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f4c6825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f4c6825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f4c6825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f4c6825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f4c6825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f4c6825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f4c6825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f4c6825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f4c6825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f4c6825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f4c6825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f4c6825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f4c6825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f4c6825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f4c6825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f4c6825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f4c6825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f4c6825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f4c6825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f4c6825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/php/update-track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oiJdzhOwYDzeaYQ5daNwdl1lzndIGIp0lKTxuA57Ok4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Update tracker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Jurjen Veenstra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-2" y="0"/>
            <a:ext cx="91440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Testen</a:t>
            </a:r>
            <a:endParaRPr sz="3000"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0" y="82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Test plan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Test scenarios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Testrapport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375" y="1820375"/>
            <a:ext cx="3153225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-50" y="0"/>
            <a:ext cx="91440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Demo</a:t>
            </a:r>
            <a:endParaRPr sz="3000"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-50" y="1288500"/>
            <a:ext cx="91440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91440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Inhoudsopgave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443575"/>
            <a:ext cx="9144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Het project				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Ontwerp diagrammen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Project planning			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Technische diagrammen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Ontwikkel omgeving	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Data &amp; dataflow 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Algemene benodigdheden	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Testen 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30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152400"/>
            <a:ext cx="91440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Het project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791925"/>
            <a:ext cx="10744200" cy="4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verage"/>
              <a:buChar char="●"/>
            </a:pPr>
            <a:r>
              <a:rPr lang="en-GB" sz="3000">
                <a:solidFill>
                  <a:srgbClr val="ADADAD"/>
                </a:solidFill>
              </a:rPr>
              <a:t>Wat is het?</a:t>
            </a:r>
            <a:endParaRPr sz="3000">
              <a:solidFill>
                <a:srgbClr val="ADADAD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verage"/>
              <a:buChar char="●"/>
            </a:pPr>
            <a:r>
              <a:rPr lang="en-GB" sz="3000">
                <a:solidFill>
                  <a:srgbClr val="ADADAD"/>
                </a:solidFill>
              </a:rPr>
              <a:t>Wat doet het?</a:t>
            </a:r>
            <a:endParaRPr sz="3000">
              <a:solidFill>
                <a:srgbClr val="ADADAD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Char char="●"/>
            </a:pPr>
            <a:r>
              <a:rPr lang="en-GB" sz="3000">
                <a:solidFill>
                  <a:srgbClr val="ADADAD"/>
                </a:solidFill>
              </a:rPr>
              <a:t>Hoe zijn we begonnen?</a:t>
            </a:r>
            <a:endParaRPr sz="3000">
              <a:solidFill>
                <a:srgbClr val="ADADAD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Char char="●"/>
            </a:pPr>
            <a:r>
              <a:rPr lang="en-GB" sz="3000">
                <a:solidFill>
                  <a:srgbClr val="ADADAD"/>
                </a:solidFill>
              </a:rPr>
              <a:t>Wanneer is het een succes?</a:t>
            </a:r>
            <a:endParaRPr sz="3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76200"/>
            <a:ext cx="9144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Ontwerp diagrammen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6863"/>
            <a:ext cx="2410750" cy="2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581" y="2329268"/>
            <a:ext cx="3654724" cy="268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0" y="0"/>
            <a:ext cx="91440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Project planning</a:t>
            </a:r>
            <a:endParaRPr sz="30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0" y="653950"/>
            <a:ext cx="8832300" cy="29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Planning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-1" y="0"/>
            <a:ext cx="9144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Technische</a:t>
            </a:r>
            <a:r>
              <a:rPr lang="en-GB" sz="3000"/>
              <a:t> diagrammen</a:t>
            </a:r>
            <a:endParaRPr sz="30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4825"/>
            <a:ext cx="3427385" cy="25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650" y="2444825"/>
            <a:ext cx="3559650" cy="259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-1" y="0"/>
            <a:ext cx="9144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Ontwikkel omgeving</a:t>
            </a:r>
            <a:endParaRPr sz="3000"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0" y="784875"/>
            <a:ext cx="91440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Char char="●"/>
            </a:pPr>
            <a:r>
              <a:rPr lang="en-GB" sz="3000">
                <a:solidFill>
                  <a:srgbClr val="ADADAD"/>
                </a:solidFill>
              </a:rPr>
              <a:t>Sublime</a:t>
            </a:r>
            <a:endParaRPr sz="3000">
              <a:solidFill>
                <a:srgbClr val="ADADAD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Char char="●"/>
            </a:pPr>
            <a:r>
              <a:rPr lang="en-GB" sz="3000">
                <a:solidFill>
                  <a:srgbClr val="ADADAD"/>
                </a:solidFill>
              </a:rPr>
              <a:t>XAMPP</a:t>
            </a:r>
            <a:endParaRPr sz="3000">
              <a:solidFill>
                <a:srgbClr val="ADADAD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Char char="●"/>
            </a:pPr>
            <a:r>
              <a:rPr lang="en-GB" sz="3000">
                <a:solidFill>
                  <a:srgbClr val="ADADAD"/>
                </a:solidFill>
              </a:rPr>
              <a:t>PHPMyAdmin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-1" y="0"/>
            <a:ext cx="9144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&amp; dataflow</a:t>
            </a:r>
            <a:endParaRPr sz="3000"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0" y="678725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Onderhoud</a:t>
            </a:r>
            <a:endParaRPr sz="3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3000"/>
              <a:t>Beveiliging</a:t>
            </a:r>
            <a:r>
              <a:rPr lang="en-GB"/>
              <a:t>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3590925"/>
            <a:ext cx="57340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0" y="0"/>
            <a:ext cx="9144000" cy="6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Randvoorwaarden </a:t>
            </a:r>
            <a:endParaRPr sz="3000"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0" y="103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Data leverende API (van derden)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Een test team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Een kwalitatief goede hosting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