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485ae327e_1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485ae327e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24de5a58c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24de5a58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90525" y="1300950"/>
            <a:ext cx="8222100" cy="145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프로그래밍 언어활용</a:t>
            </a:r>
            <a:endParaRPr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ko" sz="2700"/>
              <a:t>문제해결 시나리오</a:t>
            </a:r>
            <a:endParaRPr sz="2700"/>
          </a:p>
        </p:txBody>
      </p:sp>
      <p:sp>
        <p:nvSpPr>
          <p:cNvPr id="86" name="Google Shape;86;p13"/>
          <p:cNvSpPr txBox="1"/>
          <p:nvPr/>
        </p:nvSpPr>
        <p:spPr>
          <a:xfrm>
            <a:off x="67125" y="2987100"/>
            <a:ext cx="9003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(스마트웹&amp;콘텐츠개발)자바(Java)&amp;코틀린(Kotlin) 기반 스프링(Spring) 풀스택 개발(A)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7123700" y="3599625"/>
            <a:ext cx="1770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3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조 만현</a:t>
            </a:r>
            <a:endParaRPr sz="3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1 </a:t>
            </a:r>
            <a:r>
              <a:rPr b="1" lang="ko"/>
              <a:t>Food 클래스를 완성하시오. </a:t>
            </a:r>
            <a:r>
              <a:rPr b="1" lang="ko" sz="1666"/>
              <a:t>(모든 필드변수로 생성자 추가하기)</a:t>
            </a:r>
            <a:endParaRPr sz="1666"/>
          </a:p>
        </p:txBody>
      </p:sp>
      <p:sp>
        <p:nvSpPr>
          <p:cNvPr id="93" name="Google Shape;93;p14"/>
          <p:cNvSpPr txBox="1"/>
          <p:nvPr>
            <p:ph idx="4294967295" type="body"/>
          </p:nvPr>
        </p:nvSpPr>
        <p:spPr>
          <a:xfrm>
            <a:off x="98250" y="1847475"/>
            <a:ext cx="6139500" cy="3036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E1E1E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075" y="1635176"/>
            <a:ext cx="3423974" cy="28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3809400" y="1695550"/>
            <a:ext cx="5194200" cy="25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5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Food{</a:t>
            </a:r>
            <a:endParaRPr sz="95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5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String name</a:t>
            </a:r>
            <a:r>
              <a:rPr b="1" lang="ko" sz="95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5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5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95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price</a:t>
            </a:r>
            <a:r>
              <a:rPr b="1" lang="ko" sz="95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5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5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5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95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Food(String name</a:t>
            </a:r>
            <a:r>
              <a:rPr b="1" lang="ko" sz="95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95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price){</a:t>
            </a:r>
            <a:endParaRPr sz="95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5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this.name = name</a:t>
            </a:r>
            <a:r>
              <a:rPr b="1" lang="ko" sz="95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5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5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95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this.price = price</a:t>
            </a:r>
            <a:r>
              <a:rPr b="1" lang="ko" sz="95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5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5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95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5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public String toString(){</a:t>
            </a:r>
            <a:endParaRPr sz="95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5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950">
                <a:solidFill>
                  <a:srgbClr val="1E1E1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 "Food{ name : " + name + ", price : " + price + " 원 }"</a:t>
            </a:r>
            <a:r>
              <a:rPr b="1" lang="ko" sz="950">
                <a:solidFill>
                  <a:srgbClr val="1E1E1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50">
              <a:solidFill>
                <a:srgbClr val="1E1E1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5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95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5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E1E1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2 </a:t>
            </a:r>
            <a:r>
              <a:rPr b="1" lang="ko"/>
              <a:t>메인 메소드 완성하기</a:t>
            </a:r>
            <a:endParaRPr b="1"/>
          </a:p>
        </p:txBody>
      </p:sp>
      <p:sp>
        <p:nvSpPr>
          <p:cNvPr id="101" name="Google Shape;101;p15"/>
          <p:cNvSpPr txBox="1"/>
          <p:nvPr>
            <p:ph idx="4294967295" type="body"/>
          </p:nvPr>
        </p:nvSpPr>
        <p:spPr>
          <a:xfrm>
            <a:off x="2064300" y="1271550"/>
            <a:ext cx="5209500" cy="3631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14">
                <a:solidFill>
                  <a:srgbClr val="1E1E1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public class FoodTest {</a:t>
            </a:r>
            <a:endParaRPr sz="2014">
              <a:solidFill>
                <a:srgbClr val="1E1E1E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14">
                <a:solidFill>
                  <a:srgbClr val="1E1E1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public static void main(String[] args) {</a:t>
            </a:r>
            <a:endParaRPr sz="2014">
              <a:solidFill>
                <a:srgbClr val="1E1E1E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14">
                <a:solidFill>
                  <a:srgbClr val="1E1E1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Food chicken = new Food("치킨"</a:t>
            </a:r>
            <a:r>
              <a:rPr b="1" lang="ko" sz="2014">
                <a:solidFill>
                  <a:srgbClr val="1E1E1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18000</a:t>
            </a:r>
            <a:r>
              <a:rPr lang="ko" sz="2014">
                <a:solidFill>
                  <a:srgbClr val="1E1E1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2014">
                <a:solidFill>
                  <a:srgbClr val="1E1E1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14">
              <a:solidFill>
                <a:srgbClr val="1E1E1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14">
                <a:solidFill>
                  <a:srgbClr val="1E1E1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Food pizza = new Food("피자"</a:t>
            </a:r>
            <a:r>
              <a:rPr b="1" lang="ko" sz="2014">
                <a:solidFill>
                  <a:srgbClr val="1E1E1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28000</a:t>
            </a:r>
            <a:r>
              <a:rPr lang="ko" sz="2014">
                <a:solidFill>
                  <a:srgbClr val="1E1E1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2014">
                <a:solidFill>
                  <a:srgbClr val="1E1E1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14">
              <a:solidFill>
                <a:srgbClr val="1E1E1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14">
                <a:solidFill>
                  <a:srgbClr val="1E1E1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Food sushi = new Food("초밥세트"</a:t>
            </a:r>
            <a:r>
              <a:rPr b="1" lang="ko" sz="2014">
                <a:solidFill>
                  <a:srgbClr val="1E1E1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22000</a:t>
            </a:r>
            <a:r>
              <a:rPr lang="ko" sz="2014">
                <a:solidFill>
                  <a:srgbClr val="1E1E1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2014">
                <a:solidFill>
                  <a:srgbClr val="1E1E1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14">
              <a:solidFill>
                <a:srgbClr val="1E1E1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14">
              <a:solidFill>
                <a:srgbClr val="1E1E1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14">
                <a:solidFill>
                  <a:srgbClr val="1E1E1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Food[] foods = {chicken</a:t>
            </a:r>
            <a:r>
              <a:rPr b="1" lang="ko" sz="2014">
                <a:solidFill>
                  <a:srgbClr val="1E1E1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2014">
                <a:solidFill>
                  <a:srgbClr val="1E1E1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pizza</a:t>
            </a:r>
            <a:r>
              <a:rPr b="1" lang="ko" sz="2014">
                <a:solidFill>
                  <a:srgbClr val="1E1E1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2014">
                <a:solidFill>
                  <a:srgbClr val="1E1E1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sushi}</a:t>
            </a:r>
            <a:r>
              <a:rPr b="1" lang="ko" sz="2014">
                <a:solidFill>
                  <a:srgbClr val="1E1E1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14">
              <a:solidFill>
                <a:srgbClr val="1E1E1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14">
              <a:solidFill>
                <a:srgbClr val="1E1E1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14">
                <a:solidFill>
                  <a:srgbClr val="1E1E1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for(int i = </a:t>
            </a:r>
            <a:r>
              <a:rPr b="1" lang="ko" sz="2014">
                <a:solidFill>
                  <a:srgbClr val="1E1E1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 ; </a:t>
            </a:r>
            <a:r>
              <a:rPr lang="ko" sz="2014">
                <a:solidFill>
                  <a:srgbClr val="1E1E1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 &lt; foods.length </a:t>
            </a:r>
            <a:r>
              <a:rPr b="1" lang="ko" sz="2014">
                <a:solidFill>
                  <a:srgbClr val="1E1E1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ko" sz="2014">
                <a:solidFill>
                  <a:srgbClr val="1E1E1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i++){</a:t>
            </a:r>
            <a:endParaRPr sz="2014">
              <a:solidFill>
                <a:srgbClr val="1E1E1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14">
                <a:solidFill>
                  <a:srgbClr val="1E1E1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System.</a:t>
            </a:r>
            <a:r>
              <a:rPr i="1" lang="ko" sz="2014">
                <a:solidFill>
                  <a:srgbClr val="1E1E1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ko" sz="2014">
                <a:solidFill>
                  <a:srgbClr val="1E1E1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.println(foods[i].toString())</a:t>
            </a:r>
            <a:r>
              <a:rPr b="1" lang="ko" sz="2014">
                <a:solidFill>
                  <a:srgbClr val="1E1E1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14">
              <a:solidFill>
                <a:srgbClr val="1E1E1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14">
                <a:solidFill>
                  <a:srgbClr val="1E1E1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014">
              <a:solidFill>
                <a:srgbClr val="1E1E1E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14">
                <a:solidFill>
                  <a:srgbClr val="1E1E1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014">
              <a:solidFill>
                <a:srgbClr val="1E1E1E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14">
                <a:solidFill>
                  <a:srgbClr val="1E1E1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14">
              <a:solidFill>
                <a:srgbClr val="1E1E1E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결과 출력하기</a:t>
            </a:r>
            <a:r>
              <a:rPr lang="ko"/>
              <a:t> </a:t>
            </a:r>
            <a:r>
              <a:rPr lang="ko" sz="2666"/>
              <a:t>(실제 본인의 이클립스에서 실행 결과 캡쳐 )</a:t>
            </a:r>
            <a:r>
              <a:rPr lang="ko" sz="2666"/>
              <a:t>  </a:t>
            </a:r>
            <a:endParaRPr sz="2666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850" y="1938338"/>
            <a:ext cx="419100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