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8" r:id="rId14"/>
    <p:sldId id="259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035" y="238125"/>
            <a:ext cx="5740400" cy="906780"/>
          </a:xfrm>
        </p:spPr>
        <p:txBody>
          <a:bodyPr/>
          <a:lstStyle/>
          <a:p>
            <a:pPr algn="ctr"/>
            <a:r>
              <a:rPr sz="3200" b="1"/>
              <a:t>Proyek Scraping Data Aset</a:t>
            </a:r>
            <a:endParaRPr sz="3200" b="1"/>
          </a:p>
        </p:txBody>
      </p:sp>
      <p:pic>
        <p:nvPicPr>
          <p:cNvPr id="5" name="Picture 4" descr="Screenshot 2025-04-23 163737"/>
          <p:cNvPicPr>
            <a:picLocks noChangeAspect="1"/>
          </p:cNvPicPr>
          <p:nvPr/>
        </p:nvPicPr>
        <p:blipFill>
          <a:blip r:embed="rId1"/>
          <a:srcRect r="1139"/>
          <a:stretch>
            <a:fillRect/>
          </a:stretch>
        </p:blipFill>
        <p:spPr>
          <a:xfrm>
            <a:off x="843915" y="1418590"/>
            <a:ext cx="7722870" cy="44138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Membuat visualisasi bar chart</a:t>
            </a:r>
            <a:endParaRPr lang="en-US" sz="3200"/>
          </a:p>
        </p:txBody>
      </p:sp>
      <p:pic>
        <p:nvPicPr>
          <p:cNvPr id="4" name="Content Placeholder 3" descr="Screenshot 2025-04-23 1850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4400" y="990600"/>
            <a:ext cx="6421120" cy="26193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13360" y="3921760"/>
            <a:ext cx="8797925" cy="2196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/>
              <a:t>top_10 = df.copy():</a:t>
            </a:r>
            <a:r>
              <a:rPr lang="en-US" altLang="en-US" sz="1600"/>
              <a:t> Membuat salinan DataFrame df (agar tidak mengubah data asli)disimpan dalam top_10. 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/>
              <a:t>top_10['panjang'] = top_10['nama_aset'].str.len():</a:t>
            </a:r>
            <a:r>
              <a:rPr lang="en-US" altLang="en-US" sz="1600"/>
              <a:t> Menambahkan kolom baru bernama panjang, isinya adalah jumlah karakter dari setiap nama_aset.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/>
              <a:t>plt.title("Top 10 Dataset Berdasarkan Panjang Nama Aset"), plt.xlabel("NamaAset"), plt.ylabel("Panjang Karakter"): </a:t>
            </a:r>
            <a:r>
              <a:rPr lang="en-US" altLang="en-US" sz="1600"/>
              <a:t>Menambahkan judul dan label sumbu X dan Y pada grafik agar informatif.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/>
              <a:t>plt.show():</a:t>
            </a:r>
            <a:r>
              <a:rPr lang="en-US" altLang="en-US" sz="1600"/>
              <a:t> Menampilkan grafik ke layar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Membuat presentasi otomatis</a:t>
            </a:r>
            <a:endParaRPr lang="en-US" sz="3200"/>
          </a:p>
        </p:txBody>
      </p:sp>
      <p:pic>
        <p:nvPicPr>
          <p:cNvPr id="6" name="Content Placeholder 5" descr="Screenshot 2025-04-23 19045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2165" y="1012190"/>
            <a:ext cx="6535420" cy="23164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56590" y="3891280"/>
            <a:ext cx="7304405" cy="1373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 sz="1600" b="1"/>
              <a:t>Slide ini menjelaskan hasil analisis secara singkat dan padat, berupa: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/>
              <a:t>Total aset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/>
              <a:t>Rata-rata panjang nama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/>
              <a:t>Nama aset terpanjang</a:t>
            </a:r>
            <a:endParaRPr lang="en-US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Nama Aset Terpanjang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80" y="1174750"/>
            <a:ext cx="8006715" cy="3336925"/>
          </a:xfrm>
          <a:ln w="635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1600"/>
              <a:t>1. Nutrition, Physical Activity, and Obesity - Behavioral Risk Factor Surveillance System</a:t>
            </a:r>
            <a:endParaRPr sz="1600"/>
          </a:p>
          <a:p>
            <a:pPr marL="0" indent="0">
              <a:buNone/>
            </a:pPr>
            <a:r>
              <a:rPr sz="1600"/>
              <a:t>2. Nutrition, Physical Activity, and Obesity - Behavioral Risk Factor Surveillance System</a:t>
            </a:r>
            <a:endParaRPr sz="1600"/>
          </a:p>
          <a:p>
            <a:pPr marL="0" indent="0">
              <a:buNone/>
            </a:pPr>
            <a:r>
              <a:rPr sz="1600"/>
              <a:t>3. Death rates for suicide, by sex, race, Hispanic origin, and age: United States</a:t>
            </a:r>
            <a:endParaRPr sz="1600"/>
          </a:p>
          <a:p>
            <a:pPr marL="0" indent="0">
              <a:buNone/>
            </a:pPr>
            <a:r>
              <a:rPr sz="1600"/>
              <a:t>4. Death rates for suicide, by sex, race, Hispanic origin, and age: United States</a:t>
            </a:r>
            <a:endParaRPr sz="1600"/>
          </a:p>
          <a:p>
            <a:pPr marL="0" indent="0">
              <a:buNone/>
            </a:pPr>
            <a:r>
              <a:rPr sz="1600"/>
              <a:t>5. Supply Chain Greenhouse Gas Emission Factors v1.3 by NAICS-6</a:t>
            </a:r>
            <a:endParaRPr sz="1600"/>
          </a:p>
          <a:p>
            <a:pPr marL="0" indent="0">
              <a:buNone/>
            </a:pPr>
            <a:r>
              <a:rPr sz="1600"/>
              <a:t>6. Supply Chain Greenhouse Gas Emission Factors v1.3 by NAICS-6</a:t>
            </a:r>
            <a:endParaRPr sz="1600"/>
          </a:p>
          <a:p>
            <a:pPr marL="0" indent="0">
              <a:buNone/>
            </a:pPr>
            <a:r>
              <a:rPr sz="1600"/>
              <a:t>7. Harmonized Tariff Schedule of the United States (2024)</a:t>
            </a:r>
            <a:endParaRPr sz="1600"/>
          </a:p>
          <a:p>
            <a:pPr marL="0" indent="0">
              <a:buNone/>
            </a:pPr>
            <a:r>
              <a:rPr sz="1600"/>
              <a:t>8. Harmonized Tariff Schedule of the United States (2025)</a:t>
            </a:r>
            <a:endParaRPr sz="1600"/>
          </a:p>
          <a:p>
            <a:pPr marL="0" indent="0">
              <a:buNone/>
            </a:pPr>
            <a:r>
              <a:rPr sz="1600"/>
              <a:t>9. Harmonized Tariff Schedule of the United States (2025)</a:t>
            </a:r>
            <a:endParaRPr sz="1600"/>
          </a:p>
          <a:p>
            <a:pPr marL="0" indent="0">
              <a:buNone/>
            </a:pPr>
            <a:r>
              <a:rPr sz="1600"/>
              <a:t>10. Harmonized Tariff Schedule of the United States (2024)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sz="28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10 Dataset Berdasarkan Panjang Nama Aset</a:t>
            </a:r>
            <a:endParaRPr sz="2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 descr="bar_chart_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130" y="1054735"/>
            <a:ext cx="6073775" cy="47536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Penutupan</a:t>
            </a:r>
            <a:endParaRPr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395" y="1174750"/>
            <a:ext cx="7818120" cy="2628900"/>
          </a:xfrm>
        </p:spPr>
        <p:txBody>
          <a:bodyPr/>
          <a:lstStyle/>
          <a:p>
            <a:r>
              <a:rPr sz="1600" b="1"/>
              <a:t>Terima kasih atas perhatian Anda!</a:t>
            </a:r>
            <a:endParaRPr sz="1600" b="1"/>
          </a:p>
          <a:p>
            <a:r>
              <a:rPr lang="en-US" altLang="en-US" sz="1600" b="1"/>
              <a:t>Proyek ini menunjukkan bagaimana data scraping dapat memberikan wawasan yang cepat dan mudah dipahami</a:t>
            </a:r>
            <a:endParaRPr lang="en-US" altLang="en-US" sz="1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Tujuan Proyek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8213725" cy="3329940"/>
          </a:xfrm>
          <a:ln w="6350">
            <a:solidFill>
              <a:schemeClr val="tx1"/>
            </a:solidFill>
          </a:ln>
        </p:spPr>
        <p:txBody>
          <a:bodyPr/>
          <a:lstStyle/>
          <a:p>
            <a:pPr algn="l"/>
            <a:r>
              <a:rPr sz="2400"/>
              <a:t>Melakukan scraping data aset dari Data.gov</a:t>
            </a:r>
            <a:endParaRPr sz="2400"/>
          </a:p>
          <a:p>
            <a:pPr algn="l"/>
            <a:r>
              <a:rPr sz="2400"/>
              <a:t>Menyimpan hasil ke MySQL</a:t>
            </a:r>
            <a:endParaRPr sz="2400"/>
          </a:p>
          <a:p>
            <a:pPr algn="l"/>
            <a:r>
              <a:rPr lang="en-US" sz="2400">
                <a:sym typeface="+mn-ea"/>
              </a:rPr>
              <a:t>Mengambil data aset dari database</a:t>
            </a:r>
            <a:endParaRPr lang="en-US" sz="2400"/>
          </a:p>
          <a:p>
            <a:pPr algn="l"/>
            <a:r>
              <a:rPr lang="en-US" sz="2400">
                <a:sym typeface="+mn-ea"/>
              </a:rPr>
              <a:t>Analisis sederhana dan Buat tabel analisis</a:t>
            </a:r>
            <a:endParaRPr lang="en-US" sz="2400"/>
          </a:p>
          <a:p>
            <a:pPr algn="l"/>
            <a:r>
              <a:rPr lang="en-US" sz="2400">
                <a:sym typeface="+mn-ea"/>
              </a:rPr>
              <a:t>Menampilkan nama aset dan kolom</a:t>
            </a:r>
            <a:endParaRPr lang="en-US" sz="2400"/>
          </a:p>
          <a:p>
            <a:pPr algn="l"/>
            <a:r>
              <a:rPr lang="en-US" sz="2400">
                <a:sym typeface="+mn-ea"/>
              </a:rPr>
              <a:t>Membuat visualisasi bar chart</a:t>
            </a:r>
            <a:endParaRPr sz="2400"/>
          </a:p>
          <a:p>
            <a:pPr algn="l"/>
            <a:r>
              <a:rPr sz="2400"/>
              <a:t>Membuat presentasi otomatis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200">
                <a:sym typeface="+mn-ea"/>
              </a:rPr>
              <a:t>Melakukan scraping data aset dari Data.gov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657600" lvl="8" indent="0" algn="l">
              <a:buNone/>
            </a:pPr>
            <a:endParaRPr sz="1575"/>
          </a:p>
          <a:p>
            <a:pPr marL="0" indent="0">
              <a:buNone/>
            </a:pPr>
            <a:endParaRPr lang="en-US" sz="2800"/>
          </a:p>
        </p:txBody>
      </p:sp>
      <p:pic>
        <p:nvPicPr>
          <p:cNvPr id="4" name="Picture 3" descr="Screenshot (20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835" y="1174750"/>
            <a:ext cx="5749290" cy="22682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50495" y="3933825"/>
            <a:ext cx="7851140" cy="1905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 </a:t>
            </a:r>
            <a:r>
              <a:rPr lang="en-US" sz="1600" b="1"/>
              <a:t>Sebelum melakukan scraping data kita harus menyiapkan atau menginstall       library tersebut di python. Semua library di atas bekerja sama untuk:</a:t>
            </a: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Menggambil data dari database(MySQL)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Mengolah dan menganalisis data(pandas)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Membuat visualisai seperti WordCloud dan grafik(matplotlib, wordcloud)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Membuat laporan otomatis dalam bentuk file Powerpoint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Menyimpan hasil ke MySQL</a:t>
            </a:r>
            <a:endParaRPr lang="en-US"/>
          </a:p>
        </p:txBody>
      </p:sp>
      <p:pic>
        <p:nvPicPr>
          <p:cNvPr id="4" name="Picture 3" descr="Screenshot 2025-04-23 1721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155" y="1216660"/>
            <a:ext cx="5606415" cy="25882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57200" y="4248150"/>
            <a:ext cx="7747635" cy="1995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mysql.connector.connect:</a:t>
            </a:r>
            <a:r>
              <a:rPr lang="en-US" sz="1600"/>
              <a:t> Fungsi untuk menguhubungkan python ke database MySQL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host=”localhost”</a:t>
            </a:r>
            <a:r>
              <a:rPr lang="en-US" sz="1600"/>
              <a:t>: MySQL server berjalan di komputer lokal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user=”root”</a:t>
            </a:r>
            <a:r>
              <a:rPr lang="en-US" sz="1600"/>
              <a:t>: Nama pengguna database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password:””</a:t>
            </a:r>
            <a:r>
              <a:rPr lang="en-US" sz="1600"/>
              <a:t>: Kata sandi untuk user root. Kosong jika belum disetel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database=”data_scraping”</a:t>
            </a:r>
            <a:r>
              <a:rPr lang="en-US" sz="1600"/>
              <a:t>: Nama database yang ingin digunakan (pastikan sudah dibuat di phpMyAdmin)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Jika koneksi berhasil, objek koneksi disimpan dalam variabel db</a:t>
            </a:r>
            <a:endParaRPr lang="en-US" sz="16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Source Code MySQL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395" y="1174750"/>
            <a:ext cx="7145020" cy="3246755"/>
          </a:xfrm>
          <a:ln w="6350">
            <a:solidFill>
              <a:schemeClr val="tx1"/>
            </a:solidFill>
          </a:ln>
        </p:spPr>
        <p:txBody>
          <a:bodyPr/>
          <a:p>
            <a:pPr marL="0" indent="0">
              <a:buFont typeface="+mj-lt"/>
              <a:buNone/>
            </a:pPr>
            <a:r>
              <a:rPr lang="en-US" sz="1600" b="1"/>
              <a:t>1</a:t>
            </a:r>
            <a:r>
              <a:rPr lang="en-US" sz="1400" b="1"/>
              <a:t>. </a:t>
            </a:r>
            <a:r>
              <a:rPr lang="en-US" sz="1600" b="1"/>
              <a:t>CREATE DATABASE data_scraping;</a:t>
            </a:r>
            <a:endParaRPr lang="en-US" sz="1600" b="1"/>
          </a:p>
          <a:p>
            <a:pPr marL="0" indent="0">
              <a:buFont typeface="+mj-lt"/>
              <a:buNone/>
            </a:pPr>
            <a:endParaRPr lang="en-US" sz="1400" b="1"/>
          </a:p>
          <a:p>
            <a:pPr marL="0" indent="0" algn="l">
              <a:buFont typeface="+mj-lt"/>
              <a:buNone/>
            </a:pPr>
            <a:r>
              <a:rPr lang="en-US" sz="1600" b="1"/>
              <a:t>2. Buat Tabel data_aset </a:t>
            </a:r>
            <a:endParaRPr lang="en-US" sz="1600" b="1"/>
          </a:p>
          <a:p>
            <a:pPr marL="0" indent="0">
              <a:buFont typeface="+mj-lt"/>
              <a:buNone/>
            </a:pPr>
            <a:r>
              <a:rPr lang="en-US" sz="1200"/>
              <a:t>      CREATE TABLE data_aset (</a:t>
            </a:r>
            <a:endParaRPr lang="en-US" sz="1200"/>
          </a:p>
          <a:p>
            <a:pPr marL="0" indent="0">
              <a:buFont typeface="+mj-lt"/>
              <a:buNone/>
            </a:pPr>
            <a:r>
              <a:rPr lang="en-US" sz="1200"/>
              <a:t>           id INT AUTO_INCREMENT PRIMARY KEY,</a:t>
            </a:r>
            <a:endParaRPr lang="en-US" sz="1200"/>
          </a:p>
          <a:p>
            <a:pPr marL="0" indent="0">
              <a:buFont typeface="+mj-lt"/>
              <a:buNone/>
            </a:pPr>
            <a:r>
              <a:rPr lang="en-US" sz="1200"/>
              <a:t>            nama_aset VARCHAR(255)</a:t>
            </a:r>
            <a:endParaRPr lang="en-US" sz="1200"/>
          </a:p>
          <a:p>
            <a:pPr marL="0" indent="0">
              <a:buFont typeface="+mj-lt"/>
              <a:buNone/>
            </a:pPr>
            <a:r>
              <a:rPr lang="en-US" sz="1200"/>
              <a:t>       );</a:t>
            </a:r>
            <a:endParaRPr lang="en-US" sz="1200"/>
          </a:p>
          <a:p>
            <a:pPr marL="0" indent="0">
              <a:buFont typeface="+mj-lt"/>
              <a:buNone/>
            </a:pPr>
            <a:endParaRPr lang="en-US" sz="1200"/>
          </a:p>
          <a:p>
            <a:pPr marL="0" indent="0">
              <a:buFont typeface="+mj-lt"/>
              <a:buNone/>
            </a:pPr>
            <a:r>
              <a:rPr lang="en-US" sz="1600" b="1"/>
              <a:t>3. Tambahkan Contoh Data</a:t>
            </a:r>
            <a:endParaRPr lang="en-US" sz="1600" b="1"/>
          </a:p>
          <a:p>
            <a:pPr marL="0" indent="0">
              <a:buFont typeface="+mj-lt"/>
              <a:buNone/>
            </a:pPr>
            <a:r>
              <a:rPr lang="en-US" sz="1200"/>
              <a:t>     INSERT INTO data_aset (nama_aset) VALUES</a:t>
            </a:r>
            <a:endParaRPr lang="en-US" sz="1200"/>
          </a:p>
          <a:p>
            <a:pPr marL="0" indent="0">
              <a:buFont typeface="+mj-lt"/>
              <a:buNone/>
            </a:pPr>
            <a:endParaRPr lang="en-US" sz="1200"/>
          </a:p>
          <a:p>
            <a:pPr marL="0" indent="0">
              <a:buFont typeface="+mj-lt"/>
              <a:buNone/>
            </a:pPr>
            <a:r>
              <a:rPr lang="en-US" sz="1600" b="1"/>
              <a:t>4. Cek Isinya</a:t>
            </a:r>
            <a:endParaRPr lang="en-US" sz="1600" b="1"/>
          </a:p>
          <a:p>
            <a:pPr marL="0" indent="0">
              <a:buFont typeface="+mj-lt"/>
              <a:buNone/>
            </a:pPr>
            <a:r>
              <a:rPr lang="en-US" sz="1200"/>
              <a:t>     SELECT * FROM data_aset;</a:t>
            </a:r>
            <a:endParaRPr 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Mengambil data aset dari database</a:t>
            </a:r>
            <a:endParaRPr lang="en-US"/>
          </a:p>
        </p:txBody>
      </p:sp>
      <p:pic>
        <p:nvPicPr>
          <p:cNvPr id="4" name="Content Placeholder 3" descr="Screenshot 2025-04-23 17533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1050" y="1107440"/>
            <a:ext cx="5561965" cy="19227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20420" y="3428365"/>
            <a:ext cx="6573520" cy="2350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cursor.execute</a:t>
            </a:r>
            <a:r>
              <a:rPr lang="en-US" b="1"/>
              <a:t>:</a:t>
            </a:r>
            <a:r>
              <a:rPr lang="en-US" sz="1600"/>
              <a:t> Menjalankan perintah MySQL untuk mengambil semua nama_aset dari tabel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fetchall(): </a:t>
            </a:r>
            <a:r>
              <a:rPr lang="en-US" sz="1600"/>
              <a:t>Mengambil semua hasil query dan menyimpannya dalam bentuk list of tuples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pd.DataFrame():</a:t>
            </a:r>
            <a:r>
              <a:rPr lang="en-US"/>
              <a:t> </a:t>
            </a:r>
            <a:r>
              <a:rPr lang="en-US" sz="1600"/>
              <a:t>Mengubah hasil query menjadi DataFrame pandas agar mudah diolah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excel_file: </a:t>
            </a:r>
            <a:r>
              <a:rPr lang="en-US" sz="1600"/>
              <a:t>Menyimpan nama file excel yang akan digunakan untuk menyimpan data</a:t>
            </a:r>
            <a:endParaRPr 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966470"/>
          </a:xfrm>
        </p:spPr>
        <p:txBody>
          <a:bodyPr/>
          <a:p>
            <a:r>
              <a:rPr lang="en-US" sz="3200"/>
              <a:t>Analisis sederhana dan Buat tabel analisis</a:t>
            </a:r>
            <a:endParaRPr lang="en-US" sz="3200"/>
          </a:p>
        </p:txBody>
      </p:sp>
      <p:pic>
        <p:nvPicPr>
          <p:cNvPr id="4" name="Content Placeholder 3" descr="Screenshot (20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5820" y="1149985"/>
            <a:ext cx="6671945" cy="24485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02260" y="3972560"/>
            <a:ext cx="8187055" cy="2715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jumlah_total = len(df):</a:t>
            </a:r>
            <a:r>
              <a:rPr lang="en-US" sz="1600"/>
              <a:t> Menghitung jumlah aset(jumlah baris dalam df)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/>
              <a:t>jumlah_unik </a:t>
            </a:r>
            <a:r>
              <a:rPr lang="en-US" altLang="en-US" sz="1600" b="1"/>
              <a:t>= df['nama_aset'].nunique(): </a:t>
            </a:r>
            <a:r>
              <a:rPr lang="en-US" altLang="en-US" sz="1600"/>
              <a:t>Menghitung berapa banyak nama aset yang berbeda (tanpa duplikat)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/>
              <a:t>rata_panjang_nama = df['nama_aset'].str.len().mean():</a:t>
            </a:r>
            <a:r>
              <a:rPr lang="en-US" altLang="en-US" sz="1600"/>
              <a:t> Mengukur rata-rata panjang nama aset dalam jumlah karakter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/>
              <a:t>aset_terpendek = df.loc[df['nama_aset'].str.len().idxmin(), 'nama_aset']:</a:t>
            </a:r>
            <a:r>
              <a:rPr lang="en-US" altLang="en-US" sz="1600"/>
              <a:t> idxmin() mencari index (baris) dengan panjang karakter terkecil, loc[baris, kolom] mengambil nilai nama_aset di baris tersebut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/>
              <a:t>aset_terpanjang = df.loc[df['nama_aset'].str.len().idxmax(), 'nama_aset']: </a:t>
            </a:r>
            <a:r>
              <a:rPr lang="en-US" altLang="en-US" sz="1600"/>
              <a:t>Mirip dengan yang terpendek, tetapi untuk panjang karakter terbesar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Ringkasan tabel analisis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174750"/>
            <a:ext cx="8226425" cy="3185795"/>
          </a:xfrm>
        </p:spPr>
        <p:txBody>
          <a:bodyPr/>
          <a:p>
            <a:r>
              <a:rPr lang="en-US" altLang="en-US" sz="1600" b="1"/>
              <a:t>summary_data = {</a:t>
            </a:r>
            <a:endParaRPr lang="en-US" altLang="en-US" sz="1600" b="1"/>
          </a:p>
          <a:p>
            <a:pPr marL="0" indent="0">
              <a:buNone/>
            </a:pPr>
            <a:r>
              <a:rPr lang="en-US" altLang="en-US" sz="1600" b="1"/>
              <a:t>    "Kategori": ["Total Aset", "Jumlah Unik", "Rata-rata Panjang Nama", "Nama Aset Terpendek", "Nama Aset Terpanjang"],</a:t>
            </a:r>
            <a:endParaRPr lang="en-US" altLang="en-US" sz="1600" b="1"/>
          </a:p>
          <a:p>
            <a:pPr marL="0" indent="0">
              <a:buNone/>
            </a:pPr>
            <a:r>
              <a:rPr lang="en-US" altLang="en-US" sz="1600" b="1"/>
              <a:t>   "Nilai": [jumlah_total, jumlah_unik, round(rata_panjang_nama, 2), aset_terpendek, aset_terpanjang]</a:t>
            </a:r>
            <a:endParaRPr lang="en-US" altLang="en-US" sz="1600" b="1"/>
          </a:p>
          <a:p>
            <a:pPr marL="0" indent="0">
              <a:buNone/>
            </a:pPr>
            <a:r>
              <a:rPr lang="en-US" altLang="en-US" sz="1600" b="1"/>
              <a:t>}</a:t>
            </a:r>
            <a:endParaRPr lang="en-US" altLang="en-US" sz="1600" b="1"/>
          </a:p>
          <a:p>
            <a:pPr marL="0" indent="0">
              <a:buNone/>
            </a:pPr>
            <a:r>
              <a:rPr lang="en-US" altLang="en-US" sz="1600" b="1"/>
              <a:t>df_summary = pd.DataFrame(summary_data):</a:t>
            </a:r>
            <a:r>
              <a:rPr lang="en-US" altLang="en-US" sz="1600"/>
              <a:t> Membuat dictionary summary_data berisi nama-nama kategori analisis dan nilainya.</a:t>
            </a:r>
            <a:endParaRPr lang="en-US" altLang="en-US" sz="1600"/>
          </a:p>
          <a:p>
            <a:pPr marL="0" indent="0">
              <a:buNone/>
            </a:pPr>
            <a:r>
              <a:rPr lang="en-US" altLang="en-US" sz="1600"/>
              <a:t>Diubah menjadi DataFrame df_summary agar mudah ditampilkan dan disimpan ke Excel nanti.</a:t>
            </a:r>
            <a:endParaRPr lang="en-US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Menampilkan nama aset dan kolom</a:t>
            </a:r>
            <a:endParaRPr lang="en-US" sz="3200"/>
          </a:p>
        </p:txBody>
      </p:sp>
      <p:pic>
        <p:nvPicPr>
          <p:cNvPr id="4" name="Content Placeholder 3" descr="Screenshot 2025-04-23 1835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0565" y="1056640"/>
            <a:ext cx="6163310" cy="25349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94005" y="3874770"/>
            <a:ext cx="8084185" cy="2263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/>
              <a:t>import math: </a:t>
            </a:r>
            <a:r>
              <a:rPr lang="en-US" altLang="en-US" sz="1600"/>
              <a:t>Mengimpor modul math, digunakan untuk fungsi pembulatan ke atas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/>
              <a:t>nama_aset_list = df['nama_aset'].dropna().astype(str).tolist(): </a:t>
            </a:r>
            <a:r>
              <a:rPr lang="en-US" altLang="en-US" sz="1600"/>
              <a:t>Mengambil kolom nama_aset dari DataFrame df, dropna() menghapus nilai kosong (NaN),astype(str) memastikan semua data bertipe string, tolist() mengubahnya menjadi list Python biasa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/>
              <a:t>jumlah_baris = math.ceil(len(nama_aset_list) / jumlah_kolom):</a:t>
            </a:r>
            <a:r>
              <a:rPr lang="en-US" altLang="en-US" sz="1600"/>
              <a:t> Menghitung jumlah baris yang dibutuhkan untuk menampung semua nama aset dalam 3 kolom, Gunakan ceil() agar jumlah baris dibulatkan ke atas jika tidak pas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4996</Words>
  <Application>WPS Slides</Application>
  <PresentationFormat>On-screen Show (4:3)</PresentationFormat>
  <Paragraphs>120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Blue Waves</vt:lpstr>
      <vt:lpstr>Proyek Scraping Data Aset</vt:lpstr>
      <vt:lpstr>Tujuan Proyek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Top 10 Nama Aset Terpanjang</vt:lpstr>
      <vt:lpstr>Top 10 Dataset Berdasarkan Panjang Nama Aset</vt:lpstr>
      <vt:lpstr>Penutupan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Jurniah Holipah</cp:lastModifiedBy>
  <cp:revision>2</cp:revision>
  <dcterms:created xsi:type="dcterms:W3CDTF">2013-01-27T09:14:00Z</dcterms:created>
  <dcterms:modified xsi:type="dcterms:W3CDTF">2025-04-23T13:10:53Z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C221D109451F40D3985E3C4F4FB1D9C1_12</vt:lpwstr>
  </property>
  <property fmtid="{D5CDD505-2E9C-101B-9397-08002B2CF9AE}" pid="3" name="KSOProductBuildVer">
    <vt:lpwstr>1033-12.2.0.20795</vt:lpwstr>
  </property>
</Properties>
</file>