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7.xml" ContentType="application/vnd.openxmlformats-officedocument.presentationml.notesSlide+xml"/>
  <Override PartName="/ppt/charts/chartEx1.xml" ContentType="application/vnd.ms-office.chartex+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3.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4.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15.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16.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46.xml" ContentType="application/vnd.openxmlformats-officedocument.presentationml.notesSlide+xml"/>
  <Override PartName="/ppt/charts/chart17.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rts/chart18.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9.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0.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1.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2.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3.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4.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5.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6.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1.xml" ContentType="application/vnd.openxmlformats-officedocument.themeOverr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4"/>
  </p:sldMasterIdLst>
  <p:notesMasterIdLst>
    <p:notesMasterId r:id="rId71"/>
  </p:notesMasterIdLst>
  <p:handoutMasterIdLst>
    <p:handoutMasterId r:id="rId72"/>
  </p:handoutMasterIdLst>
  <p:sldIdLst>
    <p:sldId id="589" r:id="rId5"/>
    <p:sldId id="590" r:id="rId6"/>
    <p:sldId id="258" r:id="rId7"/>
    <p:sldId id="557" r:id="rId8"/>
    <p:sldId id="558" r:id="rId9"/>
    <p:sldId id="259" r:id="rId10"/>
    <p:sldId id="257" r:id="rId11"/>
    <p:sldId id="268" r:id="rId12"/>
    <p:sldId id="570" r:id="rId13"/>
    <p:sldId id="262" r:id="rId14"/>
    <p:sldId id="265" r:id="rId15"/>
    <p:sldId id="271" r:id="rId16"/>
    <p:sldId id="272" r:id="rId17"/>
    <p:sldId id="273" r:id="rId18"/>
    <p:sldId id="275" r:id="rId19"/>
    <p:sldId id="266" r:id="rId20"/>
    <p:sldId id="267" r:id="rId21"/>
    <p:sldId id="586" r:id="rId22"/>
    <p:sldId id="584" r:id="rId23"/>
    <p:sldId id="585" r:id="rId24"/>
    <p:sldId id="591" r:id="rId25"/>
    <p:sldId id="592" r:id="rId26"/>
    <p:sldId id="573" r:id="rId27"/>
    <p:sldId id="594" r:id="rId28"/>
    <p:sldId id="560" r:id="rId29"/>
    <p:sldId id="593" r:id="rId30"/>
    <p:sldId id="595" r:id="rId31"/>
    <p:sldId id="596" r:id="rId32"/>
    <p:sldId id="615" r:id="rId33"/>
    <p:sldId id="574" r:id="rId34"/>
    <p:sldId id="575" r:id="rId35"/>
    <p:sldId id="576" r:id="rId36"/>
    <p:sldId id="588" r:id="rId37"/>
    <p:sldId id="577" r:id="rId38"/>
    <p:sldId id="565" r:id="rId39"/>
    <p:sldId id="612" r:id="rId40"/>
    <p:sldId id="566" r:id="rId41"/>
    <p:sldId id="567" r:id="rId42"/>
    <p:sldId id="568" r:id="rId43"/>
    <p:sldId id="581" r:id="rId44"/>
    <p:sldId id="579" r:id="rId45"/>
    <p:sldId id="613" r:id="rId46"/>
    <p:sldId id="614" r:id="rId47"/>
    <p:sldId id="617" r:id="rId48"/>
    <p:sldId id="616" r:id="rId49"/>
    <p:sldId id="582" r:id="rId50"/>
    <p:sldId id="587" r:id="rId51"/>
    <p:sldId id="607" r:id="rId52"/>
    <p:sldId id="608" r:id="rId53"/>
    <p:sldId id="562" r:id="rId54"/>
    <p:sldId id="561" r:id="rId55"/>
    <p:sldId id="563" r:id="rId56"/>
    <p:sldId id="564" r:id="rId57"/>
    <p:sldId id="609" r:id="rId58"/>
    <p:sldId id="618" r:id="rId59"/>
    <p:sldId id="611" r:id="rId60"/>
    <p:sldId id="270" r:id="rId61"/>
    <p:sldId id="597" r:id="rId62"/>
    <p:sldId id="599" r:id="rId63"/>
    <p:sldId id="600" r:id="rId64"/>
    <p:sldId id="601" r:id="rId65"/>
    <p:sldId id="602" r:id="rId66"/>
    <p:sldId id="603" r:id="rId67"/>
    <p:sldId id="605" r:id="rId68"/>
    <p:sldId id="606" r:id="rId69"/>
    <p:sldId id="569" r:id="rId70"/>
  </p:sldIdLst>
  <p:sldSz cx="12192000" cy="6858000"/>
  <p:notesSz cx="7099300" cy="10234613"/>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6792E7-4A61-4DFF-A5C4-950DAA3B9E87}">
          <p14:sldIdLst>
            <p14:sldId id="589"/>
            <p14:sldId id="590"/>
          </p14:sldIdLst>
        </p14:section>
        <p14:section name="Rekapitulácia" id="{C12E7624-0F5D-4277-81B0-254CF18F7AC7}">
          <p14:sldIdLst>
            <p14:sldId id="258"/>
            <p14:sldId id="557"/>
            <p14:sldId id="558"/>
          </p14:sldIdLst>
        </p14:section>
        <p14:section name="Popis a štatistika hist. vynosov" id="{520C750E-B505-49FA-9B1E-6C602B9400CC}">
          <p14:sldIdLst>
            <p14:sldId id="259"/>
            <p14:sldId id="257"/>
            <p14:sldId id="268"/>
            <p14:sldId id="570"/>
            <p14:sldId id="262"/>
            <p14:sldId id="265"/>
            <p14:sldId id="271"/>
            <p14:sldId id="272"/>
            <p14:sldId id="273"/>
            <p14:sldId id="275"/>
            <p14:sldId id="266"/>
            <p14:sldId id="267"/>
            <p14:sldId id="586"/>
            <p14:sldId id="584"/>
            <p14:sldId id="585"/>
          </p14:sldIdLst>
        </p14:section>
        <p14:section name="CME - odhad výnosov" id="{6E374AA7-D1BF-4FEF-83EE-F07436E9C762}">
          <p14:sldIdLst>
            <p14:sldId id="591"/>
            <p14:sldId id="592"/>
            <p14:sldId id="573"/>
            <p14:sldId id="594"/>
            <p14:sldId id="560"/>
            <p14:sldId id="593"/>
            <p14:sldId id="595"/>
            <p14:sldId id="596"/>
            <p14:sldId id="615"/>
            <p14:sldId id="574"/>
            <p14:sldId id="575"/>
            <p14:sldId id="576"/>
            <p14:sldId id="588"/>
            <p14:sldId id="577"/>
            <p14:sldId id="565"/>
            <p14:sldId id="612"/>
            <p14:sldId id="566"/>
            <p14:sldId id="567"/>
            <p14:sldId id="568"/>
            <p14:sldId id="581"/>
            <p14:sldId id="579"/>
            <p14:sldId id="613"/>
            <p14:sldId id="614"/>
            <p14:sldId id="617"/>
            <p14:sldId id="616"/>
            <p14:sldId id="582"/>
            <p14:sldId id="587"/>
            <p14:sldId id="607"/>
            <p14:sldId id="608"/>
            <p14:sldId id="562"/>
            <p14:sldId id="561"/>
            <p14:sldId id="563"/>
            <p14:sldId id="564"/>
            <p14:sldId id="609"/>
            <p14:sldId id="618"/>
            <p14:sldId id="611"/>
            <p14:sldId id="270"/>
            <p14:sldId id="597"/>
            <p14:sldId id="599"/>
            <p14:sldId id="600"/>
            <p14:sldId id="601"/>
            <p14:sldId id="602"/>
            <p14:sldId id="603"/>
            <p14:sldId id="605"/>
            <p14:sldId id="606"/>
            <p14:sldId id="569"/>
          </p14:sldIdLst>
        </p14:section>
      </p14:sectionLst>
    </p:ext>
    <p:ext uri="{EFAFB233-063F-42B5-8137-9DF3F51BA10A}">
      <p15:sldGuideLst xmlns:p15="http://schemas.microsoft.com/office/powerpoint/2012/main">
        <p15:guide id="1" orient="horz" pos="414" userDrawn="1">
          <p15:clr>
            <a:srgbClr val="A4A3A4"/>
          </p15:clr>
        </p15:guide>
        <p15:guide id="2" pos="43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AC"/>
    <a:srgbClr val="A6835A"/>
    <a:srgbClr val="A68B5A"/>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61361A-5768-4AF5-A843-ED6676DC6D23}" v="2455" vWet="2457" dt="2021-10-28T07:16:26.560"/>
    <p1510:client id="{61761300-4104-4678-92FF-0D40E85CD5F8}" v="3768" vWet="3772" dt="2021-10-28T07:16:25.484"/>
    <p1510:client id="{6F251796-DE8E-449A-BC22-58486481F538}" v="1860" dt="2021-10-28T08:32:34.469"/>
    <p1510:client id="{C928D077-7EFE-4BCD-9536-9AD861D6C78A}" v="1" dt="2021-10-28T07:34:18.0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14"/>
        <p:guide pos="438"/>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lierini Mário" userId="S::miglierinim@nbs.sk::b9ce9d54-d50c-4762-bc34-55c068a51d5a" providerId="AD" clId="Web-{F7E759A4-7076-4F6E-A642-B42930805A06}"/>
    <pc:docChg chg="modSld">
      <pc:chgData name="Miglierini Mário" userId="S::miglierinim@nbs.sk::b9ce9d54-d50c-4762-bc34-55c068a51d5a" providerId="AD" clId="Web-{F7E759A4-7076-4F6E-A642-B42930805A06}" dt="2021-10-28T08:33:57.162" v="18"/>
      <pc:docMkLst>
        <pc:docMk/>
      </pc:docMkLst>
      <pc:sldChg chg="modNotes">
        <pc:chgData name="Miglierini Mário" userId="S::miglierinim@nbs.sk::b9ce9d54-d50c-4762-bc34-55c068a51d5a" providerId="AD" clId="Web-{F7E759A4-7076-4F6E-A642-B42930805A06}" dt="2021-10-28T08:33:57.162" v="18"/>
        <pc:sldMkLst>
          <pc:docMk/>
          <pc:sldMk cId="1106751388" sldId="582"/>
        </pc:sldMkLst>
      </pc:sldChg>
    </pc:docChg>
  </pc:docChgLst>
  <pc:docChgLst>
    <pc:chgData name="Miglierini Mário" userId="b9ce9d54-d50c-4762-bc34-55c068a51d5a" providerId="ADAL" clId="{99DC89E1-5A48-47B5-B113-5C3FBD82261B}"/>
    <pc:docChg chg="modSld">
      <pc:chgData name="Miglierini Mário" userId="b9ce9d54-d50c-4762-bc34-55c068a51d5a" providerId="ADAL" clId="{99DC89E1-5A48-47B5-B113-5C3FBD82261B}" dt="2021-10-25T09:02:27.413" v="448" actId="20577"/>
      <pc:docMkLst>
        <pc:docMk/>
      </pc:docMkLst>
      <pc:sldChg chg="modNotesTx">
        <pc:chgData name="Miglierini Mário" userId="b9ce9d54-d50c-4762-bc34-55c068a51d5a" providerId="ADAL" clId="{99DC89E1-5A48-47B5-B113-5C3FBD82261B}" dt="2021-10-25T09:01:02.805" v="394" actId="20577"/>
        <pc:sldMkLst>
          <pc:docMk/>
          <pc:sldMk cId="1727342679" sldId="574"/>
        </pc:sldMkLst>
      </pc:sldChg>
      <pc:sldChg chg="modNotesTx">
        <pc:chgData name="Miglierini Mário" userId="b9ce9d54-d50c-4762-bc34-55c068a51d5a" providerId="ADAL" clId="{99DC89E1-5A48-47B5-B113-5C3FBD82261B}" dt="2021-10-25T09:01:22.851" v="395" actId="113"/>
        <pc:sldMkLst>
          <pc:docMk/>
          <pc:sldMk cId="4201170922" sldId="575"/>
        </pc:sldMkLst>
      </pc:sldChg>
      <pc:sldChg chg="modNotesTx">
        <pc:chgData name="Miglierini Mário" userId="b9ce9d54-d50c-4762-bc34-55c068a51d5a" providerId="ADAL" clId="{99DC89E1-5A48-47B5-B113-5C3FBD82261B}" dt="2021-10-25T09:02:27.413" v="448" actId="20577"/>
        <pc:sldMkLst>
          <pc:docMk/>
          <pc:sldMk cId="2209038271" sldId="576"/>
        </pc:sldMkLst>
      </pc:sldChg>
    </pc:docChg>
  </pc:docChgLst>
  <pc:docChgLst>
    <pc:chgData name="Hrivnák Martin" userId="S::hrivnakm@nbs.sk::071e0689-7449-45ae-9500-2f049856dc77" providerId="AD" clId="Web-{B4131E63-D3DF-4249-AC2C-6BEB9FF91AD3}"/>
    <pc:docChg chg="modSld">
      <pc:chgData name="Hrivnák Martin" userId="S::hrivnakm@nbs.sk::071e0689-7449-45ae-9500-2f049856dc77" providerId="AD" clId="Web-{B4131E63-D3DF-4249-AC2C-6BEB9FF91AD3}" dt="2021-10-07T11:50:21.589" v="897"/>
      <pc:docMkLst>
        <pc:docMk/>
      </pc:docMkLst>
      <pc:sldChg chg="modNotes">
        <pc:chgData name="Hrivnák Martin" userId="S::hrivnakm@nbs.sk::071e0689-7449-45ae-9500-2f049856dc77" providerId="AD" clId="Web-{B4131E63-D3DF-4249-AC2C-6BEB9FF91AD3}" dt="2021-10-07T11:50:21.589" v="897"/>
        <pc:sldMkLst>
          <pc:docMk/>
          <pc:sldMk cId="1746851438" sldId="560"/>
        </pc:sldMkLst>
      </pc:sldChg>
      <pc:sldChg chg="modNotes">
        <pc:chgData name="Hrivnák Martin" userId="S::hrivnakm@nbs.sk::071e0689-7449-45ae-9500-2f049856dc77" providerId="AD" clId="Web-{B4131E63-D3DF-4249-AC2C-6BEB9FF91AD3}" dt="2021-10-07T11:50:02.980" v="896"/>
        <pc:sldMkLst>
          <pc:docMk/>
          <pc:sldMk cId="1996658097" sldId="593"/>
        </pc:sldMkLst>
      </pc:sldChg>
    </pc:docChg>
  </pc:docChgLst>
  <pc:docChgLst>
    <pc:chgData name="Zajac Michal" userId="S::zajac@nbs.sk::d9fb0081-92de-49c8-a864-309531928953" providerId="AD" clId="Web-{51AD297D-F38B-4BF2-BF43-27400C222134}"/>
    <pc:docChg chg="modSld">
      <pc:chgData name="Zajac Michal" userId="S::zajac@nbs.sk::d9fb0081-92de-49c8-a864-309531928953" providerId="AD" clId="Web-{51AD297D-F38B-4BF2-BF43-27400C222134}" dt="2021-10-08T08:15:55.716" v="5" actId="20577"/>
      <pc:docMkLst>
        <pc:docMk/>
      </pc:docMkLst>
      <pc:sldChg chg="modSp">
        <pc:chgData name="Zajac Michal" userId="S::zajac@nbs.sk::d9fb0081-92de-49c8-a864-309531928953" providerId="AD" clId="Web-{51AD297D-F38B-4BF2-BF43-27400C222134}" dt="2021-10-08T08:15:35.637" v="2" actId="20577"/>
        <pc:sldMkLst>
          <pc:docMk/>
          <pc:sldMk cId="2288756994" sldId="561"/>
        </pc:sldMkLst>
        <pc:spChg chg="mod">
          <ac:chgData name="Zajac Michal" userId="S::zajac@nbs.sk::d9fb0081-92de-49c8-a864-309531928953" providerId="AD" clId="Web-{51AD297D-F38B-4BF2-BF43-27400C222134}" dt="2021-10-08T08:15:35.637" v="2" actId="20577"/>
          <ac:spMkLst>
            <pc:docMk/>
            <pc:sldMk cId="2288756994" sldId="561"/>
            <ac:spMk id="4" creationId="{C6B6A2F5-C331-6747-B915-C8B25FFCCDC3}"/>
          </ac:spMkLst>
        </pc:spChg>
      </pc:sldChg>
      <pc:sldChg chg="modSp">
        <pc:chgData name="Zajac Michal" userId="S::zajac@nbs.sk::d9fb0081-92de-49c8-a864-309531928953" providerId="AD" clId="Web-{51AD297D-F38B-4BF2-BF43-27400C222134}" dt="2021-10-08T08:15:55.716" v="5" actId="20577"/>
        <pc:sldMkLst>
          <pc:docMk/>
          <pc:sldMk cId="2361545266" sldId="563"/>
        </pc:sldMkLst>
        <pc:spChg chg="mod">
          <ac:chgData name="Zajac Michal" userId="S::zajac@nbs.sk::d9fb0081-92de-49c8-a864-309531928953" providerId="AD" clId="Web-{51AD297D-F38B-4BF2-BF43-27400C222134}" dt="2021-10-08T08:15:55.716" v="5" actId="20577"/>
          <ac:spMkLst>
            <pc:docMk/>
            <pc:sldMk cId="2361545266" sldId="563"/>
            <ac:spMk id="4" creationId="{C6B6A2F5-C331-6747-B915-C8B25FFCCDC3}"/>
          </ac:spMkLst>
        </pc:spChg>
      </pc:sldChg>
    </pc:docChg>
  </pc:docChgLst>
  <pc:docChgLst>
    <pc:chgData name="Hrivnák Martin" userId="S::hrivnakm@nbs.sk::071e0689-7449-45ae-9500-2f049856dc77" providerId="AD" clId="Web-{97C3F893-DD44-4215-ABCE-3CDDCFD2D79C}"/>
    <pc:docChg chg="modSld">
      <pc:chgData name="Hrivnák Martin" userId="S::hrivnakm@nbs.sk::071e0689-7449-45ae-9500-2f049856dc77" providerId="AD" clId="Web-{97C3F893-DD44-4215-ABCE-3CDDCFD2D79C}" dt="2021-10-08T10:01:01.661" v="36"/>
      <pc:docMkLst>
        <pc:docMk/>
      </pc:docMkLst>
      <pc:sldChg chg="modNotes">
        <pc:chgData name="Hrivnák Martin" userId="S::hrivnakm@nbs.sk::071e0689-7449-45ae-9500-2f049856dc77" providerId="AD" clId="Web-{97C3F893-DD44-4215-ABCE-3CDDCFD2D79C}" dt="2021-10-08T10:01:01.661" v="36"/>
        <pc:sldMkLst>
          <pc:docMk/>
          <pc:sldMk cId="1746851438" sldId="560"/>
        </pc:sldMkLst>
      </pc:sldChg>
    </pc:docChg>
  </pc:docChgLst>
  <pc:docChgLst>
    <pc:chgData name="Miglierini Mário" userId="S::miglierinim@nbs.sk::b9ce9d54-d50c-4762-bc34-55c068a51d5a" providerId="AD" clId="Web-{5E775DA6-1D0E-453C-B56E-E369242A0D95}"/>
    <pc:docChg chg="addSld delSld modSld sldOrd modSection">
      <pc:chgData name="Miglierini Mário" userId="S::miglierinim@nbs.sk::b9ce9d54-d50c-4762-bc34-55c068a51d5a" providerId="AD" clId="Web-{5E775DA6-1D0E-453C-B56E-E369242A0D95}" dt="2021-10-13T11:09:43.381" v="71" actId="1076"/>
      <pc:docMkLst>
        <pc:docMk/>
      </pc:docMkLst>
      <pc:sldChg chg="ord">
        <pc:chgData name="Miglierini Mário" userId="S::miglierinim@nbs.sk::b9ce9d54-d50c-4762-bc34-55c068a51d5a" providerId="AD" clId="Web-{5E775DA6-1D0E-453C-B56E-E369242A0D95}" dt="2021-10-13T11:02:13.699" v="56"/>
        <pc:sldMkLst>
          <pc:docMk/>
          <pc:sldMk cId="3429599810" sldId="569"/>
        </pc:sldMkLst>
      </pc:sldChg>
      <pc:sldChg chg="modNotes">
        <pc:chgData name="Miglierini Mário" userId="S::miglierinim@nbs.sk::b9ce9d54-d50c-4762-bc34-55c068a51d5a" providerId="AD" clId="Web-{5E775DA6-1D0E-453C-B56E-E369242A0D95}" dt="2021-10-13T10:48:56.774" v="3"/>
        <pc:sldMkLst>
          <pc:docMk/>
          <pc:sldMk cId="1727342679" sldId="574"/>
        </pc:sldMkLst>
      </pc:sldChg>
      <pc:sldChg chg="modNotes">
        <pc:chgData name="Miglierini Mário" userId="S::miglierinim@nbs.sk::b9ce9d54-d50c-4762-bc34-55c068a51d5a" providerId="AD" clId="Web-{5E775DA6-1D0E-453C-B56E-E369242A0D95}" dt="2021-10-13T10:50:17.698" v="55"/>
        <pc:sldMkLst>
          <pc:docMk/>
          <pc:sldMk cId="3582552629" sldId="577"/>
        </pc:sldMkLst>
      </pc:sldChg>
      <pc:sldChg chg="del">
        <pc:chgData name="Miglierini Mário" userId="S::miglierinim@nbs.sk::b9ce9d54-d50c-4762-bc34-55c068a51d5a" providerId="AD" clId="Web-{5E775DA6-1D0E-453C-B56E-E369242A0D95}" dt="2021-10-13T11:04:20.077" v="66"/>
        <pc:sldMkLst>
          <pc:docMk/>
          <pc:sldMk cId="1112637513" sldId="580"/>
        </pc:sldMkLst>
      </pc:sldChg>
      <pc:sldChg chg="addSp delSp modSp ord addAnim delAnim">
        <pc:chgData name="Miglierini Mário" userId="S::miglierinim@nbs.sk::b9ce9d54-d50c-4762-bc34-55c068a51d5a" providerId="AD" clId="Web-{5E775DA6-1D0E-453C-B56E-E369242A0D95}" dt="2021-10-13T11:07:37.238" v="69"/>
        <pc:sldMkLst>
          <pc:docMk/>
          <pc:sldMk cId="3285892388" sldId="581"/>
        </pc:sldMkLst>
        <pc:spChg chg="del">
          <ac:chgData name="Miglierini Mário" userId="S::miglierinim@nbs.sk::b9ce9d54-d50c-4762-bc34-55c068a51d5a" providerId="AD" clId="Web-{5E775DA6-1D0E-453C-B56E-E369242A0D95}" dt="2021-10-13T11:03:07.513" v="60"/>
          <ac:spMkLst>
            <pc:docMk/>
            <pc:sldMk cId="3285892388" sldId="581"/>
            <ac:spMk id="3" creationId="{62A6A185-E10C-594D-B5D5-15C69CFA90E3}"/>
          </ac:spMkLst>
        </pc:spChg>
        <pc:spChg chg="add del mod">
          <ac:chgData name="Miglierini Mário" userId="S::miglierinim@nbs.sk::b9ce9d54-d50c-4762-bc34-55c068a51d5a" providerId="AD" clId="Web-{5E775DA6-1D0E-453C-B56E-E369242A0D95}" dt="2021-10-13T11:03:13.216" v="63"/>
          <ac:spMkLst>
            <pc:docMk/>
            <pc:sldMk cId="3285892388" sldId="581"/>
            <ac:spMk id="5" creationId="{949BC850-C8D0-41AB-8719-9F9DBB6E6799}"/>
          </ac:spMkLst>
        </pc:spChg>
        <pc:spChg chg="add del mod">
          <ac:chgData name="Miglierini Mário" userId="S::miglierinim@nbs.sk::b9ce9d54-d50c-4762-bc34-55c068a51d5a" providerId="AD" clId="Web-{5E775DA6-1D0E-453C-B56E-E369242A0D95}" dt="2021-10-13T11:03:33.888" v="65"/>
          <ac:spMkLst>
            <pc:docMk/>
            <pc:sldMk cId="3285892388" sldId="581"/>
            <ac:spMk id="7" creationId="{AD5E5534-C3D8-4130-909F-3458EADFE1E7}"/>
          </ac:spMkLst>
        </pc:spChg>
        <pc:spChg chg="add mod">
          <ac:chgData name="Miglierini Mário" userId="S::miglierinim@nbs.sk::b9ce9d54-d50c-4762-bc34-55c068a51d5a" providerId="AD" clId="Web-{5E775DA6-1D0E-453C-B56E-E369242A0D95}" dt="2021-10-13T11:03:19.872" v="64"/>
          <ac:spMkLst>
            <pc:docMk/>
            <pc:sldMk cId="3285892388" sldId="581"/>
            <ac:spMk id="8" creationId="{4008D586-4034-40F7-8954-05A13875BE08}"/>
          </ac:spMkLst>
        </pc:spChg>
        <pc:picChg chg="add del">
          <ac:chgData name="Miglierini Mário" userId="S::miglierinim@nbs.sk::b9ce9d54-d50c-4762-bc34-55c068a51d5a" providerId="AD" clId="Web-{5E775DA6-1D0E-453C-B56E-E369242A0D95}" dt="2021-10-13T11:07:37.238" v="69"/>
          <ac:picMkLst>
            <pc:docMk/>
            <pc:sldMk cId="3285892388" sldId="581"/>
            <ac:picMk id="9" creationId="{41F3755A-EB8A-408E-A7E0-0625CFFFC995}"/>
          </ac:picMkLst>
        </pc:picChg>
      </pc:sldChg>
      <pc:sldChg chg="del">
        <pc:chgData name="Miglierini Mário" userId="S::miglierinim@nbs.sk::b9ce9d54-d50c-4762-bc34-55c068a51d5a" providerId="AD" clId="Web-{5E775DA6-1D0E-453C-B56E-E369242A0D95}" dt="2021-10-13T11:04:24.186" v="67"/>
        <pc:sldMkLst>
          <pc:docMk/>
          <pc:sldMk cId="1776262274" sldId="610"/>
        </pc:sldMkLst>
      </pc:sldChg>
      <pc:sldChg chg="addSp modSp add replId">
        <pc:chgData name="Miglierini Mário" userId="S::miglierinim@nbs.sk::b9ce9d54-d50c-4762-bc34-55c068a51d5a" providerId="AD" clId="Web-{5E775DA6-1D0E-453C-B56E-E369242A0D95}" dt="2021-10-13T11:09:43.381" v="71" actId="1076"/>
        <pc:sldMkLst>
          <pc:docMk/>
          <pc:sldMk cId="3894123696" sldId="613"/>
        </pc:sldMkLst>
        <pc:spChg chg="add mod">
          <ac:chgData name="Miglierini Mário" userId="S::miglierinim@nbs.sk::b9ce9d54-d50c-4762-bc34-55c068a51d5a" providerId="AD" clId="Web-{5E775DA6-1D0E-453C-B56E-E369242A0D95}" dt="2021-10-13T11:09:43.381" v="71" actId="1076"/>
          <ac:spMkLst>
            <pc:docMk/>
            <pc:sldMk cId="3894123696" sldId="613"/>
            <ac:spMk id="3" creationId="{706DB86A-C19D-4497-915C-2929AB4B35D8}"/>
          </ac:spMkLst>
        </pc:spChg>
      </pc:sldChg>
    </pc:docChg>
  </pc:docChgLst>
  <pc:docChgLst>
    <pc:chgData name="Miglierini Mário" userId="b9ce9d54-d50c-4762-bc34-55c068a51d5a" providerId="ADAL" clId="{8F97D118-ECCD-48B6-ABD6-AA0C35B5A42F}"/>
    <pc:docChg chg="undo custSel addSld delSld modSld sldOrd modSection">
      <pc:chgData name="Miglierini Mário" userId="b9ce9d54-d50c-4762-bc34-55c068a51d5a" providerId="ADAL" clId="{8F97D118-ECCD-48B6-ABD6-AA0C35B5A42F}" dt="2021-10-14T11:38:54.312" v="13098" actId="113"/>
      <pc:docMkLst>
        <pc:docMk/>
      </pc:docMkLst>
      <pc:sldChg chg="modSp mod">
        <pc:chgData name="Miglierini Mário" userId="b9ce9d54-d50c-4762-bc34-55c068a51d5a" providerId="ADAL" clId="{8F97D118-ECCD-48B6-ABD6-AA0C35B5A42F}" dt="2021-10-13T12:39:43.753" v="5688" actId="108"/>
        <pc:sldMkLst>
          <pc:docMk/>
          <pc:sldMk cId="2791131939" sldId="565"/>
        </pc:sldMkLst>
        <pc:spChg chg="mod">
          <ac:chgData name="Miglierini Mário" userId="b9ce9d54-d50c-4762-bc34-55c068a51d5a" providerId="ADAL" clId="{8F97D118-ECCD-48B6-ABD6-AA0C35B5A42F}" dt="2021-10-13T12:39:43.753" v="5688" actId="108"/>
          <ac:spMkLst>
            <pc:docMk/>
            <pc:sldMk cId="2791131939" sldId="565"/>
            <ac:spMk id="3" creationId="{62A6A185-E10C-594D-B5D5-15C69CFA90E3}"/>
          </ac:spMkLst>
        </pc:spChg>
      </pc:sldChg>
      <pc:sldChg chg="addSp modSp mod modAnim modNotesTx">
        <pc:chgData name="Miglierini Mário" userId="b9ce9d54-d50c-4762-bc34-55c068a51d5a" providerId="ADAL" clId="{8F97D118-ECCD-48B6-ABD6-AA0C35B5A42F}" dt="2021-10-14T09:04:31.518" v="7469" actId="20577"/>
        <pc:sldMkLst>
          <pc:docMk/>
          <pc:sldMk cId="1620877278" sldId="568"/>
        </pc:sldMkLst>
        <pc:picChg chg="add mod ord">
          <ac:chgData name="Miglierini Mário" userId="b9ce9d54-d50c-4762-bc34-55c068a51d5a" providerId="ADAL" clId="{8F97D118-ECCD-48B6-ABD6-AA0C35B5A42F}" dt="2021-10-14T08:34:33.350" v="6446" actId="167"/>
          <ac:picMkLst>
            <pc:docMk/>
            <pc:sldMk cId="1620877278" sldId="568"/>
            <ac:picMk id="10" creationId="{84809450-64F6-486B-BF15-F007BC561A62}"/>
          </ac:picMkLst>
        </pc:picChg>
      </pc:sldChg>
      <pc:sldChg chg="modSp mod">
        <pc:chgData name="Miglierini Mário" userId="b9ce9d54-d50c-4762-bc34-55c068a51d5a" providerId="ADAL" clId="{8F97D118-ECCD-48B6-ABD6-AA0C35B5A42F}" dt="2021-10-11T15:02:10.778" v="2019" actId="1036"/>
        <pc:sldMkLst>
          <pc:docMk/>
          <pc:sldMk cId="3429599810" sldId="569"/>
        </pc:sldMkLst>
        <pc:picChg chg="mod">
          <ac:chgData name="Miglierini Mário" userId="b9ce9d54-d50c-4762-bc34-55c068a51d5a" providerId="ADAL" clId="{8F97D118-ECCD-48B6-ABD6-AA0C35B5A42F}" dt="2021-10-11T15:02:10.778" v="2019" actId="1036"/>
          <ac:picMkLst>
            <pc:docMk/>
            <pc:sldMk cId="3429599810" sldId="569"/>
            <ac:picMk id="6" creationId="{052ABAE8-6B2C-4882-ABAC-CF0B022589EE}"/>
          </ac:picMkLst>
        </pc:picChg>
      </pc:sldChg>
      <pc:sldChg chg="modSp mod modNotesTx">
        <pc:chgData name="Miglierini Mário" userId="b9ce9d54-d50c-4762-bc34-55c068a51d5a" providerId="ADAL" clId="{8F97D118-ECCD-48B6-ABD6-AA0C35B5A42F}" dt="2021-10-14T11:36:16.197" v="12866" actId="6549"/>
        <pc:sldMkLst>
          <pc:docMk/>
          <pc:sldMk cId="1727342679" sldId="574"/>
        </pc:sldMkLst>
        <pc:graphicFrameChg chg="modGraphic">
          <ac:chgData name="Miglierini Mário" userId="b9ce9d54-d50c-4762-bc34-55c068a51d5a" providerId="ADAL" clId="{8F97D118-ECCD-48B6-ABD6-AA0C35B5A42F}" dt="2021-10-13T12:50:58.882" v="6279" actId="20577"/>
          <ac:graphicFrameMkLst>
            <pc:docMk/>
            <pc:sldMk cId="1727342679" sldId="574"/>
            <ac:graphicFrameMk id="7" creationId="{7291A3A8-AF4D-46ED-8149-FC054F11A55E}"/>
          </ac:graphicFrameMkLst>
        </pc:graphicFrameChg>
      </pc:sldChg>
      <pc:sldChg chg="modAnim modNotesTx">
        <pc:chgData name="Miglierini Mário" userId="b9ce9d54-d50c-4762-bc34-55c068a51d5a" providerId="ADAL" clId="{8F97D118-ECCD-48B6-ABD6-AA0C35B5A42F}" dt="2021-10-14T11:38:54.312" v="13098" actId="113"/>
        <pc:sldMkLst>
          <pc:docMk/>
          <pc:sldMk cId="4201170922" sldId="575"/>
        </pc:sldMkLst>
      </pc:sldChg>
      <pc:sldChg chg="modSp mod modAnim">
        <pc:chgData name="Miglierini Mário" userId="b9ce9d54-d50c-4762-bc34-55c068a51d5a" providerId="ADAL" clId="{8F97D118-ECCD-48B6-ABD6-AA0C35B5A42F}" dt="2021-10-11T13:07:10.020" v="7" actId="14100"/>
        <pc:sldMkLst>
          <pc:docMk/>
          <pc:sldMk cId="2209038271" sldId="576"/>
        </pc:sldMkLst>
        <pc:spChg chg="mod">
          <ac:chgData name="Miglierini Mário" userId="b9ce9d54-d50c-4762-bc34-55c068a51d5a" providerId="ADAL" clId="{8F97D118-ECCD-48B6-ABD6-AA0C35B5A42F}" dt="2021-10-11T13:07:10.020" v="7" actId="14100"/>
          <ac:spMkLst>
            <pc:docMk/>
            <pc:sldMk cId="2209038271" sldId="576"/>
            <ac:spMk id="8" creationId="{9E1C060E-84B1-4601-927E-1F8B8D871B47}"/>
          </ac:spMkLst>
        </pc:spChg>
      </pc:sldChg>
      <pc:sldChg chg="modSp mod modAnim modNotesTx">
        <pc:chgData name="Miglierini Mário" userId="b9ce9d54-d50c-4762-bc34-55c068a51d5a" providerId="ADAL" clId="{8F97D118-ECCD-48B6-ABD6-AA0C35B5A42F}" dt="2021-10-11T14:57:57.753" v="2017" actId="20577"/>
        <pc:sldMkLst>
          <pc:docMk/>
          <pc:sldMk cId="3582552629" sldId="577"/>
        </pc:sldMkLst>
        <pc:spChg chg="mod">
          <ac:chgData name="Miglierini Mário" userId="b9ce9d54-d50c-4762-bc34-55c068a51d5a" providerId="ADAL" clId="{8F97D118-ECCD-48B6-ABD6-AA0C35B5A42F}" dt="2021-10-11T13:55:24.732" v="107" actId="20577"/>
          <ac:spMkLst>
            <pc:docMk/>
            <pc:sldMk cId="3582552629" sldId="577"/>
            <ac:spMk id="3" creationId="{62A6A185-E10C-594D-B5D5-15C69CFA90E3}"/>
          </ac:spMkLst>
        </pc:spChg>
        <pc:spChg chg="mod">
          <ac:chgData name="Miglierini Mário" userId="b9ce9d54-d50c-4762-bc34-55c068a51d5a" providerId="ADAL" clId="{8F97D118-ECCD-48B6-ABD6-AA0C35B5A42F}" dt="2021-10-11T14:43:04.363" v="796" actId="20577"/>
          <ac:spMkLst>
            <pc:docMk/>
            <pc:sldMk cId="3582552629" sldId="577"/>
            <ac:spMk id="7" creationId="{87EC0DF9-EFE8-4E25-9760-CF0249B27E2D}"/>
          </ac:spMkLst>
        </pc:spChg>
        <pc:spChg chg="mod">
          <ac:chgData name="Miglierini Mário" userId="b9ce9d54-d50c-4762-bc34-55c068a51d5a" providerId="ADAL" clId="{8F97D118-ECCD-48B6-ABD6-AA0C35B5A42F}" dt="2021-10-11T14:52:43.545" v="1558" actId="20577"/>
          <ac:spMkLst>
            <pc:docMk/>
            <pc:sldMk cId="3582552629" sldId="577"/>
            <ac:spMk id="10" creationId="{EB6B0F5C-3E36-4F52-AE68-870F368172B7}"/>
          </ac:spMkLst>
        </pc:spChg>
        <pc:graphicFrameChg chg="mod">
          <ac:chgData name="Miglierini Mário" userId="b9ce9d54-d50c-4762-bc34-55c068a51d5a" providerId="ADAL" clId="{8F97D118-ECCD-48B6-ABD6-AA0C35B5A42F}" dt="2021-10-11T14:00:56.524" v="112"/>
          <ac:graphicFrameMkLst>
            <pc:docMk/>
            <pc:sldMk cId="3582552629" sldId="577"/>
            <ac:graphicFrameMk id="6" creationId="{F1FF0598-C9ED-4D63-B144-558805702C5F}"/>
          </ac:graphicFrameMkLst>
        </pc:graphicFrameChg>
      </pc:sldChg>
      <pc:sldChg chg="delSp modSp del mod delAnim modAnim modNotesTx">
        <pc:chgData name="Miglierini Mário" userId="b9ce9d54-d50c-4762-bc34-55c068a51d5a" providerId="ADAL" clId="{8F97D118-ECCD-48B6-ABD6-AA0C35B5A42F}" dt="2021-10-13T12:33:06.083" v="5657" actId="47"/>
        <pc:sldMkLst>
          <pc:docMk/>
          <pc:sldMk cId="452019247" sldId="578"/>
        </pc:sldMkLst>
        <pc:spChg chg="mod">
          <ac:chgData name="Miglierini Mário" userId="b9ce9d54-d50c-4762-bc34-55c068a51d5a" providerId="ADAL" clId="{8F97D118-ECCD-48B6-ABD6-AA0C35B5A42F}" dt="2021-10-13T11:17:40.740" v="5274" actId="20577"/>
          <ac:spMkLst>
            <pc:docMk/>
            <pc:sldMk cId="452019247" sldId="578"/>
            <ac:spMk id="3" creationId="{62A6A185-E10C-594D-B5D5-15C69CFA90E3}"/>
          </ac:spMkLst>
        </pc:spChg>
        <pc:spChg chg="del mod">
          <ac:chgData name="Miglierini Mário" userId="b9ce9d54-d50c-4762-bc34-55c068a51d5a" providerId="ADAL" clId="{8F97D118-ECCD-48B6-ABD6-AA0C35B5A42F}" dt="2021-10-13T12:32:51.609" v="5654" actId="21"/>
          <ac:spMkLst>
            <pc:docMk/>
            <pc:sldMk cId="452019247" sldId="578"/>
            <ac:spMk id="8" creationId="{60F69BCC-660F-4F21-936B-1F687FE9BB1F}"/>
          </ac:spMkLst>
        </pc:spChg>
        <pc:graphicFrameChg chg="del">
          <ac:chgData name="Miglierini Mário" userId="b9ce9d54-d50c-4762-bc34-55c068a51d5a" providerId="ADAL" clId="{8F97D118-ECCD-48B6-ABD6-AA0C35B5A42F}" dt="2021-10-13T12:32:33.877" v="5652" actId="478"/>
          <ac:graphicFrameMkLst>
            <pc:docMk/>
            <pc:sldMk cId="452019247" sldId="578"/>
            <ac:graphicFrameMk id="7" creationId="{1CF4A1B2-DBE4-4647-8115-86CEC1999FAC}"/>
          </ac:graphicFrameMkLst>
        </pc:graphicFrameChg>
      </pc:sldChg>
      <pc:sldChg chg="addSp delSp modSp mod delAnim modAnim modNotesTx">
        <pc:chgData name="Miglierini Mário" userId="b9ce9d54-d50c-4762-bc34-55c068a51d5a" providerId="ADAL" clId="{8F97D118-ECCD-48B6-ABD6-AA0C35B5A42F}" dt="2021-10-14T09:25:59.705" v="8533" actId="20577"/>
        <pc:sldMkLst>
          <pc:docMk/>
          <pc:sldMk cId="3337598401" sldId="579"/>
        </pc:sldMkLst>
        <pc:spChg chg="mod">
          <ac:chgData name="Miglierini Mário" userId="b9ce9d54-d50c-4762-bc34-55c068a51d5a" providerId="ADAL" clId="{8F97D118-ECCD-48B6-ABD6-AA0C35B5A42F}" dt="2021-10-11T15:40:01.510" v="2463" actId="1076"/>
          <ac:spMkLst>
            <pc:docMk/>
            <pc:sldMk cId="3337598401" sldId="579"/>
            <ac:spMk id="4" creationId="{D855934F-5CC9-4A8F-905A-DD2FF6CB99D1}"/>
          </ac:spMkLst>
        </pc:spChg>
        <pc:spChg chg="del">
          <ac:chgData name="Miglierini Mário" userId="b9ce9d54-d50c-4762-bc34-55c068a51d5a" providerId="ADAL" clId="{8F97D118-ECCD-48B6-ABD6-AA0C35B5A42F}" dt="2021-10-11T15:35:13.325" v="2074" actId="478"/>
          <ac:spMkLst>
            <pc:docMk/>
            <pc:sldMk cId="3337598401" sldId="579"/>
            <ac:spMk id="12" creationId="{4D0B7989-0448-4D56-968C-EA44F4878A59}"/>
          </ac:spMkLst>
        </pc:spChg>
        <pc:spChg chg="mod">
          <ac:chgData name="Miglierini Mário" userId="b9ce9d54-d50c-4762-bc34-55c068a51d5a" providerId="ADAL" clId="{8F97D118-ECCD-48B6-ABD6-AA0C35B5A42F}" dt="2021-10-11T15:47:00.324" v="2980" actId="1076"/>
          <ac:spMkLst>
            <pc:docMk/>
            <pc:sldMk cId="3337598401" sldId="579"/>
            <ac:spMk id="13" creationId="{B9023171-D3C6-4D52-B795-1BD2E0AFC947}"/>
          </ac:spMkLst>
        </pc:spChg>
        <pc:spChg chg="mod">
          <ac:chgData name="Miglierini Mário" userId="b9ce9d54-d50c-4762-bc34-55c068a51d5a" providerId="ADAL" clId="{8F97D118-ECCD-48B6-ABD6-AA0C35B5A42F}" dt="2021-10-13T11:19:46.236" v="5276" actId="1076"/>
          <ac:spMkLst>
            <pc:docMk/>
            <pc:sldMk cId="3337598401" sldId="579"/>
            <ac:spMk id="15" creationId="{C26BD33A-486D-49D0-9FB8-5221498C949F}"/>
          </ac:spMkLst>
        </pc:spChg>
        <pc:spChg chg="mod">
          <ac:chgData name="Miglierini Mário" userId="b9ce9d54-d50c-4762-bc34-55c068a51d5a" providerId="ADAL" clId="{8F97D118-ECCD-48B6-ABD6-AA0C35B5A42F}" dt="2021-10-11T15:35:22.422" v="2080" actId="20577"/>
          <ac:spMkLst>
            <pc:docMk/>
            <pc:sldMk cId="3337598401" sldId="579"/>
            <ac:spMk id="17" creationId="{7DA56127-4D2B-400D-A7CF-859368EE96C2}"/>
          </ac:spMkLst>
        </pc:spChg>
        <pc:spChg chg="add mod">
          <ac:chgData name="Miglierini Mário" userId="b9ce9d54-d50c-4762-bc34-55c068a51d5a" providerId="ADAL" clId="{8F97D118-ECCD-48B6-ABD6-AA0C35B5A42F}" dt="2021-10-13T12:37:56.375" v="5686" actId="2710"/>
          <ac:spMkLst>
            <pc:docMk/>
            <pc:sldMk cId="3337598401" sldId="579"/>
            <ac:spMk id="21" creationId="{700B1312-CBB0-4A32-A1E9-B112A7F65662}"/>
          </ac:spMkLst>
        </pc:spChg>
        <pc:spChg chg="del mod">
          <ac:chgData name="Miglierini Mário" userId="b9ce9d54-d50c-4762-bc34-55c068a51d5a" providerId="ADAL" clId="{8F97D118-ECCD-48B6-ABD6-AA0C35B5A42F}" dt="2021-10-11T15:09:50.325" v="2050" actId="478"/>
          <ac:spMkLst>
            <pc:docMk/>
            <pc:sldMk cId="3337598401" sldId="579"/>
            <ac:spMk id="21" creationId="{E44459F8-CA22-4F82-8011-D3BC80BDDE0E}"/>
          </ac:spMkLst>
        </pc:spChg>
        <pc:spChg chg="add mod">
          <ac:chgData name="Miglierini Mário" userId="b9ce9d54-d50c-4762-bc34-55c068a51d5a" providerId="ADAL" clId="{8F97D118-ECCD-48B6-ABD6-AA0C35B5A42F}" dt="2021-10-11T15:45:42.917" v="2945" actId="6549"/>
          <ac:spMkLst>
            <pc:docMk/>
            <pc:sldMk cId="3337598401" sldId="579"/>
            <ac:spMk id="22" creationId="{72A30820-A861-4650-BE7A-7870F897C8EA}"/>
          </ac:spMkLst>
        </pc:spChg>
      </pc:sldChg>
      <pc:sldChg chg="addSp delSp modSp mod modNotesTx">
        <pc:chgData name="Miglierini Mário" userId="b9ce9d54-d50c-4762-bc34-55c068a51d5a" providerId="ADAL" clId="{8F97D118-ECCD-48B6-ABD6-AA0C35B5A42F}" dt="2021-10-11T17:10:25.416" v="5269" actId="20577"/>
        <pc:sldMkLst>
          <pc:docMk/>
          <pc:sldMk cId="1112637513" sldId="580"/>
        </pc:sldMkLst>
        <pc:graphicFrameChg chg="add del mod">
          <ac:chgData name="Miglierini Mário" userId="b9ce9d54-d50c-4762-bc34-55c068a51d5a" providerId="ADAL" clId="{8F97D118-ECCD-48B6-ABD6-AA0C35B5A42F}" dt="2021-10-11T16:09:39.059" v="3241" actId="14100"/>
          <ac:graphicFrameMkLst>
            <pc:docMk/>
            <pc:sldMk cId="1112637513" sldId="580"/>
            <ac:graphicFrameMk id="7" creationId="{1CF4A1B2-DBE4-4647-8115-86CEC1999FAC}"/>
          </ac:graphicFrameMkLst>
        </pc:graphicFrameChg>
        <pc:graphicFrameChg chg="mod">
          <ac:chgData name="Miglierini Mário" userId="b9ce9d54-d50c-4762-bc34-55c068a51d5a" providerId="ADAL" clId="{8F97D118-ECCD-48B6-ABD6-AA0C35B5A42F}" dt="2021-10-11T16:00:46.766" v="3075" actId="1076"/>
          <ac:graphicFrameMkLst>
            <pc:docMk/>
            <pc:sldMk cId="1112637513" sldId="580"/>
            <ac:graphicFrameMk id="15" creationId="{57DD6BE4-C16C-4CB0-818E-6D0479686C08}"/>
          </ac:graphicFrameMkLst>
        </pc:graphicFrameChg>
        <pc:picChg chg="add del mod ord">
          <ac:chgData name="Miglierini Mário" userId="b9ce9d54-d50c-4762-bc34-55c068a51d5a" providerId="ADAL" clId="{8F97D118-ECCD-48B6-ABD6-AA0C35B5A42F}" dt="2021-10-11T16:00:47.906" v="3077"/>
          <ac:picMkLst>
            <pc:docMk/>
            <pc:sldMk cId="1112637513" sldId="580"/>
            <ac:picMk id="8" creationId="{35CE89AB-6006-44C5-A07C-272C4F1C0343}"/>
          </ac:picMkLst>
        </pc:picChg>
        <pc:picChg chg="mod">
          <ac:chgData name="Miglierini Mário" userId="b9ce9d54-d50c-4762-bc34-55c068a51d5a" providerId="ADAL" clId="{8F97D118-ECCD-48B6-ABD6-AA0C35B5A42F}" dt="2021-10-11T16:09:48.171" v="3253" actId="1036"/>
          <ac:picMkLst>
            <pc:docMk/>
            <pc:sldMk cId="1112637513" sldId="580"/>
            <ac:picMk id="13" creationId="{6F028111-2699-4F41-A6C6-E09091677D96}"/>
          </ac:picMkLst>
        </pc:picChg>
      </pc:sldChg>
      <pc:sldChg chg="addSp delSp modSp mod addAnim delAnim modAnim modNotesTx">
        <pc:chgData name="Miglierini Mário" userId="b9ce9d54-d50c-4762-bc34-55c068a51d5a" providerId="ADAL" clId="{8F97D118-ECCD-48B6-ABD6-AA0C35B5A42F}" dt="2021-10-14T09:23:32.740" v="8344" actId="113"/>
        <pc:sldMkLst>
          <pc:docMk/>
          <pc:sldMk cId="3285892388" sldId="581"/>
        </pc:sldMkLst>
        <pc:spChg chg="add del mod">
          <ac:chgData name="Miglierini Mário" userId="b9ce9d54-d50c-4762-bc34-55c068a51d5a" providerId="ADAL" clId="{8F97D118-ECCD-48B6-ABD6-AA0C35B5A42F}" dt="2021-10-11T16:28:54.750" v="3758" actId="478"/>
          <ac:spMkLst>
            <pc:docMk/>
            <pc:sldMk cId="3285892388" sldId="581"/>
            <ac:spMk id="13" creationId="{51DE73AC-EB0F-4121-80C1-70A64AD18120}"/>
          </ac:spMkLst>
        </pc:spChg>
        <pc:spChg chg="add mod">
          <ac:chgData name="Miglierini Mário" userId="b9ce9d54-d50c-4762-bc34-55c068a51d5a" providerId="ADAL" clId="{8F97D118-ECCD-48B6-ABD6-AA0C35B5A42F}" dt="2021-10-11T16:51:54.903" v="3920" actId="20577"/>
          <ac:spMkLst>
            <pc:docMk/>
            <pc:sldMk cId="3285892388" sldId="581"/>
            <ac:spMk id="15" creationId="{43AF2139-40AF-4739-896C-9BD4552EBBC6}"/>
          </ac:spMkLst>
        </pc:spChg>
        <pc:spChg chg="add del mod">
          <ac:chgData name="Miglierini Mário" userId="b9ce9d54-d50c-4762-bc34-55c068a51d5a" providerId="ADAL" clId="{8F97D118-ECCD-48B6-ABD6-AA0C35B5A42F}" dt="2021-10-11T16:28:31.808" v="3751" actId="478"/>
          <ac:spMkLst>
            <pc:docMk/>
            <pc:sldMk cId="3285892388" sldId="581"/>
            <ac:spMk id="16" creationId="{7F2138A5-9D5F-466D-9CA1-42E4F83055AF}"/>
          </ac:spMkLst>
        </pc:spChg>
        <pc:graphicFrameChg chg="del">
          <ac:chgData name="Miglierini Mário" userId="b9ce9d54-d50c-4762-bc34-55c068a51d5a" providerId="ADAL" clId="{8F97D118-ECCD-48B6-ABD6-AA0C35B5A42F}" dt="2021-10-11T16:20:50.343" v="3634" actId="478"/>
          <ac:graphicFrameMkLst>
            <pc:docMk/>
            <pc:sldMk cId="3285892388" sldId="581"/>
            <ac:graphicFrameMk id="8" creationId="{419E63AD-E668-4780-A810-07F3C8C4F549}"/>
          </ac:graphicFrameMkLst>
        </pc:graphicFrameChg>
        <pc:graphicFrameChg chg="add mod">
          <ac:chgData name="Miglierini Mário" userId="b9ce9d54-d50c-4762-bc34-55c068a51d5a" providerId="ADAL" clId="{8F97D118-ECCD-48B6-ABD6-AA0C35B5A42F}" dt="2021-10-13T12:31:18.414" v="5651"/>
          <ac:graphicFrameMkLst>
            <pc:docMk/>
            <pc:sldMk cId="3285892388" sldId="581"/>
            <ac:graphicFrameMk id="9" creationId="{C16C9A78-F6EC-41F7-BFC2-9E0EFEA51C07}"/>
          </ac:graphicFrameMkLst>
        </pc:graphicFrameChg>
        <pc:graphicFrameChg chg="add mod">
          <ac:chgData name="Miglierini Mário" userId="b9ce9d54-d50c-4762-bc34-55c068a51d5a" providerId="ADAL" clId="{8F97D118-ECCD-48B6-ABD6-AA0C35B5A42F}" dt="2021-10-11T16:20:31.746" v="3628"/>
          <ac:graphicFrameMkLst>
            <pc:docMk/>
            <pc:sldMk cId="3285892388" sldId="581"/>
            <ac:graphicFrameMk id="10" creationId="{419E63AD-E668-4780-A810-07F3C8C4F549}"/>
          </ac:graphicFrameMkLst>
        </pc:graphicFrameChg>
        <pc:graphicFrameChg chg="add del mod">
          <ac:chgData name="Miglierini Mário" userId="b9ce9d54-d50c-4762-bc34-55c068a51d5a" providerId="ADAL" clId="{8F97D118-ECCD-48B6-ABD6-AA0C35B5A42F}" dt="2021-10-11T16:20:44.835" v="3631" actId="478"/>
          <ac:graphicFrameMkLst>
            <pc:docMk/>
            <pc:sldMk cId="3285892388" sldId="581"/>
            <ac:graphicFrameMk id="11" creationId="{419E63AD-E668-4780-A810-07F3C8C4F549}"/>
          </ac:graphicFrameMkLst>
        </pc:graphicFrameChg>
        <pc:graphicFrameChg chg="del mod">
          <ac:chgData name="Miglierini Mário" userId="b9ce9d54-d50c-4762-bc34-55c068a51d5a" providerId="ADAL" clId="{8F97D118-ECCD-48B6-ABD6-AA0C35B5A42F}" dt="2021-10-13T12:31:18.063" v="5650" actId="478"/>
          <ac:graphicFrameMkLst>
            <pc:docMk/>
            <pc:sldMk cId="3285892388" sldId="581"/>
            <ac:graphicFrameMk id="12" creationId="{9378E727-561F-427F-8D08-C563ECD2F48A}"/>
          </ac:graphicFrameMkLst>
        </pc:graphicFrameChg>
        <pc:graphicFrameChg chg="add del mod">
          <ac:chgData name="Miglierini Mário" userId="b9ce9d54-d50c-4762-bc34-55c068a51d5a" providerId="ADAL" clId="{8F97D118-ECCD-48B6-ABD6-AA0C35B5A42F}" dt="2021-10-11T16:42:25.709" v="3821" actId="478"/>
          <ac:graphicFrameMkLst>
            <pc:docMk/>
            <pc:sldMk cId="3285892388" sldId="581"/>
            <ac:graphicFrameMk id="14" creationId="{419E63AD-E668-4780-A810-07F3C8C4F549}"/>
          </ac:graphicFrameMkLst>
        </pc:graphicFrameChg>
        <pc:graphicFrameChg chg="add mod">
          <ac:chgData name="Miglierini Mário" userId="b9ce9d54-d50c-4762-bc34-55c068a51d5a" providerId="ADAL" clId="{8F97D118-ECCD-48B6-ABD6-AA0C35B5A42F}" dt="2021-10-11T16:42:53.288" v="3826" actId="167"/>
          <ac:graphicFrameMkLst>
            <pc:docMk/>
            <pc:sldMk cId="3285892388" sldId="581"/>
            <ac:graphicFrameMk id="17" creationId="{419E63AD-E668-4780-A810-07F3C8C4F549}"/>
          </ac:graphicFrameMkLst>
        </pc:graphicFrameChg>
        <pc:picChg chg="mod">
          <ac:chgData name="Miglierini Mário" userId="b9ce9d54-d50c-4762-bc34-55c068a51d5a" providerId="ADAL" clId="{8F97D118-ECCD-48B6-ABD6-AA0C35B5A42F}" dt="2021-10-11T16:42:57.745" v="3831" actId="1036"/>
          <ac:picMkLst>
            <pc:docMk/>
            <pc:sldMk cId="3285892388" sldId="581"/>
            <ac:picMk id="9" creationId="{41F3755A-EB8A-408E-A7E0-0625CFFFC995}"/>
          </ac:picMkLst>
        </pc:picChg>
      </pc:sldChg>
      <pc:sldChg chg="addSp delSp modSp mod delAnim modAnim modNotesTx">
        <pc:chgData name="Miglierini Mário" userId="b9ce9d54-d50c-4762-bc34-55c068a51d5a" providerId="ADAL" clId="{8F97D118-ECCD-48B6-ABD6-AA0C35B5A42F}" dt="2021-10-14T11:33:17.353" v="12359" actId="20577"/>
        <pc:sldMkLst>
          <pc:docMk/>
          <pc:sldMk cId="1106751388" sldId="582"/>
        </pc:sldMkLst>
        <pc:spChg chg="mod">
          <ac:chgData name="Miglierini Mário" userId="b9ce9d54-d50c-4762-bc34-55c068a51d5a" providerId="ADAL" clId="{8F97D118-ECCD-48B6-ABD6-AA0C35B5A42F}" dt="2021-10-13T12:22:35.748" v="5449"/>
          <ac:spMkLst>
            <pc:docMk/>
            <pc:sldMk cId="1106751388" sldId="582"/>
            <ac:spMk id="8" creationId="{F1C261BA-9EF0-4FCB-A0B0-D855C48D4C64}"/>
          </ac:spMkLst>
        </pc:spChg>
        <pc:spChg chg="add mod">
          <ac:chgData name="Miglierini Mário" userId="b9ce9d54-d50c-4762-bc34-55c068a51d5a" providerId="ADAL" clId="{8F97D118-ECCD-48B6-ABD6-AA0C35B5A42F}" dt="2021-10-14T11:32:12.220" v="12202" actId="1037"/>
          <ac:spMkLst>
            <pc:docMk/>
            <pc:sldMk cId="1106751388" sldId="582"/>
            <ac:spMk id="11" creationId="{60C9B82C-C315-4D30-8202-0E12EE0C6A80}"/>
          </ac:spMkLst>
        </pc:spChg>
        <pc:graphicFrameChg chg="add del mod">
          <ac:chgData name="Miglierini Mário" userId="b9ce9d54-d50c-4762-bc34-55c068a51d5a" providerId="ADAL" clId="{8F97D118-ECCD-48B6-ABD6-AA0C35B5A42F}" dt="2021-10-13T12:13:50.051" v="5305"/>
          <ac:graphicFrameMkLst>
            <pc:docMk/>
            <pc:sldMk cId="1106751388" sldId="582"/>
            <ac:graphicFrameMk id="3" creationId="{34A6B212-7C60-49A7-BFD2-29941628AA6F}"/>
          </ac:graphicFrameMkLst>
        </pc:graphicFrameChg>
        <pc:graphicFrameChg chg="add del mod">
          <ac:chgData name="Miglierini Mário" userId="b9ce9d54-d50c-4762-bc34-55c068a51d5a" providerId="ADAL" clId="{8F97D118-ECCD-48B6-ABD6-AA0C35B5A42F}" dt="2021-10-13T12:15:23.816" v="5314"/>
          <ac:graphicFrameMkLst>
            <pc:docMk/>
            <pc:sldMk cId="1106751388" sldId="582"/>
            <ac:graphicFrameMk id="6" creationId="{873BCFD3-D620-40D8-833A-5DD485043AE7}"/>
          </ac:graphicFrameMkLst>
        </pc:graphicFrameChg>
        <pc:graphicFrameChg chg="add mod modGraphic">
          <ac:chgData name="Miglierini Mário" userId="b9ce9d54-d50c-4762-bc34-55c068a51d5a" providerId="ADAL" clId="{8F97D118-ECCD-48B6-ABD6-AA0C35B5A42F}" dt="2021-10-14T11:23:43.901" v="11382" actId="403"/>
          <ac:graphicFrameMkLst>
            <pc:docMk/>
            <pc:sldMk cId="1106751388" sldId="582"/>
            <ac:graphicFrameMk id="7" creationId="{789971BD-C09D-46A8-92C8-0B249563B8E8}"/>
          </ac:graphicFrameMkLst>
        </pc:graphicFrameChg>
        <pc:picChg chg="add del mod">
          <ac:chgData name="Miglierini Mário" userId="b9ce9d54-d50c-4762-bc34-55c068a51d5a" providerId="ADAL" clId="{8F97D118-ECCD-48B6-ABD6-AA0C35B5A42F}" dt="2021-10-13T12:15:04.246" v="5310" actId="478"/>
          <ac:picMkLst>
            <pc:docMk/>
            <pc:sldMk cId="1106751388" sldId="582"/>
            <ac:picMk id="5" creationId="{7AA2B462-9950-4A45-AC88-76725D8DCBA1}"/>
          </ac:picMkLst>
        </pc:picChg>
        <pc:picChg chg="del">
          <ac:chgData name="Miglierini Mário" userId="b9ce9d54-d50c-4762-bc34-55c068a51d5a" providerId="ADAL" clId="{8F97D118-ECCD-48B6-ABD6-AA0C35B5A42F}" dt="2021-10-13T12:13:16.881" v="5301" actId="478"/>
          <ac:picMkLst>
            <pc:docMk/>
            <pc:sldMk cId="1106751388" sldId="582"/>
            <ac:picMk id="12" creationId="{3DD21487-8FAD-4A0C-8976-B5F0278BCCD5}"/>
          </ac:picMkLst>
        </pc:picChg>
        <pc:picChg chg="del">
          <ac:chgData name="Miglierini Mário" userId="b9ce9d54-d50c-4762-bc34-55c068a51d5a" providerId="ADAL" clId="{8F97D118-ECCD-48B6-ABD6-AA0C35B5A42F}" dt="2021-10-13T11:33:18.251" v="5287" actId="478"/>
          <ac:picMkLst>
            <pc:docMk/>
            <pc:sldMk cId="1106751388" sldId="582"/>
            <ac:picMk id="13" creationId="{4DB5E474-4D7B-47DF-A0D0-35E422C2B034}"/>
          </ac:picMkLst>
        </pc:picChg>
      </pc:sldChg>
      <pc:sldChg chg="addSp delSp modSp mod delAnim modAnim modNotesTx">
        <pc:chgData name="Miglierini Mário" userId="b9ce9d54-d50c-4762-bc34-55c068a51d5a" providerId="ADAL" clId="{8F97D118-ECCD-48B6-ABD6-AA0C35B5A42F}" dt="2021-10-11T13:54:34.955" v="97" actId="790"/>
        <pc:sldMkLst>
          <pc:docMk/>
          <pc:sldMk cId="4014447011" sldId="588"/>
        </pc:sldMkLst>
        <pc:spChg chg="add del mod">
          <ac:chgData name="Miglierini Mário" userId="b9ce9d54-d50c-4762-bc34-55c068a51d5a" providerId="ADAL" clId="{8F97D118-ECCD-48B6-ABD6-AA0C35B5A42F}" dt="2021-10-11T13:39:26.227" v="75" actId="11529"/>
          <ac:spMkLst>
            <pc:docMk/>
            <pc:sldMk cId="4014447011" sldId="588"/>
            <ac:spMk id="7" creationId="{C162FA3C-4106-4CE3-8FEA-A135D9614D64}"/>
          </ac:spMkLst>
        </pc:spChg>
        <pc:graphicFrameChg chg="del mod">
          <ac:chgData name="Miglierini Mário" userId="b9ce9d54-d50c-4762-bc34-55c068a51d5a" providerId="ADAL" clId="{8F97D118-ECCD-48B6-ABD6-AA0C35B5A42F}" dt="2021-10-11T13:39:31.176" v="83" actId="478"/>
          <ac:graphicFrameMkLst>
            <pc:docMk/>
            <pc:sldMk cId="4014447011" sldId="588"/>
            <ac:graphicFrameMk id="4" creationId="{D3961501-3DC4-4EA8-848F-D639FFF30A02}"/>
          </ac:graphicFrameMkLst>
        </pc:graphicFrameChg>
      </pc:sldChg>
      <pc:sldChg chg="modSp mod">
        <pc:chgData name="Miglierini Mário" userId="b9ce9d54-d50c-4762-bc34-55c068a51d5a" providerId="ADAL" clId="{8F97D118-ECCD-48B6-ABD6-AA0C35B5A42F}" dt="2021-10-14T10:59:03.689" v="9459"/>
        <pc:sldMkLst>
          <pc:docMk/>
          <pc:sldMk cId="54066761" sldId="590"/>
        </pc:sldMkLst>
        <pc:spChg chg="mod">
          <ac:chgData name="Miglierini Mário" userId="b9ce9d54-d50c-4762-bc34-55c068a51d5a" providerId="ADAL" clId="{8F97D118-ECCD-48B6-ABD6-AA0C35B5A42F}" dt="2021-10-14T10:59:03.689" v="9459"/>
          <ac:spMkLst>
            <pc:docMk/>
            <pc:sldMk cId="54066761" sldId="590"/>
            <ac:spMk id="67" creationId="{C0AC041E-D19F-4270-B971-4C15D4C3EEFA}"/>
          </ac:spMkLst>
        </pc:spChg>
      </pc:sldChg>
      <pc:sldChg chg="addSp delSp modSp mod delAnim modAnim modNotesTx">
        <pc:chgData name="Miglierini Mário" userId="b9ce9d54-d50c-4762-bc34-55c068a51d5a" providerId="ADAL" clId="{8F97D118-ECCD-48B6-ABD6-AA0C35B5A42F}" dt="2021-10-14T09:32:56.245" v="9331" actId="20577"/>
        <pc:sldMkLst>
          <pc:docMk/>
          <pc:sldMk cId="3894123696" sldId="613"/>
        </pc:sldMkLst>
        <pc:spChg chg="add del mod">
          <ac:chgData name="Miglierini Mário" userId="b9ce9d54-d50c-4762-bc34-55c068a51d5a" providerId="ADAL" clId="{8F97D118-ECCD-48B6-ABD6-AA0C35B5A42F}" dt="2021-10-13T12:26:55.318" v="5535"/>
          <ac:spMkLst>
            <pc:docMk/>
            <pc:sldMk cId="3894123696" sldId="613"/>
            <ac:spMk id="4" creationId="{8A8EC4AB-E595-4460-B96D-B1EC29D03EBD}"/>
          </ac:spMkLst>
        </pc:spChg>
        <pc:spChg chg="add del mod">
          <ac:chgData name="Miglierini Mário" userId="b9ce9d54-d50c-4762-bc34-55c068a51d5a" providerId="ADAL" clId="{8F97D118-ECCD-48B6-ABD6-AA0C35B5A42F}" dt="2021-10-13T12:26:58.315" v="5537"/>
          <ac:spMkLst>
            <pc:docMk/>
            <pc:sldMk cId="3894123696" sldId="613"/>
            <ac:spMk id="5" creationId="{BC77F12D-77B2-49BC-9684-5829B2B6DF15}"/>
          </ac:spMkLst>
        </pc:spChg>
        <pc:spChg chg="add mod">
          <ac:chgData name="Miglierini Mário" userId="b9ce9d54-d50c-4762-bc34-55c068a51d5a" providerId="ADAL" clId="{8F97D118-ECCD-48B6-ABD6-AA0C35B5A42F}" dt="2021-10-13T12:30:09.577" v="5648" actId="1036"/>
          <ac:spMkLst>
            <pc:docMk/>
            <pc:sldMk cId="3894123696" sldId="613"/>
            <ac:spMk id="10" creationId="{598578CE-8511-416D-9887-E819B99951D6}"/>
          </ac:spMkLst>
        </pc:spChg>
        <pc:picChg chg="add mod">
          <ac:chgData name="Miglierini Mário" userId="b9ce9d54-d50c-4762-bc34-55c068a51d5a" providerId="ADAL" clId="{8F97D118-ECCD-48B6-ABD6-AA0C35B5A42F}" dt="2021-10-13T12:28:07.811" v="5572" actId="1036"/>
          <ac:picMkLst>
            <pc:docMk/>
            <pc:sldMk cId="3894123696" sldId="613"/>
            <ac:picMk id="7" creationId="{AE393657-DC94-435B-B674-436D47A2CC0A}"/>
          </ac:picMkLst>
        </pc:picChg>
        <pc:picChg chg="del">
          <ac:chgData name="Miglierini Mário" userId="b9ce9d54-d50c-4762-bc34-55c068a51d5a" providerId="ADAL" clId="{8F97D118-ECCD-48B6-ABD6-AA0C35B5A42F}" dt="2021-10-13T12:26:37.470" v="5533" actId="478"/>
          <ac:picMkLst>
            <pc:docMk/>
            <pc:sldMk cId="3894123696" sldId="613"/>
            <ac:picMk id="9" creationId="{41F3755A-EB8A-408E-A7E0-0625CFFFC995}"/>
          </ac:picMkLst>
        </pc:picChg>
      </pc:sldChg>
      <pc:sldChg chg="addSp delSp modSp add mod ord delAnim modAnim modNotesTx">
        <pc:chgData name="Miglierini Mário" userId="b9ce9d54-d50c-4762-bc34-55c068a51d5a" providerId="ADAL" clId="{8F97D118-ECCD-48B6-ABD6-AA0C35B5A42F}" dt="2021-10-14T11:06:00.872" v="10209" actId="113"/>
        <pc:sldMkLst>
          <pc:docMk/>
          <pc:sldMk cId="1511786689" sldId="614"/>
        </pc:sldMkLst>
        <pc:spChg chg="mod">
          <ac:chgData name="Miglierini Mário" userId="b9ce9d54-d50c-4762-bc34-55c068a51d5a" providerId="ADAL" clId="{8F97D118-ECCD-48B6-ABD6-AA0C35B5A42F}" dt="2021-10-13T12:22:10.353" v="5433" actId="20577"/>
          <ac:spMkLst>
            <pc:docMk/>
            <pc:sldMk cId="1511786689" sldId="614"/>
            <ac:spMk id="8" creationId="{F1C261BA-9EF0-4FCB-A0B0-D855C48D4C64}"/>
          </ac:spMkLst>
        </pc:spChg>
        <pc:spChg chg="add mod">
          <ac:chgData name="Miglierini Mário" userId="b9ce9d54-d50c-4762-bc34-55c068a51d5a" providerId="ADAL" clId="{8F97D118-ECCD-48B6-ABD6-AA0C35B5A42F}" dt="2021-10-13T12:50:17.238" v="6270" actId="20577"/>
          <ac:spMkLst>
            <pc:docMk/>
            <pc:sldMk cId="1511786689" sldId="614"/>
            <ac:spMk id="10" creationId="{9ADD4C26-C063-4791-850B-C319A938F65F}"/>
          </ac:spMkLst>
        </pc:spChg>
        <pc:picChg chg="add del mod">
          <ac:chgData name="Miglierini Mário" userId="b9ce9d54-d50c-4762-bc34-55c068a51d5a" providerId="ADAL" clId="{8F97D118-ECCD-48B6-ABD6-AA0C35B5A42F}" dt="2021-10-13T11:30:36.515" v="5283" actId="478"/>
          <ac:picMkLst>
            <pc:docMk/>
            <pc:sldMk cId="1511786689" sldId="614"/>
            <ac:picMk id="3" creationId="{4E24E225-4E61-41D8-A3EF-2AA5F10810B4}"/>
          </ac:picMkLst>
        </pc:picChg>
        <pc:picChg chg="add del mod">
          <ac:chgData name="Miglierini Mário" userId="b9ce9d54-d50c-4762-bc34-55c068a51d5a" providerId="ADAL" clId="{8F97D118-ECCD-48B6-ABD6-AA0C35B5A42F}" dt="2021-10-13T11:52:09.693" v="5290" actId="478"/>
          <ac:picMkLst>
            <pc:docMk/>
            <pc:sldMk cId="1511786689" sldId="614"/>
            <ac:picMk id="5" creationId="{40CDB45E-236E-4E6C-BF98-503679FEFD65}"/>
          </ac:picMkLst>
        </pc:picChg>
        <pc:picChg chg="add mod">
          <ac:chgData name="Miglierini Mário" userId="b9ce9d54-d50c-4762-bc34-55c068a51d5a" providerId="ADAL" clId="{8F97D118-ECCD-48B6-ABD6-AA0C35B5A42F}" dt="2021-10-13T11:52:15.792" v="5292" actId="1076"/>
          <ac:picMkLst>
            <pc:docMk/>
            <pc:sldMk cId="1511786689" sldId="614"/>
            <ac:picMk id="6" creationId="{D8536C19-357D-4725-8DA7-66166CEDB2FE}"/>
          </ac:picMkLst>
        </pc:picChg>
        <pc:picChg chg="del">
          <ac:chgData name="Miglierini Mário" userId="b9ce9d54-d50c-4762-bc34-55c068a51d5a" providerId="ADAL" clId="{8F97D118-ECCD-48B6-ABD6-AA0C35B5A42F}" dt="2021-10-13T11:29:28.839" v="5278" actId="478"/>
          <ac:picMkLst>
            <pc:docMk/>
            <pc:sldMk cId="1511786689" sldId="614"/>
            <ac:picMk id="12" creationId="{3DD21487-8FAD-4A0C-8976-B5F0278BCCD5}"/>
          </ac:picMkLst>
        </pc:picChg>
        <pc:picChg chg="del">
          <ac:chgData name="Miglierini Mário" userId="b9ce9d54-d50c-4762-bc34-55c068a51d5a" providerId="ADAL" clId="{8F97D118-ECCD-48B6-ABD6-AA0C35B5A42F}" dt="2021-10-13T11:29:31.115" v="5279" actId="478"/>
          <ac:picMkLst>
            <pc:docMk/>
            <pc:sldMk cId="1511786689" sldId="614"/>
            <ac:picMk id="13" creationId="{4DB5E474-4D7B-47DF-A0D0-35E422C2B034}"/>
          </ac:picMkLst>
        </pc:picChg>
      </pc:sldChg>
      <pc:sldChg chg="addSp delSp modSp add mod modAnim modNotesTx">
        <pc:chgData name="Miglierini Mário" userId="b9ce9d54-d50c-4762-bc34-55c068a51d5a" providerId="ADAL" clId="{8F97D118-ECCD-48B6-ABD6-AA0C35B5A42F}" dt="2021-10-14T11:28:57.715" v="11923" actId="20577"/>
        <pc:sldMkLst>
          <pc:docMk/>
          <pc:sldMk cId="2361191661" sldId="616"/>
        </pc:sldMkLst>
        <pc:spChg chg="mod">
          <ac:chgData name="Miglierini Mário" userId="b9ce9d54-d50c-4762-bc34-55c068a51d5a" providerId="ADAL" clId="{8F97D118-ECCD-48B6-ABD6-AA0C35B5A42F}" dt="2021-10-13T12:22:27.482" v="5448" actId="20577"/>
          <ac:spMkLst>
            <pc:docMk/>
            <pc:sldMk cId="2361191661" sldId="616"/>
            <ac:spMk id="8" creationId="{F1C261BA-9EF0-4FCB-A0B0-D855C48D4C64}"/>
          </ac:spMkLst>
        </pc:spChg>
        <pc:spChg chg="add mod">
          <ac:chgData name="Miglierini Mário" userId="b9ce9d54-d50c-4762-bc34-55c068a51d5a" providerId="ADAL" clId="{8F97D118-ECCD-48B6-ABD6-AA0C35B5A42F}" dt="2021-10-13T12:49:31.559" v="6205" actId="20577"/>
          <ac:spMkLst>
            <pc:docMk/>
            <pc:sldMk cId="2361191661" sldId="616"/>
            <ac:spMk id="9" creationId="{549B7E6C-98FF-4CDF-B97C-42BA6BBC13F4}"/>
          </ac:spMkLst>
        </pc:spChg>
        <pc:picChg chg="add del mod">
          <ac:chgData name="Miglierini Mário" userId="b9ce9d54-d50c-4762-bc34-55c068a51d5a" providerId="ADAL" clId="{8F97D118-ECCD-48B6-ABD6-AA0C35B5A42F}" dt="2021-10-13T12:24:20.571" v="5450" actId="478"/>
          <ac:picMkLst>
            <pc:docMk/>
            <pc:sldMk cId="2361191661" sldId="616"/>
            <ac:picMk id="3" creationId="{7D53CA27-B8BC-45DE-A4FB-EC1899375439}"/>
          </ac:picMkLst>
        </pc:picChg>
        <pc:picChg chg="add mod">
          <ac:chgData name="Miglierini Mário" userId="b9ce9d54-d50c-4762-bc34-55c068a51d5a" providerId="ADAL" clId="{8F97D118-ECCD-48B6-ABD6-AA0C35B5A42F}" dt="2021-10-13T12:45:31.374" v="6123" actId="1036"/>
          <ac:picMkLst>
            <pc:docMk/>
            <pc:sldMk cId="2361191661" sldId="616"/>
            <ac:picMk id="5" creationId="{EDEAC1FF-4D7B-40C7-9F44-8A12ACAC0355}"/>
          </ac:picMkLst>
        </pc:picChg>
        <pc:picChg chg="del">
          <ac:chgData name="Miglierini Mário" userId="b9ce9d54-d50c-4762-bc34-55c068a51d5a" providerId="ADAL" clId="{8F97D118-ECCD-48B6-ABD6-AA0C35B5A42F}" dt="2021-10-13T11:54:21.409" v="5294" actId="478"/>
          <ac:picMkLst>
            <pc:docMk/>
            <pc:sldMk cId="2361191661" sldId="616"/>
            <ac:picMk id="6" creationId="{D8536C19-357D-4725-8DA7-66166CEDB2FE}"/>
          </ac:picMkLst>
        </pc:picChg>
      </pc:sldChg>
      <pc:sldChg chg="addSp delSp modSp add mod ord modNotesTx">
        <pc:chgData name="Miglierini Mário" userId="b9ce9d54-d50c-4762-bc34-55c068a51d5a" providerId="ADAL" clId="{8F97D118-ECCD-48B6-ABD6-AA0C35B5A42F}" dt="2021-10-14T11:22:09.462" v="11352" actId="20577"/>
        <pc:sldMkLst>
          <pc:docMk/>
          <pc:sldMk cId="120371668" sldId="617"/>
        </pc:sldMkLst>
        <pc:spChg chg="mod">
          <ac:chgData name="Miglierini Mário" userId="b9ce9d54-d50c-4762-bc34-55c068a51d5a" providerId="ADAL" clId="{8F97D118-ECCD-48B6-ABD6-AA0C35B5A42F}" dt="2021-10-13T12:22:16.516" v="5434"/>
          <ac:spMkLst>
            <pc:docMk/>
            <pc:sldMk cId="120371668" sldId="617"/>
            <ac:spMk id="8" creationId="{F1C261BA-9EF0-4FCB-A0B0-D855C48D4C64}"/>
          </ac:spMkLst>
        </pc:spChg>
        <pc:spChg chg="mod">
          <ac:chgData name="Miglierini Mário" userId="b9ce9d54-d50c-4762-bc34-55c068a51d5a" providerId="ADAL" clId="{8F97D118-ECCD-48B6-ABD6-AA0C35B5A42F}" dt="2021-10-13T13:25:31.599" v="6312" actId="1037"/>
          <ac:spMkLst>
            <pc:docMk/>
            <pc:sldMk cId="120371668" sldId="617"/>
            <ac:spMk id="11" creationId="{60C9B82C-C315-4D30-8202-0E12EE0C6A80}"/>
          </ac:spMkLst>
        </pc:spChg>
        <pc:graphicFrameChg chg="add del mod">
          <ac:chgData name="Miglierini Mário" userId="b9ce9d54-d50c-4762-bc34-55c068a51d5a" providerId="ADAL" clId="{8F97D118-ECCD-48B6-ABD6-AA0C35B5A42F}" dt="2021-10-13T12:19:12.183" v="5352"/>
          <ac:graphicFrameMkLst>
            <pc:docMk/>
            <pc:sldMk cId="120371668" sldId="617"/>
            <ac:graphicFrameMk id="3" creationId="{78BFA342-C610-495A-9ED3-9542353F6C75}"/>
          </ac:graphicFrameMkLst>
        </pc:graphicFrameChg>
        <pc:graphicFrameChg chg="add del mod">
          <ac:chgData name="Miglierini Mário" userId="b9ce9d54-d50c-4762-bc34-55c068a51d5a" providerId="ADAL" clId="{8F97D118-ECCD-48B6-ABD6-AA0C35B5A42F}" dt="2021-10-13T13:23:41.791" v="6288"/>
          <ac:graphicFrameMkLst>
            <pc:docMk/>
            <pc:sldMk cId="120371668" sldId="617"/>
            <ac:graphicFrameMk id="3" creationId="{F68297C0-20C4-4014-9163-516B28002DD9}"/>
          </ac:graphicFrameMkLst>
        </pc:graphicFrameChg>
        <pc:graphicFrameChg chg="add del mod ord modGraphic">
          <ac:chgData name="Miglierini Mário" userId="b9ce9d54-d50c-4762-bc34-55c068a51d5a" providerId="ADAL" clId="{8F97D118-ECCD-48B6-ABD6-AA0C35B5A42F}" dt="2021-10-13T13:23:36.776" v="6286" actId="478"/>
          <ac:graphicFrameMkLst>
            <pc:docMk/>
            <pc:sldMk cId="120371668" sldId="617"/>
            <ac:graphicFrameMk id="5" creationId="{0D12F80C-25A1-48BD-A40E-37A88E437A05}"/>
          </ac:graphicFrameMkLst>
        </pc:graphicFrameChg>
        <pc:graphicFrameChg chg="add mod ord modGraphic">
          <ac:chgData name="Miglierini Mário" userId="b9ce9d54-d50c-4762-bc34-55c068a51d5a" providerId="ADAL" clId="{8F97D118-ECCD-48B6-ABD6-AA0C35B5A42F}" dt="2021-10-14T11:08:52.971" v="10227" actId="403"/>
          <ac:graphicFrameMkLst>
            <pc:docMk/>
            <pc:sldMk cId="120371668" sldId="617"/>
            <ac:graphicFrameMk id="6" creationId="{6F3857B2-6AB8-43CA-BBD0-B986BF1CE121}"/>
          </ac:graphicFrameMkLst>
        </pc:graphicFrameChg>
        <pc:graphicFrameChg chg="del modGraphic">
          <ac:chgData name="Miglierini Mário" userId="b9ce9d54-d50c-4762-bc34-55c068a51d5a" providerId="ADAL" clId="{8F97D118-ECCD-48B6-ABD6-AA0C35B5A42F}" dt="2021-10-13T12:18:51.263" v="5350" actId="478"/>
          <ac:graphicFrameMkLst>
            <pc:docMk/>
            <pc:sldMk cId="120371668" sldId="617"/>
            <ac:graphicFrameMk id="7" creationId="{789971BD-C09D-46A8-92C8-0B249563B8E8}"/>
          </ac:graphicFrameMkLst>
        </pc:graphicFrameChg>
      </pc:sldChg>
    </pc:docChg>
  </pc:docChgLst>
  <pc:docChgLst>
    <pc:chgData name="Miglierini Mário" userId="S::miglierinim@nbs.sk::b9ce9d54-d50c-4762-bc34-55c068a51d5a" providerId="AD" clId="Web-{19F7D909-1750-466F-A845-C9CC4CAA82EC}"/>
    <pc:docChg chg="modSld">
      <pc:chgData name="Miglierini Mário" userId="S::miglierinim@nbs.sk::b9ce9d54-d50c-4762-bc34-55c068a51d5a" providerId="AD" clId="Web-{19F7D909-1750-466F-A845-C9CC4CAA82EC}" dt="2021-11-10T13:39:27.368" v="0" actId="1076"/>
      <pc:docMkLst>
        <pc:docMk/>
      </pc:docMkLst>
      <pc:sldChg chg="modSp">
        <pc:chgData name="Miglierini Mário" userId="S::miglierinim@nbs.sk::b9ce9d54-d50c-4762-bc34-55c068a51d5a" providerId="AD" clId="Web-{19F7D909-1750-466F-A845-C9CC4CAA82EC}" dt="2021-11-10T13:39:27.368" v="0" actId="1076"/>
        <pc:sldMkLst>
          <pc:docMk/>
          <pc:sldMk cId="4225962499" sldId="608"/>
        </pc:sldMkLst>
        <pc:graphicFrameChg chg="mod">
          <ac:chgData name="Miglierini Mário" userId="S::miglierinim@nbs.sk::b9ce9d54-d50c-4762-bc34-55c068a51d5a" providerId="AD" clId="Web-{19F7D909-1750-466F-A845-C9CC4CAA82EC}" dt="2021-11-10T13:39:27.368" v="0" actId="1076"/>
          <ac:graphicFrameMkLst>
            <pc:docMk/>
            <pc:sldMk cId="4225962499" sldId="608"/>
            <ac:graphicFrameMk id="8" creationId="{9CBF6815-6D20-496E-83E3-45F140233BBA}"/>
          </ac:graphicFrameMkLst>
        </pc:graphicFrameChg>
      </pc:sldChg>
    </pc:docChg>
  </pc:docChgLst>
  <pc:docChgLst>
    <pc:chgData name="Miglierini Mário" userId="S::miglierinim@nbs.sk::b9ce9d54-d50c-4762-bc34-55c068a51d5a" providerId="AD" clId="Web-{15ACAF6C-F76E-4285-B447-5802FC6EDA0A}"/>
    <pc:docChg chg="modSld">
      <pc:chgData name="Miglierini Mário" userId="S::miglierinim@nbs.sk::b9ce9d54-d50c-4762-bc34-55c068a51d5a" providerId="AD" clId="Web-{15ACAF6C-F76E-4285-B447-5802FC6EDA0A}" dt="2021-10-11T12:25:17.306" v="5"/>
      <pc:docMkLst>
        <pc:docMk/>
      </pc:docMkLst>
      <pc:sldChg chg="modNotes">
        <pc:chgData name="Miglierini Mário" userId="S::miglierinim@nbs.sk::b9ce9d54-d50c-4762-bc34-55c068a51d5a" providerId="AD" clId="Web-{15ACAF6C-F76E-4285-B447-5802FC6EDA0A}" dt="2021-10-11T12:23:44.476" v="2"/>
        <pc:sldMkLst>
          <pc:docMk/>
          <pc:sldMk cId="1727342679" sldId="574"/>
        </pc:sldMkLst>
      </pc:sldChg>
      <pc:sldChg chg="modNotes">
        <pc:chgData name="Miglierini Mário" userId="S::miglierinim@nbs.sk::b9ce9d54-d50c-4762-bc34-55c068a51d5a" providerId="AD" clId="Web-{15ACAF6C-F76E-4285-B447-5802FC6EDA0A}" dt="2021-10-11T12:25:17.306" v="5"/>
        <pc:sldMkLst>
          <pc:docMk/>
          <pc:sldMk cId="4201170922" sldId="575"/>
        </pc:sldMkLst>
      </pc:sldChg>
    </pc:docChg>
  </pc:docChgLst>
  <pc:docChgLst>
    <pc:chgData name="Miglierini Mário" userId="S::miglierinim@nbs.sk::b9ce9d54-d50c-4762-bc34-55c068a51d5a" providerId="AD" clId="Web-{198E810E-42FC-4AFD-9172-033EC4ADFAFE}"/>
    <pc:docChg chg="modSld">
      <pc:chgData name="Miglierini Mário" userId="S::miglierinim@nbs.sk::b9ce9d54-d50c-4762-bc34-55c068a51d5a" providerId="AD" clId="Web-{198E810E-42FC-4AFD-9172-033EC4ADFAFE}" dt="2021-10-27T12:36:01.927" v="97"/>
      <pc:docMkLst>
        <pc:docMk/>
      </pc:docMkLst>
      <pc:sldChg chg="modNotes">
        <pc:chgData name="Miglierini Mário" userId="S::miglierinim@nbs.sk::b9ce9d54-d50c-4762-bc34-55c068a51d5a" providerId="AD" clId="Web-{198E810E-42FC-4AFD-9172-033EC4ADFAFE}" dt="2021-10-27T12:36:01.927" v="97"/>
        <pc:sldMkLst>
          <pc:docMk/>
          <pc:sldMk cId="3582552629" sldId="577"/>
        </pc:sldMkLst>
      </pc:sldChg>
    </pc:docChg>
  </pc:docChgLst>
  <pc:docChgLst>
    <pc:chgData name="Hrivnák Martin" userId="S::hrivnakm@nbs.sk::071e0689-7449-45ae-9500-2f049856dc77" providerId="AD" clId="Web-{F53F7C2C-EEED-4309-82E8-B94667A71FA4}"/>
    <pc:docChg chg="modSld">
      <pc:chgData name="Hrivnák Martin" userId="S::hrivnakm@nbs.sk::071e0689-7449-45ae-9500-2f049856dc77" providerId="AD" clId="Web-{F53F7C2C-EEED-4309-82E8-B94667A71FA4}" dt="2021-10-08T05:58:04.619" v="46"/>
      <pc:docMkLst>
        <pc:docMk/>
      </pc:docMkLst>
      <pc:sldChg chg="modNotes">
        <pc:chgData name="Hrivnák Martin" userId="S::hrivnakm@nbs.sk::071e0689-7449-45ae-9500-2f049856dc77" providerId="AD" clId="Web-{F53F7C2C-EEED-4309-82E8-B94667A71FA4}" dt="2021-10-08T05:58:04.619" v="46"/>
        <pc:sldMkLst>
          <pc:docMk/>
          <pc:sldMk cId="1746851438" sldId="560"/>
        </pc:sldMkLst>
      </pc:sldChg>
    </pc:docChg>
  </pc:docChgLst>
  <pc:docChgLst>
    <pc:chgData name="Miglierini Mário" userId="S::miglierinim@nbs.sk::b9ce9d54-d50c-4762-bc34-55c068a51d5a" providerId="AD" clId="Web-{75D5C9A0-7C9B-4466-BF7C-E8E11F0E3317}"/>
    <pc:docChg chg="modSld">
      <pc:chgData name="Miglierini Mário" userId="S::miglierinim@nbs.sk::b9ce9d54-d50c-4762-bc34-55c068a51d5a" providerId="AD" clId="Web-{75D5C9A0-7C9B-4466-BF7C-E8E11F0E3317}" dt="2021-10-11T13:34:39.087" v="135" actId="1076"/>
      <pc:docMkLst>
        <pc:docMk/>
      </pc:docMkLst>
      <pc:sldChg chg="modSp">
        <pc:chgData name="Miglierini Mário" userId="S::miglierinim@nbs.sk::b9ce9d54-d50c-4762-bc34-55c068a51d5a" providerId="AD" clId="Web-{75D5C9A0-7C9B-4466-BF7C-E8E11F0E3317}" dt="2021-10-11T13:16:41.884" v="0" actId="14100"/>
        <pc:sldMkLst>
          <pc:docMk/>
          <pc:sldMk cId="2209038271" sldId="576"/>
        </pc:sldMkLst>
        <pc:spChg chg="mod">
          <ac:chgData name="Miglierini Mário" userId="S::miglierinim@nbs.sk::b9ce9d54-d50c-4762-bc34-55c068a51d5a" providerId="AD" clId="Web-{75D5C9A0-7C9B-4466-BF7C-E8E11F0E3317}" dt="2021-10-11T13:16:41.884" v="0" actId="14100"/>
          <ac:spMkLst>
            <pc:docMk/>
            <pc:sldMk cId="2209038271" sldId="576"/>
            <ac:spMk id="8" creationId="{9E1C060E-84B1-4601-927E-1F8B8D871B47}"/>
          </ac:spMkLst>
        </pc:spChg>
      </pc:sldChg>
      <pc:sldChg chg="addSp modSp addAnim modNotes">
        <pc:chgData name="Miglierini Mário" userId="S::miglierinim@nbs.sk::b9ce9d54-d50c-4762-bc34-55c068a51d5a" providerId="AD" clId="Web-{75D5C9A0-7C9B-4466-BF7C-E8E11F0E3317}" dt="2021-10-11T13:34:39.087" v="135" actId="1076"/>
        <pc:sldMkLst>
          <pc:docMk/>
          <pc:sldMk cId="4014447011" sldId="588"/>
        </pc:sldMkLst>
        <pc:graphicFrameChg chg="add mod">
          <ac:chgData name="Miglierini Mário" userId="S::miglierinim@nbs.sk::b9ce9d54-d50c-4762-bc34-55c068a51d5a" providerId="AD" clId="Web-{75D5C9A0-7C9B-4466-BF7C-E8E11F0E3317}" dt="2021-10-11T13:34:39.087" v="135" actId="1076"/>
          <ac:graphicFrameMkLst>
            <pc:docMk/>
            <pc:sldMk cId="4014447011" sldId="588"/>
            <ac:graphicFrameMk id="4" creationId="{D3961501-3DC4-4EA8-848F-D639FFF30A02}"/>
          </ac:graphicFrameMkLst>
        </pc:graphicFrameChg>
        <pc:picChg chg="mod">
          <ac:chgData name="Miglierini Mário" userId="S::miglierinim@nbs.sk::b9ce9d54-d50c-4762-bc34-55c068a51d5a" providerId="AD" clId="Web-{75D5C9A0-7C9B-4466-BF7C-E8E11F0E3317}" dt="2021-10-11T13:30:06.751" v="106" actId="1076"/>
          <ac:picMkLst>
            <pc:docMk/>
            <pc:sldMk cId="4014447011" sldId="588"/>
            <ac:picMk id="5" creationId="{200109FD-C1A0-4A7F-A390-C1424E36630A}"/>
          </ac:picMkLst>
        </pc:picChg>
      </pc:sldChg>
    </pc:docChg>
  </pc:docChgLst>
  <pc:docChgLst>
    <pc:chgData name="Miglierini Mário" userId="S::miglierinim@nbs.sk::b9ce9d54-d50c-4762-bc34-55c068a51d5a" providerId="AD" clId="Web-{F02DA331-1AD3-4CAC-8FC6-A59A647715E1}"/>
    <pc:docChg chg="modSld">
      <pc:chgData name="Miglierini Mário" userId="S::miglierinim@nbs.sk::b9ce9d54-d50c-4762-bc34-55c068a51d5a" providerId="AD" clId="Web-{F02DA331-1AD3-4CAC-8FC6-A59A647715E1}" dt="2021-10-12T10:40:47.233" v="24" actId="20577"/>
      <pc:docMkLst>
        <pc:docMk/>
      </pc:docMkLst>
      <pc:sldChg chg="modSp">
        <pc:chgData name="Miglierini Mário" userId="S::miglierinim@nbs.sk::b9ce9d54-d50c-4762-bc34-55c068a51d5a" providerId="AD" clId="Web-{F02DA331-1AD3-4CAC-8FC6-A59A647715E1}" dt="2021-10-12T10:39:15.477" v="13"/>
        <pc:sldMkLst>
          <pc:docMk/>
          <pc:sldMk cId="1112637513" sldId="580"/>
        </pc:sldMkLst>
        <pc:graphicFrameChg chg="mod modGraphic">
          <ac:chgData name="Miglierini Mário" userId="S::miglierinim@nbs.sk::b9ce9d54-d50c-4762-bc34-55c068a51d5a" providerId="AD" clId="Web-{F02DA331-1AD3-4CAC-8FC6-A59A647715E1}" dt="2021-10-12T10:39:15.477" v="13"/>
          <ac:graphicFrameMkLst>
            <pc:docMk/>
            <pc:sldMk cId="1112637513" sldId="580"/>
            <ac:graphicFrameMk id="15" creationId="{57DD6BE4-C16C-4CB0-818E-6D0479686C08}"/>
          </ac:graphicFrameMkLst>
        </pc:graphicFrameChg>
      </pc:sldChg>
      <pc:sldChg chg="modSp">
        <pc:chgData name="Miglierini Mário" userId="S::miglierinim@nbs.sk::b9ce9d54-d50c-4762-bc34-55c068a51d5a" providerId="AD" clId="Web-{F02DA331-1AD3-4CAC-8FC6-A59A647715E1}" dt="2021-10-12T10:40:47.233" v="24" actId="20577"/>
        <pc:sldMkLst>
          <pc:docMk/>
          <pc:sldMk cId="3285892388" sldId="581"/>
        </pc:sldMkLst>
        <pc:spChg chg="mod">
          <ac:chgData name="Miglierini Mário" userId="S::miglierinim@nbs.sk::b9ce9d54-d50c-4762-bc34-55c068a51d5a" providerId="AD" clId="Web-{F02DA331-1AD3-4CAC-8FC6-A59A647715E1}" dt="2021-10-12T10:40:47.233" v="24" actId="20577"/>
          <ac:spMkLst>
            <pc:docMk/>
            <pc:sldMk cId="3285892388" sldId="581"/>
            <ac:spMk id="15" creationId="{43AF2139-40AF-4739-896C-9BD4552EBBC6}"/>
          </ac:spMkLst>
        </pc:spChg>
        <pc:graphicFrameChg chg="mod modGraphic">
          <ac:chgData name="Miglierini Mário" userId="S::miglierinim@nbs.sk::b9ce9d54-d50c-4762-bc34-55c068a51d5a" providerId="AD" clId="Web-{F02DA331-1AD3-4CAC-8FC6-A59A647715E1}" dt="2021-10-12T10:39:31.868" v="17"/>
          <ac:graphicFrameMkLst>
            <pc:docMk/>
            <pc:sldMk cId="3285892388" sldId="581"/>
            <ac:graphicFrameMk id="12" creationId="{9378E727-561F-427F-8D08-C563ECD2F48A}"/>
          </ac:graphicFrameMkLst>
        </pc:graphicFrameChg>
      </pc:sldChg>
    </pc:docChg>
  </pc:docChgLst>
  <pc:docChgLst>
    <pc:chgData name="Miglierini Mário" userId="S::miglierinim@nbs.sk::b9ce9d54-d50c-4762-bc34-55c068a51d5a" providerId="AD" clId="Web-{A52F517C-EB02-4E3B-9155-E25CE08E77CA}"/>
    <pc:docChg chg="modSld">
      <pc:chgData name="Miglierini Mário" userId="S::miglierinim@nbs.sk::b9ce9d54-d50c-4762-bc34-55c068a51d5a" providerId="AD" clId="Web-{A52F517C-EB02-4E3B-9155-E25CE08E77CA}" dt="2021-10-28T07:40:21.809" v="23"/>
      <pc:docMkLst>
        <pc:docMk/>
      </pc:docMkLst>
      <pc:sldChg chg="modNotes">
        <pc:chgData name="Miglierini Mário" userId="S::miglierinim@nbs.sk::b9ce9d54-d50c-4762-bc34-55c068a51d5a" providerId="AD" clId="Web-{A52F517C-EB02-4E3B-9155-E25CE08E77CA}" dt="2021-10-28T07:40:21.809" v="23"/>
        <pc:sldMkLst>
          <pc:docMk/>
          <pc:sldMk cId="120371668" sldId="617"/>
        </pc:sldMkLst>
      </pc:sldChg>
    </pc:docChg>
  </pc:docChgLst>
  <pc:docChgLst>
    <pc:chgData name="Ďuriš Miroslav" userId="6be4a9be-950e-4dfa-a859-48aa0564d39a" providerId="ADAL" clId="{61761300-4104-4678-92FF-0D40E85CD5F8}"/>
    <pc:docChg chg="undo custSel modSld">
      <pc:chgData name="Ďuriš Miroslav" userId="6be4a9be-950e-4dfa-a859-48aa0564d39a" providerId="ADAL" clId="{61761300-4104-4678-92FF-0D40E85CD5F8}" dt="2021-10-27T12:53:30.842" v="6699" actId="20577"/>
      <pc:docMkLst>
        <pc:docMk/>
      </pc:docMkLst>
      <pc:sldChg chg="modNotesTx">
        <pc:chgData name="Ďuriš Miroslav" userId="6be4a9be-950e-4dfa-a859-48aa0564d39a" providerId="ADAL" clId="{61761300-4104-4678-92FF-0D40E85CD5F8}" dt="2021-10-27T12:31:08.730" v="6494" actId="20577"/>
        <pc:sldMkLst>
          <pc:docMk/>
          <pc:sldMk cId="2791131939" sldId="565"/>
        </pc:sldMkLst>
      </pc:sldChg>
      <pc:sldChg chg="modNotesTx">
        <pc:chgData name="Ďuriš Miroslav" userId="6be4a9be-950e-4dfa-a859-48aa0564d39a" providerId="ADAL" clId="{61761300-4104-4678-92FF-0D40E85CD5F8}" dt="2021-10-27T10:58:17.238" v="5066" actId="20577"/>
        <pc:sldMkLst>
          <pc:docMk/>
          <pc:sldMk cId="415541419" sldId="566"/>
        </pc:sldMkLst>
      </pc:sldChg>
      <pc:sldChg chg="modNotesTx">
        <pc:chgData name="Ďuriš Miroslav" userId="6be4a9be-950e-4dfa-a859-48aa0564d39a" providerId="ADAL" clId="{61761300-4104-4678-92FF-0D40E85CD5F8}" dt="2021-10-27T12:53:30.842" v="6699" actId="20577"/>
        <pc:sldMkLst>
          <pc:docMk/>
          <pc:sldMk cId="2071565583" sldId="567"/>
        </pc:sldMkLst>
      </pc:sldChg>
      <pc:sldChg chg="modNotesTx">
        <pc:chgData name="Ďuriš Miroslav" userId="6be4a9be-950e-4dfa-a859-48aa0564d39a" providerId="ADAL" clId="{61761300-4104-4678-92FF-0D40E85CD5F8}" dt="2021-10-27T10:56:44.021" v="4992" actId="20577"/>
        <pc:sldMkLst>
          <pc:docMk/>
          <pc:sldMk cId="1266787601" sldId="612"/>
        </pc:sldMkLst>
      </pc:sldChg>
    </pc:docChg>
  </pc:docChgLst>
  <pc:docChgLst>
    <pc:chgData name="Zajac Michal" userId="S::zajac@nbs.sk::d9fb0081-92de-49c8-a864-309531928953" providerId="AD" clId="Web-{CB43C19F-5EA3-447B-9820-841934455E39}"/>
    <pc:docChg chg="modSld">
      <pc:chgData name="Zajac Michal" userId="S::zajac@nbs.sk::d9fb0081-92de-49c8-a864-309531928953" providerId="AD" clId="Web-{CB43C19F-5EA3-447B-9820-841934455E39}" dt="2021-10-13T13:05:40.154" v="29" actId="20577"/>
      <pc:docMkLst>
        <pc:docMk/>
      </pc:docMkLst>
      <pc:sldChg chg="modSp">
        <pc:chgData name="Zajac Michal" userId="S::zajac@nbs.sk::d9fb0081-92de-49c8-a864-309531928953" providerId="AD" clId="Web-{CB43C19F-5EA3-447B-9820-841934455E39}" dt="2021-10-13T13:05:40.154" v="29" actId="20577"/>
        <pc:sldMkLst>
          <pc:docMk/>
          <pc:sldMk cId="987754021" sldId="587"/>
        </pc:sldMkLst>
        <pc:spChg chg="mod">
          <ac:chgData name="Zajac Michal" userId="S::zajac@nbs.sk::d9fb0081-92de-49c8-a864-309531928953" providerId="AD" clId="Web-{CB43C19F-5EA3-447B-9820-841934455E39}" dt="2021-10-13T13:05:40.154" v="29" actId="20577"/>
          <ac:spMkLst>
            <pc:docMk/>
            <pc:sldMk cId="987754021" sldId="587"/>
            <ac:spMk id="4" creationId="{BD303346-F2B6-4A80-8E45-1192BE7CEB4F}"/>
          </ac:spMkLst>
        </pc:spChg>
      </pc:sldChg>
    </pc:docChg>
  </pc:docChgLst>
  <pc:docChgLst>
    <pc:chgData name="Miglierini Mário" userId="S::miglierinim@nbs.sk::b9ce9d54-d50c-4762-bc34-55c068a51d5a" providerId="AD" clId="Web-{338DF5E4-825F-436C-8030-8DA76FE7CEDA}"/>
    <pc:docChg chg="modSld">
      <pc:chgData name="Miglierini Mário" userId="S::miglierinim@nbs.sk::b9ce9d54-d50c-4762-bc34-55c068a51d5a" providerId="AD" clId="Web-{338DF5E4-825F-436C-8030-8DA76FE7CEDA}" dt="2021-10-13T13:01:49.619" v="7" actId="20577"/>
      <pc:docMkLst>
        <pc:docMk/>
      </pc:docMkLst>
      <pc:sldChg chg="addSp delSp modSp">
        <pc:chgData name="Miglierini Mário" userId="S::miglierinim@nbs.sk::b9ce9d54-d50c-4762-bc34-55c068a51d5a" providerId="AD" clId="Web-{338DF5E4-825F-436C-8030-8DA76FE7CEDA}" dt="2021-10-13T13:01:15.883" v="5"/>
        <pc:sldMkLst>
          <pc:docMk/>
          <pc:sldMk cId="3894123696" sldId="613"/>
        </pc:sldMkLst>
        <pc:spChg chg="add del mod">
          <ac:chgData name="Miglierini Mário" userId="S::miglierinim@nbs.sk::b9ce9d54-d50c-4762-bc34-55c068a51d5a" providerId="AD" clId="Web-{338DF5E4-825F-436C-8030-8DA76FE7CEDA}" dt="2021-10-13T13:01:06.023" v="4"/>
          <ac:spMkLst>
            <pc:docMk/>
            <pc:sldMk cId="3894123696" sldId="613"/>
            <ac:spMk id="4" creationId="{2A177A05-B91A-4811-9301-B6EEC28E4948}"/>
          </ac:spMkLst>
        </pc:spChg>
        <pc:graphicFrameChg chg="add">
          <ac:chgData name="Miglierini Mário" userId="S::miglierinim@nbs.sk::b9ce9d54-d50c-4762-bc34-55c068a51d5a" providerId="AD" clId="Web-{338DF5E4-825F-436C-8030-8DA76FE7CEDA}" dt="2021-10-13T13:01:15.883" v="5"/>
          <ac:graphicFrameMkLst>
            <pc:docMk/>
            <pc:sldMk cId="3894123696" sldId="613"/>
            <ac:graphicFrameMk id="5" creationId="{C9831F2B-60F0-44AA-8932-36C78B0FF3C9}"/>
          </ac:graphicFrameMkLst>
        </pc:graphicFrameChg>
        <pc:graphicFrameChg chg="del">
          <ac:chgData name="Miglierini Mário" userId="S::miglierinim@nbs.sk::b9ce9d54-d50c-4762-bc34-55c068a51d5a" providerId="AD" clId="Web-{338DF5E4-825F-436C-8030-8DA76FE7CEDA}" dt="2021-10-13T13:01:01.601" v="0"/>
          <ac:graphicFrameMkLst>
            <pc:docMk/>
            <pc:sldMk cId="3894123696" sldId="613"/>
            <ac:graphicFrameMk id="12" creationId="{9378E727-561F-427F-8D08-C563ECD2F48A}"/>
          </ac:graphicFrameMkLst>
        </pc:graphicFrameChg>
      </pc:sldChg>
      <pc:sldChg chg="modSp">
        <pc:chgData name="Miglierini Mário" userId="S::miglierinim@nbs.sk::b9ce9d54-d50c-4762-bc34-55c068a51d5a" providerId="AD" clId="Web-{338DF5E4-825F-436C-8030-8DA76FE7CEDA}" dt="2021-10-13T13:01:49.619" v="7" actId="20577"/>
        <pc:sldMkLst>
          <pc:docMk/>
          <pc:sldMk cId="1511786689" sldId="614"/>
        </pc:sldMkLst>
        <pc:spChg chg="mod">
          <ac:chgData name="Miglierini Mário" userId="S::miglierinim@nbs.sk::b9ce9d54-d50c-4762-bc34-55c068a51d5a" providerId="AD" clId="Web-{338DF5E4-825F-436C-8030-8DA76FE7CEDA}" dt="2021-10-13T13:01:49.619" v="7" actId="20577"/>
          <ac:spMkLst>
            <pc:docMk/>
            <pc:sldMk cId="1511786689" sldId="614"/>
            <ac:spMk id="10" creationId="{9ADD4C26-C063-4791-850B-C319A938F65F}"/>
          </ac:spMkLst>
        </pc:spChg>
      </pc:sldChg>
    </pc:docChg>
  </pc:docChgLst>
  <pc:docChgLst>
    <pc:chgData name="Zajac Michal" userId="d9fb0081-92de-49c8-a864-309531928953" providerId="ADAL" clId="{36B75340-7BE7-405D-AF75-A2C94CFE6435}"/>
    <pc:docChg chg="undo custSel addSld delSld modSld sldOrd addSection modSection">
      <pc:chgData name="Zajac Michal" userId="d9fb0081-92de-49c8-a864-309531928953" providerId="ADAL" clId="{36B75340-7BE7-405D-AF75-A2C94CFE6435}" dt="2021-10-13T12:32:56.984" v="5080"/>
      <pc:docMkLst>
        <pc:docMk/>
      </pc:docMkLst>
      <pc:sldChg chg="modSp mod">
        <pc:chgData name="Zajac Michal" userId="d9fb0081-92de-49c8-a864-309531928953" providerId="ADAL" clId="{36B75340-7BE7-405D-AF75-A2C94CFE6435}" dt="2021-10-08T07:46:00.259" v="2600" actId="403"/>
        <pc:sldMkLst>
          <pc:docMk/>
          <pc:sldMk cId="3885961883" sldId="258"/>
        </pc:sldMkLst>
        <pc:spChg chg="mod">
          <ac:chgData name="Zajac Michal" userId="d9fb0081-92de-49c8-a864-309531928953" providerId="ADAL" clId="{36B75340-7BE7-405D-AF75-A2C94CFE6435}" dt="2021-10-08T07:46:00.259" v="2600" actId="403"/>
          <ac:spMkLst>
            <pc:docMk/>
            <pc:sldMk cId="3885961883" sldId="258"/>
            <ac:spMk id="3" creationId="{62A6A185-E10C-594D-B5D5-15C69CFA90E3}"/>
          </ac:spMkLst>
        </pc:spChg>
      </pc:sldChg>
      <pc:sldChg chg="modTransition">
        <pc:chgData name="Zajac Michal" userId="d9fb0081-92de-49c8-a864-309531928953" providerId="ADAL" clId="{36B75340-7BE7-405D-AF75-A2C94CFE6435}" dt="2021-10-13T12:32:56.984" v="5080"/>
        <pc:sldMkLst>
          <pc:docMk/>
          <pc:sldMk cId="1441223865" sldId="270"/>
        </pc:sldMkLst>
      </pc:sldChg>
      <pc:sldChg chg="modSp mod modNotesTx">
        <pc:chgData name="Zajac Michal" userId="d9fb0081-92de-49c8-a864-309531928953" providerId="ADAL" clId="{36B75340-7BE7-405D-AF75-A2C94CFE6435}" dt="2021-10-08T07:46:04.616" v="2601" actId="403"/>
        <pc:sldMkLst>
          <pc:docMk/>
          <pc:sldMk cId="1558027975" sldId="557"/>
        </pc:sldMkLst>
        <pc:spChg chg="mod">
          <ac:chgData name="Zajac Michal" userId="d9fb0081-92de-49c8-a864-309531928953" providerId="ADAL" clId="{36B75340-7BE7-405D-AF75-A2C94CFE6435}" dt="2021-10-08T07:46:04.616" v="2601" actId="403"/>
          <ac:spMkLst>
            <pc:docMk/>
            <pc:sldMk cId="1558027975" sldId="557"/>
            <ac:spMk id="3" creationId="{62A6A185-E10C-594D-B5D5-15C69CFA90E3}"/>
          </ac:spMkLst>
        </pc:spChg>
      </pc:sldChg>
      <pc:sldChg chg="modSp mod modNotesTx">
        <pc:chgData name="Zajac Michal" userId="d9fb0081-92de-49c8-a864-309531928953" providerId="ADAL" clId="{36B75340-7BE7-405D-AF75-A2C94CFE6435}" dt="2021-10-08T07:46:08.478" v="2602" actId="403"/>
        <pc:sldMkLst>
          <pc:docMk/>
          <pc:sldMk cId="4276661703" sldId="558"/>
        </pc:sldMkLst>
        <pc:spChg chg="mod">
          <ac:chgData name="Zajac Michal" userId="d9fb0081-92de-49c8-a864-309531928953" providerId="ADAL" clId="{36B75340-7BE7-405D-AF75-A2C94CFE6435}" dt="2021-10-08T07:46:08.478" v="2602" actId="403"/>
          <ac:spMkLst>
            <pc:docMk/>
            <pc:sldMk cId="4276661703" sldId="558"/>
            <ac:spMk id="3" creationId="{62A6A185-E10C-594D-B5D5-15C69CFA90E3}"/>
          </ac:spMkLst>
        </pc:spChg>
        <pc:spChg chg="mod">
          <ac:chgData name="Zajac Michal" userId="d9fb0081-92de-49c8-a864-309531928953" providerId="ADAL" clId="{36B75340-7BE7-405D-AF75-A2C94CFE6435}" dt="2021-10-08T07:35:06.183" v="2061" actId="20577"/>
          <ac:spMkLst>
            <pc:docMk/>
            <pc:sldMk cId="4276661703" sldId="558"/>
            <ac:spMk id="4" creationId="{C6B6A2F5-C331-6747-B915-C8B25FFCCDC3}"/>
          </ac:spMkLst>
        </pc:spChg>
      </pc:sldChg>
      <pc:sldChg chg="modSp mod">
        <pc:chgData name="Zajac Michal" userId="d9fb0081-92de-49c8-a864-309531928953" providerId="ADAL" clId="{36B75340-7BE7-405D-AF75-A2C94CFE6435}" dt="2021-10-08T07:45:21.919" v="2597" actId="27636"/>
        <pc:sldMkLst>
          <pc:docMk/>
          <pc:sldMk cId="1746851438" sldId="560"/>
        </pc:sldMkLst>
        <pc:spChg chg="mod">
          <ac:chgData name="Zajac Michal" userId="d9fb0081-92de-49c8-a864-309531928953" providerId="ADAL" clId="{36B75340-7BE7-405D-AF75-A2C94CFE6435}" dt="2021-10-08T07:45:21.919" v="2597" actId="27636"/>
          <ac:spMkLst>
            <pc:docMk/>
            <pc:sldMk cId="1746851438" sldId="560"/>
            <ac:spMk id="3" creationId="{62A6A185-E10C-594D-B5D5-15C69CFA90E3}"/>
          </ac:spMkLst>
        </pc:spChg>
      </pc:sldChg>
      <pc:sldChg chg="modTransition modNotesTx">
        <pc:chgData name="Zajac Michal" userId="d9fb0081-92de-49c8-a864-309531928953" providerId="ADAL" clId="{36B75340-7BE7-405D-AF75-A2C94CFE6435}" dt="2021-10-12T14:00:17.292" v="2752" actId="6549"/>
        <pc:sldMkLst>
          <pc:docMk/>
          <pc:sldMk cId="2288756994" sldId="561"/>
        </pc:sldMkLst>
      </pc:sldChg>
      <pc:sldChg chg="ord modTransition modNotesTx">
        <pc:chgData name="Zajac Michal" userId="d9fb0081-92de-49c8-a864-309531928953" providerId="ADAL" clId="{36B75340-7BE7-405D-AF75-A2C94CFE6435}" dt="2021-10-13T10:35:04.095" v="4765"/>
        <pc:sldMkLst>
          <pc:docMk/>
          <pc:sldMk cId="2459930803" sldId="562"/>
        </pc:sldMkLst>
      </pc:sldChg>
      <pc:sldChg chg="modSp modTransition modAnim">
        <pc:chgData name="Zajac Michal" userId="d9fb0081-92de-49c8-a864-309531928953" providerId="ADAL" clId="{36B75340-7BE7-405D-AF75-A2C94CFE6435}" dt="2021-10-13T10:25:51.904" v="4451" actId="12"/>
        <pc:sldMkLst>
          <pc:docMk/>
          <pc:sldMk cId="2361545266" sldId="563"/>
        </pc:sldMkLst>
        <pc:spChg chg="mod">
          <ac:chgData name="Zajac Michal" userId="d9fb0081-92de-49c8-a864-309531928953" providerId="ADAL" clId="{36B75340-7BE7-405D-AF75-A2C94CFE6435}" dt="2021-10-13T10:25:51.904" v="4451" actId="12"/>
          <ac:spMkLst>
            <pc:docMk/>
            <pc:sldMk cId="2361545266" sldId="563"/>
            <ac:spMk id="4" creationId="{C6B6A2F5-C331-6747-B915-C8B25FFCCDC3}"/>
          </ac:spMkLst>
        </pc:spChg>
      </pc:sldChg>
      <pc:sldChg chg="modSp modTransition modAnim">
        <pc:chgData name="Zajac Michal" userId="d9fb0081-92de-49c8-a864-309531928953" providerId="ADAL" clId="{36B75340-7BE7-405D-AF75-A2C94CFE6435}" dt="2021-10-12T13:55:49.421" v="2704" actId="6549"/>
        <pc:sldMkLst>
          <pc:docMk/>
          <pc:sldMk cId="1588955479" sldId="564"/>
        </pc:sldMkLst>
        <pc:spChg chg="mod">
          <ac:chgData name="Zajac Michal" userId="d9fb0081-92de-49c8-a864-309531928953" providerId="ADAL" clId="{36B75340-7BE7-405D-AF75-A2C94CFE6435}" dt="2021-10-12T13:55:49.421" v="2704" actId="6549"/>
          <ac:spMkLst>
            <pc:docMk/>
            <pc:sldMk cId="1588955479" sldId="564"/>
            <ac:spMk id="4" creationId="{C6B6A2F5-C331-6747-B915-C8B25FFCCDC3}"/>
          </ac:spMkLst>
        </pc:spChg>
      </pc:sldChg>
      <pc:sldChg chg="modSp modTransition">
        <pc:chgData name="Zajac Michal" userId="d9fb0081-92de-49c8-a864-309531928953" providerId="ADAL" clId="{36B75340-7BE7-405D-AF75-A2C94CFE6435}" dt="2021-10-11T10:43:09.776" v="2607" actId="20577"/>
        <pc:sldMkLst>
          <pc:docMk/>
          <pc:sldMk cId="2791131939" sldId="565"/>
        </pc:sldMkLst>
        <pc:spChg chg="mod">
          <ac:chgData name="Zajac Michal" userId="d9fb0081-92de-49c8-a864-309531928953" providerId="ADAL" clId="{36B75340-7BE7-405D-AF75-A2C94CFE6435}" dt="2021-10-11T10:43:09.776" v="2607" actId="20577"/>
          <ac:spMkLst>
            <pc:docMk/>
            <pc:sldMk cId="2791131939" sldId="565"/>
            <ac:spMk id="4" creationId="{C6B6A2F5-C331-6747-B915-C8B25FFCCDC3}"/>
          </ac:spMkLst>
        </pc:spChg>
      </pc:sldChg>
      <pc:sldChg chg="modTransition">
        <pc:chgData name="Zajac Michal" userId="d9fb0081-92de-49c8-a864-309531928953" providerId="ADAL" clId="{36B75340-7BE7-405D-AF75-A2C94CFE6435}" dt="2021-10-11T10:40:36.915" v="2605"/>
        <pc:sldMkLst>
          <pc:docMk/>
          <pc:sldMk cId="415541419" sldId="566"/>
        </pc:sldMkLst>
      </pc:sldChg>
      <pc:sldChg chg="modTransition">
        <pc:chgData name="Zajac Michal" userId="d9fb0081-92de-49c8-a864-309531928953" providerId="ADAL" clId="{36B75340-7BE7-405D-AF75-A2C94CFE6435}" dt="2021-10-11T10:40:36.915" v="2605"/>
        <pc:sldMkLst>
          <pc:docMk/>
          <pc:sldMk cId="2071565583" sldId="567"/>
        </pc:sldMkLst>
      </pc:sldChg>
      <pc:sldChg chg="modTransition">
        <pc:chgData name="Zajac Michal" userId="d9fb0081-92de-49c8-a864-309531928953" providerId="ADAL" clId="{36B75340-7BE7-405D-AF75-A2C94CFE6435}" dt="2021-10-11T10:40:36.915" v="2605"/>
        <pc:sldMkLst>
          <pc:docMk/>
          <pc:sldMk cId="1620877278" sldId="568"/>
        </pc:sldMkLst>
      </pc:sldChg>
      <pc:sldChg chg="modTransition">
        <pc:chgData name="Zajac Michal" userId="d9fb0081-92de-49c8-a864-309531928953" providerId="ADAL" clId="{36B75340-7BE7-405D-AF75-A2C94CFE6435}" dt="2021-10-13T12:32:56.984" v="5080"/>
        <pc:sldMkLst>
          <pc:docMk/>
          <pc:sldMk cId="3429599810" sldId="569"/>
        </pc:sldMkLst>
      </pc:sldChg>
      <pc:sldChg chg="modSp mod">
        <pc:chgData name="Zajac Michal" userId="d9fb0081-92de-49c8-a864-309531928953" providerId="ADAL" clId="{36B75340-7BE7-405D-AF75-A2C94CFE6435}" dt="2021-10-08T07:44:09.570" v="2583" actId="403"/>
        <pc:sldMkLst>
          <pc:docMk/>
          <pc:sldMk cId="784336118" sldId="573"/>
        </pc:sldMkLst>
        <pc:spChg chg="mod">
          <ac:chgData name="Zajac Michal" userId="d9fb0081-92de-49c8-a864-309531928953" providerId="ADAL" clId="{36B75340-7BE7-405D-AF75-A2C94CFE6435}" dt="2021-10-08T07:44:09.570" v="2583" actId="403"/>
          <ac:spMkLst>
            <pc:docMk/>
            <pc:sldMk cId="784336118" sldId="573"/>
            <ac:spMk id="3" creationId="{62A6A185-E10C-594D-B5D5-15C69CFA90E3}"/>
          </ac:spMkLst>
        </pc:spChg>
        <pc:spChg chg="mod">
          <ac:chgData name="Zajac Michal" userId="d9fb0081-92de-49c8-a864-309531928953" providerId="ADAL" clId="{36B75340-7BE7-405D-AF75-A2C94CFE6435}" dt="2021-10-08T07:33:41.946" v="2059" actId="14"/>
          <ac:spMkLst>
            <pc:docMk/>
            <pc:sldMk cId="784336118" sldId="573"/>
            <ac:spMk id="4" creationId="{C6B6A2F5-C331-6747-B915-C8B25FFCCDC3}"/>
          </ac:spMkLst>
        </pc:spChg>
      </pc:sldChg>
      <pc:sldChg chg="modTransition">
        <pc:chgData name="Zajac Michal" userId="d9fb0081-92de-49c8-a864-309531928953" providerId="ADAL" clId="{36B75340-7BE7-405D-AF75-A2C94CFE6435}" dt="2021-10-11T10:40:36.915" v="2605"/>
        <pc:sldMkLst>
          <pc:docMk/>
          <pc:sldMk cId="1727342679" sldId="574"/>
        </pc:sldMkLst>
      </pc:sldChg>
      <pc:sldChg chg="modTransition">
        <pc:chgData name="Zajac Michal" userId="d9fb0081-92de-49c8-a864-309531928953" providerId="ADAL" clId="{36B75340-7BE7-405D-AF75-A2C94CFE6435}" dt="2021-10-11T10:40:36.915" v="2605"/>
        <pc:sldMkLst>
          <pc:docMk/>
          <pc:sldMk cId="4201170922" sldId="575"/>
        </pc:sldMkLst>
      </pc:sldChg>
      <pc:sldChg chg="modTransition">
        <pc:chgData name="Zajac Michal" userId="d9fb0081-92de-49c8-a864-309531928953" providerId="ADAL" clId="{36B75340-7BE7-405D-AF75-A2C94CFE6435}" dt="2021-10-11T10:40:36.915" v="2605"/>
        <pc:sldMkLst>
          <pc:docMk/>
          <pc:sldMk cId="2209038271" sldId="576"/>
        </pc:sldMkLst>
      </pc:sldChg>
      <pc:sldChg chg="modTransition">
        <pc:chgData name="Zajac Michal" userId="d9fb0081-92de-49c8-a864-309531928953" providerId="ADAL" clId="{36B75340-7BE7-405D-AF75-A2C94CFE6435}" dt="2021-10-11T10:40:36.915" v="2605"/>
        <pc:sldMkLst>
          <pc:docMk/>
          <pc:sldMk cId="3582552629" sldId="577"/>
        </pc:sldMkLst>
      </pc:sldChg>
      <pc:sldChg chg="modTransition">
        <pc:chgData name="Zajac Michal" userId="d9fb0081-92de-49c8-a864-309531928953" providerId="ADAL" clId="{36B75340-7BE7-405D-AF75-A2C94CFE6435}" dt="2021-10-11T10:40:36.915" v="2605"/>
        <pc:sldMkLst>
          <pc:docMk/>
          <pc:sldMk cId="452019247" sldId="578"/>
        </pc:sldMkLst>
      </pc:sldChg>
      <pc:sldChg chg="modTransition">
        <pc:chgData name="Zajac Michal" userId="d9fb0081-92de-49c8-a864-309531928953" providerId="ADAL" clId="{36B75340-7BE7-405D-AF75-A2C94CFE6435}" dt="2021-10-11T10:40:36.915" v="2605"/>
        <pc:sldMkLst>
          <pc:docMk/>
          <pc:sldMk cId="3337598401" sldId="579"/>
        </pc:sldMkLst>
      </pc:sldChg>
      <pc:sldChg chg="modTransition">
        <pc:chgData name="Zajac Michal" userId="d9fb0081-92de-49c8-a864-309531928953" providerId="ADAL" clId="{36B75340-7BE7-405D-AF75-A2C94CFE6435}" dt="2021-10-11T10:40:36.915" v="2605"/>
        <pc:sldMkLst>
          <pc:docMk/>
          <pc:sldMk cId="1112637513" sldId="580"/>
        </pc:sldMkLst>
      </pc:sldChg>
      <pc:sldChg chg="modSp mod modTransition">
        <pc:chgData name="Zajac Michal" userId="d9fb0081-92de-49c8-a864-309531928953" providerId="ADAL" clId="{36B75340-7BE7-405D-AF75-A2C94CFE6435}" dt="2021-10-11T10:46:42.889" v="2608" actId="14100"/>
        <pc:sldMkLst>
          <pc:docMk/>
          <pc:sldMk cId="3285892388" sldId="581"/>
        </pc:sldMkLst>
        <pc:picChg chg="mod">
          <ac:chgData name="Zajac Michal" userId="d9fb0081-92de-49c8-a864-309531928953" providerId="ADAL" clId="{36B75340-7BE7-405D-AF75-A2C94CFE6435}" dt="2021-10-11T10:46:42.889" v="2608" actId="14100"/>
          <ac:picMkLst>
            <pc:docMk/>
            <pc:sldMk cId="3285892388" sldId="581"/>
            <ac:picMk id="9" creationId="{41F3755A-EB8A-408E-A7E0-0625CFFFC995}"/>
          </ac:picMkLst>
        </pc:picChg>
      </pc:sldChg>
      <pc:sldChg chg="modTransition modAnim">
        <pc:chgData name="Zajac Michal" userId="d9fb0081-92de-49c8-a864-309531928953" providerId="ADAL" clId="{36B75340-7BE7-405D-AF75-A2C94CFE6435}" dt="2021-10-11T10:47:37.547" v="2613"/>
        <pc:sldMkLst>
          <pc:docMk/>
          <pc:sldMk cId="1106751388" sldId="582"/>
        </pc:sldMkLst>
      </pc:sldChg>
      <pc:sldChg chg="del modTransition">
        <pc:chgData name="Zajac Michal" userId="d9fb0081-92de-49c8-a864-309531928953" providerId="ADAL" clId="{36B75340-7BE7-405D-AF75-A2C94CFE6435}" dt="2021-10-12T13:56:38.756" v="2705" actId="47"/>
        <pc:sldMkLst>
          <pc:docMk/>
          <pc:sldMk cId="3689815045" sldId="583"/>
        </pc:sldMkLst>
      </pc:sldChg>
      <pc:sldChg chg="modSp mod">
        <pc:chgData name="Zajac Michal" userId="d9fb0081-92de-49c8-a864-309531928953" providerId="ADAL" clId="{36B75340-7BE7-405D-AF75-A2C94CFE6435}" dt="2021-10-08T07:43:40.144" v="2578" actId="403"/>
        <pc:sldMkLst>
          <pc:docMk/>
          <pc:sldMk cId="195181198" sldId="586"/>
        </pc:sldMkLst>
        <pc:spChg chg="mod">
          <ac:chgData name="Zajac Michal" userId="d9fb0081-92de-49c8-a864-309531928953" providerId="ADAL" clId="{36B75340-7BE7-405D-AF75-A2C94CFE6435}" dt="2021-10-08T07:43:40.144" v="2578" actId="403"/>
          <ac:spMkLst>
            <pc:docMk/>
            <pc:sldMk cId="195181198" sldId="586"/>
            <ac:spMk id="3" creationId="{0A6B4C82-200A-44E2-BDFC-8310569ACCAE}"/>
          </ac:spMkLst>
        </pc:spChg>
      </pc:sldChg>
      <pc:sldChg chg="addSp modSp mod modTransition modAnim modNotesTx">
        <pc:chgData name="Zajac Michal" userId="d9fb0081-92de-49c8-a864-309531928953" providerId="ADAL" clId="{36B75340-7BE7-405D-AF75-A2C94CFE6435}" dt="2021-10-13T11:33:24.428" v="4929" actId="20577"/>
        <pc:sldMkLst>
          <pc:docMk/>
          <pc:sldMk cId="987754021" sldId="587"/>
        </pc:sldMkLst>
        <pc:spChg chg="mod">
          <ac:chgData name="Zajac Michal" userId="d9fb0081-92de-49c8-a864-309531928953" providerId="ADAL" clId="{36B75340-7BE7-405D-AF75-A2C94CFE6435}" dt="2021-10-13T11:33:24.428" v="4929" actId="20577"/>
          <ac:spMkLst>
            <pc:docMk/>
            <pc:sldMk cId="987754021" sldId="587"/>
            <ac:spMk id="3" creationId="{0A6B4C82-200A-44E2-BDFC-8310569ACCAE}"/>
          </ac:spMkLst>
        </pc:spChg>
        <pc:spChg chg="mod">
          <ac:chgData name="Zajac Michal" userId="d9fb0081-92de-49c8-a864-309531928953" providerId="ADAL" clId="{36B75340-7BE7-405D-AF75-A2C94CFE6435}" dt="2021-10-12T13:59:49.662" v="2750" actId="20577"/>
          <ac:spMkLst>
            <pc:docMk/>
            <pc:sldMk cId="987754021" sldId="587"/>
            <ac:spMk id="4" creationId="{BD303346-F2B6-4A80-8E45-1192BE7CEB4F}"/>
          </ac:spMkLst>
        </pc:spChg>
        <pc:spChg chg="add mod">
          <ac:chgData name="Zajac Michal" userId="d9fb0081-92de-49c8-a864-309531928953" providerId="ADAL" clId="{36B75340-7BE7-405D-AF75-A2C94CFE6435}" dt="2021-10-12T13:57:38.106" v="2736" actId="20577"/>
          <ac:spMkLst>
            <pc:docMk/>
            <pc:sldMk cId="987754021" sldId="587"/>
            <ac:spMk id="11" creationId="{40B53878-D7F4-4F2D-82D3-781693543335}"/>
          </ac:spMkLst>
        </pc:spChg>
      </pc:sldChg>
      <pc:sldChg chg="modTransition">
        <pc:chgData name="Zajac Michal" userId="d9fb0081-92de-49c8-a864-309531928953" providerId="ADAL" clId="{36B75340-7BE7-405D-AF75-A2C94CFE6435}" dt="2021-10-11T10:40:36.915" v="2605"/>
        <pc:sldMkLst>
          <pc:docMk/>
          <pc:sldMk cId="4014447011" sldId="588"/>
        </pc:sldMkLst>
      </pc:sldChg>
      <pc:sldChg chg="addSp modSp mod">
        <pc:chgData name="Zajac Michal" userId="d9fb0081-92de-49c8-a864-309531928953" providerId="ADAL" clId="{36B75340-7BE7-405D-AF75-A2C94CFE6435}" dt="2021-10-13T12:05:06.291" v="5067" actId="207"/>
        <pc:sldMkLst>
          <pc:docMk/>
          <pc:sldMk cId="1114656167" sldId="589"/>
        </pc:sldMkLst>
        <pc:spChg chg="add mod">
          <ac:chgData name="Zajac Michal" userId="d9fb0081-92de-49c8-a864-309531928953" providerId="ADAL" clId="{36B75340-7BE7-405D-AF75-A2C94CFE6435}" dt="2021-10-13T12:05:06.291" v="5067" actId="207"/>
          <ac:spMkLst>
            <pc:docMk/>
            <pc:sldMk cId="1114656167" sldId="589"/>
            <ac:spMk id="13" creationId="{A21CA1AE-ECC0-44F9-9F69-47C57EEA6710}"/>
          </ac:spMkLst>
        </pc:spChg>
        <pc:spChg chg="mod">
          <ac:chgData name="Zajac Michal" userId="d9fb0081-92de-49c8-a864-309531928953" providerId="ADAL" clId="{36B75340-7BE7-405D-AF75-A2C94CFE6435}" dt="2021-10-13T12:04:25.635" v="5046" actId="20577"/>
          <ac:spMkLst>
            <pc:docMk/>
            <pc:sldMk cId="1114656167" sldId="589"/>
            <ac:spMk id="16" creationId="{6C24A8F4-0FC8-F84C-81F9-AA6EE89033A1}"/>
          </ac:spMkLst>
        </pc:spChg>
      </pc:sldChg>
      <pc:sldChg chg="modSp mod modNotesTx">
        <pc:chgData name="Zajac Michal" userId="d9fb0081-92de-49c8-a864-309531928953" providerId="ADAL" clId="{36B75340-7BE7-405D-AF75-A2C94CFE6435}" dt="2021-10-13T12:28:34.912" v="5070"/>
        <pc:sldMkLst>
          <pc:docMk/>
          <pc:sldMk cId="54066761" sldId="590"/>
        </pc:sldMkLst>
        <pc:spChg chg="mod">
          <ac:chgData name="Zajac Michal" userId="d9fb0081-92de-49c8-a864-309531928953" providerId="ADAL" clId="{36B75340-7BE7-405D-AF75-A2C94CFE6435}" dt="2021-10-08T07:03:38.115" v="1610" actId="790"/>
          <ac:spMkLst>
            <pc:docMk/>
            <pc:sldMk cId="54066761" sldId="590"/>
            <ac:spMk id="58" creationId="{87A21147-508E-4026-8623-4EE2A3255B8E}"/>
          </ac:spMkLst>
        </pc:spChg>
        <pc:spChg chg="mod">
          <ac:chgData name="Zajac Michal" userId="d9fb0081-92de-49c8-a864-309531928953" providerId="ADAL" clId="{36B75340-7BE7-405D-AF75-A2C94CFE6435}" dt="2021-10-13T12:27:32.136" v="5068"/>
          <ac:spMkLst>
            <pc:docMk/>
            <pc:sldMk cId="54066761" sldId="590"/>
            <ac:spMk id="64" creationId="{217923B6-6EEA-4632-A060-21D70E7B63F4}"/>
          </ac:spMkLst>
        </pc:spChg>
        <pc:spChg chg="mod">
          <ac:chgData name="Zajac Michal" userId="d9fb0081-92de-49c8-a864-309531928953" providerId="ADAL" clId="{36B75340-7BE7-405D-AF75-A2C94CFE6435}" dt="2021-10-13T12:28:34.912" v="5070"/>
          <ac:spMkLst>
            <pc:docMk/>
            <pc:sldMk cId="54066761" sldId="590"/>
            <ac:spMk id="65" creationId="{B5DFBA1A-1668-4F55-9938-D88E73C847AF}"/>
          </ac:spMkLst>
        </pc:spChg>
        <pc:spChg chg="mod">
          <ac:chgData name="Zajac Michal" userId="d9fb0081-92de-49c8-a864-309531928953" providerId="ADAL" clId="{36B75340-7BE7-405D-AF75-A2C94CFE6435}" dt="2021-10-13T12:28:00.912" v="5069"/>
          <ac:spMkLst>
            <pc:docMk/>
            <pc:sldMk cId="54066761" sldId="590"/>
            <ac:spMk id="67" creationId="{C0AC041E-D19F-4270-B971-4C15D4C3EEFA}"/>
          </ac:spMkLst>
        </pc:spChg>
      </pc:sldChg>
      <pc:sldChg chg="modSp mod modNotesTx">
        <pc:chgData name="Zajac Michal" userId="d9fb0081-92de-49c8-a864-309531928953" providerId="ADAL" clId="{36B75340-7BE7-405D-AF75-A2C94CFE6435}" dt="2021-10-08T07:44:00.175" v="2581" actId="403"/>
        <pc:sldMkLst>
          <pc:docMk/>
          <pc:sldMk cId="497157005" sldId="591"/>
        </pc:sldMkLst>
        <pc:spChg chg="mod">
          <ac:chgData name="Zajac Michal" userId="d9fb0081-92de-49c8-a864-309531928953" providerId="ADAL" clId="{36B75340-7BE7-405D-AF75-A2C94CFE6435}" dt="2021-10-08T07:44:00.175" v="2581" actId="403"/>
          <ac:spMkLst>
            <pc:docMk/>
            <pc:sldMk cId="497157005" sldId="591"/>
            <ac:spMk id="3" creationId="{62A6A185-E10C-594D-B5D5-15C69CFA90E3}"/>
          </ac:spMkLst>
        </pc:spChg>
        <pc:spChg chg="mod">
          <ac:chgData name="Zajac Michal" userId="d9fb0081-92de-49c8-a864-309531928953" providerId="ADAL" clId="{36B75340-7BE7-405D-AF75-A2C94CFE6435}" dt="2021-10-08T07:00:42.105" v="1590" actId="20577"/>
          <ac:spMkLst>
            <pc:docMk/>
            <pc:sldMk cId="497157005" sldId="591"/>
            <ac:spMk id="4" creationId="{C6B6A2F5-C331-6747-B915-C8B25FFCCDC3}"/>
          </ac:spMkLst>
        </pc:spChg>
      </pc:sldChg>
      <pc:sldChg chg="modSp mod">
        <pc:chgData name="Zajac Michal" userId="d9fb0081-92de-49c8-a864-309531928953" providerId="ADAL" clId="{36B75340-7BE7-405D-AF75-A2C94CFE6435}" dt="2021-10-08T07:44:04.803" v="2582" actId="403"/>
        <pc:sldMkLst>
          <pc:docMk/>
          <pc:sldMk cId="3166332664" sldId="592"/>
        </pc:sldMkLst>
        <pc:spChg chg="mod">
          <ac:chgData name="Zajac Michal" userId="d9fb0081-92de-49c8-a864-309531928953" providerId="ADAL" clId="{36B75340-7BE7-405D-AF75-A2C94CFE6435}" dt="2021-10-08T07:44:04.803" v="2582" actId="403"/>
          <ac:spMkLst>
            <pc:docMk/>
            <pc:sldMk cId="3166332664" sldId="592"/>
            <ac:spMk id="3" creationId="{62A6A185-E10C-594D-B5D5-15C69CFA90E3}"/>
          </ac:spMkLst>
        </pc:spChg>
      </pc:sldChg>
      <pc:sldChg chg="modSp mod">
        <pc:chgData name="Zajac Michal" userId="d9fb0081-92de-49c8-a864-309531928953" providerId="ADAL" clId="{36B75340-7BE7-405D-AF75-A2C94CFE6435}" dt="2021-10-08T07:45:16.684" v="2595" actId="403"/>
        <pc:sldMkLst>
          <pc:docMk/>
          <pc:sldMk cId="1996658097" sldId="593"/>
        </pc:sldMkLst>
        <pc:spChg chg="mod">
          <ac:chgData name="Zajac Michal" userId="d9fb0081-92de-49c8-a864-309531928953" providerId="ADAL" clId="{36B75340-7BE7-405D-AF75-A2C94CFE6435}" dt="2021-10-08T07:45:16.684" v="2595" actId="403"/>
          <ac:spMkLst>
            <pc:docMk/>
            <pc:sldMk cId="1996658097" sldId="593"/>
            <ac:spMk id="3" creationId="{62A6A185-E10C-594D-B5D5-15C69CFA90E3}"/>
          </ac:spMkLst>
        </pc:spChg>
      </pc:sldChg>
      <pc:sldChg chg="modSp mod">
        <pc:chgData name="Zajac Michal" userId="d9fb0081-92de-49c8-a864-309531928953" providerId="ADAL" clId="{36B75340-7BE7-405D-AF75-A2C94CFE6435}" dt="2021-10-08T07:44:17.035" v="2584" actId="403"/>
        <pc:sldMkLst>
          <pc:docMk/>
          <pc:sldMk cId="3487097994" sldId="594"/>
        </pc:sldMkLst>
        <pc:spChg chg="mod">
          <ac:chgData name="Zajac Michal" userId="d9fb0081-92de-49c8-a864-309531928953" providerId="ADAL" clId="{36B75340-7BE7-405D-AF75-A2C94CFE6435}" dt="2021-10-08T07:44:17.035" v="2584" actId="403"/>
          <ac:spMkLst>
            <pc:docMk/>
            <pc:sldMk cId="3487097994" sldId="594"/>
            <ac:spMk id="3" creationId="{62A6A185-E10C-594D-B5D5-15C69CFA90E3}"/>
          </ac:spMkLst>
        </pc:spChg>
      </pc:sldChg>
      <pc:sldChg chg="addSp delSp modSp mod modNotesTx">
        <pc:chgData name="Zajac Michal" userId="d9fb0081-92de-49c8-a864-309531928953" providerId="ADAL" clId="{36B75340-7BE7-405D-AF75-A2C94CFE6435}" dt="2021-10-08T07:45:09.492" v="2592" actId="403"/>
        <pc:sldMkLst>
          <pc:docMk/>
          <pc:sldMk cId="1745620923" sldId="595"/>
        </pc:sldMkLst>
        <pc:spChg chg="mod">
          <ac:chgData name="Zajac Michal" userId="d9fb0081-92de-49c8-a864-309531928953" providerId="ADAL" clId="{36B75340-7BE7-405D-AF75-A2C94CFE6435}" dt="2021-10-08T07:45:09.492" v="2592" actId="403"/>
          <ac:spMkLst>
            <pc:docMk/>
            <pc:sldMk cId="1745620923" sldId="595"/>
            <ac:spMk id="3" creationId="{62A6A185-E10C-594D-B5D5-15C69CFA90E3}"/>
          </ac:spMkLst>
        </pc:spChg>
        <pc:graphicFrameChg chg="add del mod">
          <ac:chgData name="Zajac Michal" userId="d9fb0081-92de-49c8-a864-309531928953" providerId="ADAL" clId="{36B75340-7BE7-405D-AF75-A2C94CFE6435}" dt="2021-10-07T12:10:15.514" v="136"/>
          <ac:graphicFrameMkLst>
            <pc:docMk/>
            <pc:sldMk cId="1745620923" sldId="595"/>
            <ac:graphicFrameMk id="5" creationId="{FDEDB81F-7A74-4B18-BA88-6CCF7A29ACBB}"/>
          </ac:graphicFrameMkLst>
        </pc:graphicFrameChg>
      </pc:sldChg>
      <pc:sldChg chg="modSp mod modNotesTx">
        <pc:chgData name="Zajac Michal" userId="d9fb0081-92de-49c8-a864-309531928953" providerId="ADAL" clId="{36B75340-7BE7-405D-AF75-A2C94CFE6435}" dt="2021-10-08T07:45:38.148" v="2599" actId="403"/>
        <pc:sldMkLst>
          <pc:docMk/>
          <pc:sldMk cId="4184489737" sldId="596"/>
        </pc:sldMkLst>
        <pc:spChg chg="mod">
          <ac:chgData name="Zajac Michal" userId="d9fb0081-92de-49c8-a864-309531928953" providerId="ADAL" clId="{36B75340-7BE7-405D-AF75-A2C94CFE6435}" dt="2021-10-08T07:45:38.148" v="2599" actId="403"/>
          <ac:spMkLst>
            <pc:docMk/>
            <pc:sldMk cId="4184489737" sldId="596"/>
            <ac:spMk id="3" creationId="{62A6A185-E10C-594D-B5D5-15C69CFA90E3}"/>
          </ac:spMkLst>
        </pc:spChg>
      </pc:sldChg>
      <pc:sldChg chg="modTransition">
        <pc:chgData name="Zajac Michal" userId="d9fb0081-92de-49c8-a864-309531928953" providerId="ADAL" clId="{36B75340-7BE7-405D-AF75-A2C94CFE6435}" dt="2021-10-13T12:32:56.984" v="5080"/>
        <pc:sldMkLst>
          <pc:docMk/>
          <pc:sldMk cId="3329745641" sldId="597"/>
        </pc:sldMkLst>
      </pc:sldChg>
      <pc:sldChg chg="modTransition">
        <pc:chgData name="Zajac Michal" userId="d9fb0081-92de-49c8-a864-309531928953" providerId="ADAL" clId="{36B75340-7BE7-405D-AF75-A2C94CFE6435}" dt="2021-10-13T12:32:56.984" v="5080"/>
        <pc:sldMkLst>
          <pc:docMk/>
          <pc:sldMk cId="3021149914" sldId="599"/>
        </pc:sldMkLst>
      </pc:sldChg>
      <pc:sldChg chg="modTransition">
        <pc:chgData name="Zajac Michal" userId="d9fb0081-92de-49c8-a864-309531928953" providerId="ADAL" clId="{36B75340-7BE7-405D-AF75-A2C94CFE6435}" dt="2021-10-13T12:32:56.984" v="5080"/>
        <pc:sldMkLst>
          <pc:docMk/>
          <pc:sldMk cId="1092709699" sldId="600"/>
        </pc:sldMkLst>
      </pc:sldChg>
      <pc:sldChg chg="modTransition">
        <pc:chgData name="Zajac Michal" userId="d9fb0081-92de-49c8-a864-309531928953" providerId="ADAL" clId="{36B75340-7BE7-405D-AF75-A2C94CFE6435}" dt="2021-10-13T12:32:56.984" v="5080"/>
        <pc:sldMkLst>
          <pc:docMk/>
          <pc:sldMk cId="4259410374" sldId="601"/>
        </pc:sldMkLst>
      </pc:sldChg>
      <pc:sldChg chg="modTransition">
        <pc:chgData name="Zajac Michal" userId="d9fb0081-92de-49c8-a864-309531928953" providerId="ADAL" clId="{36B75340-7BE7-405D-AF75-A2C94CFE6435}" dt="2021-10-13T12:32:56.984" v="5080"/>
        <pc:sldMkLst>
          <pc:docMk/>
          <pc:sldMk cId="733362776" sldId="602"/>
        </pc:sldMkLst>
      </pc:sldChg>
      <pc:sldChg chg="modTransition">
        <pc:chgData name="Zajac Michal" userId="d9fb0081-92de-49c8-a864-309531928953" providerId="ADAL" clId="{36B75340-7BE7-405D-AF75-A2C94CFE6435}" dt="2021-10-13T12:32:56.984" v="5080"/>
        <pc:sldMkLst>
          <pc:docMk/>
          <pc:sldMk cId="3194068287" sldId="603"/>
        </pc:sldMkLst>
      </pc:sldChg>
      <pc:sldChg chg="modSp mod modTransition">
        <pc:chgData name="Zajac Michal" userId="d9fb0081-92de-49c8-a864-309531928953" providerId="ADAL" clId="{36B75340-7BE7-405D-AF75-A2C94CFE6435}" dt="2021-10-13T12:32:56.984" v="5080"/>
        <pc:sldMkLst>
          <pc:docMk/>
          <pc:sldMk cId="2292782581" sldId="605"/>
        </pc:sldMkLst>
        <pc:spChg chg="mod">
          <ac:chgData name="Zajac Michal" userId="d9fb0081-92de-49c8-a864-309531928953" providerId="ADAL" clId="{36B75340-7BE7-405D-AF75-A2C94CFE6435}" dt="2021-10-08T10:56:10.789" v="2604"/>
          <ac:spMkLst>
            <pc:docMk/>
            <pc:sldMk cId="2292782581" sldId="605"/>
            <ac:spMk id="4" creationId="{C6B6A2F5-C331-6747-B915-C8B25FFCCDC3}"/>
          </ac:spMkLst>
        </pc:spChg>
      </pc:sldChg>
      <pc:sldChg chg="modTransition">
        <pc:chgData name="Zajac Michal" userId="d9fb0081-92de-49c8-a864-309531928953" providerId="ADAL" clId="{36B75340-7BE7-405D-AF75-A2C94CFE6435}" dt="2021-10-13T12:32:56.984" v="5080"/>
        <pc:sldMkLst>
          <pc:docMk/>
          <pc:sldMk cId="3121258737" sldId="606"/>
        </pc:sldMkLst>
      </pc:sldChg>
      <pc:sldChg chg="addSp delSp modSp add del mod">
        <pc:chgData name="Zajac Michal" userId="d9fb0081-92de-49c8-a864-309531928953" providerId="ADAL" clId="{36B75340-7BE7-405D-AF75-A2C94CFE6435}" dt="2021-10-12T13:47:02.137" v="2648" actId="47"/>
        <pc:sldMkLst>
          <pc:docMk/>
          <pc:sldMk cId="153299677" sldId="607"/>
        </pc:sldMkLst>
        <pc:spChg chg="mod">
          <ac:chgData name="Zajac Michal" userId="d9fb0081-92de-49c8-a864-309531928953" providerId="ADAL" clId="{36B75340-7BE7-405D-AF75-A2C94CFE6435}" dt="2021-10-12T13:46:58.209" v="2647" actId="26606"/>
          <ac:spMkLst>
            <pc:docMk/>
            <pc:sldMk cId="153299677" sldId="607"/>
            <ac:spMk id="2" creationId="{B809B893-6346-4387-B883-E065E6F24175}"/>
          </ac:spMkLst>
        </pc:spChg>
        <pc:spChg chg="mod">
          <ac:chgData name="Zajac Michal" userId="d9fb0081-92de-49c8-a864-309531928953" providerId="ADAL" clId="{36B75340-7BE7-405D-AF75-A2C94CFE6435}" dt="2021-10-12T13:46:58.209" v="2647" actId="26606"/>
          <ac:spMkLst>
            <pc:docMk/>
            <pc:sldMk cId="153299677" sldId="607"/>
            <ac:spMk id="3" creationId="{0A6B4C82-200A-44E2-BDFC-8310569ACCAE}"/>
          </ac:spMkLst>
        </pc:spChg>
        <pc:spChg chg="mod">
          <ac:chgData name="Zajac Michal" userId="d9fb0081-92de-49c8-a864-309531928953" providerId="ADAL" clId="{36B75340-7BE7-405D-AF75-A2C94CFE6435}" dt="2021-10-12T13:46:58.209" v="2647" actId="26606"/>
          <ac:spMkLst>
            <pc:docMk/>
            <pc:sldMk cId="153299677" sldId="607"/>
            <ac:spMk id="4" creationId="{BD303346-F2B6-4A80-8E45-1192BE7CEB4F}"/>
          </ac:spMkLst>
        </pc:spChg>
        <pc:spChg chg="mod">
          <ac:chgData name="Zajac Michal" userId="d9fb0081-92de-49c8-a864-309531928953" providerId="ADAL" clId="{36B75340-7BE7-405D-AF75-A2C94CFE6435}" dt="2021-10-12T13:46:58.209" v="2647" actId="26606"/>
          <ac:spMkLst>
            <pc:docMk/>
            <pc:sldMk cId="153299677" sldId="607"/>
            <ac:spMk id="5" creationId="{27115BE2-1EF7-4096-A182-9D6902FEED8F}"/>
          </ac:spMkLst>
        </pc:spChg>
        <pc:spChg chg="mod ord">
          <ac:chgData name="Zajac Michal" userId="d9fb0081-92de-49c8-a864-309531928953" providerId="ADAL" clId="{36B75340-7BE7-405D-AF75-A2C94CFE6435}" dt="2021-10-12T13:46:58.209" v="2647" actId="26606"/>
          <ac:spMkLst>
            <pc:docMk/>
            <pc:sldMk cId="153299677" sldId="607"/>
            <ac:spMk id="9" creationId="{BFA32770-551E-419C-AA1D-C71B2440D767}"/>
          </ac:spMkLst>
        </pc:spChg>
        <pc:spChg chg="add">
          <ac:chgData name="Zajac Michal" userId="d9fb0081-92de-49c8-a864-309531928953" providerId="ADAL" clId="{36B75340-7BE7-405D-AF75-A2C94CFE6435}" dt="2021-10-12T13:46:34.111" v="2639" actId="26606"/>
          <ac:spMkLst>
            <pc:docMk/>
            <pc:sldMk cId="153299677" sldId="607"/>
            <ac:spMk id="16" creationId="{B5FA7C47-B7C1-4D2E-AB49-ED23BA34BA83}"/>
          </ac:spMkLst>
        </pc:spChg>
        <pc:spChg chg="add">
          <ac:chgData name="Zajac Michal" userId="d9fb0081-92de-49c8-a864-309531928953" providerId="ADAL" clId="{36B75340-7BE7-405D-AF75-A2C94CFE6435}" dt="2021-10-12T13:46:34.111" v="2639" actId="26606"/>
          <ac:spMkLst>
            <pc:docMk/>
            <pc:sldMk cId="153299677" sldId="607"/>
            <ac:spMk id="18" creationId="{596EE156-ABF1-4329-A6BA-03B4254E0877}"/>
          </ac:spMkLst>
        </pc:spChg>
        <pc:spChg chg="add">
          <ac:chgData name="Zajac Michal" userId="d9fb0081-92de-49c8-a864-309531928953" providerId="ADAL" clId="{36B75340-7BE7-405D-AF75-A2C94CFE6435}" dt="2021-10-12T13:46:34.111" v="2639" actId="26606"/>
          <ac:spMkLst>
            <pc:docMk/>
            <pc:sldMk cId="153299677" sldId="607"/>
            <ac:spMk id="20" creationId="{19B9933F-AAB3-444A-8BB5-9CA194A8BC63}"/>
          </ac:spMkLst>
        </pc:spChg>
        <pc:spChg chg="add">
          <ac:chgData name="Zajac Michal" userId="d9fb0081-92de-49c8-a864-309531928953" providerId="ADAL" clId="{36B75340-7BE7-405D-AF75-A2C94CFE6435}" dt="2021-10-12T13:46:34.111" v="2639" actId="26606"/>
          <ac:spMkLst>
            <pc:docMk/>
            <pc:sldMk cId="153299677" sldId="607"/>
            <ac:spMk id="22" creationId="{7D20183A-0B1D-4A1F-89B1-ADBEDBC6E54E}"/>
          </ac:spMkLst>
        </pc:spChg>
        <pc:spChg chg="add">
          <ac:chgData name="Zajac Michal" userId="d9fb0081-92de-49c8-a864-309531928953" providerId="ADAL" clId="{36B75340-7BE7-405D-AF75-A2C94CFE6435}" dt="2021-10-12T13:46:34.111" v="2639" actId="26606"/>
          <ac:spMkLst>
            <pc:docMk/>
            <pc:sldMk cId="153299677" sldId="607"/>
            <ac:spMk id="24" creationId="{131031D3-26CD-4214-A9A4-5857EFA15A0C}"/>
          </ac:spMkLst>
        </pc:spChg>
        <pc:spChg chg="add del">
          <ac:chgData name="Zajac Michal" userId="d9fb0081-92de-49c8-a864-309531928953" providerId="ADAL" clId="{36B75340-7BE7-405D-AF75-A2C94CFE6435}" dt="2021-10-12T13:46:46.910" v="2643" actId="26606"/>
          <ac:spMkLst>
            <pc:docMk/>
            <pc:sldMk cId="153299677" sldId="607"/>
            <ac:spMk id="26" creationId="{1A95671B-3CC6-4792-9114-B74FAEA224E6}"/>
          </ac:spMkLst>
        </pc:spChg>
        <pc:spChg chg="add del">
          <ac:chgData name="Zajac Michal" userId="d9fb0081-92de-49c8-a864-309531928953" providerId="ADAL" clId="{36B75340-7BE7-405D-AF75-A2C94CFE6435}" dt="2021-10-12T13:46:52.271" v="2645" actId="26606"/>
          <ac:spMkLst>
            <pc:docMk/>
            <pc:sldMk cId="153299677" sldId="607"/>
            <ac:spMk id="27" creationId="{1A95671B-3CC6-4792-9114-B74FAEA224E6}"/>
          </ac:spMkLst>
        </pc:spChg>
        <pc:spChg chg="add del">
          <ac:chgData name="Zajac Michal" userId="d9fb0081-92de-49c8-a864-309531928953" providerId="ADAL" clId="{36B75340-7BE7-405D-AF75-A2C94CFE6435}" dt="2021-10-12T13:46:58.209" v="2647" actId="26606"/>
          <ac:spMkLst>
            <pc:docMk/>
            <pc:sldMk cId="153299677" sldId="607"/>
            <ac:spMk id="29" creationId="{2B566528-1B12-4246-9431-5C2D7D081168}"/>
          </ac:spMkLst>
        </pc:spChg>
        <pc:grpChg chg="add del">
          <ac:chgData name="Zajac Michal" userId="d9fb0081-92de-49c8-a864-309531928953" providerId="ADAL" clId="{36B75340-7BE7-405D-AF75-A2C94CFE6435}" dt="2021-10-12T13:46:58.209" v="2647" actId="26606"/>
          <ac:grpSpMkLst>
            <pc:docMk/>
            <pc:sldMk cId="153299677" sldId="607"/>
            <ac:grpSpMk id="30" creationId="{828A5161-06F1-46CF-8AD7-844680A59E13}"/>
          </ac:grpSpMkLst>
        </pc:grpChg>
        <pc:grpChg chg="add del">
          <ac:chgData name="Zajac Michal" userId="d9fb0081-92de-49c8-a864-309531928953" providerId="ADAL" clId="{36B75340-7BE7-405D-AF75-A2C94CFE6435}" dt="2021-10-12T13:46:58.209" v="2647" actId="26606"/>
          <ac:grpSpMkLst>
            <pc:docMk/>
            <pc:sldMk cId="153299677" sldId="607"/>
            <ac:grpSpMk id="32" creationId="{5995D10D-E9C9-47DB-AE7E-801FEF38F5C9}"/>
          </ac:grpSpMkLst>
        </pc:grpChg>
        <pc:graphicFrameChg chg="add mod">
          <ac:chgData name="Zajac Michal" userId="d9fb0081-92de-49c8-a864-309531928953" providerId="ADAL" clId="{36B75340-7BE7-405D-AF75-A2C94CFE6435}" dt="2021-10-12T13:46:58.209" v="2647" actId="26606"/>
          <ac:graphicFrameMkLst>
            <pc:docMk/>
            <pc:sldMk cId="153299677" sldId="607"/>
            <ac:graphicFrameMk id="11" creationId="{D57BA349-E1D7-4CCD-A72C-42305F6EA649}"/>
          </ac:graphicFrameMkLst>
        </pc:graphicFrameChg>
        <pc:picChg chg="del">
          <ac:chgData name="Zajac Michal" userId="d9fb0081-92de-49c8-a864-309531928953" providerId="ADAL" clId="{36B75340-7BE7-405D-AF75-A2C94CFE6435}" dt="2021-10-12T13:46:15.750" v="2633" actId="478"/>
          <ac:picMkLst>
            <pc:docMk/>
            <pc:sldMk cId="153299677" sldId="607"/>
            <ac:picMk id="6" creationId="{7F5CBFF8-C26E-4A9B-967A-1C6355F6DEED}"/>
          </ac:picMkLst>
        </pc:picChg>
        <pc:picChg chg="del">
          <ac:chgData name="Zajac Michal" userId="d9fb0081-92de-49c8-a864-309531928953" providerId="ADAL" clId="{36B75340-7BE7-405D-AF75-A2C94CFE6435}" dt="2021-10-12T13:46:17.786" v="2634" actId="478"/>
          <ac:picMkLst>
            <pc:docMk/>
            <pc:sldMk cId="153299677" sldId="607"/>
            <ac:picMk id="8" creationId="{E1E597B6-550E-42DF-8B86-3861638D9B7B}"/>
          </ac:picMkLst>
        </pc:picChg>
        <pc:picChg chg="del">
          <ac:chgData name="Zajac Michal" userId="d9fb0081-92de-49c8-a864-309531928953" providerId="ADAL" clId="{36B75340-7BE7-405D-AF75-A2C94CFE6435}" dt="2021-10-12T13:46:21.944" v="2635" actId="478"/>
          <ac:picMkLst>
            <pc:docMk/>
            <pc:sldMk cId="153299677" sldId="607"/>
            <ac:picMk id="10" creationId="{111BCDB6-0374-404E-877F-28017E55E1F5}"/>
          </ac:picMkLst>
        </pc:picChg>
      </pc:sldChg>
      <pc:sldChg chg="addSp delSp modSp add mod modNotesTx">
        <pc:chgData name="Zajac Michal" userId="d9fb0081-92de-49c8-a864-309531928953" providerId="ADAL" clId="{36B75340-7BE7-405D-AF75-A2C94CFE6435}" dt="2021-10-13T11:32:26.937" v="4910" actId="6549"/>
        <pc:sldMkLst>
          <pc:docMk/>
          <pc:sldMk cId="3953569159" sldId="607"/>
        </pc:sldMkLst>
        <pc:spChg chg="mod">
          <ac:chgData name="Zajac Michal" userId="d9fb0081-92de-49c8-a864-309531928953" providerId="ADAL" clId="{36B75340-7BE7-405D-AF75-A2C94CFE6435}" dt="2021-10-13T11:32:26.937" v="4910" actId="6549"/>
          <ac:spMkLst>
            <pc:docMk/>
            <pc:sldMk cId="3953569159" sldId="607"/>
            <ac:spMk id="3" creationId="{0A6B4C82-200A-44E2-BDFC-8310569ACCAE}"/>
          </ac:spMkLst>
        </pc:spChg>
        <pc:spChg chg="del">
          <ac:chgData name="Zajac Michal" userId="d9fb0081-92de-49c8-a864-309531928953" providerId="ADAL" clId="{36B75340-7BE7-405D-AF75-A2C94CFE6435}" dt="2021-10-12T13:47:27.253" v="2657" actId="478"/>
          <ac:spMkLst>
            <pc:docMk/>
            <pc:sldMk cId="3953569159" sldId="607"/>
            <ac:spMk id="4" creationId="{BD303346-F2B6-4A80-8E45-1192BE7CEB4F}"/>
          </ac:spMkLst>
        </pc:spChg>
        <pc:graphicFrameChg chg="add mod">
          <ac:chgData name="Zajac Michal" userId="d9fb0081-92de-49c8-a864-309531928953" providerId="ADAL" clId="{36B75340-7BE7-405D-AF75-A2C94CFE6435}" dt="2021-10-13T11:31:32.122" v="4878" actId="20577"/>
          <ac:graphicFrameMkLst>
            <pc:docMk/>
            <pc:sldMk cId="3953569159" sldId="607"/>
            <ac:graphicFrameMk id="7" creationId="{D57BA349-E1D7-4CCD-A72C-42305F6EA649}"/>
          </ac:graphicFrameMkLst>
        </pc:graphicFrameChg>
        <pc:graphicFrameChg chg="add del mod">
          <ac:chgData name="Zajac Michal" userId="d9fb0081-92de-49c8-a864-309531928953" providerId="ADAL" clId="{36B75340-7BE7-405D-AF75-A2C94CFE6435}" dt="2021-10-12T13:51:37.501" v="2687" actId="478"/>
          <ac:graphicFrameMkLst>
            <pc:docMk/>
            <pc:sldMk cId="3953569159" sldId="607"/>
            <ac:graphicFrameMk id="11" creationId="{D57BA349-E1D7-4CCD-A72C-42305F6EA649}"/>
          </ac:graphicFrameMkLst>
        </pc:graphicFrameChg>
        <pc:graphicFrameChg chg="add del mod">
          <ac:chgData name="Zajac Michal" userId="d9fb0081-92de-49c8-a864-309531928953" providerId="ADAL" clId="{36B75340-7BE7-405D-AF75-A2C94CFE6435}" dt="2021-10-13T11:27:58.193" v="4864" actId="478"/>
          <ac:graphicFrameMkLst>
            <pc:docMk/>
            <pc:sldMk cId="3953569159" sldId="607"/>
            <ac:graphicFrameMk id="12" creationId="{D57BA349-E1D7-4CCD-A72C-42305F6EA649}"/>
          </ac:graphicFrameMkLst>
        </pc:graphicFrameChg>
        <pc:picChg chg="del">
          <ac:chgData name="Zajac Michal" userId="d9fb0081-92de-49c8-a864-309531928953" providerId="ADAL" clId="{36B75340-7BE7-405D-AF75-A2C94CFE6435}" dt="2021-10-12T13:47:09.901" v="2650" actId="478"/>
          <ac:picMkLst>
            <pc:docMk/>
            <pc:sldMk cId="3953569159" sldId="607"/>
            <ac:picMk id="6" creationId="{7F5CBFF8-C26E-4A9B-967A-1C6355F6DEED}"/>
          </ac:picMkLst>
        </pc:picChg>
        <pc:picChg chg="del">
          <ac:chgData name="Zajac Michal" userId="d9fb0081-92de-49c8-a864-309531928953" providerId="ADAL" clId="{36B75340-7BE7-405D-AF75-A2C94CFE6435}" dt="2021-10-12T13:47:11.003" v="2651" actId="478"/>
          <ac:picMkLst>
            <pc:docMk/>
            <pc:sldMk cId="3953569159" sldId="607"/>
            <ac:picMk id="8" creationId="{E1E597B6-550E-42DF-8B86-3861638D9B7B}"/>
          </ac:picMkLst>
        </pc:picChg>
        <pc:picChg chg="del">
          <ac:chgData name="Zajac Michal" userId="d9fb0081-92de-49c8-a864-309531928953" providerId="ADAL" clId="{36B75340-7BE7-405D-AF75-A2C94CFE6435}" dt="2021-10-12T13:47:11.930" v="2652" actId="478"/>
          <ac:picMkLst>
            <pc:docMk/>
            <pc:sldMk cId="3953569159" sldId="607"/>
            <ac:picMk id="10" creationId="{111BCDB6-0374-404E-877F-28017E55E1F5}"/>
          </ac:picMkLst>
        </pc:picChg>
      </pc:sldChg>
      <pc:sldChg chg="addSp delSp modSp add mod modTransition modNotesTx">
        <pc:chgData name="Zajac Michal" userId="d9fb0081-92de-49c8-a864-309531928953" providerId="ADAL" clId="{36B75340-7BE7-405D-AF75-A2C94CFE6435}" dt="2021-10-13T11:32:39.307" v="4916" actId="20577"/>
        <pc:sldMkLst>
          <pc:docMk/>
          <pc:sldMk cId="4225962499" sldId="608"/>
        </pc:sldMkLst>
        <pc:spChg chg="mod">
          <ac:chgData name="Zajac Michal" userId="d9fb0081-92de-49c8-a864-309531928953" providerId="ADAL" clId="{36B75340-7BE7-405D-AF75-A2C94CFE6435}" dt="2021-10-13T11:32:15.548" v="4897" actId="20577"/>
          <ac:spMkLst>
            <pc:docMk/>
            <pc:sldMk cId="4225962499" sldId="608"/>
            <ac:spMk id="3" creationId="{0A6B4C82-200A-44E2-BDFC-8310569ACCAE}"/>
          </ac:spMkLst>
        </pc:spChg>
        <pc:graphicFrameChg chg="add del mod">
          <ac:chgData name="Zajac Michal" userId="d9fb0081-92de-49c8-a864-309531928953" providerId="ADAL" clId="{36B75340-7BE7-405D-AF75-A2C94CFE6435}" dt="2021-10-13T11:30:05.569" v="4869" actId="478"/>
          <ac:graphicFrameMkLst>
            <pc:docMk/>
            <pc:sldMk cId="4225962499" sldId="608"/>
            <ac:graphicFrameMk id="7" creationId="{9CBF6815-6D20-496E-83E3-45F140233BBA}"/>
          </ac:graphicFrameMkLst>
        </pc:graphicFrameChg>
        <pc:graphicFrameChg chg="add mod">
          <ac:chgData name="Zajac Michal" userId="d9fb0081-92de-49c8-a864-309531928953" providerId="ADAL" clId="{36B75340-7BE7-405D-AF75-A2C94CFE6435}" dt="2021-10-13T11:32:39.307" v="4916" actId="20577"/>
          <ac:graphicFrameMkLst>
            <pc:docMk/>
            <pc:sldMk cId="4225962499" sldId="608"/>
            <ac:graphicFrameMk id="8" creationId="{9CBF6815-6D20-496E-83E3-45F140233BBA}"/>
          </ac:graphicFrameMkLst>
        </pc:graphicFrameChg>
        <pc:graphicFrameChg chg="del mod">
          <ac:chgData name="Zajac Michal" userId="d9fb0081-92de-49c8-a864-309531928953" providerId="ADAL" clId="{36B75340-7BE7-405D-AF75-A2C94CFE6435}" dt="2021-10-12T13:48:11.417" v="2665" actId="478"/>
          <ac:graphicFrameMkLst>
            <pc:docMk/>
            <pc:sldMk cId="4225962499" sldId="608"/>
            <ac:graphicFrameMk id="11" creationId="{D57BA349-E1D7-4CCD-A72C-42305F6EA649}"/>
          </ac:graphicFrameMkLst>
        </pc:graphicFrameChg>
      </pc:sldChg>
      <pc:sldChg chg="addSp delSp modSp add mod modTransition delAnim modAnim modNotesTx">
        <pc:chgData name="Zajac Michal" userId="d9fb0081-92de-49c8-a864-309531928953" providerId="ADAL" clId="{36B75340-7BE7-405D-AF75-A2C94CFE6435}" dt="2021-10-13T12:32:44.393" v="5079"/>
        <pc:sldMkLst>
          <pc:docMk/>
          <pc:sldMk cId="2096548362" sldId="609"/>
        </pc:sldMkLst>
        <pc:spChg chg="mod">
          <ac:chgData name="Zajac Michal" userId="d9fb0081-92de-49c8-a864-309531928953" providerId="ADAL" clId="{36B75340-7BE7-405D-AF75-A2C94CFE6435}" dt="2021-10-12T14:06:03.171" v="2768" actId="20577"/>
          <ac:spMkLst>
            <pc:docMk/>
            <pc:sldMk cId="2096548362" sldId="609"/>
            <ac:spMk id="3" creationId="{62A6A185-E10C-594D-B5D5-15C69CFA90E3}"/>
          </ac:spMkLst>
        </pc:spChg>
        <pc:spChg chg="mod">
          <ac:chgData name="Zajac Michal" userId="d9fb0081-92de-49c8-a864-309531928953" providerId="ADAL" clId="{36B75340-7BE7-405D-AF75-A2C94CFE6435}" dt="2021-10-13T06:45:43.891" v="4419" actId="14100"/>
          <ac:spMkLst>
            <pc:docMk/>
            <pc:sldMk cId="2096548362" sldId="609"/>
            <ac:spMk id="4" creationId="{C6B6A2F5-C331-6747-B915-C8B25FFCCDC3}"/>
          </ac:spMkLst>
        </pc:spChg>
        <pc:spChg chg="add mod">
          <ac:chgData name="Zajac Michal" userId="d9fb0081-92de-49c8-a864-309531928953" providerId="ADAL" clId="{36B75340-7BE7-405D-AF75-A2C94CFE6435}" dt="2021-10-13T11:26:47.179" v="4846" actId="207"/>
          <ac:spMkLst>
            <pc:docMk/>
            <pc:sldMk cId="2096548362" sldId="609"/>
            <ac:spMk id="6" creationId="{D335DE70-6D1F-4BF5-81E7-034B06DFD5D8}"/>
          </ac:spMkLst>
        </pc:spChg>
        <pc:graphicFrameChg chg="add del mod">
          <ac:chgData name="Zajac Michal" userId="d9fb0081-92de-49c8-a864-309531928953" providerId="ADAL" clId="{36B75340-7BE7-405D-AF75-A2C94CFE6435}" dt="2021-10-13T11:20:23.423" v="4822" actId="478"/>
          <ac:graphicFrameMkLst>
            <pc:docMk/>
            <pc:sldMk cId="2096548362" sldId="609"/>
            <ac:graphicFrameMk id="11" creationId="{27F64F60-8838-40BC-B728-CA128A33D827}"/>
          </ac:graphicFrameMkLst>
        </pc:graphicFrameChg>
        <pc:picChg chg="add mod">
          <ac:chgData name="Zajac Michal" userId="d9fb0081-92de-49c8-a864-309531928953" providerId="ADAL" clId="{36B75340-7BE7-405D-AF75-A2C94CFE6435}" dt="2021-10-13T11:20:37.088" v="4826" actId="14100"/>
          <ac:picMkLst>
            <pc:docMk/>
            <pc:sldMk cId="2096548362" sldId="609"/>
            <ac:picMk id="5" creationId="{33D5A2CC-AE3E-4FD8-B219-91900B8D2F54}"/>
          </ac:picMkLst>
        </pc:picChg>
        <pc:picChg chg="add mod">
          <ac:chgData name="Zajac Michal" userId="d9fb0081-92de-49c8-a864-309531928953" providerId="ADAL" clId="{36B75340-7BE7-405D-AF75-A2C94CFE6435}" dt="2021-10-13T11:22:21.031" v="4831" actId="1076"/>
          <ac:picMkLst>
            <pc:docMk/>
            <pc:sldMk cId="2096548362" sldId="609"/>
            <ac:picMk id="9" creationId="{63D4F633-FAAD-462C-B967-1EAE4833C64F}"/>
          </ac:picMkLst>
        </pc:picChg>
        <pc:picChg chg="add del mod">
          <ac:chgData name="Zajac Michal" userId="d9fb0081-92de-49c8-a864-309531928953" providerId="ADAL" clId="{36B75340-7BE7-405D-AF75-A2C94CFE6435}" dt="2021-10-13T11:38:08.633" v="5033" actId="478"/>
          <ac:picMkLst>
            <pc:docMk/>
            <pc:sldMk cId="2096548362" sldId="609"/>
            <ac:picMk id="10" creationId="{B61F8926-0AB3-4D06-9045-D37ECE04A4E4}"/>
          </ac:picMkLst>
        </pc:picChg>
        <pc:picChg chg="add mod">
          <ac:chgData name="Zajac Michal" userId="d9fb0081-92de-49c8-a864-309531928953" providerId="ADAL" clId="{36B75340-7BE7-405D-AF75-A2C94CFE6435}" dt="2021-10-13T11:37:54.895" v="5030" actId="1076"/>
          <ac:picMkLst>
            <pc:docMk/>
            <pc:sldMk cId="2096548362" sldId="609"/>
            <ac:picMk id="12" creationId="{679D795A-F3CF-429F-9B24-D544BB4584E4}"/>
          </ac:picMkLst>
        </pc:picChg>
        <pc:picChg chg="add mod">
          <ac:chgData name="Zajac Michal" userId="d9fb0081-92de-49c8-a864-309531928953" providerId="ADAL" clId="{36B75340-7BE7-405D-AF75-A2C94CFE6435}" dt="2021-10-13T11:38:13.775" v="5034" actId="1076"/>
          <ac:picMkLst>
            <pc:docMk/>
            <pc:sldMk cId="2096548362" sldId="609"/>
            <ac:picMk id="13" creationId="{AB6FB2EA-FE87-4B9F-AF9C-794B1E05C3ED}"/>
          </ac:picMkLst>
        </pc:picChg>
        <pc:picChg chg="add del mod">
          <ac:chgData name="Zajac Michal" userId="d9fb0081-92de-49c8-a864-309531928953" providerId="ADAL" clId="{36B75340-7BE7-405D-AF75-A2C94CFE6435}" dt="2021-10-13T06:45:51.582" v="4420" actId="21"/>
          <ac:picMkLst>
            <pc:docMk/>
            <pc:sldMk cId="2096548362" sldId="609"/>
            <ac:picMk id="1026" creationId="{48363531-142D-4B20-84FE-9D73BAC1ACD2}"/>
          </ac:picMkLst>
        </pc:picChg>
      </pc:sldChg>
      <pc:sldChg chg="modSp add mod ord modAnim">
        <pc:chgData name="Zajac Michal" userId="d9fb0081-92de-49c8-a864-309531928953" providerId="ADAL" clId="{36B75340-7BE7-405D-AF75-A2C94CFE6435}" dt="2021-10-13T12:32:11.640" v="5073"/>
        <pc:sldMkLst>
          <pc:docMk/>
          <pc:sldMk cId="242911832" sldId="611"/>
        </pc:sldMkLst>
        <pc:spChg chg="mod">
          <ac:chgData name="Zajac Michal" userId="d9fb0081-92de-49c8-a864-309531928953" providerId="ADAL" clId="{36B75340-7BE7-405D-AF75-A2C94CFE6435}" dt="2021-10-13T10:30:10.087" v="4468" actId="20577"/>
          <ac:spMkLst>
            <pc:docMk/>
            <pc:sldMk cId="242911832" sldId="611"/>
            <ac:spMk id="3" creationId="{62A6A185-E10C-594D-B5D5-15C69CFA90E3}"/>
          </ac:spMkLst>
        </pc:spChg>
        <pc:spChg chg="mod">
          <ac:chgData name="Zajac Michal" userId="d9fb0081-92de-49c8-a864-309531928953" providerId="ADAL" clId="{36B75340-7BE7-405D-AF75-A2C94CFE6435}" dt="2021-10-13T11:27:20.586" v="4863" actId="20577"/>
          <ac:spMkLst>
            <pc:docMk/>
            <pc:sldMk cId="242911832" sldId="611"/>
            <ac:spMk id="4" creationId="{C6B6A2F5-C331-6747-B915-C8B25FFCCDC3}"/>
          </ac:spMkLst>
        </pc:spChg>
      </pc:sldChg>
      <pc:sldChg chg="modSp add mod modAnim">
        <pc:chgData name="Zajac Michal" userId="d9fb0081-92de-49c8-a864-309531928953" providerId="ADAL" clId="{36B75340-7BE7-405D-AF75-A2C94CFE6435}" dt="2021-10-13T11:36:48.768" v="5023" actId="20577"/>
        <pc:sldMkLst>
          <pc:docMk/>
          <pc:sldMk cId="549928310" sldId="615"/>
        </pc:sldMkLst>
        <pc:spChg chg="mod">
          <ac:chgData name="Zajac Michal" userId="d9fb0081-92de-49c8-a864-309531928953" providerId="ADAL" clId="{36B75340-7BE7-405D-AF75-A2C94CFE6435}" dt="2021-10-13T11:36:03.867" v="4933" actId="108"/>
          <ac:spMkLst>
            <pc:docMk/>
            <pc:sldMk cId="549928310" sldId="615"/>
            <ac:spMk id="3" creationId="{62A6A185-E10C-594D-B5D5-15C69CFA90E3}"/>
          </ac:spMkLst>
        </pc:spChg>
        <pc:spChg chg="mod">
          <ac:chgData name="Zajac Michal" userId="d9fb0081-92de-49c8-a864-309531928953" providerId="ADAL" clId="{36B75340-7BE7-405D-AF75-A2C94CFE6435}" dt="2021-10-13T11:36:48.768" v="5023" actId="20577"/>
          <ac:spMkLst>
            <pc:docMk/>
            <pc:sldMk cId="549928310" sldId="615"/>
            <ac:spMk id="4" creationId="{C6B6A2F5-C331-6747-B915-C8B25FFCCDC3}"/>
          </ac:spMkLst>
        </pc:spChg>
      </pc:sldChg>
      <pc:sldChg chg="delSp add mod delAnim">
        <pc:chgData name="Zajac Michal" userId="d9fb0081-92de-49c8-a864-309531928953" providerId="ADAL" clId="{36B75340-7BE7-405D-AF75-A2C94CFE6435}" dt="2021-10-13T12:32:40.062" v="5078" actId="478"/>
        <pc:sldMkLst>
          <pc:docMk/>
          <pc:sldMk cId="856422466" sldId="618"/>
        </pc:sldMkLst>
        <pc:spChg chg="del">
          <ac:chgData name="Zajac Michal" userId="d9fb0081-92de-49c8-a864-309531928953" providerId="ADAL" clId="{36B75340-7BE7-405D-AF75-A2C94CFE6435}" dt="2021-10-13T12:32:40.062" v="5078" actId="478"/>
          <ac:spMkLst>
            <pc:docMk/>
            <pc:sldMk cId="856422466" sldId="618"/>
            <ac:spMk id="6" creationId="{D335DE70-6D1F-4BF5-81E7-034B06DFD5D8}"/>
          </ac:spMkLst>
        </pc:spChg>
        <pc:picChg chg="del">
          <ac:chgData name="Zajac Michal" userId="d9fb0081-92de-49c8-a864-309531928953" providerId="ADAL" clId="{36B75340-7BE7-405D-AF75-A2C94CFE6435}" dt="2021-10-13T12:32:36.620" v="5076" actId="478"/>
          <ac:picMkLst>
            <pc:docMk/>
            <pc:sldMk cId="856422466" sldId="618"/>
            <ac:picMk id="5" creationId="{33D5A2CC-AE3E-4FD8-B219-91900B8D2F54}"/>
          </ac:picMkLst>
        </pc:picChg>
        <pc:picChg chg="del">
          <ac:chgData name="Zajac Michal" userId="d9fb0081-92de-49c8-a864-309531928953" providerId="ADAL" clId="{36B75340-7BE7-405D-AF75-A2C94CFE6435}" dt="2021-10-13T12:32:38.792" v="5077" actId="478"/>
          <ac:picMkLst>
            <pc:docMk/>
            <pc:sldMk cId="856422466" sldId="618"/>
            <ac:picMk id="9" creationId="{63D4F633-FAAD-462C-B967-1EAE4833C64F}"/>
          </ac:picMkLst>
        </pc:picChg>
        <pc:picChg chg="del">
          <ac:chgData name="Zajac Michal" userId="d9fb0081-92de-49c8-a864-309531928953" providerId="ADAL" clId="{36B75340-7BE7-405D-AF75-A2C94CFE6435}" dt="2021-10-13T12:32:35.380" v="5075" actId="478"/>
          <ac:picMkLst>
            <pc:docMk/>
            <pc:sldMk cId="856422466" sldId="618"/>
            <ac:picMk id="13" creationId="{AB6FB2EA-FE87-4B9F-AF9C-794B1E05C3ED}"/>
          </ac:picMkLst>
        </pc:picChg>
      </pc:sldChg>
    </pc:docChg>
  </pc:docChgLst>
  <pc:docChgLst>
    <pc:chgData name="Hrivnák Martin" userId="S::hrivnakm@nbs.sk::071e0689-7449-45ae-9500-2f049856dc77" providerId="AD" clId="Web-{216B8E5A-F122-4783-A448-6B33E6D00EB3}"/>
    <pc:docChg chg="modSld">
      <pc:chgData name="Hrivnák Martin" userId="S::hrivnakm@nbs.sk::071e0689-7449-45ae-9500-2f049856dc77" providerId="AD" clId="Web-{216B8E5A-F122-4783-A448-6B33E6D00EB3}" dt="2021-10-07T12:15:07.241" v="226"/>
      <pc:docMkLst>
        <pc:docMk/>
      </pc:docMkLst>
      <pc:sldChg chg="modNotes">
        <pc:chgData name="Hrivnák Martin" userId="S::hrivnakm@nbs.sk::071e0689-7449-45ae-9500-2f049856dc77" providerId="AD" clId="Web-{216B8E5A-F122-4783-A448-6B33E6D00EB3}" dt="2021-10-07T12:07:47.045" v="63"/>
        <pc:sldMkLst>
          <pc:docMk/>
          <pc:sldMk cId="1746851438" sldId="560"/>
        </pc:sldMkLst>
      </pc:sldChg>
      <pc:sldChg chg="modNotes">
        <pc:chgData name="Hrivnák Martin" userId="S::hrivnakm@nbs.sk::071e0689-7449-45ae-9500-2f049856dc77" providerId="AD" clId="Web-{216B8E5A-F122-4783-A448-6B33E6D00EB3}" dt="2021-10-07T12:15:07.241" v="226"/>
        <pc:sldMkLst>
          <pc:docMk/>
          <pc:sldMk cId="1996658097" sldId="593"/>
        </pc:sldMkLst>
      </pc:sldChg>
    </pc:docChg>
  </pc:docChgLst>
  <pc:docChgLst>
    <pc:chgData name="Lievaj Marek" userId="e64f2750-c412-4fa3-bac6-af56a512abaa" providerId="ADAL" clId="{A49C7807-E9E1-4AAB-AC3C-D3FE3433C287}"/>
    <pc:docChg chg="custSel addSld delSld modSld sldOrd modSection">
      <pc:chgData name="Lievaj Marek" userId="e64f2750-c412-4fa3-bac6-af56a512abaa" providerId="ADAL" clId="{A49C7807-E9E1-4AAB-AC3C-D3FE3433C287}" dt="2021-10-08T10:48:28.821" v="438" actId="20577"/>
      <pc:docMkLst>
        <pc:docMk/>
      </pc:docMkLst>
      <pc:sldChg chg="addSp delSp modSp new mod modTransition setBg">
        <pc:chgData name="Lievaj Marek" userId="e64f2750-c412-4fa3-bac6-af56a512abaa" providerId="ADAL" clId="{A49C7807-E9E1-4AAB-AC3C-D3FE3433C287}" dt="2021-10-08T10:31:29.121" v="32"/>
        <pc:sldMkLst>
          <pc:docMk/>
          <pc:sldMk cId="3329745641" sldId="597"/>
        </pc:sldMkLst>
        <pc:spChg chg="mod">
          <ac:chgData name="Lievaj Marek" userId="e64f2750-c412-4fa3-bac6-af56a512abaa" providerId="ADAL" clId="{A49C7807-E9E1-4AAB-AC3C-D3FE3433C287}" dt="2021-10-08T10:30:15.385" v="24"/>
          <ac:spMkLst>
            <pc:docMk/>
            <pc:sldMk cId="3329745641" sldId="597"/>
            <ac:spMk id="2" creationId="{87EEC4AF-CA4A-4734-B8F0-941590B4C596}"/>
          </ac:spMkLst>
        </pc:spChg>
        <pc:spChg chg="mod">
          <ac:chgData name="Lievaj Marek" userId="e64f2750-c412-4fa3-bac6-af56a512abaa" providerId="ADAL" clId="{A49C7807-E9E1-4AAB-AC3C-D3FE3433C287}" dt="2021-10-08T10:30:15.385" v="24"/>
          <ac:spMkLst>
            <pc:docMk/>
            <pc:sldMk cId="3329745641" sldId="597"/>
            <ac:spMk id="3" creationId="{208F706D-EC90-43FD-8BC2-C3CA7032A58C}"/>
          </ac:spMkLst>
        </pc:spChg>
        <pc:spChg chg="mod">
          <ac:chgData name="Lievaj Marek" userId="e64f2750-c412-4fa3-bac6-af56a512abaa" providerId="ADAL" clId="{A49C7807-E9E1-4AAB-AC3C-D3FE3433C287}" dt="2021-10-08T10:30:38.427" v="25" actId="207"/>
          <ac:spMkLst>
            <pc:docMk/>
            <pc:sldMk cId="3329745641" sldId="597"/>
            <ac:spMk id="4" creationId="{C4CFED97-D218-4F44-84AD-300C989BBCB4}"/>
          </ac:spMkLst>
        </pc:spChg>
        <pc:graphicFrameChg chg="add del mod">
          <ac:chgData name="Lievaj Marek" userId="e64f2750-c412-4fa3-bac6-af56a512abaa" providerId="ADAL" clId="{A49C7807-E9E1-4AAB-AC3C-D3FE3433C287}" dt="2021-10-08T10:30:45.357" v="27"/>
          <ac:graphicFrameMkLst>
            <pc:docMk/>
            <pc:sldMk cId="3329745641" sldId="597"/>
            <ac:graphicFrameMk id="5" creationId="{82893FE6-5918-47A1-BEE9-D007E078E109}"/>
          </ac:graphicFrameMkLst>
        </pc:graphicFrameChg>
        <pc:graphicFrameChg chg="add mod modGraphic">
          <ac:chgData name="Lievaj Marek" userId="e64f2750-c412-4fa3-bac6-af56a512abaa" providerId="ADAL" clId="{A49C7807-E9E1-4AAB-AC3C-D3FE3433C287}" dt="2021-10-08T10:31:21.562" v="31" actId="1076"/>
          <ac:graphicFrameMkLst>
            <pc:docMk/>
            <pc:sldMk cId="3329745641" sldId="597"/>
            <ac:graphicFrameMk id="6" creationId="{3BB8E60D-C84F-40C0-A0DB-C3B0F04F9D13}"/>
          </ac:graphicFrameMkLst>
        </pc:graphicFrameChg>
      </pc:sldChg>
      <pc:sldChg chg="new del">
        <pc:chgData name="Lievaj Marek" userId="e64f2750-c412-4fa3-bac6-af56a512abaa" providerId="ADAL" clId="{A49C7807-E9E1-4AAB-AC3C-D3FE3433C287}" dt="2021-10-08T10:31:54.473" v="37" actId="2696"/>
        <pc:sldMkLst>
          <pc:docMk/>
          <pc:sldMk cId="565000325" sldId="598"/>
        </pc:sldMkLst>
      </pc:sldChg>
      <pc:sldChg chg="modSp add ord modAnim">
        <pc:chgData name="Lievaj Marek" userId="e64f2750-c412-4fa3-bac6-af56a512abaa" providerId="ADAL" clId="{A49C7807-E9E1-4AAB-AC3C-D3FE3433C287}" dt="2021-10-08T10:35:49.395" v="94" actId="403"/>
        <pc:sldMkLst>
          <pc:docMk/>
          <pc:sldMk cId="3021149914" sldId="599"/>
        </pc:sldMkLst>
        <pc:spChg chg="mod">
          <ac:chgData name="Lievaj Marek" userId="e64f2750-c412-4fa3-bac6-af56a512abaa" providerId="ADAL" clId="{A49C7807-E9E1-4AAB-AC3C-D3FE3433C287}" dt="2021-10-08T10:33:32.089" v="38"/>
          <ac:spMkLst>
            <pc:docMk/>
            <pc:sldMk cId="3021149914" sldId="599"/>
            <ac:spMk id="3" creationId="{62A6A185-E10C-594D-B5D5-15C69CFA90E3}"/>
          </ac:spMkLst>
        </pc:spChg>
        <pc:spChg chg="mod">
          <ac:chgData name="Lievaj Marek" userId="e64f2750-c412-4fa3-bac6-af56a512abaa" providerId="ADAL" clId="{A49C7807-E9E1-4AAB-AC3C-D3FE3433C287}" dt="2021-10-08T10:35:49.395" v="94" actId="403"/>
          <ac:spMkLst>
            <pc:docMk/>
            <pc:sldMk cId="3021149914" sldId="599"/>
            <ac:spMk id="4" creationId="{C6B6A2F5-C331-6747-B915-C8B25FFCCDC3}"/>
          </ac:spMkLst>
        </pc:spChg>
      </pc:sldChg>
      <pc:sldChg chg="modSp add mod">
        <pc:chgData name="Lievaj Marek" userId="e64f2750-c412-4fa3-bac6-af56a512abaa" providerId="ADAL" clId="{A49C7807-E9E1-4AAB-AC3C-D3FE3433C287}" dt="2021-10-08T10:37:02.748" v="107" actId="20577"/>
        <pc:sldMkLst>
          <pc:docMk/>
          <pc:sldMk cId="1092709699" sldId="600"/>
        </pc:sldMkLst>
        <pc:spChg chg="mod">
          <ac:chgData name="Lievaj Marek" userId="e64f2750-c412-4fa3-bac6-af56a512abaa" providerId="ADAL" clId="{A49C7807-E9E1-4AAB-AC3C-D3FE3433C287}" dt="2021-10-08T10:36:43.041" v="96"/>
          <ac:spMkLst>
            <pc:docMk/>
            <pc:sldMk cId="1092709699" sldId="600"/>
            <ac:spMk id="3" creationId="{62A6A185-E10C-594D-B5D5-15C69CFA90E3}"/>
          </ac:spMkLst>
        </pc:spChg>
        <pc:spChg chg="mod">
          <ac:chgData name="Lievaj Marek" userId="e64f2750-c412-4fa3-bac6-af56a512abaa" providerId="ADAL" clId="{A49C7807-E9E1-4AAB-AC3C-D3FE3433C287}" dt="2021-10-08T10:37:02.748" v="107" actId="20577"/>
          <ac:spMkLst>
            <pc:docMk/>
            <pc:sldMk cId="1092709699" sldId="600"/>
            <ac:spMk id="4" creationId="{C6B6A2F5-C331-6747-B915-C8B25FFCCDC3}"/>
          </ac:spMkLst>
        </pc:spChg>
      </pc:sldChg>
      <pc:sldChg chg="modSp add mod">
        <pc:chgData name="Lievaj Marek" userId="e64f2750-c412-4fa3-bac6-af56a512abaa" providerId="ADAL" clId="{A49C7807-E9E1-4AAB-AC3C-D3FE3433C287}" dt="2021-10-08T10:38:37.119" v="120" actId="20577"/>
        <pc:sldMkLst>
          <pc:docMk/>
          <pc:sldMk cId="4259410374" sldId="601"/>
        </pc:sldMkLst>
        <pc:spChg chg="mod">
          <ac:chgData name="Lievaj Marek" userId="e64f2750-c412-4fa3-bac6-af56a512abaa" providerId="ADAL" clId="{A49C7807-E9E1-4AAB-AC3C-D3FE3433C287}" dt="2021-10-08T10:38:14.521" v="109"/>
          <ac:spMkLst>
            <pc:docMk/>
            <pc:sldMk cId="4259410374" sldId="601"/>
            <ac:spMk id="3" creationId="{62A6A185-E10C-594D-B5D5-15C69CFA90E3}"/>
          </ac:spMkLst>
        </pc:spChg>
        <pc:spChg chg="mod">
          <ac:chgData name="Lievaj Marek" userId="e64f2750-c412-4fa3-bac6-af56a512abaa" providerId="ADAL" clId="{A49C7807-E9E1-4AAB-AC3C-D3FE3433C287}" dt="2021-10-08T10:38:37.119" v="120" actId="20577"/>
          <ac:spMkLst>
            <pc:docMk/>
            <pc:sldMk cId="4259410374" sldId="601"/>
            <ac:spMk id="4" creationId="{C6B6A2F5-C331-6747-B915-C8B25FFCCDC3}"/>
          </ac:spMkLst>
        </pc:spChg>
      </pc:sldChg>
      <pc:sldChg chg="modSp add mod">
        <pc:chgData name="Lievaj Marek" userId="e64f2750-c412-4fa3-bac6-af56a512abaa" providerId="ADAL" clId="{A49C7807-E9E1-4AAB-AC3C-D3FE3433C287}" dt="2021-10-08T10:40:23.539" v="132" actId="20577"/>
        <pc:sldMkLst>
          <pc:docMk/>
          <pc:sldMk cId="733362776" sldId="602"/>
        </pc:sldMkLst>
        <pc:spChg chg="mod">
          <ac:chgData name="Lievaj Marek" userId="e64f2750-c412-4fa3-bac6-af56a512abaa" providerId="ADAL" clId="{A49C7807-E9E1-4AAB-AC3C-D3FE3433C287}" dt="2021-10-08T10:39:57.971" v="124" actId="33524"/>
          <ac:spMkLst>
            <pc:docMk/>
            <pc:sldMk cId="733362776" sldId="602"/>
            <ac:spMk id="3" creationId="{62A6A185-E10C-594D-B5D5-15C69CFA90E3}"/>
          </ac:spMkLst>
        </pc:spChg>
        <pc:spChg chg="mod">
          <ac:chgData name="Lievaj Marek" userId="e64f2750-c412-4fa3-bac6-af56a512abaa" providerId="ADAL" clId="{A49C7807-E9E1-4AAB-AC3C-D3FE3433C287}" dt="2021-10-08T10:40:23.539" v="132" actId="20577"/>
          <ac:spMkLst>
            <pc:docMk/>
            <pc:sldMk cId="733362776" sldId="602"/>
            <ac:spMk id="4" creationId="{C6B6A2F5-C331-6747-B915-C8B25FFCCDC3}"/>
          </ac:spMkLst>
        </pc:spChg>
      </pc:sldChg>
      <pc:sldChg chg="modSp add mod">
        <pc:chgData name="Lievaj Marek" userId="e64f2750-c412-4fa3-bac6-af56a512abaa" providerId="ADAL" clId="{A49C7807-E9E1-4AAB-AC3C-D3FE3433C287}" dt="2021-10-08T10:40:57.352" v="140" actId="20577"/>
        <pc:sldMkLst>
          <pc:docMk/>
          <pc:sldMk cId="3194068287" sldId="603"/>
        </pc:sldMkLst>
        <pc:spChg chg="mod">
          <ac:chgData name="Lievaj Marek" userId="e64f2750-c412-4fa3-bac6-af56a512abaa" providerId="ADAL" clId="{A49C7807-E9E1-4AAB-AC3C-D3FE3433C287}" dt="2021-10-08T10:40:38.656" v="134"/>
          <ac:spMkLst>
            <pc:docMk/>
            <pc:sldMk cId="3194068287" sldId="603"/>
            <ac:spMk id="3" creationId="{62A6A185-E10C-594D-B5D5-15C69CFA90E3}"/>
          </ac:spMkLst>
        </pc:spChg>
        <pc:spChg chg="mod">
          <ac:chgData name="Lievaj Marek" userId="e64f2750-c412-4fa3-bac6-af56a512abaa" providerId="ADAL" clId="{A49C7807-E9E1-4AAB-AC3C-D3FE3433C287}" dt="2021-10-08T10:40:57.352" v="140" actId="20577"/>
          <ac:spMkLst>
            <pc:docMk/>
            <pc:sldMk cId="3194068287" sldId="603"/>
            <ac:spMk id="4" creationId="{C6B6A2F5-C331-6747-B915-C8B25FFCCDC3}"/>
          </ac:spMkLst>
        </pc:spChg>
      </pc:sldChg>
      <pc:sldChg chg="modSp new del mod">
        <pc:chgData name="Lievaj Marek" userId="e64f2750-c412-4fa3-bac6-af56a512abaa" providerId="ADAL" clId="{A49C7807-E9E1-4AAB-AC3C-D3FE3433C287}" dt="2021-10-08T10:43:29.825" v="149" actId="47"/>
        <pc:sldMkLst>
          <pc:docMk/>
          <pc:sldMk cId="1038967379" sldId="604"/>
        </pc:sldMkLst>
        <pc:spChg chg="mod">
          <ac:chgData name="Lievaj Marek" userId="e64f2750-c412-4fa3-bac6-af56a512abaa" providerId="ADAL" clId="{A49C7807-E9E1-4AAB-AC3C-D3FE3433C287}" dt="2021-10-08T10:43:20.587" v="147" actId="113"/>
          <ac:spMkLst>
            <pc:docMk/>
            <pc:sldMk cId="1038967379" sldId="604"/>
            <ac:spMk id="3" creationId="{E5078F72-10EE-4A9D-A23E-03478D8E6100}"/>
          </ac:spMkLst>
        </pc:spChg>
      </pc:sldChg>
      <pc:sldChg chg="modSp add mod">
        <pc:chgData name="Lievaj Marek" userId="e64f2750-c412-4fa3-bac6-af56a512abaa" providerId="ADAL" clId="{A49C7807-E9E1-4AAB-AC3C-D3FE3433C287}" dt="2021-10-08T10:45:49.052" v="328" actId="20577"/>
        <pc:sldMkLst>
          <pc:docMk/>
          <pc:sldMk cId="2292782581" sldId="605"/>
        </pc:sldMkLst>
        <pc:spChg chg="mod">
          <ac:chgData name="Lievaj Marek" userId="e64f2750-c412-4fa3-bac6-af56a512abaa" providerId="ADAL" clId="{A49C7807-E9E1-4AAB-AC3C-D3FE3433C287}" dt="2021-10-08T10:43:51.555" v="163" actId="403"/>
          <ac:spMkLst>
            <pc:docMk/>
            <pc:sldMk cId="2292782581" sldId="605"/>
            <ac:spMk id="3" creationId="{62A6A185-E10C-594D-B5D5-15C69CFA90E3}"/>
          </ac:spMkLst>
        </pc:spChg>
        <pc:spChg chg="mod">
          <ac:chgData name="Lievaj Marek" userId="e64f2750-c412-4fa3-bac6-af56a512abaa" providerId="ADAL" clId="{A49C7807-E9E1-4AAB-AC3C-D3FE3433C287}" dt="2021-10-08T10:45:49.052" v="328" actId="20577"/>
          <ac:spMkLst>
            <pc:docMk/>
            <pc:sldMk cId="2292782581" sldId="605"/>
            <ac:spMk id="4" creationId="{C6B6A2F5-C331-6747-B915-C8B25FFCCDC3}"/>
          </ac:spMkLst>
        </pc:spChg>
      </pc:sldChg>
      <pc:sldChg chg="modSp add mod">
        <pc:chgData name="Lievaj Marek" userId="e64f2750-c412-4fa3-bac6-af56a512abaa" providerId="ADAL" clId="{A49C7807-E9E1-4AAB-AC3C-D3FE3433C287}" dt="2021-10-08T10:48:28.821" v="438" actId="20577"/>
        <pc:sldMkLst>
          <pc:docMk/>
          <pc:sldMk cId="3121258737" sldId="606"/>
        </pc:sldMkLst>
        <pc:spChg chg="mod">
          <ac:chgData name="Lievaj Marek" userId="e64f2750-c412-4fa3-bac6-af56a512abaa" providerId="ADAL" clId="{A49C7807-E9E1-4AAB-AC3C-D3FE3433C287}" dt="2021-10-08T10:46:52.422" v="330"/>
          <ac:spMkLst>
            <pc:docMk/>
            <pc:sldMk cId="3121258737" sldId="606"/>
            <ac:spMk id="3" creationId="{62A6A185-E10C-594D-B5D5-15C69CFA90E3}"/>
          </ac:spMkLst>
        </pc:spChg>
        <pc:spChg chg="mod">
          <ac:chgData name="Lievaj Marek" userId="e64f2750-c412-4fa3-bac6-af56a512abaa" providerId="ADAL" clId="{A49C7807-E9E1-4AAB-AC3C-D3FE3433C287}" dt="2021-10-08T10:48:28.821" v="438" actId="20577"/>
          <ac:spMkLst>
            <pc:docMk/>
            <pc:sldMk cId="3121258737" sldId="606"/>
            <ac:spMk id="4" creationId="{C6B6A2F5-C331-6747-B915-C8B25FFCCDC3}"/>
          </ac:spMkLst>
        </pc:spChg>
      </pc:sldChg>
    </pc:docChg>
  </pc:docChgLst>
  <pc:docChgLst>
    <pc:chgData name="Ďuriš Miroslav" userId="6be4a9be-950e-4dfa-a859-48aa0564d39a" providerId="ADAL" clId="{A6DF2C74-A1E4-4571-88FF-9B3A56CE1693}"/>
    <pc:docChg chg="undo redo custSel addSld delSld modSld modSection">
      <pc:chgData name="Ďuriš Miroslav" userId="6be4a9be-950e-4dfa-a859-48aa0564d39a" providerId="ADAL" clId="{A6DF2C74-A1E4-4571-88FF-9B3A56CE1693}" dt="2021-10-14T08:44:40.717" v="1114" actId="20577"/>
      <pc:docMkLst>
        <pc:docMk/>
      </pc:docMkLst>
      <pc:sldChg chg="addSp delSp modSp mod delAnim modAnim modNotesTx">
        <pc:chgData name="Ďuriš Miroslav" userId="6be4a9be-950e-4dfa-a859-48aa0564d39a" providerId="ADAL" clId="{A6DF2C74-A1E4-4571-88FF-9B3A56CE1693}" dt="2021-10-14T08:44:40.717" v="1114" actId="20577"/>
        <pc:sldMkLst>
          <pc:docMk/>
          <pc:sldMk cId="2791131939" sldId="565"/>
        </pc:sldMkLst>
        <pc:spChg chg="mod">
          <ac:chgData name="Ďuriš Miroslav" userId="6be4a9be-950e-4dfa-a859-48aa0564d39a" providerId="ADAL" clId="{A6DF2C74-A1E4-4571-88FF-9B3A56CE1693}" dt="2021-10-13T11:08:26.963" v="388" actId="20577"/>
          <ac:spMkLst>
            <pc:docMk/>
            <pc:sldMk cId="2791131939" sldId="565"/>
            <ac:spMk id="3" creationId="{62A6A185-E10C-594D-B5D5-15C69CFA90E3}"/>
          </ac:spMkLst>
        </pc:spChg>
        <pc:spChg chg="mod">
          <ac:chgData name="Ďuriš Miroslav" userId="6be4a9be-950e-4dfa-a859-48aa0564d39a" providerId="ADAL" clId="{A6DF2C74-A1E4-4571-88FF-9B3A56CE1693}" dt="2021-10-13T11:05:33.131" v="372" actId="255"/>
          <ac:spMkLst>
            <pc:docMk/>
            <pc:sldMk cId="2791131939" sldId="565"/>
            <ac:spMk id="4" creationId="{C6B6A2F5-C331-6747-B915-C8B25FFCCDC3}"/>
          </ac:spMkLst>
        </pc:spChg>
        <pc:picChg chg="add del mod">
          <ac:chgData name="Ďuriš Miroslav" userId="6be4a9be-950e-4dfa-a859-48aa0564d39a" providerId="ADAL" clId="{A6DF2C74-A1E4-4571-88FF-9B3A56CE1693}" dt="2021-10-13T11:35:50.265" v="475" actId="478"/>
          <ac:picMkLst>
            <pc:docMk/>
            <pc:sldMk cId="2791131939" sldId="565"/>
            <ac:picMk id="6" creationId="{F5379DB2-D433-4504-B3D0-008000147E79}"/>
          </ac:picMkLst>
        </pc:picChg>
        <pc:picChg chg="mod">
          <ac:chgData name="Ďuriš Miroslav" userId="6be4a9be-950e-4dfa-a859-48aa0564d39a" providerId="ADAL" clId="{A6DF2C74-A1E4-4571-88FF-9B3A56CE1693}" dt="2021-10-13T11:30:51.650" v="465" actId="1076"/>
          <ac:picMkLst>
            <pc:docMk/>
            <pc:sldMk cId="2791131939" sldId="565"/>
            <ac:picMk id="8" creationId="{C4698DA7-1DD1-4E81-BB01-E8B77670C03D}"/>
          </ac:picMkLst>
        </pc:picChg>
      </pc:sldChg>
      <pc:sldChg chg="modSp modNotesTx">
        <pc:chgData name="Ďuriš Miroslav" userId="6be4a9be-950e-4dfa-a859-48aa0564d39a" providerId="ADAL" clId="{A6DF2C74-A1E4-4571-88FF-9B3A56CE1693}" dt="2021-10-13T11:14:32.713" v="416" actId="20577"/>
        <pc:sldMkLst>
          <pc:docMk/>
          <pc:sldMk cId="415541419" sldId="566"/>
        </pc:sldMkLst>
        <pc:spChg chg="mod">
          <ac:chgData name="Ďuriš Miroslav" userId="6be4a9be-950e-4dfa-a859-48aa0564d39a" providerId="ADAL" clId="{A6DF2C74-A1E4-4571-88FF-9B3A56CE1693}" dt="2021-10-13T11:14:32.713" v="416" actId="20577"/>
          <ac:spMkLst>
            <pc:docMk/>
            <pc:sldMk cId="415541419" sldId="566"/>
            <ac:spMk id="4" creationId="{C6B6A2F5-C331-6747-B915-C8B25FFCCDC3}"/>
          </ac:spMkLst>
        </pc:spChg>
      </pc:sldChg>
      <pc:sldChg chg="delSp modSp mod modNotesTx">
        <pc:chgData name="Ďuriš Miroslav" userId="6be4a9be-950e-4dfa-a859-48aa0564d39a" providerId="ADAL" clId="{A6DF2C74-A1E4-4571-88FF-9B3A56CE1693}" dt="2021-10-14T08:37:10.219" v="1000" actId="20577"/>
        <pc:sldMkLst>
          <pc:docMk/>
          <pc:sldMk cId="2071565583" sldId="567"/>
        </pc:sldMkLst>
        <pc:spChg chg="mod">
          <ac:chgData name="Ďuriš Miroslav" userId="6be4a9be-950e-4dfa-a859-48aa0564d39a" providerId="ADAL" clId="{A6DF2C74-A1E4-4571-88FF-9B3A56CE1693}" dt="2021-10-13T09:34:24.275" v="362" actId="20577"/>
          <ac:spMkLst>
            <pc:docMk/>
            <pc:sldMk cId="2071565583" sldId="567"/>
            <ac:spMk id="3" creationId="{62A6A185-E10C-594D-B5D5-15C69CFA90E3}"/>
          </ac:spMkLst>
        </pc:spChg>
        <pc:spChg chg="mod">
          <ac:chgData name="Ďuriš Miroslav" userId="6be4a9be-950e-4dfa-a859-48aa0564d39a" providerId="ADAL" clId="{A6DF2C74-A1E4-4571-88FF-9B3A56CE1693}" dt="2021-10-11T12:12:14.118" v="30" actId="20577"/>
          <ac:spMkLst>
            <pc:docMk/>
            <pc:sldMk cId="2071565583" sldId="567"/>
            <ac:spMk id="4" creationId="{C6B6A2F5-C331-6747-B915-C8B25FFCCDC3}"/>
          </ac:spMkLst>
        </pc:spChg>
        <pc:picChg chg="mod">
          <ac:chgData name="Ďuriš Miroslav" userId="6be4a9be-950e-4dfa-a859-48aa0564d39a" providerId="ADAL" clId="{A6DF2C74-A1E4-4571-88FF-9B3A56CE1693}" dt="2021-10-13T09:34:08.846" v="351" actId="1076"/>
          <ac:picMkLst>
            <pc:docMk/>
            <pc:sldMk cId="2071565583" sldId="567"/>
            <ac:picMk id="5" creationId="{A84106B0-A2D7-4CB7-8E8E-87BCCE337EEA}"/>
          </ac:picMkLst>
        </pc:picChg>
        <pc:picChg chg="del mod">
          <ac:chgData name="Ďuriš Miroslav" userId="6be4a9be-950e-4dfa-a859-48aa0564d39a" providerId="ADAL" clId="{A6DF2C74-A1E4-4571-88FF-9B3A56CE1693}" dt="2021-10-11T12:19:46.741" v="55" actId="478"/>
          <ac:picMkLst>
            <pc:docMk/>
            <pc:sldMk cId="2071565583" sldId="567"/>
            <ac:picMk id="5" creationId="{BF066821-B482-450A-A3A4-97761C3849F1}"/>
          </ac:picMkLst>
        </pc:picChg>
        <pc:picChg chg="del mod">
          <ac:chgData name="Ďuriš Miroslav" userId="6be4a9be-950e-4dfa-a859-48aa0564d39a" providerId="ADAL" clId="{A6DF2C74-A1E4-4571-88FF-9B3A56CE1693}" dt="2021-10-13T09:34:00.679" v="350" actId="478"/>
          <ac:picMkLst>
            <pc:docMk/>
            <pc:sldMk cId="2071565583" sldId="567"/>
            <ac:picMk id="6" creationId="{99E62EF4-912E-4856-B369-9AA812752466}"/>
          </ac:picMkLst>
        </pc:picChg>
        <pc:picChg chg="del">
          <ac:chgData name="Ďuriš Miroslav" userId="6be4a9be-950e-4dfa-a859-48aa0564d39a" providerId="ADAL" clId="{A6DF2C74-A1E4-4571-88FF-9B3A56CE1693}" dt="2021-10-11T12:08:36.860" v="0" actId="478"/>
          <ac:picMkLst>
            <pc:docMk/>
            <pc:sldMk cId="2071565583" sldId="567"/>
            <ac:picMk id="7" creationId="{8993E36F-A965-4CD4-9C3E-8AF4C2C66BC0}"/>
          </ac:picMkLst>
        </pc:picChg>
        <pc:picChg chg="del">
          <ac:chgData name="Ďuriš Miroslav" userId="6be4a9be-950e-4dfa-a859-48aa0564d39a" providerId="ADAL" clId="{A6DF2C74-A1E4-4571-88FF-9B3A56CE1693}" dt="2021-10-11T12:24:35.837" v="254" actId="478"/>
          <ac:picMkLst>
            <pc:docMk/>
            <pc:sldMk cId="2071565583" sldId="567"/>
            <ac:picMk id="8" creationId="{6B39662E-55F1-4733-8D46-8D13D8DD7174}"/>
          </ac:picMkLst>
        </pc:picChg>
        <pc:picChg chg="del mod">
          <ac:chgData name="Ďuriš Miroslav" userId="6be4a9be-950e-4dfa-a859-48aa0564d39a" providerId="ADAL" clId="{A6DF2C74-A1E4-4571-88FF-9B3A56CE1693}" dt="2021-10-13T09:24:24.979" v="349" actId="478"/>
          <ac:picMkLst>
            <pc:docMk/>
            <pc:sldMk cId="2071565583" sldId="567"/>
            <ac:picMk id="10" creationId="{88924B9E-D180-4D62-8AE5-925748CFE68E}"/>
          </ac:picMkLst>
        </pc:picChg>
      </pc:sldChg>
      <pc:sldChg chg="addSp delSp modSp mod modNotesTx">
        <pc:chgData name="Ďuriš Miroslav" userId="6be4a9be-950e-4dfa-a859-48aa0564d39a" providerId="ADAL" clId="{A6DF2C74-A1E4-4571-88FF-9B3A56CE1693}" dt="2021-10-11T12:31:24.800" v="279" actId="14100"/>
        <pc:sldMkLst>
          <pc:docMk/>
          <pc:sldMk cId="1620877278" sldId="568"/>
        </pc:sldMkLst>
        <pc:spChg chg="mod">
          <ac:chgData name="Ďuriš Miroslav" userId="6be4a9be-950e-4dfa-a859-48aa0564d39a" providerId="ADAL" clId="{A6DF2C74-A1E4-4571-88FF-9B3A56CE1693}" dt="2021-10-11T12:13:49.565" v="37" actId="6549"/>
          <ac:spMkLst>
            <pc:docMk/>
            <pc:sldMk cId="1620877278" sldId="568"/>
            <ac:spMk id="4" creationId="{C6B6A2F5-C331-6747-B915-C8B25FFCCDC3}"/>
          </ac:spMkLst>
        </pc:spChg>
        <pc:picChg chg="del mod">
          <ac:chgData name="Ďuriš Miroslav" userId="6be4a9be-950e-4dfa-a859-48aa0564d39a" providerId="ADAL" clId="{A6DF2C74-A1E4-4571-88FF-9B3A56CE1693}" dt="2021-10-11T12:28:03.334" v="262" actId="478"/>
          <ac:picMkLst>
            <pc:docMk/>
            <pc:sldMk cId="1620877278" sldId="568"/>
            <ac:picMk id="5" creationId="{7A6FB400-CCA4-4AF8-B6F1-968FDC73BADB}"/>
          </ac:picMkLst>
        </pc:picChg>
        <pc:picChg chg="del">
          <ac:chgData name="Ďuriš Miroslav" userId="6be4a9be-950e-4dfa-a859-48aa0564d39a" providerId="ADAL" clId="{A6DF2C74-A1E4-4571-88FF-9B3A56CE1693}" dt="2021-10-11T12:18:05.021" v="46" actId="478"/>
          <ac:picMkLst>
            <pc:docMk/>
            <pc:sldMk cId="1620877278" sldId="568"/>
            <ac:picMk id="6" creationId="{0A814DBF-F1DD-4E27-B6E6-F10975AF7CA1}"/>
          </ac:picMkLst>
        </pc:picChg>
        <pc:picChg chg="del mod">
          <ac:chgData name="Ďuriš Miroslav" userId="6be4a9be-950e-4dfa-a859-48aa0564d39a" providerId="ADAL" clId="{A6DF2C74-A1E4-4571-88FF-9B3A56CE1693}" dt="2021-10-11T12:30:14.846" v="270" actId="478"/>
          <ac:picMkLst>
            <pc:docMk/>
            <pc:sldMk cId="1620877278" sldId="568"/>
            <ac:picMk id="7" creationId="{4E32D1E7-752A-4100-B214-2FAF6E9E8837}"/>
          </ac:picMkLst>
        </pc:picChg>
        <pc:picChg chg="del">
          <ac:chgData name="Ďuriš Miroslav" userId="6be4a9be-950e-4dfa-a859-48aa0564d39a" providerId="ADAL" clId="{A6DF2C74-A1E4-4571-88FF-9B3A56CE1693}" dt="2021-10-11T12:24:31.925" v="252" actId="478"/>
          <ac:picMkLst>
            <pc:docMk/>
            <pc:sldMk cId="1620877278" sldId="568"/>
            <ac:picMk id="8" creationId="{E1130CEE-FD69-4ACE-8D5D-E575F5BF1503}"/>
          </ac:picMkLst>
        </pc:picChg>
        <pc:picChg chg="add mod">
          <ac:chgData name="Ďuriš Miroslav" userId="6be4a9be-950e-4dfa-a859-48aa0564d39a" providerId="ADAL" clId="{A6DF2C74-A1E4-4571-88FF-9B3A56CE1693}" dt="2021-10-11T12:24:51.722" v="257"/>
          <ac:picMkLst>
            <pc:docMk/>
            <pc:sldMk cId="1620877278" sldId="568"/>
            <ac:picMk id="10" creationId="{2DC9A1FD-23C2-4129-B716-0D05B7E47B4A}"/>
          </ac:picMkLst>
        </pc:picChg>
        <pc:picChg chg="mod">
          <ac:chgData name="Ďuriš Miroslav" userId="6be4a9be-950e-4dfa-a859-48aa0564d39a" providerId="ADAL" clId="{A6DF2C74-A1E4-4571-88FF-9B3A56CE1693}" dt="2021-10-11T12:31:24.800" v="279" actId="14100"/>
          <ac:picMkLst>
            <pc:docMk/>
            <pc:sldMk cId="1620877278" sldId="568"/>
            <ac:picMk id="11" creationId="{71A0B95C-D0AA-46FB-87BF-1DE6A9F03CFA}"/>
          </ac:picMkLst>
        </pc:picChg>
      </pc:sldChg>
      <pc:sldChg chg="addSp delSp modSp mod modNotesTx">
        <pc:chgData name="Ďuriš Miroslav" userId="6be4a9be-950e-4dfa-a859-48aa0564d39a" providerId="ADAL" clId="{A6DF2C74-A1E4-4571-88FF-9B3A56CE1693}" dt="2021-10-12T11:00:42.344" v="306" actId="20577"/>
        <pc:sldMkLst>
          <pc:docMk/>
          <pc:sldMk cId="3429599810" sldId="569"/>
        </pc:sldMkLst>
        <pc:spChg chg="mod">
          <ac:chgData name="Ďuriš Miroslav" userId="6be4a9be-950e-4dfa-a859-48aa0564d39a" providerId="ADAL" clId="{A6DF2C74-A1E4-4571-88FF-9B3A56CE1693}" dt="2021-10-12T10:59:26.870" v="305" actId="6549"/>
          <ac:spMkLst>
            <pc:docMk/>
            <pc:sldMk cId="3429599810" sldId="569"/>
            <ac:spMk id="4" creationId="{C6B6A2F5-C331-6747-B915-C8B25FFCCDC3}"/>
          </ac:spMkLst>
        </pc:spChg>
        <pc:picChg chg="del mod">
          <ac:chgData name="Ďuriš Miroslav" userId="6be4a9be-950e-4dfa-a859-48aa0564d39a" providerId="ADAL" clId="{A6DF2C74-A1E4-4571-88FF-9B3A56CE1693}" dt="2021-10-11T12:28:33.062" v="269" actId="478"/>
          <ac:picMkLst>
            <pc:docMk/>
            <pc:sldMk cId="3429599810" sldId="569"/>
            <ac:picMk id="5" creationId="{D73A6451-843E-4325-AF38-1AC00F4E9D30}"/>
          </ac:picMkLst>
        </pc:picChg>
        <pc:picChg chg="mod">
          <ac:chgData name="Ďuriš Miroslav" userId="6be4a9be-950e-4dfa-a859-48aa0564d39a" providerId="ADAL" clId="{A6DF2C74-A1E4-4571-88FF-9B3A56CE1693}" dt="2021-10-11T12:31:09.714" v="276" actId="14100"/>
          <ac:picMkLst>
            <pc:docMk/>
            <pc:sldMk cId="3429599810" sldId="569"/>
            <ac:picMk id="6" creationId="{052ABAE8-6B2C-4882-ABAC-CF0B022589EE}"/>
          </ac:picMkLst>
        </pc:picChg>
        <pc:picChg chg="del">
          <ac:chgData name="Ďuriš Miroslav" userId="6be4a9be-950e-4dfa-a859-48aa0564d39a" providerId="ADAL" clId="{A6DF2C74-A1E4-4571-88FF-9B3A56CE1693}" dt="2021-10-11T12:15:55.068" v="41" actId="478"/>
          <ac:picMkLst>
            <pc:docMk/>
            <pc:sldMk cId="3429599810" sldId="569"/>
            <ac:picMk id="8" creationId="{54E3F0E0-869A-42C2-A9AB-BCEA1BDD4476}"/>
          </ac:picMkLst>
        </pc:picChg>
        <pc:picChg chg="add mod">
          <ac:chgData name="Ďuriš Miroslav" userId="6be4a9be-950e-4dfa-a859-48aa0564d39a" providerId="ADAL" clId="{A6DF2C74-A1E4-4571-88FF-9B3A56CE1693}" dt="2021-10-11T12:24:53.451" v="258"/>
          <ac:picMkLst>
            <pc:docMk/>
            <pc:sldMk cId="3429599810" sldId="569"/>
            <ac:picMk id="9" creationId="{D11164DA-5C31-4BF5-94B1-69F6202D96A1}"/>
          </ac:picMkLst>
        </pc:picChg>
        <pc:picChg chg="del">
          <ac:chgData name="Ďuriš Miroslav" userId="6be4a9be-950e-4dfa-a859-48aa0564d39a" providerId="ADAL" clId="{A6DF2C74-A1E4-4571-88FF-9B3A56CE1693}" dt="2021-10-11T12:24:34.037" v="253" actId="478"/>
          <ac:picMkLst>
            <pc:docMk/>
            <pc:sldMk cId="3429599810" sldId="569"/>
            <ac:picMk id="10" creationId="{5170E3F3-ECAD-4675-946C-0BCFD4375AE9}"/>
          </ac:picMkLst>
        </pc:picChg>
      </pc:sldChg>
      <pc:sldChg chg="modSp add mod modAnim modNotesTx">
        <pc:chgData name="Ďuriš Miroslav" userId="6be4a9be-950e-4dfa-a859-48aa0564d39a" providerId="ADAL" clId="{A6DF2C74-A1E4-4571-88FF-9B3A56CE1693}" dt="2021-10-14T08:32:50.016" v="991" actId="20577"/>
        <pc:sldMkLst>
          <pc:docMk/>
          <pc:sldMk cId="1266787601" sldId="612"/>
        </pc:sldMkLst>
        <pc:spChg chg="mod">
          <ac:chgData name="Ďuriš Miroslav" userId="6be4a9be-950e-4dfa-a859-48aa0564d39a" providerId="ADAL" clId="{A6DF2C74-A1E4-4571-88FF-9B3A56CE1693}" dt="2021-10-13T11:08:39.253" v="390" actId="20577"/>
          <ac:spMkLst>
            <pc:docMk/>
            <pc:sldMk cId="1266787601" sldId="612"/>
            <ac:spMk id="3" creationId="{62A6A185-E10C-594D-B5D5-15C69CFA90E3}"/>
          </ac:spMkLst>
        </pc:spChg>
        <pc:spChg chg="mod">
          <ac:chgData name="Ďuriš Miroslav" userId="6be4a9be-950e-4dfa-a859-48aa0564d39a" providerId="ADAL" clId="{A6DF2C74-A1E4-4571-88FF-9B3A56CE1693}" dt="2021-10-13T12:07:41.213" v="986" actId="20577"/>
          <ac:spMkLst>
            <pc:docMk/>
            <pc:sldMk cId="1266787601" sldId="612"/>
            <ac:spMk id="4" creationId="{C6B6A2F5-C331-6747-B915-C8B25FFCCDC3}"/>
          </ac:spMkLst>
        </pc:spChg>
      </pc:sldChg>
      <pc:sldChg chg="modSp add del modNotesTx">
        <pc:chgData name="Ďuriš Miroslav" userId="6be4a9be-950e-4dfa-a859-48aa0564d39a" providerId="ADAL" clId="{A6DF2C74-A1E4-4571-88FF-9B3A56CE1693}" dt="2021-10-13T11:28:56.936" v="459" actId="47"/>
        <pc:sldMkLst>
          <pc:docMk/>
          <pc:sldMk cId="181044238" sldId="614"/>
        </pc:sldMkLst>
        <pc:spChg chg="mod">
          <ac:chgData name="Ďuriš Miroslav" userId="6be4a9be-950e-4dfa-a859-48aa0564d39a" providerId="ADAL" clId="{A6DF2C74-A1E4-4571-88FF-9B3A56CE1693}" dt="2021-10-13T11:28:42.301" v="458" actId="20577"/>
          <ac:spMkLst>
            <pc:docMk/>
            <pc:sldMk cId="181044238" sldId="614"/>
            <ac:spMk id="7" creationId="{87EC0DF9-EFE8-4E25-9760-CF0249B27E2D}"/>
          </ac:spMkLst>
        </pc:spChg>
      </pc:sldChg>
    </pc:docChg>
  </pc:docChgLst>
  <pc:docChgLst>
    <pc:chgData name="Miglierini Mário" userId="S::miglierinim@nbs.sk::b9ce9d54-d50c-4762-bc34-55c068a51d5a" providerId="AD" clId="Web-{BE69750A-343F-4C94-8E86-F21F4A821377}"/>
    <pc:docChg chg="modSld">
      <pc:chgData name="Miglierini Mário" userId="S::miglierinim@nbs.sk::b9ce9d54-d50c-4762-bc34-55c068a51d5a" providerId="AD" clId="Web-{BE69750A-343F-4C94-8E86-F21F4A821377}" dt="2021-10-14T07:04:05.913" v="109"/>
      <pc:docMkLst>
        <pc:docMk/>
      </pc:docMkLst>
      <pc:sldChg chg="modNotes">
        <pc:chgData name="Miglierini Mário" userId="S::miglierinim@nbs.sk::b9ce9d54-d50c-4762-bc34-55c068a51d5a" providerId="AD" clId="Web-{BE69750A-343F-4C94-8E86-F21F4A821377}" dt="2021-10-14T07:04:05.913" v="109"/>
        <pc:sldMkLst>
          <pc:docMk/>
          <pc:sldMk cId="1620877278" sldId="568"/>
        </pc:sldMkLst>
      </pc:sldChg>
    </pc:docChg>
  </pc:docChgLst>
  <pc:docChgLst>
    <pc:chgData name="Miglierini Mário" userId="S::miglierinim@nbs.sk::b9ce9d54-d50c-4762-bc34-55c068a51d5a" providerId="AD" clId="Web-{3441971A-1C2C-4ED2-BB04-4C328FACFCFB}"/>
    <pc:docChg chg="modSld">
      <pc:chgData name="Miglierini Mário" userId="S::miglierinim@nbs.sk::b9ce9d54-d50c-4762-bc34-55c068a51d5a" providerId="AD" clId="Web-{3441971A-1C2C-4ED2-BB04-4C328FACFCFB}" dt="2021-10-11T13:48:43.412" v="1"/>
      <pc:docMkLst>
        <pc:docMk/>
      </pc:docMkLst>
      <pc:sldChg chg="addAnim modAnim">
        <pc:chgData name="Miglierini Mário" userId="S::miglierinim@nbs.sk::b9ce9d54-d50c-4762-bc34-55c068a51d5a" providerId="AD" clId="Web-{3441971A-1C2C-4ED2-BB04-4C328FACFCFB}" dt="2021-10-11T13:48:43.412" v="1"/>
        <pc:sldMkLst>
          <pc:docMk/>
          <pc:sldMk cId="3582552629" sldId="577"/>
        </pc:sldMkLst>
      </pc:sldChg>
    </pc:docChg>
  </pc:docChgLst>
  <pc:docChgLst>
    <pc:chgData name="Hrivnák Martin" userId="S::hrivnakm@nbs.sk::071e0689-7449-45ae-9500-2f049856dc77" providerId="AD" clId="Web-{8FA3468F-FDBC-4F86-9E32-E5535C1CA380}"/>
    <pc:docChg chg="modSld">
      <pc:chgData name="Hrivnák Martin" userId="S::hrivnakm@nbs.sk::071e0689-7449-45ae-9500-2f049856dc77" providerId="AD" clId="Web-{8FA3468F-FDBC-4F86-9E32-E5535C1CA380}" dt="2021-10-07T09:59:14.243" v="470"/>
      <pc:docMkLst>
        <pc:docMk/>
      </pc:docMkLst>
      <pc:sldChg chg="modNotes">
        <pc:chgData name="Hrivnák Martin" userId="S::hrivnakm@nbs.sk::071e0689-7449-45ae-9500-2f049856dc77" providerId="AD" clId="Web-{8FA3468F-FDBC-4F86-9E32-E5535C1CA380}" dt="2021-10-07T09:59:14.243" v="470"/>
        <pc:sldMkLst>
          <pc:docMk/>
          <pc:sldMk cId="1746851438" sldId="560"/>
        </pc:sldMkLst>
      </pc:sldChg>
    </pc:docChg>
  </pc:docChgLst>
  <pc:docChgLst>
    <pc:chgData name="Zajac Michal" userId="d9fb0081-92de-49c8-a864-309531928953" providerId="ADAL" clId="{5A61361A-5768-4AF5-A843-ED6676DC6D23}"/>
    <pc:docChg chg="undo custSel modSld">
      <pc:chgData name="Zajac Michal" userId="d9fb0081-92de-49c8-a864-309531928953" providerId="ADAL" clId="{5A61361A-5768-4AF5-A843-ED6676DC6D23}" dt="2021-10-27T12:50:39.659" v="2444" actId="20577"/>
      <pc:docMkLst>
        <pc:docMk/>
      </pc:docMkLst>
      <pc:sldChg chg="modSp mod">
        <pc:chgData name="Zajac Michal" userId="d9fb0081-92de-49c8-a864-309531928953" providerId="ADAL" clId="{5A61361A-5768-4AF5-A843-ED6676DC6D23}" dt="2021-10-14T12:12:40.560" v="3" actId="20577"/>
        <pc:sldMkLst>
          <pc:docMk/>
          <pc:sldMk cId="1106751388" sldId="582"/>
        </pc:sldMkLst>
        <pc:spChg chg="mod">
          <ac:chgData name="Zajac Michal" userId="d9fb0081-92de-49c8-a864-309531928953" providerId="ADAL" clId="{5A61361A-5768-4AF5-A843-ED6676DC6D23}" dt="2021-10-14T12:12:40.560" v="3" actId="20577"/>
          <ac:spMkLst>
            <pc:docMk/>
            <pc:sldMk cId="1106751388" sldId="582"/>
            <ac:spMk id="8" creationId="{F1C261BA-9EF0-4FCB-A0B0-D855C48D4C64}"/>
          </ac:spMkLst>
        </pc:spChg>
      </pc:sldChg>
      <pc:sldChg chg="addSp delSp modSp mod modNotesTx">
        <pc:chgData name="Zajac Michal" userId="d9fb0081-92de-49c8-a864-309531928953" providerId="ADAL" clId="{5A61361A-5768-4AF5-A843-ED6676DC6D23}" dt="2021-10-27T12:39:11.165" v="1977" actId="20577"/>
        <pc:sldMkLst>
          <pc:docMk/>
          <pc:sldMk cId="987754021" sldId="587"/>
        </pc:sldMkLst>
        <pc:spChg chg="add del mod">
          <ac:chgData name="Zajac Michal" userId="d9fb0081-92de-49c8-a864-309531928953" providerId="ADAL" clId="{5A61361A-5768-4AF5-A843-ED6676DC6D23}" dt="2021-10-26T14:16:36.040" v="117" actId="767"/>
          <ac:spMkLst>
            <pc:docMk/>
            <pc:sldMk cId="987754021" sldId="587"/>
            <ac:spMk id="7" creationId="{2394AAE1-EE00-4364-B2B5-6066C3802448}"/>
          </ac:spMkLst>
        </pc:spChg>
        <pc:spChg chg="add mod">
          <ac:chgData name="Zajac Michal" userId="d9fb0081-92de-49c8-a864-309531928953" providerId="ADAL" clId="{5A61361A-5768-4AF5-A843-ED6676DC6D23}" dt="2021-10-27T12:35:56.940" v="1713" actId="14100"/>
          <ac:spMkLst>
            <pc:docMk/>
            <pc:sldMk cId="987754021" sldId="587"/>
            <ac:spMk id="12" creationId="{E3B93696-ADFC-44A7-82DF-AE4CE67B1F70}"/>
          </ac:spMkLst>
        </pc:spChg>
        <pc:spChg chg="add del mod">
          <ac:chgData name="Zajac Michal" userId="d9fb0081-92de-49c8-a864-309531928953" providerId="ADAL" clId="{5A61361A-5768-4AF5-A843-ED6676DC6D23}" dt="2021-10-27T12:36:03.793" v="1714" actId="478"/>
          <ac:spMkLst>
            <pc:docMk/>
            <pc:sldMk cId="987754021" sldId="587"/>
            <ac:spMk id="13" creationId="{448CF7F2-454C-430B-A55B-7DE89DDC797E}"/>
          </ac:spMkLst>
        </pc:spChg>
        <pc:spChg chg="add mod">
          <ac:chgData name="Zajac Michal" userId="d9fb0081-92de-49c8-a864-309531928953" providerId="ADAL" clId="{5A61361A-5768-4AF5-A843-ED6676DC6D23}" dt="2021-10-27T12:35:48.089" v="1712" actId="14100"/>
          <ac:spMkLst>
            <pc:docMk/>
            <pc:sldMk cId="987754021" sldId="587"/>
            <ac:spMk id="14" creationId="{02587D3D-40D1-4CB1-89E0-5E28ADF637E9}"/>
          </ac:spMkLst>
        </pc:spChg>
      </pc:sldChg>
      <pc:sldChg chg="modSp mod modNotesTx">
        <pc:chgData name="Zajac Michal" userId="d9fb0081-92de-49c8-a864-309531928953" providerId="ADAL" clId="{5A61361A-5768-4AF5-A843-ED6676DC6D23}" dt="2021-10-27T12:50:39.659" v="2444" actId="20577"/>
        <pc:sldMkLst>
          <pc:docMk/>
          <pc:sldMk cId="3953569159" sldId="607"/>
        </pc:sldMkLst>
        <pc:spChg chg="mod">
          <ac:chgData name="Zajac Michal" userId="d9fb0081-92de-49c8-a864-309531928953" providerId="ADAL" clId="{5A61361A-5768-4AF5-A843-ED6676DC6D23}" dt="2021-10-26T11:55:12.604" v="103" actId="20577"/>
          <ac:spMkLst>
            <pc:docMk/>
            <pc:sldMk cId="3953569159" sldId="607"/>
            <ac:spMk id="3" creationId="{0A6B4C82-200A-44E2-BDFC-8310569ACCAE}"/>
          </ac:spMkLst>
        </pc:spChg>
      </pc:sldChg>
      <pc:sldChg chg="modSp mod modNotesTx">
        <pc:chgData name="Zajac Michal" userId="d9fb0081-92de-49c8-a864-309531928953" providerId="ADAL" clId="{5A61361A-5768-4AF5-A843-ED6676DC6D23}" dt="2021-10-27T12:46:56.413" v="2196" actId="20577"/>
        <pc:sldMkLst>
          <pc:docMk/>
          <pc:sldMk cId="4225962499" sldId="608"/>
        </pc:sldMkLst>
        <pc:spChg chg="mod">
          <ac:chgData name="Zajac Michal" userId="d9fb0081-92de-49c8-a864-309531928953" providerId="ADAL" clId="{5A61361A-5768-4AF5-A843-ED6676DC6D23}" dt="2021-10-26T11:55:18.662" v="112" actId="20577"/>
          <ac:spMkLst>
            <pc:docMk/>
            <pc:sldMk cId="4225962499" sldId="608"/>
            <ac:spMk id="3" creationId="{0A6B4C82-200A-44E2-BDFC-8310569ACCAE}"/>
          </ac:spMkLst>
        </pc:spChg>
      </pc:sldChg>
      <pc:sldChg chg="modAnim">
        <pc:chgData name="Zajac Michal" userId="d9fb0081-92de-49c8-a864-309531928953" providerId="ADAL" clId="{5A61361A-5768-4AF5-A843-ED6676DC6D23}" dt="2021-10-26T14:18:38.713" v="133"/>
        <pc:sldMkLst>
          <pc:docMk/>
          <pc:sldMk cId="242911832" sldId="611"/>
        </pc:sldMkLst>
      </pc:sldChg>
      <pc:sldChg chg="modAnim">
        <pc:chgData name="Zajac Michal" userId="d9fb0081-92de-49c8-a864-309531928953" providerId="ADAL" clId="{5A61361A-5768-4AF5-A843-ED6676DC6D23}" dt="2021-10-14T12:13:33.439" v="5"/>
        <pc:sldMkLst>
          <pc:docMk/>
          <pc:sldMk cId="3894123696" sldId="613"/>
        </pc:sldMkLst>
      </pc:sldChg>
      <pc:sldChg chg="modSp mod">
        <pc:chgData name="Zajac Michal" userId="d9fb0081-92de-49c8-a864-309531928953" providerId="ADAL" clId="{5A61361A-5768-4AF5-A843-ED6676DC6D23}" dt="2021-10-14T12:12:27.449" v="0" actId="20577"/>
        <pc:sldMkLst>
          <pc:docMk/>
          <pc:sldMk cId="1511786689" sldId="614"/>
        </pc:sldMkLst>
        <pc:spChg chg="mod">
          <ac:chgData name="Zajac Michal" userId="d9fb0081-92de-49c8-a864-309531928953" providerId="ADAL" clId="{5A61361A-5768-4AF5-A843-ED6676DC6D23}" dt="2021-10-14T12:12:27.449" v="0" actId="20577"/>
          <ac:spMkLst>
            <pc:docMk/>
            <pc:sldMk cId="1511786689" sldId="614"/>
            <ac:spMk id="8" creationId="{F1C261BA-9EF0-4FCB-A0B0-D855C48D4C64}"/>
          </ac:spMkLst>
        </pc:spChg>
      </pc:sldChg>
      <pc:sldChg chg="modNotesTx">
        <pc:chgData name="Zajac Michal" userId="d9fb0081-92de-49c8-a864-309531928953" providerId="ADAL" clId="{5A61361A-5768-4AF5-A843-ED6676DC6D23}" dt="2021-10-26T11:49:02.697" v="94" actId="5793"/>
        <pc:sldMkLst>
          <pc:docMk/>
          <pc:sldMk cId="549928310" sldId="615"/>
        </pc:sldMkLst>
      </pc:sldChg>
      <pc:sldChg chg="modSp mod">
        <pc:chgData name="Zajac Michal" userId="d9fb0081-92de-49c8-a864-309531928953" providerId="ADAL" clId="{5A61361A-5768-4AF5-A843-ED6676DC6D23}" dt="2021-10-14T12:12:37.270" v="2" actId="20577"/>
        <pc:sldMkLst>
          <pc:docMk/>
          <pc:sldMk cId="2361191661" sldId="616"/>
        </pc:sldMkLst>
        <pc:spChg chg="mod">
          <ac:chgData name="Zajac Michal" userId="d9fb0081-92de-49c8-a864-309531928953" providerId="ADAL" clId="{5A61361A-5768-4AF5-A843-ED6676DC6D23}" dt="2021-10-14T12:12:37.270" v="2" actId="20577"/>
          <ac:spMkLst>
            <pc:docMk/>
            <pc:sldMk cId="2361191661" sldId="616"/>
            <ac:spMk id="8" creationId="{F1C261BA-9EF0-4FCB-A0B0-D855C48D4C64}"/>
          </ac:spMkLst>
        </pc:spChg>
      </pc:sldChg>
      <pc:sldChg chg="modSp mod">
        <pc:chgData name="Zajac Michal" userId="d9fb0081-92de-49c8-a864-309531928953" providerId="ADAL" clId="{5A61361A-5768-4AF5-A843-ED6676DC6D23}" dt="2021-10-14T12:12:31.502" v="1" actId="20577"/>
        <pc:sldMkLst>
          <pc:docMk/>
          <pc:sldMk cId="120371668" sldId="617"/>
        </pc:sldMkLst>
        <pc:spChg chg="mod">
          <ac:chgData name="Zajac Michal" userId="d9fb0081-92de-49c8-a864-309531928953" providerId="ADAL" clId="{5A61361A-5768-4AF5-A843-ED6676DC6D23}" dt="2021-10-14T12:12:31.502" v="1" actId="20577"/>
          <ac:spMkLst>
            <pc:docMk/>
            <pc:sldMk cId="120371668" sldId="617"/>
            <ac:spMk id="8" creationId="{F1C261BA-9EF0-4FCB-A0B0-D855C48D4C64}"/>
          </ac:spMkLst>
        </pc:spChg>
      </pc:sldChg>
    </pc:docChg>
  </pc:docChgLst>
  <pc:docChgLst>
    <pc:chgData name="Miglierini Mário" userId="S::miglierinim@nbs.sk::b9ce9d54-d50c-4762-bc34-55c068a51d5a" providerId="AD" clId="Web-{81BFDB59-FDB3-49A6-8283-02B489A445D1}"/>
    <pc:docChg chg="modSld">
      <pc:chgData name="Miglierini Mário" userId="S::miglierinim@nbs.sk::b9ce9d54-d50c-4762-bc34-55c068a51d5a" providerId="AD" clId="Web-{81BFDB59-FDB3-49A6-8283-02B489A445D1}" dt="2021-10-11T13:02:37.061" v="334" actId="1076"/>
      <pc:docMkLst>
        <pc:docMk/>
      </pc:docMkLst>
      <pc:sldChg chg="addSp modSp addAnim">
        <pc:chgData name="Miglierini Mário" userId="S::miglierinim@nbs.sk::b9ce9d54-d50c-4762-bc34-55c068a51d5a" providerId="AD" clId="Web-{81BFDB59-FDB3-49A6-8283-02B489A445D1}" dt="2021-10-11T13:02:37.061" v="334" actId="1076"/>
        <pc:sldMkLst>
          <pc:docMk/>
          <pc:sldMk cId="4201170922" sldId="575"/>
        </pc:sldMkLst>
        <pc:spChg chg="add mod">
          <ac:chgData name="Miglierini Mário" userId="S::miglierinim@nbs.sk::b9ce9d54-d50c-4762-bc34-55c068a51d5a" providerId="AD" clId="Web-{81BFDB59-FDB3-49A6-8283-02B489A445D1}" dt="2021-10-11T13:02:37.061" v="334" actId="1076"/>
          <ac:spMkLst>
            <pc:docMk/>
            <pc:sldMk cId="4201170922" sldId="575"/>
            <ac:spMk id="5" creationId="{623021EA-2C7C-4D9A-BA54-06C01E1B9A39}"/>
          </ac:spMkLst>
        </pc:spChg>
      </pc:sldChg>
      <pc:sldChg chg="addSp delSp modSp addAnim modAnim modNotes">
        <pc:chgData name="Miglierini Mário" userId="S::miglierinim@nbs.sk::b9ce9d54-d50c-4762-bc34-55c068a51d5a" providerId="AD" clId="Web-{81BFDB59-FDB3-49A6-8283-02B489A445D1}" dt="2021-10-11T12:46:24.196" v="301"/>
        <pc:sldMkLst>
          <pc:docMk/>
          <pc:sldMk cId="2209038271" sldId="576"/>
        </pc:sldMkLst>
        <pc:spChg chg="add mod">
          <ac:chgData name="Miglierini Mário" userId="S::miglierinim@nbs.sk::b9ce9d54-d50c-4762-bc34-55c068a51d5a" providerId="AD" clId="Web-{81BFDB59-FDB3-49A6-8283-02B489A445D1}" dt="2021-10-11T12:40:24.032" v="19" actId="1076"/>
          <ac:spMkLst>
            <pc:docMk/>
            <pc:sldMk cId="2209038271" sldId="576"/>
            <ac:spMk id="6" creationId="{202774D3-EEB8-4840-B138-4A212C3F37BB}"/>
          </ac:spMkLst>
        </pc:spChg>
        <pc:spChg chg="add mod">
          <ac:chgData name="Miglierini Mário" userId="S::miglierinim@nbs.sk::b9ce9d54-d50c-4762-bc34-55c068a51d5a" providerId="AD" clId="Web-{81BFDB59-FDB3-49A6-8283-02B489A445D1}" dt="2021-10-11T12:40:34.204" v="20" actId="14100"/>
          <ac:spMkLst>
            <pc:docMk/>
            <pc:sldMk cId="2209038271" sldId="576"/>
            <ac:spMk id="8" creationId="{9E1C060E-84B1-4601-927E-1F8B8D871B47}"/>
          </ac:spMkLst>
        </pc:spChg>
        <pc:spChg chg="add mod">
          <ac:chgData name="Miglierini Mário" userId="S::miglierinim@nbs.sk::b9ce9d54-d50c-4762-bc34-55c068a51d5a" providerId="AD" clId="Web-{81BFDB59-FDB3-49A6-8283-02B489A445D1}" dt="2021-10-11T12:39:59.344" v="16" actId="14100"/>
          <ac:spMkLst>
            <pc:docMk/>
            <pc:sldMk cId="2209038271" sldId="576"/>
            <ac:spMk id="9" creationId="{B43E70B0-0D47-410E-A29D-3EDF5725C7D1}"/>
          </ac:spMkLst>
        </pc:spChg>
        <pc:picChg chg="del">
          <ac:chgData name="Miglierini Mário" userId="S::miglierinim@nbs.sk::b9ce9d54-d50c-4762-bc34-55c068a51d5a" providerId="AD" clId="Web-{81BFDB59-FDB3-49A6-8283-02B489A445D1}" dt="2021-10-11T12:34:54.462" v="0"/>
          <ac:picMkLst>
            <pc:docMk/>
            <pc:sldMk cId="2209038271" sldId="576"/>
            <ac:picMk id="4" creationId="{BC637A6C-3A8F-4C47-9541-75AB69B4E793}"/>
          </ac:picMkLst>
        </pc:picChg>
        <pc:picChg chg="add mod">
          <ac:chgData name="Miglierini Mário" userId="S::miglierinim@nbs.sk::b9ce9d54-d50c-4762-bc34-55c068a51d5a" providerId="AD" clId="Web-{81BFDB59-FDB3-49A6-8283-02B489A445D1}" dt="2021-10-11T12:35:24.916" v="3" actId="14100"/>
          <ac:picMkLst>
            <pc:docMk/>
            <pc:sldMk cId="2209038271" sldId="576"/>
            <ac:picMk id="5" creationId="{3F190E1A-0BB0-41B7-A98C-4FF8B32EC773}"/>
          </ac:picMkLst>
        </pc:picChg>
      </pc:sldChg>
      <pc:sldChg chg="addSp delSp modSp modNotes">
        <pc:chgData name="Miglierini Mário" userId="S::miglierinim@nbs.sk::b9ce9d54-d50c-4762-bc34-55c068a51d5a" providerId="AD" clId="Web-{81BFDB59-FDB3-49A6-8283-02B489A445D1}" dt="2021-10-11T13:01:41.826" v="329"/>
        <pc:sldMkLst>
          <pc:docMk/>
          <pc:sldMk cId="4014447011" sldId="588"/>
        </pc:sldMkLst>
        <pc:graphicFrameChg chg="mod">
          <ac:chgData name="Miglierini Mário" userId="S::miglierinim@nbs.sk::b9ce9d54-d50c-4762-bc34-55c068a51d5a" providerId="AD" clId="Web-{81BFDB59-FDB3-49A6-8283-02B489A445D1}" dt="2021-10-11T13:00:50.778" v="322" actId="1076"/>
          <ac:graphicFrameMkLst>
            <pc:docMk/>
            <pc:sldMk cId="4014447011" sldId="588"/>
            <ac:graphicFrameMk id="8" creationId="{CD2A43DC-7251-46C8-A34A-033C70137CF0}"/>
          </ac:graphicFrameMkLst>
        </pc:graphicFrameChg>
        <pc:picChg chg="add del mod">
          <ac:chgData name="Miglierini Mário" userId="S::miglierinim@nbs.sk::b9ce9d54-d50c-4762-bc34-55c068a51d5a" providerId="AD" clId="Web-{81BFDB59-FDB3-49A6-8283-02B489A445D1}" dt="2021-10-11T12:51:35.562" v="308"/>
          <ac:picMkLst>
            <pc:docMk/>
            <pc:sldMk cId="4014447011" sldId="588"/>
            <ac:picMk id="4" creationId="{9AC50E43-5461-4110-9DC4-1B4BA37CD16D}"/>
          </ac:picMkLst>
        </pc:picChg>
        <pc:picChg chg="add mod modCrop">
          <ac:chgData name="Miglierini Mário" userId="S::miglierinim@nbs.sk::b9ce9d54-d50c-4762-bc34-55c068a51d5a" providerId="AD" clId="Web-{81BFDB59-FDB3-49A6-8283-02B489A445D1}" dt="2021-10-11T13:00:47.450" v="321" actId="1076"/>
          <ac:picMkLst>
            <pc:docMk/>
            <pc:sldMk cId="4014447011" sldId="588"/>
            <ac:picMk id="5" creationId="{200109FD-C1A0-4A7F-A390-C1424E36630A}"/>
          </ac:picMkLst>
        </pc:picChg>
        <pc:picChg chg="add del">
          <ac:chgData name="Miglierini Mário" userId="S::miglierinim@nbs.sk::b9ce9d54-d50c-4762-bc34-55c068a51d5a" providerId="AD" clId="Web-{81BFDB59-FDB3-49A6-8283-02B489A445D1}" dt="2021-10-11T12:59:12.198" v="310"/>
          <ac:picMkLst>
            <pc:docMk/>
            <pc:sldMk cId="4014447011" sldId="588"/>
            <ac:picMk id="11" creationId="{0BAD2C5F-3102-42F3-8604-A4006C45CE26}"/>
          </ac:picMkLst>
        </pc:picChg>
      </pc:sldChg>
    </pc:docChg>
  </pc:docChgLst>
  <pc:docChgLst>
    <pc:chgData name="Miglierini Mário" userId="S::miglierinim@nbs.sk::b9ce9d54-d50c-4762-bc34-55c068a51d5a" providerId="AD" clId="Web-{66F50719-63A5-4023-AEB2-492BF404CAEE}"/>
    <pc:docChg chg="modSld">
      <pc:chgData name="Miglierini Mário" userId="S::miglierinim@nbs.sk::b9ce9d54-d50c-4762-bc34-55c068a51d5a" providerId="AD" clId="Web-{66F50719-63A5-4023-AEB2-492BF404CAEE}" dt="2021-10-14T08:07:52.808" v="848"/>
      <pc:docMkLst>
        <pc:docMk/>
      </pc:docMkLst>
      <pc:sldChg chg="modNotes">
        <pc:chgData name="Miglierini Mário" userId="S::miglierinim@nbs.sk::b9ce9d54-d50c-4762-bc34-55c068a51d5a" providerId="AD" clId="Web-{66F50719-63A5-4023-AEB2-492BF404CAEE}" dt="2021-10-14T08:07:52.808" v="848"/>
        <pc:sldMkLst>
          <pc:docMk/>
          <pc:sldMk cId="1620877278" sldId="568"/>
        </pc:sldMkLst>
      </pc:sldChg>
    </pc:docChg>
  </pc:docChgLst>
  <pc:docChgLst>
    <pc:chgData name="Miglierini Mário" userId="S::miglierinim@nbs.sk::b9ce9d54-d50c-4762-bc34-55c068a51d5a" providerId="AD" clId="Web-{030CD47E-6F2F-4964-9BFC-403B6285D003}"/>
    <pc:docChg chg="addSld delSld modSld modSection">
      <pc:chgData name="Miglierini Mário" userId="S::miglierinim@nbs.sk::b9ce9d54-d50c-4762-bc34-55c068a51d5a" providerId="AD" clId="Web-{030CD47E-6F2F-4964-9BFC-403B6285D003}" dt="2021-10-13T09:19:05.228" v="165" actId="20577"/>
      <pc:docMkLst>
        <pc:docMk/>
      </pc:docMkLst>
      <pc:sldChg chg="modSp">
        <pc:chgData name="Miglierini Mário" userId="S::miglierinim@nbs.sk::b9ce9d54-d50c-4762-bc34-55c068a51d5a" providerId="AD" clId="Web-{030CD47E-6F2F-4964-9BFC-403B6285D003}" dt="2021-10-13T09:07:23.762" v="2" actId="1076"/>
        <pc:sldMkLst>
          <pc:docMk/>
          <pc:sldMk cId="2071565583" sldId="567"/>
        </pc:sldMkLst>
        <pc:picChg chg="mod">
          <ac:chgData name="Miglierini Mário" userId="S::miglierinim@nbs.sk::b9ce9d54-d50c-4762-bc34-55c068a51d5a" providerId="AD" clId="Web-{030CD47E-6F2F-4964-9BFC-403B6285D003}" dt="2021-10-13T09:07:23.762" v="2" actId="1076"/>
          <ac:picMkLst>
            <pc:docMk/>
            <pc:sldMk cId="2071565583" sldId="567"/>
            <ac:picMk id="10" creationId="{88924B9E-D180-4D62-8AE5-925748CFE68E}"/>
          </ac:picMkLst>
        </pc:picChg>
      </pc:sldChg>
      <pc:sldChg chg="addSp delSp modSp addAnim">
        <pc:chgData name="Miglierini Mário" userId="S::miglierinim@nbs.sk::b9ce9d54-d50c-4762-bc34-55c068a51d5a" providerId="AD" clId="Web-{030CD47E-6F2F-4964-9BFC-403B6285D003}" dt="2021-10-13T09:19:05.228" v="165" actId="20577"/>
        <pc:sldMkLst>
          <pc:docMk/>
          <pc:sldMk cId="1620877278" sldId="568"/>
        </pc:sldMkLst>
        <pc:spChg chg="mod">
          <ac:chgData name="Miglierini Mário" userId="S::miglierinim@nbs.sk::b9ce9d54-d50c-4762-bc34-55c068a51d5a" providerId="AD" clId="Web-{030CD47E-6F2F-4964-9BFC-403B6285D003}" dt="2021-10-13T09:14:56.463" v="45" actId="20577"/>
          <ac:spMkLst>
            <pc:docMk/>
            <pc:sldMk cId="1620877278" sldId="568"/>
            <ac:spMk id="3" creationId="{62A6A185-E10C-594D-B5D5-15C69CFA90E3}"/>
          </ac:spMkLst>
        </pc:spChg>
        <pc:spChg chg="del">
          <ac:chgData name="Miglierini Mário" userId="S::miglierinim@nbs.sk::b9ce9d54-d50c-4762-bc34-55c068a51d5a" providerId="AD" clId="Web-{030CD47E-6F2F-4964-9BFC-403B6285D003}" dt="2021-10-13T09:14:36.055" v="33"/>
          <ac:spMkLst>
            <pc:docMk/>
            <pc:sldMk cId="1620877278" sldId="568"/>
            <ac:spMk id="4" creationId="{C6B6A2F5-C331-6747-B915-C8B25FFCCDC3}"/>
          </ac:spMkLst>
        </pc:spChg>
        <pc:spChg chg="add del mod">
          <ac:chgData name="Miglierini Mário" userId="S::miglierinim@nbs.sk::b9ce9d54-d50c-4762-bc34-55c068a51d5a" providerId="AD" clId="Web-{030CD47E-6F2F-4964-9BFC-403B6285D003}" dt="2021-10-13T09:14:39.055" v="34"/>
          <ac:spMkLst>
            <pc:docMk/>
            <pc:sldMk cId="1620877278" sldId="568"/>
            <ac:spMk id="6" creationId="{EF9907FF-8293-4AB5-8CFB-06692E27C7BB}"/>
          </ac:spMkLst>
        </pc:spChg>
        <pc:spChg chg="add mod">
          <ac:chgData name="Miglierini Mário" userId="S::miglierinim@nbs.sk::b9ce9d54-d50c-4762-bc34-55c068a51d5a" providerId="AD" clId="Web-{030CD47E-6F2F-4964-9BFC-403B6285D003}" dt="2021-10-13T09:19:05.228" v="165" actId="20577"/>
          <ac:spMkLst>
            <pc:docMk/>
            <pc:sldMk cId="1620877278" sldId="568"/>
            <ac:spMk id="8" creationId="{44F72C52-201A-4B52-A2D3-A470CA2BD95D}"/>
          </ac:spMkLst>
        </pc:spChg>
        <pc:graphicFrameChg chg="add mod modGraphic">
          <ac:chgData name="Miglierini Mário" userId="S::miglierinim@nbs.sk::b9ce9d54-d50c-4762-bc34-55c068a51d5a" providerId="AD" clId="Web-{030CD47E-6F2F-4964-9BFC-403B6285D003}" dt="2021-10-13T09:18:25.601" v="157"/>
          <ac:graphicFrameMkLst>
            <pc:docMk/>
            <pc:sldMk cId="1620877278" sldId="568"/>
            <ac:graphicFrameMk id="7" creationId="{07984C0A-C886-45FC-927A-D56AA9EA99A7}"/>
          </ac:graphicFrameMkLst>
        </pc:graphicFrameChg>
        <pc:picChg chg="del mod">
          <ac:chgData name="Miglierini Mário" userId="S::miglierinim@nbs.sk::b9ce9d54-d50c-4762-bc34-55c068a51d5a" providerId="AD" clId="Web-{030CD47E-6F2F-4964-9BFC-403B6285D003}" dt="2021-10-13T09:16:04.467" v="47"/>
          <ac:picMkLst>
            <pc:docMk/>
            <pc:sldMk cId="1620877278" sldId="568"/>
            <ac:picMk id="10" creationId="{2DC9A1FD-23C2-4129-B716-0D05B7E47B4A}"/>
          </ac:picMkLst>
        </pc:picChg>
        <pc:picChg chg="mod">
          <ac:chgData name="Miglierini Mário" userId="S::miglierinim@nbs.sk::b9ce9d54-d50c-4762-bc34-55c068a51d5a" providerId="AD" clId="Web-{030CD47E-6F2F-4964-9BFC-403B6285D003}" dt="2021-10-13T09:13:38.208" v="5" actId="14100"/>
          <ac:picMkLst>
            <pc:docMk/>
            <pc:sldMk cId="1620877278" sldId="568"/>
            <ac:picMk id="11" creationId="{71A0B95C-D0AA-46FB-87BF-1DE6A9F03CFA}"/>
          </ac:picMkLst>
        </pc:picChg>
      </pc:sldChg>
      <pc:sldChg chg="add replId">
        <pc:chgData name="Miglierini Mário" userId="S::miglierinim@nbs.sk::b9ce9d54-d50c-4762-bc34-55c068a51d5a" providerId="AD" clId="Web-{030CD47E-6F2F-4964-9BFC-403B6285D003}" dt="2021-10-13T09:13:17.222" v="4"/>
        <pc:sldMkLst>
          <pc:docMk/>
          <pc:sldMk cId="1776262274" sldId="610"/>
        </pc:sldMkLst>
      </pc:sldChg>
      <pc:sldChg chg="new del">
        <pc:chgData name="Miglierini Mário" userId="S::miglierinim@nbs.sk::b9ce9d54-d50c-4762-bc34-55c068a51d5a" providerId="AD" clId="Web-{030CD47E-6F2F-4964-9BFC-403B6285D003}" dt="2021-10-13T09:06:28.821" v="1"/>
        <pc:sldMkLst>
          <pc:docMk/>
          <pc:sldMk cId="3179724210" sldId="610"/>
        </pc:sldMkLst>
      </pc:sldChg>
    </pc:docChg>
  </pc:docChgLst>
  <pc:docChgLst>
    <pc:chgData name="Miglierini Mário" userId="S::miglierinim@nbs.sk::b9ce9d54-d50c-4762-bc34-55c068a51d5a" providerId="AD" clId="Web-{10AC7910-066E-419D-842E-1E5F7FC0DE91}"/>
    <pc:docChg chg="modSld">
      <pc:chgData name="Miglierini Mário" userId="S::miglierinim@nbs.sk::b9ce9d54-d50c-4762-bc34-55c068a51d5a" providerId="AD" clId="Web-{10AC7910-066E-419D-842E-1E5F7FC0DE91}" dt="2021-10-26T11:45:41.841" v="33"/>
      <pc:docMkLst>
        <pc:docMk/>
      </pc:docMkLst>
      <pc:sldChg chg="modNotes">
        <pc:chgData name="Miglierini Mário" userId="S::miglierinim@nbs.sk::b9ce9d54-d50c-4762-bc34-55c068a51d5a" providerId="AD" clId="Web-{10AC7910-066E-419D-842E-1E5F7FC0DE91}" dt="2021-10-26T11:44:28.589" v="5"/>
        <pc:sldMkLst>
          <pc:docMk/>
          <pc:sldMk cId="3337598401" sldId="579"/>
        </pc:sldMkLst>
      </pc:sldChg>
      <pc:sldChg chg="modNotes">
        <pc:chgData name="Miglierini Mário" userId="S::miglierinim@nbs.sk::b9ce9d54-d50c-4762-bc34-55c068a51d5a" providerId="AD" clId="Web-{10AC7910-066E-419D-842E-1E5F7FC0DE91}" dt="2021-10-26T11:45:41.841" v="33"/>
        <pc:sldMkLst>
          <pc:docMk/>
          <pc:sldMk cId="3894123696" sldId="613"/>
        </pc:sldMkLst>
      </pc:sldChg>
    </pc:docChg>
  </pc:docChgLst>
  <pc:docChgLst>
    <pc:chgData name="Miglierini Mário" userId="b9ce9d54-d50c-4762-bc34-55c068a51d5a" providerId="ADAL" clId="{6F251796-DE8E-449A-BC22-58486481F538}"/>
    <pc:docChg chg="undo custSel modSld">
      <pc:chgData name="Miglierini Mário" userId="b9ce9d54-d50c-4762-bc34-55c068a51d5a" providerId="ADAL" clId="{6F251796-DE8E-449A-BC22-58486481F538}" dt="2021-10-28T08:32:34.469" v="2380" actId="113"/>
      <pc:docMkLst>
        <pc:docMk/>
      </pc:docMkLst>
      <pc:sldChg chg="modNotesTx">
        <pc:chgData name="Miglierini Mário" userId="b9ce9d54-d50c-4762-bc34-55c068a51d5a" providerId="ADAL" clId="{6F251796-DE8E-449A-BC22-58486481F538}" dt="2021-10-28T08:21:24.359" v="2049" actId="20577"/>
        <pc:sldMkLst>
          <pc:docMk/>
          <pc:sldMk cId="1620877278" sldId="568"/>
        </pc:sldMkLst>
      </pc:sldChg>
      <pc:sldChg chg="modNotesTx">
        <pc:chgData name="Miglierini Mário" userId="b9ce9d54-d50c-4762-bc34-55c068a51d5a" providerId="ADAL" clId="{6F251796-DE8E-449A-BC22-58486481F538}" dt="2021-10-28T08:32:34.469" v="2380" actId="113"/>
        <pc:sldMkLst>
          <pc:docMk/>
          <pc:sldMk cId="1106751388" sldId="582"/>
        </pc:sldMkLst>
      </pc:sldChg>
      <pc:sldChg chg="modAnim">
        <pc:chgData name="Miglierini Mário" userId="b9ce9d54-d50c-4762-bc34-55c068a51d5a" providerId="ADAL" clId="{6F251796-DE8E-449A-BC22-58486481F538}" dt="2021-10-27T12:56:17.727" v="529"/>
        <pc:sldMkLst>
          <pc:docMk/>
          <pc:sldMk cId="242911832" sldId="611"/>
        </pc:sldMkLst>
      </pc:sldChg>
      <pc:sldChg chg="modNotesTx">
        <pc:chgData name="Miglierini Mário" userId="b9ce9d54-d50c-4762-bc34-55c068a51d5a" providerId="ADAL" clId="{6F251796-DE8E-449A-BC22-58486481F538}" dt="2021-10-26T11:52:02.238" v="209" actId="6549"/>
        <pc:sldMkLst>
          <pc:docMk/>
          <pc:sldMk cId="1511786689" sldId="614"/>
        </pc:sldMkLst>
      </pc:sldChg>
      <pc:sldChg chg="modNotesTx">
        <pc:chgData name="Miglierini Mário" userId="b9ce9d54-d50c-4762-bc34-55c068a51d5a" providerId="ADAL" clId="{6F251796-DE8E-449A-BC22-58486481F538}" dt="2021-10-28T08:24:25.720" v="2074" actId="20577"/>
        <pc:sldMkLst>
          <pc:docMk/>
          <pc:sldMk cId="2361191661" sldId="616"/>
        </pc:sldMkLst>
      </pc:sldChg>
      <pc:sldChg chg="modNotesTx">
        <pc:chgData name="Miglierini Mário" userId="b9ce9d54-d50c-4762-bc34-55c068a51d5a" providerId="ADAL" clId="{6F251796-DE8E-449A-BC22-58486481F538}" dt="2021-10-28T07:41:29.532" v="568" actId="113"/>
        <pc:sldMkLst>
          <pc:docMk/>
          <pc:sldMk cId="120371668" sldId="617"/>
        </pc:sldMkLst>
      </pc:sldChg>
    </pc:docChg>
  </pc:docChgLst>
  <pc:docChgLst>
    <pc:chgData name="Miglierini Mário" userId="S::miglierinim@nbs.sk::b9ce9d54-d50c-4762-bc34-55c068a51d5a" providerId="AD" clId="Web-{C928D077-7EFE-4BCD-9536-9AD861D6C78A}"/>
    <pc:docChg chg="modSld">
      <pc:chgData name="Miglierini Mário" userId="S::miglierinim@nbs.sk::b9ce9d54-d50c-4762-bc34-55c068a51d5a" providerId="AD" clId="Web-{C928D077-7EFE-4BCD-9536-9AD861D6C78A}" dt="2021-10-28T07:41:45.051" v="709"/>
      <pc:docMkLst>
        <pc:docMk/>
      </pc:docMkLst>
      <pc:sldChg chg="modNotes">
        <pc:chgData name="Miglierini Mário" userId="S::miglierinim@nbs.sk::b9ce9d54-d50c-4762-bc34-55c068a51d5a" providerId="AD" clId="Web-{C928D077-7EFE-4BCD-9536-9AD861D6C78A}" dt="2021-10-28T07:34:17.044" v="496"/>
        <pc:sldMkLst>
          <pc:docMk/>
          <pc:sldMk cId="1620877278" sldId="568"/>
        </pc:sldMkLst>
      </pc:sldChg>
      <pc:sldChg chg="modNotes">
        <pc:chgData name="Miglierini Mário" userId="S::miglierinim@nbs.sk::b9ce9d54-d50c-4762-bc34-55c068a51d5a" providerId="AD" clId="Web-{C928D077-7EFE-4BCD-9536-9AD861D6C78A}" dt="2021-10-28T07:26:40.724" v="277"/>
        <pc:sldMkLst>
          <pc:docMk/>
          <pc:sldMk cId="3582552629" sldId="577"/>
        </pc:sldMkLst>
      </pc:sldChg>
      <pc:sldChg chg="modNotes">
        <pc:chgData name="Miglierini Mário" userId="S::miglierinim@nbs.sk::b9ce9d54-d50c-4762-bc34-55c068a51d5a" providerId="AD" clId="Web-{C928D077-7EFE-4BCD-9536-9AD861D6C78A}" dt="2021-10-28T07:41:45.051" v="709"/>
        <pc:sldMkLst>
          <pc:docMk/>
          <pc:sldMk cId="120371668" sldId="61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oleObject" Target="file:///\\fspublic\public\Orr\Risk\Risk\Rev&#237;zia%20investi&#269;nej%20strat&#233;gie\Risk%20Parity\Risk%20parity%20cvicenie%202\Heatmap.xlsx" TargetMode="External"/><Relationship Id="rId2" Type="http://schemas.microsoft.com/office/2011/relationships/chartColorStyle" Target="colors13.xml"/><Relationship Id="rId1" Type="http://schemas.microsoft.com/office/2011/relationships/chartStyle" Target="style13.xml"/></Relationships>
</file>

<file path=ppt/charts/_rels/chart13.xml.rels><?xml version="1.0" encoding="UTF-8" standalone="yes"?>
<Relationships xmlns="http://schemas.openxmlformats.org/package/2006/relationships"><Relationship Id="rId3" Type="http://schemas.openxmlformats.org/officeDocument/2006/relationships/oleObject" Target="file:///\\fspublic\public\Orr\Risk\Risk\Rev&#237;zia%20investi&#269;nej%20strat&#233;gie\Risk%20Parity\Risk%20parity%20cvicenie%202\Heatmap.xlsx" TargetMode="External"/><Relationship Id="rId2" Type="http://schemas.microsoft.com/office/2011/relationships/chartColorStyle" Target="colors14.xml"/><Relationship Id="rId1" Type="http://schemas.microsoft.com/office/2011/relationships/chartStyle" Target="style14.xml"/></Relationships>
</file>

<file path=ppt/charts/_rels/chart14.xml.rels><?xml version="1.0" encoding="UTF-8" standalone="yes"?>
<Relationships xmlns="http://schemas.openxmlformats.org/package/2006/relationships"><Relationship Id="rId3" Type="http://schemas.openxmlformats.org/officeDocument/2006/relationships/oleObject" Target="file:///\\fspublic\public\Orr\Risk\Risk\Rev&#237;zia%20investi&#269;nej%20strat&#233;gie\Risk%20Parity\Risk%20parity%20cvicenie%202\Heatmap.xlsx" TargetMode="External"/><Relationship Id="rId2" Type="http://schemas.microsoft.com/office/2011/relationships/chartColorStyle" Target="colors15.xml"/><Relationship Id="rId1" Type="http://schemas.microsoft.com/office/2011/relationships/chartStyle" Target="style15.xml"/></Relationships>
</file>

<file path=ppt/charts/_rels/chart15.xml.rels><?xml version="1.0" encoding="UTF-8" standalone="yes"?>
<Relationships xmlns="http://schemas.openxmlformats.org/package/2006/relationships"><Relationship Id="rId3" Type="http://schemas.openxmlformats.org/officeDocument/2006/relationships/oleObject" Target="file:///\\fspublic\public\Orr\Risk\Risk\Rev&#237;zia%20investi&#269;nej%20strat&#233;gie\Risk%20Parity\Risk%20parity%20cvicenie%202\Heatmap.xlsx" TargetMode="External"/><Relationship Id="rId2" Type="http://schemas.microsoft.com/office/2011/relationships/chartColorStyle" Target="colors16.xml"/><Relationship Id="rId1" Type="http://schemas.microsoft.com/office/2011/relationships/chartStyle" Target="style16.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_25F_EBA6AD87.xlsx"/><Relationship Id="rId2" Type="http://schemas.microsoft.com/office/2011/relationships/chartColorStyle" Target="colors17.xml"/><Relationship Id="rId1" Type="http://schemas.microsoft.com/office/2011/relationships/chartStyle" Target="style17.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_260_FBE31203.xlsx"/><Relationship Id="rId2" Type="http://schemas.microsoft.com/office/2011/relationships/chartColorStyle" Target="colors18.xml"/><Relationship Id="rId1" Type="http://schemas.microsoft.com/office/2011/relationships/chartStyle" Target="style18.xml"/></Relationships>
</file>

<file path=ppt/charts/_rels/chart18.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19.xml"/><Relationship Id="rId1" Type="http://schemas.microsoft.com/office/2011/relationships/chartStyle" Target="style19.xml"/></Relationships>
</file>

<file path=ppt/charts/_rels/chart19.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20.xml"/><Relationship Id="rId1" Type="http://schemas.microsoft.com/office/2011/relationships/chartStyle" Target="style20.xml"/></Relationships>
</file>

<file path=ppt/charts/_rels/chart2.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21.xml"/><Relationship Id="rId1" Type="http://schemas.microsoft.com/office/2011/relationships/chartStyle" Target="style21.xml"/></Relationships>
</file>

<file path=ppt/charts/_rels/chart21.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22.xml"/><Relationship Id="rId1" Type="http://schemas.microsoft.com/office/2011/relationships/chartStyle" Target="style22.xml"/></Relationships>
</file>

<file path=ppt/charts/_rels/chart22.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23.xml"/><Relationship Id="rId1" Type="http://schemas.microsoft.com/office/2011/relationships/chartStyle" Target="style23.xml"/></Relationships>
</file>

<file path=ppt/charts/_rels/chart23.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24.xml"/><Relationship Id="rId1" Type="http://schemas.microsoft.com/office/2011/relationships/chartStyle" Target="style24.xml"/></Relationships>
</file>

<file path=ppt/charts/_rels/chart24.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25.xml"/><Relationship Id="rId1" Type="http://schemas.microsoft.com/office/2011/relationships/chartStyle" Target="style25.xml"/></Relationships>
</file>

<file path=ppt/charts/_rels/chart25.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26.xml"/><Relationship Id="rId1" Type="http://schemas.microsoft.com/office/2011/relationships/chartStyle" Target="style26.xml"/></Relationships>
</file>

<file path=ppt/charts/_rels/chart26.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27.xml"/><Relationship Id="rId1" Type="http://schemas.microsoft.com/office/2011/relationships/chartStyle" Target="style27.xml"/></Relationships>
</file>

<file path=ppt/charts/_rels/chart3.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fspublic\public\Orr\Risk\Risk\Marek\Index_master4.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fspublic\public\Orr\Risk\Risk\Marek\Copy%20of%20Porovnanie%20R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75442913385827E-2"/>
          <c:y val="6.8685185185185196E-2"/>
          <c:w val="0.9469122375328084"/>
          <c:h val="0.8883550597841936"/>
        </c:manualLayout>
      </c:layout>
      <c:lineChart>
        <c:grouping val="standard"/>
        <c:varyColors val="0"/>
        <c:ser>
          <c:idx val="0"/>
          <c:order val="0"/>
          <c:tx>
            <c:strRef>
              <c:f>Retutns!$S$1</c:f>
              <c:strCache>
                <c:ptCount val="1"/>
                <c:pt idx="0">
                  <c:v>1-5 IRS</c:v>
                </c:pt>
              </c:strCache>
            </c:strRef>
          </c:tx>
          <c:spPr>
            <a:ln w="28575" cap="rnd">
              <a:solidFill>
                <a:srgbClr val="6A3C16"/>
              </a:solidFill>
              <a:round/>
            </a:ln>
            <a:effectLst/>
          </c:spPr>
          <c:marker>
            <c:symbol val="none"/>
          </c:marker>
          <c:cat>
            <c:numRef>
              <c:f>Retutns!$K$2:$K$201</c:f>
              <c:numCache>
                <c:formatCode>m/d/yyyy</c:formatCode>
                <c:ptCount val="200"/>
                <c:pt idx="0">
                  <c:v>38383</c:v>
                </c:pt>
                <c:pt idx="1">
                  <c:v>38411</c:v>
                </c:pt>
                <c:pt idx="2">
                  <c:v>38442</c:v>
                </c:pt>
                <c:pt idx="3">
                  <c:v>38472</c:v>
                </c:pt>
                <c:pt idx="4">
                  <c:v>38503</c:v>
                </c:pt>
                <c:pt idx="5">
                  <c:v>38533</c:v>
                </c:pt>
                <c:pt idx="6">
                  <c:v>38564</c:v>
                </c:pt>
                <c:pt idx="7">
                  <c:v>38595</c:v>
                </c:pt>
                <c:pt idx="8">
                  <c:v>38625</c:v>
                </c:pt>
                <c:pt idx="9">
                  <c:v>38656</c:v>
                </c:pt>
                <c:pt idx="10">
                  <c:v>38686</c:v>
                </c:pt>
                <c:pt idx="11">
                  <c:v>38717</c:v>
                </c:pt>
                <c:pt idx="12">
                  <c:v>38748</c:v>
                </c:pt>
                <c:pt idx="13">
                  <c:v>38776</c:v>
                </c:pt>
                <c:pt idx="14">
                  <c:v>38807</c:v>
                </c:pt>
                <c:pt idx="15">
                  <c:v>38837</c:v>
                </c:pt>
                <c:pt idx="16">
                  <c:v>38868</c:v>
                </c:pt>
                <c:pt idx="17">
                  <c:v>38898</c:v>
                </c:pt>
                <c:pt idx="18">
                  <c:v>38929</c:v>
                </c:pt>
                <c:pt idx="19">
                  <c:v>38960</c:v>
                </c:pt>
                <c:pt idx="20">
                  <c:v>38990</c:v>
                </c:pt>
                <c:pt idx="21">
                  <c:v>39021</c:v>
                </c:pt>
                <c:pt idx="22">
                  <c:v>39051</c:v>
                </c:pt>
                <c:pt idx="23">
                  <c:v>39082</c:v>
                </c:pt>
                <c:pt idx="24">
                  <c:v>39113</c:v>
                </c:pt>
                <c:pt idx="25">
                  <c:v>39141</c:v>
                </c:pt>
                <c:pt idx="26">
                  <c:v>39172</c:v>
                </c:pt>
                <c:pt idx="27">
                  <c:v>39202</c:v>
                </c:pt>
                <c:pt idx="28">
                  <c:v>39233</c:v>
                </c:pt>
                <c:pt idx="29">
                  <c:v>39263</c:v>
                </c:pt>
                <c:pt idx="30">
                  <c:v>39294</c:v>
                </c:pt>
                <c:pt idx="31">
                  <c:v>39325</c:v>
                </c:pt>
                <c:pt idx="32">
                  <c:v>39355</c:v>
                </c:pt>
                <c:pt idx="33">
                  <c:v>39386</c:v>
                </c:pt>
                <c:pt idx="34">
                  <c:v>39416</c:v>
                </c:pt>
                <c:pt idx="35">
                  <c:v>39447</c:v>
                </c:pt>
                <c:pt idx="36">
                  <c:v>39478</c:v>
                </c:pt>
                <c:pt idx="37">
                  <c:v>39507</c:v>
                </c:pt>
                <c:pt idx="38">
                  <c:v>39538</c:v>
                </c:pt>
                <c:pt idx="39">
                  <c:v>39568</c:v>
                </c:pt>
                <c:pt idx="40">
                  <c:v>39599</c:v>
                </c:pt>
                <c:pt idx="41">
                  <c:v>39629</c:v>
                </c:pt>
                <c:pt idx="42">
                  <c:v>39660</c:v>
                </c:pt>
                <c:pt idx="43">
                  <c:v>39691</c:v>
                </c:pt>
                <c:pt idx="44">
                  <c:v>39721</c:v>
                </c:pt>
                <c:pt idx="45">
                  <c:v>39752</c:v>
                </c:pt>
                <c:pt idx="46">
                  <c:v>39782</c:v>
                </c:pt>
                <c:pt idx="47">
                  <c:v>39813</c:v>
                </c:pt>
                <c:pt idx="48">
                  <c:v>39844</c:v>
                </c:pt>
                <c:pt idx="49">
                  <c:v>39872</c:v>
                </c:pt>
                <c:pt idx="50">
                  <c:v>39903</c:v>
                </c:pt>
                <c:pt idx="51">
                  <c:v>39933</c:v>
                </c:pt>
                <c:pt idx="52">
                  <c:v>39964</c:v>
                </c:pt>
                <c:pt idx="53">
                  <c:v>39994</c:v>
                </c:pt>
                <c:pt idx="54">
                  <c:v>40025</c:v>
                </c:pt>
                <c:pt idx="55">
                  <c:v>40056</c:v>
                </c:pt>
                <c:pt idx="56">
                  <c:v>40086</c:v>
                </c:pt>
                <c:pt idx="57">
                  <c:v>40117</c:v>
                </c:pt>
                <c:pt idx="58">
                  <c:v>40147</c:v>
                </c:pt>
                <c:pt idx="59">
                  <c:v>40178</c:v>
                </c:pt>
                <c:pt idx="60">
                  <c:v>40209</c:v>
                </c:pt>
                <c:pt idx="61">
                  <c:v>40237</c:v>
                </c:pt>
                <c:pt idx="62">
                  <c:v>40268</c:v>
                </c:pt>
                <c:pt idx="63">
                  <c:v>40298</c:v>
                </c:pt>
                <c:pt idx="64">
                  <c:v>40329</c:v>
                </c:pt>
                <c:pt idx="65">
                  <c:v>40359</c:v>
                </c:pt>
                <c:pt idx="66">
                  <c:v>40390</c:v>
                </c:pt>
                <c:pt idx="67">
                  <c:v>40421</c:v>
                </c:pt>
                <c:pt idx="68">
                  <c:v>40451</c:v>
                </c:pt>
                <c:pt idx="69">
                  <c:v>40482</c:v>
                </c:pt>
                <c:pt idx="70">
                  <c:v>40512</c:v>
                </c:pt>
                <c:pt idx="71">
                  <c:v>40543</c:v>
                </c:pt>
                <c:pt idx="72">
                  <c:v>40574</c:v>
                </c:pt>
                <c:pt idx="73">
                  <c:v>40602</c:v>
                </c:pt>
                <c:pt idx="74">
                  <c:v>40633</c:v>
                </c:pt>
                <c:pt idx="75">
                  <c:v>40663</c:v>
                </c:pt>
                <c:pt idx="76">
                  <c:v>40694</c:v>
                </c:pt>
                <c:pt idx="77">
                  <c:v>40724</c:v>
                </c:pt>
                <c:pt idx="78">
                  <c:v>40755</c:v>
                </c:pt>
                <c:pt idx="79">
                  <c:v>40786</c:v>
                </c:pt>
                <c:pt idx="80">
                  <c:v>40816</c:v>
                </c:pt>
                <c:pt idx="81">
                  <c:v>40847</c:v>
                </c:pt>
                <c:pt idx="82">
                  <c:v>40877</c:v>
                </c:pt>
                <c:pt idx="83">
                  <c:v>40908</c:v>
                </c:pt>
                <c:pt idx="84">
                  <c:v>40939</c:v>
                </c:pt>
                <c:pt idx="85">
                  <c:v>40968</c:v>
                </c:pt>
                <c:pt idx="86">
                  <c:v>40999</c:v>
                </c:pt>
                <c:pt idx="87">
                  <c:v>41029</c:v>
                </c:pt>
                <c:pt idx="88">
                  <c:v>41060</c:v>
                </c:pt>
                <c:pt idx="89">
                  <c:v>41090</c:v>
                </c:pt>
                <c:pt idx="90">
                  <c:v>41121</c:v>
                </c:pt>
                <c:pt idx="91">
                  <c:v>41152</c:v>
                </c:pt>
                <c:pt idx="92">
                  <c:v>41182</c:v>
                </c:pt>
                <c:pt idx="93">
                  <c:v>41213</c:v>
                </c:pt>
                <c:pt idx="94">
                  <c:v>41243</c:v>
                </c:pt>
                <c:pt idx="95">
                  <c:v>41274</c:v>
                </c:pt>
                <c:pt idx="96">
                  <c:v>41305</c:v>
                </c:pt>
                <c:pt idx="97">
                  <c:v>41333</c:v>
                </c:pt>
                <c:pt idx="98">
                  <c:v>41364</c:v>
                </c:pt>
                <c:pt idx="99">
                  <c:v>41394</c:v>
                </c:pt>
                <c:pt idx="100">
                  <c:v>41425</c:v>
                </c:pt>
                <c:pt idx="101">
                  <c:v>41455</c:v>
                </c:pt>
                <c:pt idx="102">
                  <c:v>41486</c:v>
                </c:pt>
                <c:pt idx="103">
                  <c:v>41517</c:v>
                </c:pt>
                <c:pt idx="104">
                  <c:v>41547</c:v>
                </c:pt>
                <c:pt idx="105">
                  <c:v>41578</c:v>
                </c:pt>
                <c:pt idx="106">
                  <c:v>41608</c:v>
                </c:pt>
                <c:pt idx="107">
                  <c:v>41639</c:v>
                </c:pt>
                <c:pt idx="108">
                  <c:v>41670</c:v>
                </c:pt>
                <c:pt idx="109">
                  <c:v>41698</c:v>
                </c:pt>
                <c:pt idx="110">
                  <c:v>41729</c:v>
                </c:pt>
                <c:pt idx="111">
                  <c:v>41759</c:v>
                </c:pt>
                <c:pt idx="112">
                  <c:v>41790</c:v>
                </c:pt>
                <c:pt idx="113">
                  <c:v>41820</c:v>
                </c:pt>
                <c:pt idx="114">
                  <c:v>41851</c:v>
                </c:pt>
                <c:pt idx="115">
                  <c:v>41882</c:v>
                </c:pt>
                <c:pt idx="116">
                  <c:v>41912</c:v>
                </c:pt>
                <c:pt idx="117">
                  <c:v>41943</c:v>
                </c:pt>
                <c:pt idx="118">
                  <c:v>41973</c:v>
                </c:pt>
                <c:pt idx="119">
                  <c:v>42004</c:v>
                </c:pt>
                <c:pt idx="120">
                  <c:v>42035</c:v>
                </c:pt>
                <c:pt idx="121">
                  <c:v>42063</c:v>
                </c:pt>
                <c:pt idx="122">
                  <c:v>42094</c:v>
                </c:pt>
                <c:pt idx="123">
                  <c:v>42124</c:v>
                </c:pt>
                <c:pt idx="124">
                  <c:v>42155</c:v>
                </c:pt>
                <c:pt idx="125">
                  <c:v>42185</c:v>
                </c:pt>
                <c:pt idx="126">
                  <c:v>42216</c:v>
                </c:pt>
                <c:pt idx="127">
                  <c:v>42247</c:v>
                </c:pt>
                <c:pt idx="128">
                  <c:v>42277</c:v>
                </c:pt>
                <c:pt idx="129">
                  <c:v>42308</c:v>
                </c:pt>
                <c:pt idx="130">
                  <c:v>42338</c:v>
                </c:pt>
                <c:pt idx="131">
                  <c:v>42369</c:v>
                </c:pt>
                <c:pt idx="132">
                  <c:v>42400</c:v>
                </c:pt>
                <c:pt idx="133">
                  <c:v>42429</c:v>
                </c:pt>
                <c:pt idx="134">
                  <c:v>42460</c:v>
                </c:pt>
                <c:pt idx="135">
                  <c:v>42490</c:v>
                </c:pt>
                <c:pt idx="136">
                  <c:v>42521</c:v>
                </c:pt>
                <c:pt idx="137">
                  <c:v>42551</c:v>
                </c:pt>
                <c:pt idx="138">
                  <c:v>42582</c:v>
                </c:pt>
                <c:pt idx="139">
                  <c:v>42613</c:v>
                </c:pt>
                <c:pt idx="140">
                  <c:v>42643</c:v>
                </c:pt>
                <c:pt idx="141">
                  <c:v>42674</c:v>
                </c:pt>
                <c:pt idx="142">
                  <c:v>42704</c:v>
                </c:pt>
                <c:pt idx="143">
                  <c:v>42735</c:v>
                </c:pt>
                <c:pt idx="144">
                  <c:v>42766</c:v>
                </c:pt>
                <c:pt idx="145">
                  <c:v>42794</c:v>
                </c:pt>
                <c:pt idx="146">
                  <c:v>42825</c:v>
                </c:pt>
                <c:pt idx="147">
                  <c:v>42855</c:v>
                </c:pt>
                <c:pt idx="148">
                  <c:v>42886</c:v>
                </c:pt>
                <c:pt idx="149">
                  <c:v>42916</c:v>
                </c:pt>
                <c:pt idx="150">
                  <c:v>42947</c:v>
                </c:pt>
                <c:pt idx="151">
                  <c:v>42978</c:v>
                </c:pt>
                <c:pt idx="152">
                  <c:v>43008</c:v>
                </c:pt>
                <c:pt idx="153">
                  <c:v>43039</c:v>
                </c:pt>
                <c:pt idx="154">
                  <c:v>43069</c:v>
                </c:pt>
                <c:pt idx="155">
                  <c:v>43100</c:v>
                </c:pt>
                <c:pt idx="156">
                  <c:v>43131</c:v>
                </c:pt>
                <c:pt idx="157">
                  <c:v>43159</c:v>
                </c:pt>
                <c:pt idx="158">
                  <c:v>43190</c:v>
                </c:pt>
                <c:pt idx="159">
                  <c:v>43220</c:v>
                </c:pt>
                <c:pt idx="160">
                  <c:v>43251</c:v>
                </c:pt>
                <c:pt idx="161">
                  <c:v>43281</c:v>
                </c:pt>
                <c:pt idx="162">
                  <c:v>43312</c:v>
                </c:pt>
                <c:pt idx="163">
                  <c:v>43343</c:v>
                </c:pt>
                <c:pt idx="164">
                  <c:v>43373</c:v>
                </c:pt>
                <c:pt idx="165">
                  <c:v>43404</c:v>
                </c:pt>
                <c:pt idx="166">
                  <c:v>43434</c:v>
                </c:pt>
                <c:pt idx="167">
                  <c:v>43465</c:v>
                </c:pt>
                <c:pt idx="168">
                  <c:v>43496</c:v>
                </c:pt>
                <c:pt idx="169">
                  <c:v>43524</c:v>
                </c:pt>
                <c:pt idx="170">
                  <c:v>43555</c:v>
                </c:pt>
                <c:pt idx="171">
                  <c:v>43585</c:v>
                </c:pt>
                <c:pt idx="172">
                  <c:v>43616</c:v>
                </c:pt>
                <c:pt idx="173">
                  <c:v>43646</c:v>
                </c:pt>
                <c:pt idx="174">
                  <c:v>43677</c:v>
                </c:pt>
                <c:pt idx="175">
                  <c:v>43708</c:v>
                </c:pt>
                <c:pt idx="176">
                  <c:v>43738</c:v>
                </c:pt>
                <c:pt idx="177">
                  <c:v>43769</c:v>
                </c:pt>
                <c:pt idx="178">
                  <c:v>43799</c:v>
                </c:pt>
                <c:pt idx="179">
                  <c:v>43830</c:v>
                </c:pt>
                <c:pt idx="180">
                  <c:v>43861</c:v>
                </c:pt>
                <c:pt idx="181">
                  <c:v>43890</c:v>
                </c:pt>
                <c:pt idx="182">
                  <c:v>43921</c:v>
                </c:pt>
                <c:pt idx="183">
                  <c:v>43951</c:v>
                </c:pt>
                <c:pt idx="184">
                  <c:v>43982</c:v>
                </c:pt>
                <c:pt idx="185">
                  <c:v>44012</c:v>
                </c:pt>
                <c:pt idx="186">
                  <c:v>44043</c:v>
                </c:pt>
                <c:pt idx="187">
                  <c:v>44074</c:v>
                </c:pt>
                <c:pt idx="188">
                  <c:v>44104</c:v>
                </c:pt>
                <c:pt idx="189">
                  <c:v>44135</c:v>
                </c:pt>
                <c:pt idx="190">
                  <c:v>44165</c:v>
                </c:pt>
                <c:pt idx="191">
                  <c:v>44196</c:v>
                </c:pt>
                <c:pt idx="192">
                  <c:v>44227</c:v>
                </c:pt>
                <c:pt idx="193">
                  <c:v>44255</c:v>
                </c:pt>
                <c:pt idx="194">
                  <c:v>44286</c:v>
                </c:pt>
                <c:pt idx="195">
                  <c:v>44316</c:v>
                </c:pt>
                <c:pt idx="196">
                  <c:v>44347</c:v>
                </c:pt>
                <c:pt idx="197">
                  <c:v>44377</c:v>
                </c:pt>
                <c:pt idx="198">
                  <c:v>44407</c:v>
                </c:pt>
                <c:pt idx="199">
                  <c:v>44439</c:v>
                </c:pt>
              </c:numCache>
            </c:numRef>
          </c:cat>
          <c:val>
            <c:numRef>
              <c:f>Retutns!$S$2:$S$201</c:f>
              <c:numCache>
                <c:formatCode>0.00%</c:formatCode>
                <c:ptCount val="200"/>
                <c:pt idx="0">
                  <c:v>3.9999999999995595E-4</c:v>
                </c:pt>
                <c:pt idx="1">
                  <c:v>6.4009599999992339E-4</c:v>
                </c:pt>
                <c:pt idx="2">
                  <c:v>2.098207587197809E-4</c:v>
                </c:pt>
                <c:pt idx="3">
                  <c:v>-4.7032191939611057E-4</c:v>
                </c:pt>
                <c:pt idx="4">
                  <c:v>-5.7027488720406971E-4</c:v>
                </c:pt>
                <c:pt idx="5">
                  <c:v>-1.1053721365228419E-4</c:v>
                </c:pt>
                <c:pt idx="6">
                  <c:v>6.6937656732113382E-4</c:v>
                </c:pt>
                <c:pt idx="7">
                  <c:v>-2.3122587158952435E-4</c:v>
                </c:pt>
                <c:pt idx="8">
                  <c:v>1.2869088709654974E-4</c:v>
                </c:pt>
                <c:pt idx="9">
                  <c:v>-1.6134643326071174E-4</c:v>
                </c:pt>
                <c:pt idx="10">
                  <c:v>-4.4130125625929661E-4</c:v>
                </c:pt>
                <c:pt idx="11">
                  <c:v>-3.6133656035974848E-4</c:v>
                </c:pt>
                <c:pt idx="12">
                  <c:v>-1.514124410373352E-4</c:v>
                </c:pt>
                <c:pt idx="13">
                  <c:v>1.8853607873259293E-4</c:v>
                </c:pt>
                <c:pt idx="14">
                  <c:v>3.850779832093032E-5</c:v>
                </c:pt>
                <c:pt idx="15">
                  <c:v>3.850779832093032E-5</c:v>
                </c:pt>
                <c:pt idx="16">
                  <c:v>-1.0149759277089387E-4</c:v>
                </c:pt>
                <c:pt idx="17">
                  <c:v>-1.2149556281892959E-4</c:v>
                </c:pt>
                <c:pt idx="18">
                  <c:v>-9.1499207685918904E-5</c:v>
                </c:pt>
                <c:pt idx="19">
                  <c:v>-2.6148365282063768E-4</c:v>
                </c:pt>
                <c:pt idx="20">
                  <c:v>-2.0149934183988361E-4</c:v>
                </c:pt>
                <c:pt idx="21">
                  <c:v>-1.15376267149081E-5</c:v>
                </c:pt>
                <c:pt idx="22">
                  <c:v>-2.6153474230827811E-4</c:v>
                </c:pt>
                <c:pt idx="23">
                  <c:v>-3.2151905022359539E-4</c:v>
                </c:pt>
                <c:pt idx="24">
                  <c:v>1.9831375987044986E-4</c:v>
                </c:pt>
                <c:pt idx="25">
                  <c:v>5.6838713596141233E-4</c:v>
                </c:pt>
                <c:pt idx="26">
                  <c:v>4.7833598111912679E-4</c:v>
                </c:pt>
                <c:pt idx="27">
                  <c:v>6.7843164831549174E-4</c:v>
                </c:pt>
                <c:pt idx="28">
                  <c:v>5.0831631493530871E-4</c:v>
                </c:pt>
                <c:pt idx="29">
                  <c:v>4.3828073279317259E-4</c:v>
                </c:pt>
                <c:pt idx="30">
                  <c:v>-1.6526352739384409E-3</c:v>
                </c:pt>
                <c:pt idx="31">
                  <c:v>-3.5994126351542866E-3</c:v>
                </c:pt>
                <c:pt idx="32">
                  <c:v>-4.1872889816993997E-3</c:v>
                </c:pt>
                <c:pt idx="33">
                  <c:v>-4.575655938996559E-3</c:v>
                </c:pt>
                <c:pt idx="34">
                  <c:v>-8.6270330193248812E-3</c:v>
                </c:pt>
                <c:pt idx="35">
                  <c:v>-9.6382334456451835E-3</c:v>
                </c:pt>
                <c:pt idx="36">
                  <c:v>-1.468907845507228E-2</c:v>
                </c:pt>
                <c:pt idx="37">
                  <c:v>-1.7713982984215337E-2</c:v>
                </c:pt>
                <c:pt idx="38">
                  <c:v>-2.1810115675171216E-2</c:v>
                </c:pt>
                <c:pt idx="39">
                  <c:v>-1.5872503077319466E-2</c:v>
                </c:pt>
                <c:pt idx="40">
                  <c:v>-1.37959940588126E-2</c:v>
                </c:pt>
                <c:pt idx="41">
                  <c:v>-1.498930090600159E-2</c:v>
                </c:pt>
                <c:pt idx="42">
                  <c:v>-1.822998610602089E-2</c:v>
                </c:pt>
                <c:pt idx="43">
                  <c:v>-1.9103761418386433E-2</c:v>
                </c:pt>
                <c:pt idx="44">
                  <c:v>-3.2443950263096433E-2</c:v>
                </c:pt>
                <c:pt idx="45">
                  <c:v>-5.6836038276963707E-2</c:v>
                </c:pt>
                <c:pt idx="46">
                  <c:v>-6.4768047195054468E-2</c:v>
                </c:pt>
                <c:pt idx="47">
                  <c:v>-6.5918382497004546E-2</c:v>
                </c:pt>
                <c:pt idx="48">
                  <c:v>-6.1528198894740593E-2</c:v>
                </c:pt>
                <c:pt idx="49">
                  <c:v>-6.0711728427779166E-2</c:v>
                </c:pt>
                <c:pt idx="50">
                  <c:v>-6.1087443736408065E-2</c:v>
                </c:pt>
                <c:pt idx="51">
                  <c:v>-5.2787456739037841E-2</c:v>
                </c:pt>
                <c:pt idx="52">
                  <c:v>-4.5730723291743658E-2</c:v>
                </c:pt>
                <c:pt idx="53">
                  <c:v>-3.9909680703823391E-2</c:v>
                </c:pt>
                <c:pt idx="54">
                  <c:v>-3.2353769890962392E-2</c:v>
                </c:pt>
                <c:pt idx="55">
                  <c:v>-2.8405773272117463E-2</c:v>
                </c:pt>
                <c:pt idx="56">
                  <c:v>-2.4315361577593064E-2</c:v>
                </c:pt>
                <c:pt idx="57">
                  <c:v>-1.9719886930623542E-2</c:v>
                </c:pt>
                <c:pt idx="58">
                  <c:v>-1.6916285807245135E-2</c:v>
                </c:pt>
                <c:pt idx="59">
                  <c:v>-1.8223787147121584E-2</c:v>
                </c:pt>
                <c:pt idx="60">
                  <c:v>-1.5072285503863858E-2</c:v>
                </c:pt>
                <c:pt idx="61">
                  <c:v>-1.5604146469691771E-2</c:v>
                </c:pt>
                <c:pt idx="62">
                  <c:v>-1.228673244329459E-2</c:v>
                </c:pt>
                <c:pt idx="63">
                  <c:v>-1.1703981615436065E-2</c:v>
                </c:pt>
                <c:pt idx="64">
                  <c:v>-1.1773162336722987E-2</c:v>
                </c:pt>
                <c:pt idx="65">
                  <c:v>-1.0943051793085967E-2</c:v>
                </c:pt>
                <c:pt idx="66">
                  <c:v>-7.4912430438438538E-3</c:v>
                </c:pt>
                <c:pt idx="67">
                  <c:v>-6.9354381399484577E-3</c:v>
                </c:pt>
                <c:pt idx="68">
                  <c:v>-8.2462833616037123E-3</c:v>
                </c:pt>
                <c:pt idx="69">
                  <c:v>-3.8825670083947328E-3</c:v>
                </c:pt>
                <c:pt idx="70">
                  <c:v>-4.7093444777778215E-3</c:v>
                </c:pt>
                <c:pt idx="71">
                  <c:v>-4.0225939254674437E-3</c:v>
                </c:pt>
                <c:pt idx="72">
                  <c:v>-2.2895932388976581E-3</c:v>
                </c:pt>
                <c:pt idx="73">
                  <c:v>4.9401879596588927E-4</c:v>
                </c:pt>
                <c:pt idx="74">
                  <c:v>1.7846560802126099E-3</c:v>
                </c:pt>
                <c:pt idx="75">
                  <c:v>2.9667619743873885E-3</c:v>
                </c:pt>
                <c:pt idx="76">
                  <c:v>3.2576223353597555E-3</c:v>
                </c:pt>
                <c:pt idx="77">
                  <c:v>3.1773617255728137E-3</c:v>
                </c:pt>
                <c:pt idx="78">
                  <c:v>9.9043507701135347E-4</c:v>
                </c:pt>
                <c:pt idx="79">
                  <c:v>-4.6851806898753345E-3</c:v>
                </c:pt>
                <c:pt idx="80">
                  <c:v>-9.4427855261777216E-3</c:v>
                </c:pt>
                <c:pt idx="81">
                  <c:v>-6.0748909969666753E-3</c:v>
                </c:pt>
                <c:pt idx="82">
                  <c:v>-1.0974941784351544E-2</c:v>
                </c:pt>
                <c:pt idx="83">
                  <c:v>-7.018841551488908E-3</c:v>
                </c:pt>
                <c:pt idx="84">
                  <c:v>-3.7519335401933196E-3</c:v>
                </c:pt>
                <c:pt idx="85">
                  <c:v>1.1396444661242455E-3</c:v>
                </c:pt>
                <c:pt idx="86">
                  <c:v>4.4434052928625789E-3</c:v>
                </c:pt>
                <c:pt idx="87">
                  <c:v>4.1521167053275576E-3</c:v>
                </c:pt>
                <c:pt idx="88">
                  <c:v>1.8325253157382981E-3</c:v>
                </c:pt>
                <c:pt idx="89">
                  <c:v>2.093001772320191E-3</c:v>
                </c:pt>
                <c:pt idx="90">
                  <c:v>5.610348208541005E-3</c:v>
                </c:pt>
                <c:pt idx="91">
                  <c:v>7.6617933188865006E-3</c:v>
                </c:pt>
                <c:pt idx="92">
                  <c:v>1.0100334858718307E-2</c:v>
                </c:pt>
                <c:pt idx="93">
                  <c:v>1.1948818471509748E-2</c:v>
                </c:pt>
                <c:pt idx="94">
                  <c:v>1.1321410204057525E-2</c:v>
                </c:pt>
                <c:pt idx="95">
                  <c:v>1.3050769815506458E-2</c:v>
                </c:pt>
                <c:pt idx="96">
                  <c:v>1.3881471446755222E-2</c:v>
                </c:pt>
                <c:pt idx="97">
                  <c:v>1.4885214103487643E-2</c:v>
                </c:pt>
                <c:pt idx="98">
                  <c:v>1.6387244220360753E-2</c:v>
                </c:pt>
                <c:pt idx="99">
                  <c:v>1.73629759748124E-2</c:v>
                </c:pt>
                <c:pt idx="100">
                  <c:v>1.5918320548928167E-2</c:v>
                </c:pt>
                <c:pt idx="101">
                  <c:v>1.3764573709364569E-2</c:v>
                </c:pt>
                <c:pt idx="102">
                  <c:v>1.6643665098698968E-2</c:v>
                </c:pt>
                <c:pt idx="103">
                  <c:v>1.7751806693656613E-2</c:v>
                </c:pt>
                <c:pt idx="104">
                  <c:v>1.8596540693212482E-2</c:v>
                </c:pt>
                <c:pt idx="105">
                  <c:v>2.0817081151923933E-2</c:v>
                </c:pt>
                <c:pt idx="106">
                  <c:v>2.1623526646033842E-2</c:v>
                </c:pt>
                <c:pt idx="107">
                  <c:v>2.3503313935062664E-2</c:v>
                </c:pt>
                <c:pt idx="108">
                  <c:v>2.5007863806547403E-2</c:v>
                </c:pt>
                <c:pt idx="109">
                  <c:v>2.6934878590503697E-2</c:v>
                </c:pt>
                <c:pt idx="110">
                  <c:v>2.7889928027593047E-2</c:v>
                </c:pt>
                <c:pt idx="111">
                  <c:v>2.9267300531149898E-2</c:v>
                </c:pt>
                <c:pt idx="112">
                  <c:v>3.0790616135935922E-2</c:v>
                </c:pt>
                <c:pt idx="113">
                  <c:v>3.2213107186203516E-2</c:v>
                </c:pt>
                <c:pt idx="114">
                  <c:v>3.2718891608724654E-2</c:v>
                </c:pt>
                <c:pt idx="115">
                  <c:v>3.3059688842955515E-2</c:v>
                </c:pt>
                <c:pt idx="116">
                  <c:v>3.3669194059372964E-2</c:v>
                </c:pt>
                <c:pt idx="117">
                  <c:v>3.306966592681837E-2</c:v>
                </c:pt>
                <c:pt idx="118">
                  <c:v>3.3131650106773991E-2</c:v>
                </c:pt>
                <c:pt idx="119">
                  <c:v>3.270806613023014E-2</c:v>
                </c:pt>
                <c:pt idx="120">
                  <c:v>3.0828537449873128E-2</c:v>
                </c:pt>
                <c:pt idx="121">
                  <c:v>3.4384895904074897E-2</c:v>
                </c:pt>
                <c:pt idx="122">
                  <c:v>3.4446958997829125E-2</c:v>
                </c:pt>
                <c:pt idx="123">
                  <c:v>3.5202105277897466E-2</c:v>
                </c:pt>
                <c:pt idx="124">
                  <c:v>3.5367737614741879E-2</c:v>
                </c:pt>
                <c:pt idx="125">
                  <c:v>3.3938930136833356E-2</c:v>
                </c:pt>
                <c:pt idx="126">
                  <c:v>3.3763160518710089E-2</c:v>
                </c:pt>
                <c:pt idx="127">
                  <c:v>3.1251116038649718E-2</c:v>
                </c:pt>
                <c:pt idx="128">
                  <c:v>2.8105800134731629E-2</c:v>
                </c:pt>
                <c:pt idx="129">
                  <c:v>3.0398476069032121E-2</c:v>
                </c:pt>
                <c:pt idx="130">
                  <c:v>3.0480907947117775E-2</c:v>
                </c:pt>
                <c:pt idx="131">
                  <c:v>3.1212549391760103E-2</c:v>
                </c:pt>
                <c:pt idx="132">
                  <c:v>2.7015514315735567E-2</c:v>
                </c:pt>
                <c:pt idx="133">
                  <c:v>2.5639313526552687E-2</c:v>
                </c:pt>
                <c:pt idx="134">
                  <c:v>3.1054689101972732E-2</c:v>
                </c:pt>
                <c:pt idx="135">
                  <c:v>3.4240648091297787E-2</c:v>
                </c:pt>
                <c:pt idx="136">
                  <c:v>3.5378312804198453E-2</c:v>
                </c:pt>
                <c:pt idx="137">
                  <c:v>3.3980552081912752E-2</c:v>
                </c:pt>
                <c:pt idx="138">
                  <c:v>3.7475406347949658E-2</c:v>
                </c:pt>
                <c:pt idx="139">
                  <c:v>4.017284240445429E-2</c:v>
                </c:pt>
                <c:pt idx="140">
                  <c:v>4.0692928825656338E-2</c:v>
                </c:pt>
                <c:pt idx="141">
                  <c:v>4.1525483168716626E-2</c:v>
                </c:pt>
                <c:pt idx="142">
                  <c:v>3.9723644082834797E-2</c:v>
                </c:pt>
                <c:pt idx="143">
                  <c:v>4.1917460971849563E-2</c:v>
                </c:pt>
                <c:pt idx="144">
                  <c:v>4.3417822115649152E-2</c:v>
                </c:pt>
                <c:pt idx="145">
                  <c:v>4.6276786948246107E-2</c:v>
                </c:pt>
                <c:pt idx="146">
                  <c:v>4.6632521055808507E-2</c:v>
                </c:pt>
                <c:pt idx="147">
                  <c:v>4.7250034243231376E-2</c:v>
                </c:pt>
                <c:pt idx="148">
                  <c:v>4.7312869245285993E-2</c:v>
                </c:pt>
                <c:pt idx="149">
                  <c:v>4.7721321264291516E-2</c:v>
                </c:pt>
                <c:pt idx="150">
                  <c:v>4.9408152591527088E-2</c:v>
                </c:pt>
                <c:pt idx="151">
                  <c:v>4.8841472189127488E-2</c:v>
                </c:pt>
                <c:pt idx="152">
                  <c:v>5.09181783040622E-2</c:v>
                </c:pt>
                <c:pt idx="153">
                  <c:v>5.20321515730644E-2</c:v>
                </c:pt>
                <c:pt idx="154">
                  <c:v>5.1621859033951001E-2</c:v>
                </c:pt>
                <c:pt idx="155">
                  <c:v>5.2189734837829294E-2</c:v>
                </c:pt>
                <c:pt idx="156">
                  <c:v>5.3241924572666965E-2</c:v>
                </c:pt>
                <c:pt idx="157">
                  <c:v>5.3136600380209842E-2</c:v>
                </c:pt>
                <c:pt idx="158">
                  <c:v>5.1946556021780221E-2</c:v>
                </c:pt>
                <c:pt idx="159">
                  <c:v>5.2409412506429831E-2</c:v>
                </c:pt>
                <c:pt idx="160">
                  <c:v>5.0988659799546143E-2</c:v>
                </c:pt>
                <c:pt idx="161">
                  <c:v>5.0662853315008416E-2</c:v>
                </c:pt>
                <c:pt idx="162">
                  <c:v>5.1997195138718588E-2</c:v>
                </c:pt>
                <c:pt idx="163">
                  <c:v>5.1734195839933994E-2</c:v>
                </c:pt>
                <c:pt idx="164">
                  <c:v>5.2617652564439288E-2</c:v>
                </c:pt>
                <c:pt idx="165">
                  <c:v>5.156503491187503E-2</c:v>
                </c:pt>
                <c:pt idx="166">
                  <c:v>4.8221058100855085E-2</c:v>
                </c:pt>
                <c:pt idx="167">
                  <c:v>4.5935936194195337E-2</c:v>
                </c:pt>
                <c:pt idx="168">
                  <c:v>4.9146959518311384E-2</c:v>
                </c:pt>
                <c:pt idx="169">
                  <c:v>5.1119355802206057E-2</c:v>
                </c:pt>
                <c:pt idx="170">
                  <c:v>5.2811657965047498E-2</c:v>
                </c:pt>
                <c:pt idx="171">
                  <c:v>5.4338234869096835E-2</c:v>
                </c:pt>
                <c:pt idx="172">
                  <c:v>5.0985439282213108E-2</c:v>
                </c:pt>
                <c:pt idx="173">
                  <c:v>5.2740584965814463E-2</c:v>
                </c:pt>
                <c:pt idx="174">
                  <c:v>5.5382963834078591E-2</c:v>
                </c:pt>
                <c:pt idx="175">
                  <c:v>5.1847430905234582E-2</c:v>
                </c:pt>
                <c:pt idx="176">
                  <c:v>5.3719719332245619E-2</c:v>
                </c:pt>
                <c:pt idx="177">
                  <c:v>5.4710215868418066E-2</c:v>
                </c:pt>
                <c:pt idx="178">
                  <c:v>5.5532889836795274E-2</c:v>
                </c:pt>
                <c:pt idx="179">
                  <c:v>5.8551713901728641E-2</c:v>
                </c:pt>
                <c:pt idx="180">
                  <c:v>5.8043609079055924E-2</c:v>
                </c:pt>
                <c:pt idx="181">
                  <c:v>5.5864039244353236E-2</c:v>
                </c:pt>
                <c:pt idx="182">
                  <c:v>3.1832573711151779E-2</c:v>
                </c:pt>
                <c:pt idx="183">
                  <c:v>4.1913577956309789E-2</c:v>
                </c:pt>
                <c:pt idx="184">
                  <c:v>4.692518226627973E-2</c:v>
                </c:pt>
                <c:pt idx="185">
                  <c:v>5.0233465842241198E-2</c:v>
                </c:pt>
                <c:pt idx="186">
                  <c:v>5.38567712993967E-2</c:v>
                </c:pt>
                <c:pt idx="187">
                  <c:v>5.5922330571143597E-2</c:v>
                </c:pt>
                <c:pt idx="188">
                  <c:v>5.5890652901226412E-2</c:v>
                </c:pt>
                <c:pt idx="189">
                  <c:v>5.7485047787107169E-2</c:v>
                </c:pt>
                <c:pt idx="190">
                  <c:v>5.9547143630291899E-2</c:v>
                </c:pt>
                <c:pt idx="191">
                  <c:v>6.1242419060100417E-2</c:v>
                </c:pt>
                <c:pt idx="192">
                  <c:v>6.2781220567737606E-2</c:v>
                </c:pt>
                <c:pt idx="193">
                  <c:v>6.1888484342460748E-2</c:v>
                </c:pt>
                <c:pt idx="194">
                  <c:v>6.194157876667794E-2</c:v>
                </c:pt>
                <c:pt idx="195">
                  <c:v>6.2738034950752919E-2</c:v>
                </c:pt>
                <c:pt idx="196">
                  <c:v>6.0740087445045443E-2</c:v>
                </c:pt>
                <c:pt idx="197">
                  <c:v>6.1440175902759186E-2</c:v>
                </c:pt>
                <c:pt idx="198">
                  <c:v>6.1939052785433546E-2</c:v>
                </c:pt>
                <c:pt idx="199">
                  <c:v>6.2183298767574113E-2</c:v>
                </c:pt>
              </c:numCache>
            </c:numRef>
          </c:val>
          <c:smooth val="0"/>
          <c:extLst>
            <c:ext xmlns:c16="http://schemas.microsoft.com/office/drawing/2014/chart" uri="{C3380CC4-5D6E-409C-BE32-E72D297353CC}">
              <c16:uniqueId val="{00000000-D43C-44C5-8FCD-C3807B5E5C89}"/>
            </c:ext>
          </c:extLst>
        </c:ser>
        <c:dLbls>
          <c:showLegendKey val="0"/>
          <c:showVal val="0"/>
          <c:showCatName val="0"/>
          <c:showSerName val="0"/>
          <c:showPercent val="0"/>
          <c:showBubbleSize val="0"/>
        </c:dLbls>
        <c:smooth val="0"/>
        <c:axId val="568757928"/>
        <c:axId val="668955888"/>
      </c:lineChart>
      <c:dateAx>
        <c:axId val="56875792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68955888"/>
        <c:crossesAt val="-8.0000000000000016E-2"/>
        <c:auto val="1"/>
        <c:lblOffset val="100"/>
        <c:baseTimeUnit val="months"/>
        <c:majorUnit val="1"/>
        <c:majorTimeUnit val="years"/>
      </c:dateAx>
      <c:valAx>
        <c:axId val="6689558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568757928"/>
        <c:crosses val="autoZero"/>
        <c:crossBetween val="between"/>
      </c:valAx>
      <c:spPr>
        <a:noFill/>
        <a:ln>
          <a:noFill/>
        </a:ln>
        <a:effectLst/>
      </c:spPr>
    </c:plotArea>
    <c:plotVisOnly val="1"/>
    <c:dispBlanksAs val="gap"/>
    <c:showDLblsOverMax val="0"/>
  </c:chart>
  <c:spPr>
    <a:noFill/>
    <a:ln>
      <a:noFill/>
    </a:ln>
    <a:effectLst/>
  </c:spPr>
  <c:txPr>
    <a:bodyPr/>
    <a:lstStyle/>
    <a:p>
      <a:pPr>
        <a:defRPr sz="11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k-SK"/>
              <a:t>10/2018</a:t>
            </a:r>
            <a:r>
              <a:rPr lang="sk-SK" baseline="0"/>
              <a:t> - 12/2018</a:t>
            </a:r>
            <a:endParaRPr lang="sk-SK"/>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Sheet1!$AE$1</c:f>
              <c:strCache>
                <c:ptCount val="1"/>
                <c:pt idx="0">
                  <c:v>World Equity (MSCI) FX Unhdg.</c:v>
                </c:pt>
              </c:strCache>
            </c:strRef>
          </c:tx>
          <c:spPr>
            <a:ln w="28575" cap="rnd">
              <a:solidFill>
                <a:schemeClr val="accent6"/>
              </a:solidFill>
              <a:round/>
            </a:ln>
            <a:effectLst/>
          </c:spPr>
          <c:marker>
            <c:symbol val="none"/>
          </c:marker>
          <c:cat>
            <c:numRef>
              <c:f>Sheet1!$AD$2:$AD$15</c:f>
              <c:numCache>
                <c:formatCode>m/d/yyyy</c:formatCode>
                <c:ptCount val="14"/>
                <c:pt idx="0">
                  <c:v>43377</c:v>
                </c:pt>
                <c:pt idx="1">
                  <c:v>43378</c:v>
                </c:pt>
                <c:pt idx="2">
                  <c:v>43385</c:v>
                </c:pt>
                <c:pt idx="3">
                  <c:v>43392</c:v>
                </c:pt>
                <c:pt idx="4">
                  <c:v>43399</c:v>
                </c:pt>
                <c:pt idx="5">
                  <c:v>43406</c:v>
                </c:pt>
                <c:pt idx="6">
                  <c:v>43413</c:v>
                </c:pt>
                <c:pt idx="7">
                  <c:v>43420</c:v>
                </c:pt>
                <c:pt idx="8">
                  <c:v>43427</c:v>
                </c:pt>
                <c:pt idx="9">
                  <c:v>43434</c:v>
                </c:pt>
                <c:pt idx="10">
                  <c:v>43441</c:v>
                </c:pt>
                <c:pt idx="11">
                  <c:v>43448</c:v>
                </c:pt>
                <c:pt idx="12">
                  <c:v>43455</c:v>
                </c:pt>
              </c:numCache>
            </c:numRef>
          </c:cat>
          <c:val>
            <c:numRef>
              <c:f>Sheet1!$AE$2:$AE$14</c:f>
              <c:numCache>
                <c:formatCode>General</c:formatCode>
                <c:ptCount val="13"/>
                <c:pt idx="0">
                  <c:v>100</c:v>
                </c:pt>
                <c:pt idx="1">
                  <c:v>98.704746734151698</c:v>
                </c:pt>
                <c:pt idx="2">
                  <c:v>94.541597337854867</c:v>
                </c:pt>
                <c:pt idx="3">
                  <c:v>94.772012340577078</c:v>
                </c:pt>
                <c:pt idx="4">
                  <c:v>91.969628457053048</c:v>
                </c:pt>
                <c:pt idx="5">
                  <c:v>95.11598704786924</c:v>
                </c:pt>
                <c:pt idx="6">
                  <c:v>96.372645655347284</c:v>
                </c:pt>
                <c:pt idx="7">
                  <c:v>94.505124990002059</c:v>
                </c:pt>
                <c:pt idx="8">
                  <c:v>92.723086102436909</c:v>
                </c:pt>
                <c:pt idx="9">
                  <c:v>95.850471621345804</c:v>
                </c:pt>
                <c:pt idx="10">
                  <c:v>92.024504965290546</c:v>
                </c:pt>
                <c:pt idx="11">
                  <c:v>91.452054101627311</c:v>
                </c:pt>
                <c:pt idx="12">
                  <c:v>86.254202754614667</c:v>
                </c:pt>
              </c:numCache>
            </c:numRef>
          </c:val>
          <c:smooth val="0"/>
          <c:extLst>
            <c:ext xmlns:c16="http://schemas.microsoft.com/office/drawing/2014/chart" uri="{C3380CC4-5D6E-409C-BE32-E72D297353CC}">
              <c16:uniqueId val="{00000000-E16A-40C4-B497-E40957310B44}"/>
            </c:ext>
          </c:extLst>
        </c:ser>
        <c:ser>
          <c:idx val="1"/>
          <c:order val="1"/>
          <c:tx>
            <c:strRef>
              <c:f>Sheet1!$AF$1</c:f>
              <c:strCache>
                <c:ptCount val="1"/>
                <c:pt idx="0">
                  <c:v>1-3 Year China Govt (ICE) FX Unhdg.</c:v>
                </c:pt>
              </c:strCache>
            </c:strRef>
          </c:tx>
          <c:spPr>
            <a:ln w="28575" cap="rnd">
              <a:solidFill>
                <a:srgbClr val="FA37FF"/>
              </a:solidFill>
              <a:round/>
            </a:ln>
            <a:effectLst/>
          </c:spPr>
          <c:marker>
            <c:symbol val="none"/>
          </c:marker>
          <c:cat>
            <c:numRef>
              <c:f>Sheet1!$AD$2:$AD$15</c:f>
              <c:numCache>
                <c:formatCode>m/d/yyyy</c:formatCode>
                <c:ptCount val="14"/>
                <c:pt idx="0">
                  <c:v>43377</c:v>
                </c:pt>
                <c:pt idx="1">
                  <c:v>43378</c:v>
                </c:pt>
                <c:pt idx="2">
                  <c:v>43385</c:v>
                </c:pt>
                <c:pt idx="3">
                  <c:v>43392</c:v>
                </c:pt>
                <c:pt idx="4">
                  <c:v>43399</c:v>
                </c:pt>
                <c:pt idx="5">
                  <c:v>43406</c:v>
                </c:pt>
                <c:pt idx="6">
                  <c:v>43413</c:v>
                </c:pt>
                <c:pt idx="7">
                  <c:v>43420</c:v>
                </c:pt>
                <c:pt idx="8">
                  <c:v>43427</c:v>
                </c:pt>
                <c:pt idx="9">
                  <c:v>43434</c:v>
                </c:pt>
                <c:pt idx="10">
                  <c:v>43441</c:v>
                </c:pt>
                <c:pt idx="11">
                  <c:v>43448</c:v>
                </c:pt>
                <c:pt idx="12">
                  <c:v>43455</c:v>
                </c:pt>
              </c:numCache>
            </c:numRef>
          </c:cat>
          <c:val>
            <c:numRef>
              <c:f>Sheet1!$AF$2:$AF$14</c:f>
              <c:numCache>
                <c:formatCode>General</c:formatCode>
                <c:ptCount val="13"/>
                <c:pt idx="0">
                  <c:v>100</c:v>
                </c:pt>
                <c:pt idx="1">
                  <c:v>100.97199999999999</c:v>
                </c:pt>
                <c:pt idx="2">
                  <c:v>100.16826288</c:v>
                </c:pt>
                <c:pt idx="3">
                  <c:v>100.74723543944638</c:v>
                </c:pt>
                <c:pt idx="4">
                  <c:v>101.73052845733538</c:v>
                </c:pt>
                <c:pt idx="5">
                  <c:v>102.61049752849134</c:v>
                </c:pt>
                <c:pt idx="6">
                  <c:v>102.2318647926112</c:v>
                </c:pt>
                <c:pt idx="7">
                  <c:v>101.97526281198175</c:v>
                </c:pt>
                <c:pt idx="8">
                  <c:v>102.68705014640938</c:v>
                </c:pt>
                <c:pt idx="9">
                  <c:v>102.99100381484276</c:v>
                </c:pt>
                <c:pt idx="10">
                  <c:v>103.5193476644129</c:v>
                </c:pt>
                <c:pt idx="11">
                  <c:v>104.11147833305334</c:v>
                </c:pt>
                <c:pt idx="12">
                  <c:v>103.06515797580616</c:v>
                </c:pt>
              </c:numCache>
            </c:numRef>
          </c:val>
          <c:smooth val="0"/>
          <c:extLst>
            <c:ext xmlns:c16="http://schemas.microsoft.com/office/drawing/2014/chart" uri="{C3380CC4-5D6E-409C-BE32-E72D297353CC}">
              <c16:uniqueId val="{00000001-E16A-40C4-B497-E40957310B44}"/>
            </c:ext>
          </c:extLst>
        </c:ser>
        <c:ser>
          <c:idx val="2"/>
          <c:order val="2"/>
          <c:tx>
            <c:strRef>
              <c:f>Sheet1!$AG$1</c:f>
              <c:strCache>
                <c:ptCount val="1"/>
                <c:pt idx="0">
                  <c:v>US MBS (ICE) FX Hdg.</c:v>
                </c:pt>
              </c:strCache>
            </c:strRef>
          </c:tx>
          <c:spPr>
            <a:ln w="28575" cap="rnd">
              <a:solidFill>
                <a:schemeClr val="accent1"/>
              </a:solidFill>
              <a:round/>
            </a:ln>
            <a:effectLst/>
          </c:spPr>
          <c:marker>
            <c:symbol val="none"/>
          </c:marker>
          <c:cat>
            <c:numRef>
              <c:f>Sheet1!$AD$2:$AD$15</c:f>
              <c:numCache>
                <c:formatCode>m/d/yyyy</c:formatCode>
                <c:ptCount val="14"/>
                <c:pt idx="0">
                  <c:v>43377</c:v>
                </c:pt>
                <c:pt idx="1">
                  <c:v>43378</c:v>
                </c:pt>
                <c:pt idx="2">
                  <c:v>43385</c:v>
                </c:pt>
                <c:pt idx="3">
                  <c:v>43392</c:v>
                </c:pt>
                <c:pt idx="4">
                  <c:v>43399</c:v>
                </c:pt>
                <c:pt idx="5">
                  <c:v>43406</c:v>
                </c:pt>
                <c:pt idx="6">
                  <c:v>43413</c:v>
                </c:pt>
                <c:pt idx="7">
                  <c:v>43420</c:v>
                </c:pt>
                <c:pt idx="8">
                  <c:v>43427</c:v>
                </c:pt>
                <c:pt idx="9">
                  <c:v>43434</c:v>
                </c:pt>
                <c:pt idx="10">
                  <c:v>43441</c:v>
                </c:pt>
                <c:pt idx="11">
                  <c:v>43448</c:v>
                </c:pt>
                <c:pt idx="12">
                  <c:v>43455</c:v>
                </c:pt>
              </c:numCache>
            </c:numRef>
          </c:cat>
          <c:val>
            <c:numRef>
              <c:f>Sheet1!$AG$2:$AG$14</c:f>
              <c:numCache>
                <c:formatCode>General</c:formatCode>
                <c:ptCount val="13"/>
                <c:pt idx="0">
                  <c:v>100</c:v>
                </c:pt>
                <c:pt idx="1">
                  <c:v>98.997</c:v>
                </c:pt>
                <c:pt idx="2">
                  <c:v>99.379128420000001</c:v>
                </c:pt>
                <c:pt idx="3">
                  <c:v>98.971673993478007</c:v>
                </c:pt>
                <c:pt idx="4">
                  <c:v>99.506121033042788</c:v>
                </c:pt>
                <c:pt idx="5">
                  <c:v>98.719027615671422</c:v>
                </c:pt>
                <c:pt idx="6">
                  <c:v>98.801951598868584</c:v>
                </c:pt>
                <c:pt idx="7">
                  <c:v>99.512337630864451</c:v>
                </c:pt>
                <c:pt idx="8">
                  <c:v>99.398893565965267</c:v>
                </c:pt>
                <c:pt idx="9">
                  <c:v>99.763687505352365</c:v>
                </c:pt>
                <c:pt idx="10">
                  <c:v>100.48298369226595</c:v>
                </c:pt>
                <c:pt idx="11">
                  <c:v>100.37446206987831</c:v>
                </c:pt>
                <c:pt idx="12">
                  <c:v>100.83819208464115</c:v>
                </c:pt>
              </c:numCache>
            </c:numRef>
          </c:val>
          <c:smooth val="0"/>
          <c:extLst>
            <c:ext xmlns:c16="http://schemas.microsoft.com/office/drawing/2014/chart" uri="{C3380CC4-5D6E-409C-BE32-E72D297353CC}">
              <c16:uniqueId val="{00000002-E16A-40C4-B497-E40957310B44}"/>
            </c:ext>
          </c:extLst>
        </c:ser>
        <c:ser>
          <c:idx val="3"/>
          <c:order val="3"/>
          <c:tx>
            <c:strRef>
              <c:f>Sheet1!$AH$1</c:f>
              <c:strCache>
                <c:ptCount val="1"/>
                <c:pt idx="0">
                  <c:v>Gold XAU/EUR Rate FX Unhdg.</c:v>
                </c:pt>
              </c:strCache>
            </c:strRef>
          </c:tx>
          <c:spPr>
            <a:ln w="28575" cap="rnd">
              <a:solidFill>
                <a:srgbClr val="7030A0"/>
              </a:solidFill>
              <a:round/>
            </a:ln>
            <a:effectLst/>
          </c:spPr>
          <c:marker>
            <c:symbol val="none"/>
          </c:marker>
          <c:cat>
            <c:numRef>
              <c:f>Sheet1!$AD$2:$AD$15</c:f>
              <c:numCache>
                <c:formatCode>m/d/yyyy</c:formatCode>
                <c:ptCount val="14"/>
                <c:pt idx="0">
                  <c:v>43377</c:v>
                </c:pt>
                <c:pt idx="1">
                  <c:v>43378</c:v>
                </c:pt>
                <c:pt idx="2">
                  <c:v>43385</c:v>
                </c:pt>
                <c:pt idx="3">
                  <c:v>43392</c:v>
                </c:pt>
                <c:pt idx="4">
                  <c:v>43399</c:v>
                </c:pt>
                <c:pt idx="5">
                  <c:v>43406</c:v>
                </c:pt>
                <c:pt idx="6">
                  <c:v>43413</c:v>
                </c:pt>
                <c:pt idx="7">
                  <c:v>43420</c:v>
                </c:pt>
                <c:pt idx="8">
                  <c:v>43427</c:v>
                </c:pt>
                <c:pt idx="9">
                  <c:v>43434</c:v>
                </c:pt>
                <c:pt idx="10">
                  <c:v>43441</c:v>
                </c:pt>
                <c:pt idx="11">
                  <c:v>43448</c:v>
                </c:pt>
                <c:pt idx="12">
                  <c:v>43455</c:v>
                </c:pt>
              </c:numCache>
            </c:numRef>
          </c:cat>
          <c:val>
            <c:numRef>
              <c:f>Sheet1!$AH$2:$AH$14</c:f>
              <c:numCache>
                <c:formatCode>General</c:formatCode>
                <c:ptCount val="13"/>
                <c:pt idx="0">
                  <c:v>100</c:v>
                </c:pt>
                <c:pt idx="1">
                  <c:v>101.60839909314703</c:v>
                </c:pt>
                <c:pt idx="2">
                  <c:v>102.52109016959707</c:v>
                </c:pt>
                <c:pt idx="3">
                  <c:v>103.65660241503116</c:v>
                </c:pt>
                <c:pt idx="4">
                  <c:v>105.22997285279206</c:v>
                </c:pt>
                <c:pt idx="5">
                  <c:v>105.34089692818149</c:v>
                </c:pt>
                <c:pt idx="6">
                  <c:v>103.85996321991183</c:v>
                </c:pt>
                <c:pt idx="7">
                  <c:v>104.15965282710437</c:v>
                </c:pt>
                <c:pt idx="8">
                  <c:v>104.97893415585803</c:v>
                </c:pt>
                <c:pt idx="9">
                  <c:v>105.01104375662865</c:v>
                </c:pt>
                <c:pt idx="10">
                  <c:v>106.73523201619099</c:v>
                </c:pt>
                <c:pt idx="11">
                  <c:v>106.58246815797921</c:v>
                </c:pt>
                <c:pt idx="12">
                  <c:v>107.50780847109647</c:v>
                </c:pt>
              </c:numCache>
            </c:numRef>
          </c:val>
          <c:smooth val="0"/>
          <c:extLst>
            <c:ext xmlns:c16="http://schemas.microsoft.com/office/drawing/2014/chart" uri="{C3380CC4-5D6E-409C-BE32-E72D297353CC}">
              <c16:uniqueId val="{00000003-E16A-40C4-B497-E40957310B44}"/>
            </c:ext>
          </c:extLst>
        </c:ser>
        <c:dLbls>
          <c:showLegendKey val="0"/>
          <c:showVal val="0"/>
          <c:showCatName val="0"/>
          <c:showSerName val="0"/>
          <c:showPercent val="0"/>
          <c:showBubbleSize val="0"/>
        </c:dLbls>
        <c:smooth val="0"/>
        <c:axId val="638575008"/>
        <c:axId val="638568448"/>
      </c:lineChart>
      <c:dateAx>
        <c:axId val="638575008"/>
        <c:scaling>
          <c:orientation val="minMax"/>
        </c:scaling>
        <c:delete val="0"/>
        <c:axPos val="b"/>
        <c:numFmt formatCode="mm\/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568448"/>
        <c:crosses val="autoZero"/>
        <c:auto val="1"/>
        <c:lblOffset val="100"/>
        <c:baseTimeUnit val="days"/>
      </c:dateAx>
      <c:valAx>
        <c:axId val="638568448"/>
        <c:scaling>
          <c:orientation val="minMax"/>
          <c:max val="160"/>
          <c:min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575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k-SK"/>
              <a:t>04/2015</a:t>
            </a:r>
            <a:r>
              <a:rPr lang="sk-SK" baseline="0"/>
              <a:t> - 02/2016</a:t>
            </a:r>
            <a:endParaRPr lang="sk-SK"/>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Sheet1!$V$1</c:f>
              <c:strCache>
                <c:ptCount val="1"/>
                <c:pt idx="0">
                  <c:v>World Equity (MSCI) FX Unhdg.</c:v>
                </c:pt>
              </c:strCache>
            </c:strRef>
          </c:tx>
          <c:spPr>
            <a:ln w="28575" cap="rnd">
              <a:solidFill>
                <a:schemeClr val="accent6"/>
              </a:solidFill>
              <a:round/>
            </a:ln>
            <a:effectLst/>
          </c:spPr>
          <c:marker>
            <c:symbol val="none"/>
          </c:marker>
          <c:cat>
            <c:numRef>
              <c:f>Sheet1!$U$2:$U$46</c:f>
              <c:numCache>
                <c:formatCode>m/d/yyyy</c:formatCode>
                <c:ptCount val="45"/>
                <c:pt idx="0">
                  <c:v>42110</c:v>
                </c:pt>
                <c:pt idx="1">
                  <c:v>42111</c:v>
                </c:pt>
                <c:pt idx="2">
                  <c:v>42118</c:v>
                </c:pt>
                <c:pt idx="3">
                  <c:v>42125</c:v>
                </c:pt>
                <c:pt idx="4">
                  <c:v>42132</c:v>
                </c:pt>
                <c:pt idx="5">
                  <c:v>42139</c:v>
                </c:pt>
                <c:pt idx="6">
                  <c:v>42146</c:v>
                </c:pt>
                <c:pt idx="7">
                  <c:v>42153</c:v>
                </c:pt>
                <c:pt idx="8">
                  <c:v>42160</c:v>
                </c:pt>
                <c:pt idx="9">
                  <c:v>42167</c:v>
                </c:pt>
                <c:pt idx="10">
                  <c:v>42174</c:v>
                </c:pt>
                <c:pt idx="11">
                  <c:v>42181</c:v>
                </c:pt>
                <c:pt idx="12">
                  <c:v>42188</c:v>
                </c:pt>
                <c:pt idx="13">
                  <c:v>42195</c:v>
                </c:pt>
                <c:pt idx="14">
                  <c:v>42202</c:v>
                </c:pt>
                <c:pt idx="15">
                  <c:v>42209</c:v>
                </c:pt>
                <c:pt idx="16">
                  <c:v>42216</c:v>
                </c:pt>
                <c:pt idx="17">
                  <c:v>42223</c:v>
                </c:pt>
                <c:pt idx="18">
                  <c:v>42230</c:v>
                </c:pt>
                <c:pt idx="19">
                  <c:v>42237</c:v>
                </c:pt>
                <c:pt idx="20">
                  <c:v>42244</c:v>
                </c:pt>
                <c:pt idx="21">
                  <c:v>42251</c:v>
                </c:pt>
                <c:pt idx="22">
                  <c:v>42258</c:v>
                </c:pt>
                <c:pt idx="23">
                  <c:v>42265</c:v>
                </c:pt>
                <c:pt idx="24">
                  <c:v>42272</c:v>
                </c:pt>
                <c:pt idx="25">
                  <c:v>42279</c:v>
                </c:pt>
                <c:pt idx="26">
                  <c:v>42286</c:v>
                </c:pt>
                <c:pt idx="27">
                  <c:v>42293</c:v>
                </c:pt>
                <c:pt idx="28">
                  <c:v>42300</c:v>
                </c:pt>
                <c:pt idx="29">
                  <c:v>42307</c:v>
                </c:pt>
                <c:pt idx="30">
                  <c:v>42314</c:v>
                </c:pt>
                <c:pt idx="31">
                  <c:v>42321</c:v>
                </c:pt>
                <c:pt idx="32">
                  <c:v>42328</c:v>
                </c:pt>
                <c:pt idx="33">
                  <c:v>42335</c:v>
                </c:pt>
                <c:pt idx="34">
                  <c:v>42342</c:v>
                </c:pt>
                <c:pt idx="35">
                  <c:v>42349</c:v>
                </c:pt>
                <c:pt idx="36">
                  <c:v>42356</c:v>
                </c:pt>
                <c:pt idx="37">
                  <c:v>42362</c:v>
                </c:pt>
                <c:pt idx="38">
                  <c:v>42369</c:v>
                </c:pt>
                <c:pt idx="39">
                  <c:v>42377</c:v>
                </c:pt>
                <c:pt idx="40">
                  <c:v>42384</c:v>
                </c:pt>
                <c:pt idx="41">
                  <c:v>42391</c:v>
                </c:pt>
                <c:pt idx="42">
                  <c:v>42398</c:v>
                </c:pt>
                <c:pt idx="43">
                  <c:v>42405</c:v>
                </c:pt>
                <c:pt idx="44">
                  <c:v>42412</c:v>
                </c:pt>
              </c:numCache>
            </c:numRef>
          </c:cat>
          <c:val>
            <c:numRef>
              <c:f>Sheet1!$V$2:$V$46</c:f>
              <c:numCache>
                <c:formatCode>General</c:formatCode>
                <c:ptCount val="45"/>
                <c:pt idx="0">
                  <c:v>100</c:v>
                </c:pt>
                <c:pt idx="1">
                  <c:v>97.743746286701324</c:v>
                </c:pt>
                <c:pt idx="2">
                  <c:v>98.806880128135916</c:v>
                </c:pt>
                <c:pt idx="3">
                  <c:v>95.158351431443748</c:v>
                </c:pt>
                <c:pt idx="4">
                  <c:v>95.503638438937287</c:v>
                </c:pt>
                <c:pt idx="5">
                  <c:v>94.26143960650343</c:v>
                </c:pt>
                <c:pt idx="6">
                  <c:v>97.866792427374989</c:v>
                </c:pt>
                <c:pt idx="7">
                  <c:v>96.683911064253508</c:v>
                </c:pt>
                <c:pt idx="8">
                  <c:v>94.598025786303594</c:v>
                </c:pt>
                <c:pt idx="9">
                  <c:v>93.787220310411371</c:v>
                </c:pt>
                <c:pt idx="10">
                  <c:v>93.310981170360222</c:v>
                </c:pt>
                <c:pt idx="11">
                  <c:v>94.980695189925285</c:v>
                </c:pt>
                <c:pt idx="12">
                  <c:v>93.747187560238331</c:v>
                </c:pt>
                <c:pt idx="13">
                  <c:v>92.890964388621597</c:v>
                </c:pt>
                <c:pt idx="14">
                  <c:v>97.616196923415828</c:v>
                </c:pt>
                <c:pt idx="15">
                  <c:v>94.244126477975087</c:v>
                </c:pt>
                <c:pt idx="16">
                  <c:v>95.108278692850249</c:v>
                </c:pt>
                <c:pt idx="17">
                  <c:v>94.212183821506386</c:v>
                </c:pt>
                <c:pt idx="18">
                  <c:v>92.769840887687579</c:v>
                </c:pt>
                <c:pt idx="19">
                  <c:v>85.737815456641073</c:v>
                </c:pt>
                <c:pt idx="20">
                  <c:v>87.705737904978562</c:v>
                </c:pt>
                <c:pt idx="21">
                  <c:v>84.787955645856229</c:v>
                </c:pt>
                <c:pt idx="22">
                  <c:v>85.044202286689</c:v>
                </c:pt>
                <c:pt idx="23">
                  <c:v>85.86187874963079</c:v>
                </c:pt>
                <c:pt idx="24">
                  <c:v>84.470668885864981</c:v>
                </c:pt>
                <c:pt idx="25">
                  <c:v>85.045216321611534</c:v>
                </c:pt>
                <c:pt idx="26">
                  <c:v>87.670054114236365</c:v>
                </c:pt>
                <c:pt idx="27">
                  <c:v>88.20188576053215</c:v>
                </c:pt>
                <c:pt idx="28">
                  <c:v>91.905243714864369</c:v>
                </c:pt>
                <c:pt idx="29">
                  <c:v>91.773085387916325</c:v>
                </c:pt>
                <c:pt idx="30">
                  <c:v>94.148576996035118</c:v>
                </c:pt>
                <c:pt idx="31">
                  <c:v>91.088875656693091</c:v>
                </c:pt>
                <c:pt idx="32">
                  <c:v>94.831331689367289</c:v>
                </c:pt>
                <c:pt idx="33">
                  <c:v>95.154204942123727</c:v>
                </c:pt>
                <c:pt idx="34">
                  <c:v>92.228024377068607</c:v>
                </c:pt>
                <c:pt idx="35">
                  <c:v>88.12969080114857</c:v>
                </c:pt>
                <c:pt idx="36">
                  <c:v>89.087682220693551</c:v>
                </c:pt>
                <c:pt idx="37">
                  <c:v>90.421520396359128</c:v>
                </c:pt>
                <c:pt idx="38">
                  <c:v>90.743650424225038</c:v>
                </c:pt>
                <c:pt idx="39">
                  <c:v>84.652341967504228</c:v>
                </c:pt>
                <c:pt idx="40">
                  <c:v>82.236263481542963</c:v>
                </c:pt>
                <c:pt idx="41">
                  <c:v>83.889418735324725</c:v>
                </c:pt>
                <c:pt idx="42">
                  <c:v>85.251571904000144</c:v>
                </c:pt>
                <c:pt idx="43">
                  <c:v>80.935830274702454</c:v>
                </c:pt>
                <c:pt idx="44">
                  <c:v>78.094607511964412</c:v>
                </c:pt>
              </c:numCache>
            </c:numRef>
          </c:val>
          <c:smooth val="0"/>
          <c:extLst>
            <c:ext xmlns:c16="http://schemas.microsoft.com/office/drawing/2014/chart" uri="{C3380CC4-5D6E-409C-BE32-E72D297353CC}">
              <c16:uniqueId val="{00000000-048D-450F-B008-A1EE12F9EDFB}"/>
            </c:ext>
          </c:extLst>
        </c:ser>
        <c:ser>
          <c:idx val="1"/>
          <c:order val="1"/>
          <c:tx>
            <c:strRef>
              <c:f>Sheet1!$W$1</c:f>
              <c:strCache>
                <c:ptCount val="1"/>
                <c:pt idx="0">
                  <c:v>ICE BofA US Inflation-Linked</c:v>
                </c:pt>
              </c:strCache>
            </c:strRef>
          </c:tx>
          <c:spPr>
            <a:ln w="28575" cap="rnd">
              <a:solidFill>
                <a:schemeClr val="tx1"/>
              </a:solidFill>
              <a:round/>
            </a:ln>
            <a:effectLst/>
          </c:spPr>
          <c:marker>
            <c:symbol val="none"/>
          </c:marker>
          <c:cat>
            <c:numRef>
              <c:f>Sheet1!$U$2:$U$46</c:f>
              <c:numCache>
                <c:formatCode>m/d/yyyy</c:formatCode>
                <c:ptCount val="45"/>
                <c:pt idx="0">
                  <c:v>42110</c:v>
                </c:pt>
                <c:pt idx="1">
                  <c:v>42111</c:v>
                </c:pt>
                <c:pt idx="2">
                  <c:v>42118</c:v>
                </c:pt>
                <c:pt idx="3">
                  <c:v>42125</c:v>
                </c:pt>
                <c:pt idx="4">
                  <c:v>42132</c:v>
                </c:pt>
                <c:pt idx="5">
                  <c:v>42139</c:v>
                </c:pt>
                <c:pt idx="6">
                  <c:v>42146</c:v>
                </c:pt>
                <c:pt idx="7">
                  <c:v>42153</c:v>
                </c:pt>
                <c:pt idx="8">
                  <c:v>42160</c:v>
                </c:pt>
                <c:pt idx="9">
                  <c:v>42167</c:v>
                </c:pt>
                <c:pt idx="10">
                  <c:v>42174</c:v>
                </c:pt>
                <c:pt idx="11">
                  <c:v>42181</c:v>
                </c:pt>
                <c:pt idx="12">
                  <c:v>42188</c:v>
                </c:pt>
                <c:pt idx="13">
                  <c:v>42195</c:v>
                </c:pt>
                <c:pt idx="14">
                  <c:v>42202</c:v>
                </c:pt>
                <c:pt idx="15">
                  <c:v>42209</c:v>
                </c:pt>
                <c:pt idx="16">
                  <c:v>42216</c:v>
                </c:pt>
                <c:pt idx="17">
                  <c:v>42223</c:v>
                </c:pt>
                <c:pt idx="18">
                  <c:v>42230</c:v>
                </c:pt>
                <c:pt idx="19">
                  <c:v>42237</c:v>
                </c:pt>
                <c:pt idx="20">
                  <c:v>42244</c:v>
                </c:pt>
                <c:pt idx="21">
                  <c:v>42251</c:v>
                </c:pt>
                <c:pt idx="22">
                  <c:v>42258</c:v>
                </c:pt>
                <c:pt idx="23">
                  <c:v>42265</c:v>
                </c:pt>
                <c:pt idx="24">
                  <c:v>42272</c:v>
                </c:pt>
                <c:pt idx="25">
                  <c:v>42279</c:v>
                </c:pt>
                <c:pt idx="26">
                  <c:v>42286</c:v>
                </c:pt>
                <c:pt idx="27">
                  <c:v>42293</c:v>
                </c:pt>
                <c:pt idx="28">
                  <c:v>42300</c:v>
                </c:pt>
                <c:pt idx="29">
                  <c:v>42307</c:v>
                </c:pt>
                <c:pt idx="30">
                  <c:v>42314</c:v>
                </c:pt>
                <c:pt idx="31">
                  <c:v>42321</c:v>
                </c:pt>
                <c:pt idx="32">
                  <c:v>42328</c:v>
                </c:pt>
                <c:pt idx="33">
                  <c:v>42335</c:v>
                </c:pt>
                <c:pt idx="34">
                  <c:v>42342</c:v>
                </c:pt>
                <c:pt idx="35">
                  <c:v>42349</c:v>
                </c:pt>
                <c:pt idx="36">
                  <c:v>42356</c:v>
                </c:pt>
                <c:pt idx="37">
                  <c:v>42362</c:v>
                </c:pt>
                <c:pt idx="38">
                  <c:v>42369</c:v>
                </c:pt>
                <c:pt idx="39">
                  <c:v>42377</c:v>
                </c:pt>
                <c:pt idx="40">
                  <c:v>42384</c:v>
                </c:pt>
                <c:pt idx="41">
                  <c:v>42391</c:v>
                </c:pt>
                <c:pt idx="42">
                  <c:v>42398</c:v>
                </c:pt>
                <c:pt idx="43">
                  <c:v>42405</c:v>
                </c:pt>
                <c:pt idx="44">
                  <c:v>42412</c:v>
                </c:pt>
              </c:numCache>
            </c:numRef>
          </c:cat>
          <c:val>
            <c:numRef>
              <c:f>Sheet1!$W$2:$W$46</c:f>
              <c:numCache>
                <c:formatCode>General</c:formatCode>
                <c:ptCount val="45"/>
                <c:pt idx="0">
                  <c:v>100</c:v>
                </c:pt>
                <c:pt idx="1">
                  <c:v>101.42500000000001</c:v>
                </c:pt>
                <c:pt idx="2">
                  <c:v>100.83774925000002</c:v>
                </c:pt>
                <c:pt idx="3">
                  <c:v>99.800128810217515</c:v>
                </c:pt>
                <c:pt idx="4">
                  <c:v>99.101527908545989</c:v>
                </c:pt>
                <c:pt idx="5">
                  <c:v>99.038102930684516</c:v>
                </c:pt>
                <c:pt idx="6">
                  <c:v>98.545883559119005</c:v>
                </c:pt>
                <c:pt idx="7">
                  <c:v>99.2741376386209</c:v>
                </c:pt>
                <c:pt idx="8">
                  <c:v>97.451464471575818</c:v>
                </c:pt>
                <c:pt idx="9">
                  <c:v>97.489470542719715</c:v>
                </c:pt>
                <c:pt idx="10">
                  <c:v>98.538457245759389</c:v>
                </c:pt>
                <c:pt idx="11">
                  <c:v>97.402308833715779</c:v>
                </c:pt>
                <c:pt idx="12">
                  <c:v>97.946787740096255</c:v>
                </c:pt>
                <c:pt idx="13">
                  <c:v>97.574589946683886</c:v>
                </c:pt>
                <c:pt idx="14">
                  <c:v>97.942446150782885</c:v>
                </c:pt>
                <c:pt idx="15">
                  <c:v>98.022758956626532</c:v>
                </c:pt>
                <c:pt idx="16">
                  <c:v>98.4305336338861</c:v>
                </c:pt>
                <c:pt idx="17">
                  <c:v>98.141147865002466</c:v>
                </c:pt>
                <c:pt idx="18">
                  <c:v>97.824151957398513</c:v>
                </c:pt>
                <c:pt idx="19">
                  <c:v>98.079472994007318</c:v>
                </c:pt>
                <c:pt idx="20">
                  <c:v>97.669500796892365</c:v>
                </c:pt>
                <c:pt idx="21">
                  <c:v>97.255382113513534</c:v>
                </c:pt>
                <c:pt idx="22">
                  <c:v>97.352637495627036</c:v>
                </c:pt>
                <c:pt idx="23">
                  <c:v>97.52203108486944</c:v>
                </c:pt>
                <c:pt idx="24">
                  <c:v>96.552662095885836</c:v>
                </c:pt>
                <c:pt idx="25">
                  <c:v>97.935296217098937</c:v>
                </c:pt>
                <c:pt idx="26">
                  <c:v>97.530823443722326</c:v>
                </c:pt>
                <c:pt idx="27">
                  <c:v>97.598119711898505</c:v>
                </c:pt>
                <c:pt idx="28">
                  <c:v>97.583479993941722</c:v>
                </c:pt>
                <c:pt idx="29">
                  <c:v>97.162895195167835</c:v>
                </c:pt>
                <c:pt idx="30">
                  <c:v>96.129081990291255</c:v>
                </c:pt>
                <c:pt idx="31">
                  <c:v>96.200217510964066</c:v>
                </c:pt>
                <c:pt idx="32">
                  <c:v>96.904403103144318</c:v>
                </c:pt>
                <c:pt idx="33">
                  <c:v>97.081738160823079</c:v>
                </c:pt>
                <c:pt idx="34">
                  <c:v>96.706031834140688</c:v>
                </c:pt>
                <c:pt idx="35">
                  <c:v>96.704097713503998</c:v>
                </c:pt>
                <c:pt idx="36">
                  <c:v>96.187697831713891</c:v>
                </c:pt>
                <c:pt idx="37">
                  <c:v>96.172307800060807</c:v>
                </c:pt>
                <c:pt idx="38">
                  <c:v>96.147303000032792</c:v>
                </c:pt>
                <c:pt idx="39">
                  <c:v>96.544391361422925</c:v>
                </c:pt>
                <c:pt idx="40">
                  <c:v>96.457501409197647</c:v>
                </c:pt>
                <c:pt idx="41">
                  <c:v>96.278090456576535</c:v>
                </c:pt>
                <c:pt idx="42">
                  <c:v>97.546072907889638</c:v>
                </c:pt>
                <c:pt idx="43">
                  <c:v>97.553876593722279</c:v>
                </c:pt>
                <c:pt idx="44">
                  <c:v>97.628993078699438</c:v>
                </c:pt>
              </c:numCache>
            </c:numRef>
          </c:val>
          <c:smooth val="0"/>
          <c:extLst>
            <c:ext xmlns:c16="http://schemas.microsoft.com/office/drawing/2014/chart" uri="{C3380CC4-5D6E-409C-BE32-E72D297353CC}">
              <c16:uniqueId val="{00000001-048D-450F-B008-A1EE12F9EDFB}"/>
            </c:ext>
          </c:extLst>
        </c:ser>
        <c:ser>
          <c:idx val="2"/>
          <c:order val="2"/>
          <c:tx>
            <c:strRef>
              <c:f>Sheet1!$X$1</c:f>
              <c:strCache>
                <c:ptCount val="1"/>
                <c:pt idx="0">
                  <c:v>US MBS (ICE) FX Hdg.</c:v>
                </c:pt>
              </c:strCache>
            </c:strRef>
          </c:tx>
          <c:spPr>
            <a:ln w="28575" cap="rnd">
              <a:solidFill>
                <a:schemeClr val="accent1"/>
              </a:solidFill>
              <a:round/>
            </a:ln>
            <a:effectLst/>
          </c:spPr>
          <c:marker>
            <c:symbol val="none"/>
          </c:marker>
          <c:cat>
            <c:numRef>
              <c:f>Sheet1!$U$2:$U$46</c:f>
              <c:numCache>
                <c:formatCode>m/d/yyyy</c:formatCode>
                <c:ptCount val="45"/>
                <c:pt idx="0">
                  <c:v>42110</c:v>
                </c:pt>
                <c:pt idx="1">
                  <c:v>42111</c:v>
                </c:pt>
                <c:pt idx="2">
                  <c:v>42118</c:v>
                </c:pt>
                <c:pt idx="3">
                  <c:v>42125</c:v>
                </c:pt>
                <c:pt idx="4">
                  <c:v>42132</c:v>
                </c:pt>
                <c:pt idx="5">
                  <c:v>42139</c:v>
                </c:pt>
                <c:pt idx="6">
                  <c:v>42146</c:v>
                </c:pt>
                <c:pt idx="7">
                  <c:v>42153</c:v>
                </c:pt>
                <c:pt idx="8">
                  <c:v>42160</c:v>
                </c:pt>
                <c:pt idx="9">
                  <c:v>42167</c:v>
                </c:pt>
                <c:pt idx="10">
                  <c:v>42174</c:v>
                </c:pt>
                <c:pt idx="11">
                  <c:v>42181</c:v>
                </c:pt>
                <c:pt idx="12">
                  <c:v>42188</c:v>
                </c:pt>
                <c:pt idx="13">
                  <c:v>42195</c:v>
                </c:pt>
                <c:pt idx="14">
                  <c:v>42202</c:v>
                </c:pt>
                <c:pt idx="15">
                  <c:v>42209</c:v>
                </c:pt>
                <c:pt idx="16">
                  <c:v>42216</c:v>
                </c:pt>
                <c:pt idx="17">
                  <c:v>42223</c:v>
                </c:pt>
                <c:pt idx="18">
                  <c:v>42230</c:v>
                </c:pt>
                <c:pt idx="19">
                  <c:v>42237</c:v>
                </c:pt>
                <c:pt idx="20">
                  <c:v>42244</c:v>
                </c:pt>
                <c:pt idx="21">
                  <c:v>42251</c:v>
                </c:pt>
                <c:pt idx="22">
                  <c:v>42258</c:v>
                </c:pt>
                <c:pt idx="23">
                  <c:v>42265</c:v>
                </c:pt>
                <c:pt idx="24">
                  <c:v>42272</c:v>
                </c:pt>
                <c:pt idx="25">
                  <c:v>42279</c:v>
                </c:pt>
                <c:pt idx="26">
                  <c:v>42286</c:v>
                </c:pt>
                <c:pt idx="27">
                  <c:v>42293</c:v>
                </c:pt>
                <c:pt idx="28">
                  <c:v>42300</c:v>
                </c:pt>
                <c:pt idx="29">
                  <c:v>42307</c:v>
                </c:pt>
                <c:pt idx="30">
                  <c:v>42314</c:v>
                </c:pt>
                <c:pt idx="31">
                  <c:v>42321</c:v>
                </c:pt>
                <c:pt idx="32">
                  <c:v>42328</c:v>
                </c:pt>
                <c:pt idx="33">
                  <c:v>42335</c:v>
                </c:pt>
                <c:pt idx="34">
                  <c:v>42342</c:v>
                </c:pt>
                <c:pt idx="35">
                  <c:v>42349</c:v>
                </c:pt>
                <c:pt idx="36">
                  <c:v>42356</c:v>
                </c:pt>
                <c:pt idx="37">
                  <c:v>42362</c:v>
                </c:pt>
                <c:pt idx="38">
                  <c:v>42369</c:v>
                </c:pt>
                <c:pt idx="39">
                  <c:v>42377</c:v>
                </c:pt>
                <c:pt idx="40">
                  <c:v>42384</c:v>
                </c:pt>
                <c:pt idx="41">
                  <c:v>42391</c:v>
                </c:pt>
                <c:pt idx="42">
                  <c:v>42398</c:v>
                </c:pt>
                <c:pt idx="43">
                  <c:v>42405</c:v>
                </c:pt>
                <c:pt idx="44">
                  <c:v>42412</c:v>
                </c:pt>
              </c:numCache>
            </c:numRef>
          </c:cat>
          <c:val>
            <c:numRef>
              <c:f>Sheet1!$X$2:$X$46</c:f>
              <c:numCache>
                <c:formatCode>General</c:formatCode>
                <c:ptCount val="45"/>
                <c:pt idx="0">
                  <c:v>100</c:v>
                </c:pt>
                <c:pt idx="1">
                  <c:v>100.238</c:v>
                </c:pt>
                <c:pt idx="2">
                  <c:v>100.22396667999999</c:v>
                </c:pt>
                <c:pt idx="3">
                  <c:v>99.860153680951584</c:v>
                </c:pt>
                <c:pt idx="4">
                  <c:v>99.9250627808442</c:v>
                </c:pt>
                <c:pt idx="5">
                  <c:v>99.928060532727628</c:v>
                </c:pt>
                <c:pt idx="6">
                  <c:v>99.578312320863091</c:v>
                </c:pt>
                <c:pt idx="7">
                  <c:v>99.913891233384405</c:v>
                </c:pt>
                <c:pt idx="8">
                  <c:v>98.89576868171622</c:v>
                </c:pt>
                <c:pt idx="9">
                  <c:v>99.002576111892466</c:v>
                </c:pt>
                <c:pt idx="10">
                  <c:v>99.446107652873749</c:v>
                </c:pt>
                <c:pt idx="11">
                  <c:v>98.618716037201835</c:v>
                </c:pt>
                <c:pt idx="12">
                  <c:v>98.908655062351201</c:v>
                </c:pt>
                <c:pt idx="13">
                  <c:v>98.847331696212549</c:v>
                </c:pt>
                <c:pt idx="14">
                  <c:v>99.288190795577648</c:v>
                </c:pt>
                <c:pt idx="15">
                  <c:v>99.423222735059639</c:v>
                </c:pt>
                <c:pt idx="16">
                  <c:v>99.716521242128067</c:v>
                </c:pt>
                <c:pt idx="17">
                  <c:v>99.637745190346791</c:v>
                </c:pt>
                <c:pt idx="18">
                  <c:v>99.555045861838806</c:v>
                </c:pt>
                <c:pt idx="19">
                  <c:v>100.02892788014117</c:v>
                </c:pt>
                <c:pt idx="20">
                  <c:v>99.808864238804858</c:v>
                </c:pt>
                <c:pt idx="21">
                  <c:v>99.921648255394715</c:v>
                </c:pt>
                <c:pt idx="22">
                  <c:v>99.905660791673853</c:v>
                </c:pt>
                <c:pt idx="23">
                  <c:v>100.2193645665597</c:v>
                </c:pt>
                <c:pt idx="24">
                  <c:v>99.984851253473948</c:v>
                </c:pt>
                <c:pt idx="25">
                  <c:v>100.53676763239312</c:v>
                </c:pt>
                <c:pt idx="26">
                  <c:v>100.32664578804142</c:v>
                </c:pt>
                <c:pt idx="27">
                  <c:v>100.60555386333218</c:v>
                </c:pt>
                <c:pt idx="28">
                  <c:v>100.56832980840275</c:v>
                </c:pt>
                <c:pt idx="29">
                  <c:v>100.37121588197829</c:v>
                </c:pt>
                <c:pt idx="30">
                  <c:v>99.849285559392001</c:v>
                </c:pt>
                <c:pt idx="31">
                  <c:v>99.927168002128326</c:v>
                </c:pt>
                <c:pt idx="32">
                  <c:v>100.00710973653003</c:v>
                </c:pt>
                <c:pt idx="33">
                  <c:v>100.06611393127459</c:v>
                </c:pt>
                <c:pt idx="34">
                  <c:v>100.00807558519445</c:v>
                </c:pt>
                <c:pt idx="35">
                  <c:v>100.33010158857877</c:v>
                </c:pt>
                <c:pt idx="36">
                  <c:v>100.17659653314824</c:v>
                </c:pt>
                <c:pt idx="37">
                  <c:v>99.95520625480998</c:v>
                </c:pt>
                <c:pt idx="38">
                  <c:v>100.03217176362618</c:v>
                </c:pt>
                <c:pt idx="39">
                  <c:v>100.49231975373885</c:v>
                </c:pt>
                <c:pt idx="40">
                  <c:v>100.76063424748133</c:v>
                </c:pt>
                <c:pt idx="41">
                  <c:v>100.78380919335825</c:v>
                </c:pt>
                <c:pt idx="42">
                  <c:v>101.20004632532682</c:v>
                </c:pt>
                <c:pt idx="43">
                  <c:v>101.30630637396841</c:v>
                </c:pt>
                <c:pt idx="44">
                  <c:v>101.38937754519507</c:v>
                </c:pt>
              </c:numCache>
            </c:numRef>
          </c:val>
          <c:smooth val="0"/>
          <c:extLst>
            <c:ext xmlns:c16="http://schemas.microsoft.com/office/drawing/2014/chart" uri="{C3380CC4-5D6E-409C-BE32-E72D297353CC}">
              <c16:uniqueId val="{00000002-048D-450F-B008-A1EE12F9EDFB}"/>
            </c:ext>
          </c:extLst>
        </c:ser>
        <c:ser>
          <c:idx val="3"/>
          <c:order val="3"/>
          <c:tx>
            <c:strRef>
              <c:f>Sheet1!$Y$1</c:f>
              <c:strCache>
                <c:ptCount val="1"/>
                <c:pt idx="0">
                  <c:v>US Fixed Rate ABS (ICE) FX Hdg.</c:v>
                </c:pt>
              </c:strCache>
            </c:strRef>
          </c:tx>
          <c:spPr>
            <a:ln w="28575" cap="rnd">
              <a:solidFill>
                <a:schemeClr val="accent2"/>
              </a:solidFill>
              <a:round/>
            </a:ln>
            <a:effectLst/>
          </c:spPr>
          <c:marker>
            <c:symbol val="none"/>
          </c:marker>
          <c:cat>
            <c:numRef>
              <c:f>Sheet1!$U$2:$U$46</c:f>
              <c:numCache>
                <c:formatCode>m/d/yyyy</c:formatCode>
                <c:ptCount val="45"/>
                <c:pt idx="0">
                  <c:v>42110</c:v>
                </c:pt>
                <c:pt idx="1">
                  <c:v>42111</c:v>
                </c:pt>
                <c:pt idx="2">
                  <c:v>42118</c:v>
                </c:pt>
                <c:pt idx="3">
                  <c:v>42125</c:v>
                </c:pt>
                <c:pt idx="4">
                  <c:v>42132</c:v>
                </c:pt>
                <c:pt idx="5">
                  <c:v>42139</c:v>
                </c:pt>
                <c:pt idx="6">
                  <c:v>42146</c:v>
                </c:pt>
                <c:pt idx="7">
                  <c:v>42153</c:v>
                </c:pt>
                <c:pt idx="8">
                  <c:v>42160</c:v>
                </c:pt>
                <c:pt idx="9">
                  <c:v>42167</c:v>
                </c:pt>
                <c:pt idx="10">
                  <c:v>42174</c:v>
                </c:pt>
                <c:pt idx="11">
                  <c:v>42181</c:v>
                </c:pt>
                <c:pt idx="12">
                  <c:v>42188</c:v>
                </c:pt>
                <c:pt idx="13">
                  <c:v>42195</c:v>
                </c:pt>
                <c:pt idx="14">
                  <c:v>42202</c:v>
                </c:pt>
                <c:pt idx="15">
                  <c:v>42209</c:v>
                </c:pt>
                <c:pt idx="16">
                  <c:v>42216</c:v>
                </c:pt>
                <c:pt idx="17">
                  <c:v>42223</c:v>
                </c:pt>
                <c:pt idx="18">
                  <c:v>42230</c:v>
                </c:pt>
                <c:pt idx="19">
                  <c:v>42237</c:v>
                </c:pt>
                <c:pt idx="20">
                  <c:v>42244</c:v>
                </c:pt>
                <c:pt idx="21">
                  <c:v>42251</c:v>
                </c:pt>
                <c:pt idx="22">
                  <c:v>42258</c:v>
                </c:pt>
                <c:pt idx="23">
                  <c:v>42265</c:v>
                </c:pt>
                <c:pt idx="24">
                  <c:v>42272</c:v>
                </c:pt>
                <c:pt idx="25">
                  <c:v>42279</c:v>
                </c:pt>
                <c:pt idx="26">
                  <c:v>42286</c:v>
                </c:pt>
                <c:pt idx="27">
                  <c:v>42293</c:v>
                </c:pt>
                <c:pt idx="28">
                  <c:v>42300</c:v>
                </c:pt>
                <c:pt idx="29">
                  <c:v>42307</c:v>
                </c:pt>
                <c:pt idx="30">
                  <c:v>42314</c:v>
                </c:pt>
                <c:pt idx="31">
                  <c:v>42321</c:v>
                </c:pt>
                <c:pt idx="32">
                  <c:v>42328</c:v>
                </c:pt>
                <c:pt idx="33">
                  <c:v>42335</c:v>
                </c:pt>
                <c:pt idx="34">
                  <c:v>42342</c:v>
                </c:pt>
                <c:pt idx="35">
                  <c:v>42349</c:v>
                </c:pt>
                <c:pt idx="36">
                  <c:v>42356</c:v>
                </c:pt>
                <c:pt idx="37">
                  <c:v>42362</c:v>
                </c:pt>
                <c:pt idx="38">
                  <c:v>42369</c:v>
                </c:pt>
                <c:pt idx="39">
                  <c:v>42377</c:v>
                </c:pt>
                <c:pt idx="40">
                  <c:v>42384</c:v>
                </c:pt>
                <c:pt idx="41">
                  <c:v>42391</c:v>
                </c:pt>
                <c:pt idx="42">
                  <c:v>42398</c:v>
                </c:pt>
                <c:pt idx="43">
                  <c:v>42405</c:v>
                </c:pt>
                <c:pt idx="44">
                  <c:v>42412</c:v>
                </c:pt>
              </c:numCache>
            </c:numRef>
          </c:cat>
          <c:val>
            <c:numRef>
              <c:f>Sheet1!$Y$2:$Y$46</c:f>
              <c:numCache>
                <c:formatCode>General</c:formatCode>
                <c:ptCount val="45"/>
                <c:pt idx="0">
                  <c:v>100</c:v>
                </c:pt>
                <c:pt idx="1">
                  <c:v>100.172</c:v>
                </c:pt>
                <c:pt idx="2">
                  <c:v>100.17400343999999</c:v>
                </c:pt>
                <c:pt idx="3">
                  <c:v>99.956625852535197</c:v>
                </c:pt>
                <c:pt idx="4">
                  <c:v>100.01659982804671</c:v>
                </c:pt>
                <c:pt idx="5">
                  <c:v>100.10861509988851</c:v>
                </c:pt>
                <c:pt idx="6">
                  <c:v>99.96545978029566</c:v>
                </c:pt>
                <c:pt idx="7">
                  <c:v>100.12040624295511</c:v>
                </c:pt>
                <c:pt idx="8">
                  <c:v>99.811034187664376</c:v>
                </c:pt>
                <c:pt idx="9">
                  <c:v>99.825007732450658</c:v>
                </c:pt>
                <c:pt idx="10">
                  <c:v>100.05260875008065</c:v>
                </c:pt>
                <c:pt idx="11">
                  <c:v>99.856505636930493</c:v>
                </c:pt>
                <c:pt idx="12">
                  <c:v>99.992310484596715</c:v>
                </c:pt>
                <c:pt idx="13">
                  <c:v>99.998310023225784</c:v>
                </c:pt>
                <c:pt idx="14">
                  <c:v>100.01530973592973</c:v>
                </c:pt>
                <c:pt idx="15">
                  <c:v>100.07131830938184</c:v>
                </c:pt>
                <c:pt idx="16">
                  <c:v>100.14437037174767</c:v>
                </c:pt>
                <c:pt idx="17">
                  <c:v>100.08528519322834</c:v>
                </c:pt>
                <c:pt idx="18">
                  <c:v>100.05125619626264</c:v>
                </c:pt>
                <c:pt idx="19">
                  <c:v>100.29438074881955</c:v>
                </c:pt>
                <c:pt idx="20">
                  <c:v>100.18405692999585</c:v>
                </c:pt>
                <c:pt idx="21">
                  <c:v>100.32030724742064</c:v>
                </c:pt>
                <c:pt idx="22">
                  <c:v>100.31127841976837</c:v>
                </c:pt>
                <c:pt idx="23">
                  <c:v>100.4256332771669</c:v>
                </c:pt>
                <c:pt idx="24">
                  <c:v>100.44873117282064</c:v>
                </c:pt>
                <c:pt idx="25">
                  <c:v>100.63757478742556</c:v>
                </c:pt>
                <c:pt idx="26">
                  <c:v>100.49466943122742</c:v>
                </c:pt>
                <c:pt idx="27">
                  <c:v>100.58611958040983</c:v>
                </c:pt>
                <c:pt idx="28">
                  <c:v>100.48452759963362</c:v>
                </c:pt>
                <c:pt idx="29">
                  <c:v>100.35088317792611</c:v>
                </c:pt>
                <c:pt idx="30">
                  <c:v>100.08595684633639</c:v>
                </c:pt>
                <c:pt idx="31">
                  <c:v>100.20906257325738</c:v>
                </c:pt>
                <c:pt idx="32">
                  <c:v>100.24112947328084</c:v>
                </c:pt>
                <c:pt idx="33">
                  <c:v>100.23411259421771</c:v>
                </c:pt>
                <c:pt idx="34">
                  <c:v>100.10380824784522</c:v>
                </c:pt>
                <c:pt idx="35">
                  <c:v>100.20391205609306</c:v>
                </c:pt>
                <c:pt idx="36">
                  <c:v>100.03657152295939</c:v>
                </c:pt>
                <c:pt idx="37">
                  <c:v>100.01856494008527</c:v>
                </c:pt>
                <c:pt idx="38">
                  <c:v>99.954553058523615</c:v>
                </c:pt>
                <c:pt idx="39">
                  <c:v>100.25241762663801</c:v>
                </c:pt>
                <c:pt idx="40">
                  <c:v>100.49903857399953</c:v>
                </c:pt>
                <c:pt idx="41">
                  <c:v>100.47592379512751</c:v>
                </c:pt>
                <c:pt idx="42">
                  <c:v>100.63869479167562</c:v>
                </c:pt>
                <c:pt idx="43">
                  <c:v>100.67593110874854</c:v>
                </c:pt>
                <c:pt idx="44">
                  <c:v>100.7695597246797</c:v>
                </c:pt>
              </c:numCache>
            </c:numRef>
          </c:val>
          <c:smooth val="0"/>
          <c:extLst>
            <c:ext xmlns:c16="http://schemas.microsoft.com/office/drawing/2014/chart" uri="{C3380CC4-5D6E-409C-BE32-E72D297353CC}">
              <c16:uniqueId val="{00000003-048D-450F-B008-A1EE12F9EDFB}"/>
            </c:ext>
          </c:extLst>
        </c:ser>
        <c:dLbls>
          <c:showLegendKey val="0"/>
          <c:showVal val="0"/>
          <c:showCatName val="0"/>
          <c:showSerName val="0"/>
          <c:showPercent val="0"/>
          <c:showBubbleSize val="0"/>
        </c:dLbls>
        <c:smooth val="0"/>
        <c:axId val="638575008"/>
        <c:axId val="638568448"/>
      </c:lineChart>
      <c:dateAx>
        <c:axId val="638575008"/>
        <c:scaling>
          <c:orientation val="minMax"/>
        </c:scaling>
        <c:delete val="0"/>
        <c:axPos val="b"/>
        <c:numFmt formatCode="mm\/yyyy" sourceLinked="0"/>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568448"/>
        <c:crosses val="autoZero"/>
        <c:auto val="1"/>
        <c:lblOffset val="100"/>
        <c:baseTimeUnit val="days"/>
      </c:dateAx>
      <c:valAx>
        <c:axId val="638568448"/>
        <c:scaling>
          <c:orientation val="minMax"/>
          <c:max val="160"/>
          <c:min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575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k-SK"/>
              <a:t>Váhy vypočítané pomocou prevrátenej hodnoty </a:t>
            </a:r>
            <a:r>
              <a:rPr lang="sk-SK" err="1"/>
              <a:t>variancie</a:t>
            </a:r>
            <a:endParaRPr lang="sk-SK"/>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997-44AA-BDD3-B4533FD5378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997-44AA-BDD3-B4533FD5378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997-44AA-BDD3-B4533FD5378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997-44AA-BDD3-B4533FD53785}"/>
              </c:ext>
            </c:extLst>
          </c:dPt>
          <c:dPt>
            <c:idx val="4"/>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9-E997-44AA-BDD3-B4533FD5378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997-44AA-BDD3-B4533FD5378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997-44AA-BDD3-B4533FD5378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E997-44AA-BDD3-B4533FD53785}"/>
              </c:ext>
            </c:extLst>
          </c:dPt>
          <c:dLbls>
            <c:dLbl>
              <c:idx val="0"/>
              <c:layout>
                <c:manualLayout>
                  <c:x val="2.2854223641625218E-2"/>
                  <c:y val="-3.3212560386473432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E997-44AA-BDD3-B4533FD53785}"/>
                </c:ext>
              </c:extLst>
            </c:dLbl>
            <c:dLbl>
              <c:idx val="1"/>
              <c:layout>
                <c:manualLayout>
                  <c:x val="1.3597513597513598E-2"/>
                  <c:y val="0"/>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E997-44AA-BDD3-B4533FD53785}"/>
                </c:ext>
              </c:extLst>
            </c:dLbl>
            <c:dLbl>
              <c:idx val="2"/>
              <c:layout>
                <c:manualLayout>
                  <c:x val="1.1655011655011656E-2"/>
                  <c:y val="-5.5353627860956492E-17"/>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E997-44AA-BDD3-B4533FD53785}"/>
                </c:ext>
              </c:extLst>
            </c:dLbl>
            <c:dLbl>
              <c:idx val="3"/>
              <c:layout>
                <c:manualLayout>
                  <c:x val="-1.7840427289247611E-3"/>
                  <c:y val="-3.0193236714975845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E997-44AA-BDD3-B4533FD53785}"/>
                </c:ext>
              </c:extLst>
            </c:dLbl>
            <c:dLbl>
              <c:idx val="4"/>
              <c:layout>
                <c:manualLayout>
                  <c:x val="2.5430409485527595E-2"/>
                  <c:y val="9.057971014492754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E997-44AA-BDD3-B4533FD53785}"/>
                </c:ext>
              </c:extLst>
            </c:dLbl>
            <c:dLbl>
              <c:idx val="5"/>
              <c:layout>
                <c:manualLayout>
                  <c:x val="3.380488715134377E-2"/>
                  <c:y val="1.1070725572191298E-16"/>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E997-44AA-BDD3-B4533FD53785}"/>
                </c:ext>
              </c:extLst>
            </c:dLbl>
            <c:dLbl>
              <c:idx val="7"/>
              <c:layout>
                <c:manualLayout>
                  <c:x val="-0.1074420767334153"/>
                  <c:y val="6.3405797101449279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F-E997-44AA-BDD3-B4533FD5378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HRP!$A$16:$A$23</c:f>
              <c:strCache>
                <c:ptCount val="8"/>
                <c:pt idx="0">
                  <c:v>Gold XAU/EUR Rate FX Unhdg.</c:v>
                </c:pt>
                <c:pt idx="1">
                  <c:v>World Equity (MSCI) FX Unhdg.</c:v>
                </c:pt>
                <c:pt idx="2">
                  <c:v>1-5 Year US Govt (ICE) FX Unhdg.</c:v>
                </c:pt>
                <c:pt idx="3">
                  <c:v>1-3 Year China Govt (ICE) FX Unhdg.</c:v>
                </c:pt>
                <c:pt idx="4">
                  <c:v>EM global IG Govt (JPM) FX Hdg.</c:v>
                </c:pt>
                <c:pt idx="5">
                  <c:v>US Inflation-Linked Govt (ICE) FX Hdg.</c:v>
                </c:pt>
                <c:pt idx="6">
                  <c:v>US MBS (ICE) FX Hdg.</c:v>
                </c:pt>
                <c:pt idx="7">
                  <c:v>1-5 Year Global Non-Sov (ICE) IR hdg. IRS</c:v>
                </c:pt>
              </c:strCache>
            </c:strRef>
          </c:cat>
          <c:val>
            <c:numRef>
              <c:f>HRP!$C$16:$C$23</c:f>
              <c:numCache>
                <c:formatCode>0.00%</c:formatCode>
                <c:ptCount val="8"/>
                <c:pt idx="0">
                  <c:v>3.3291852708298451E-2</c:v>
                </c:pt>
                <c:pt idx="1">
                  <c:v>3.3403486852694349E-2</c:v>
                </c:pt>
                <c:pt idx="2">
                  <c:v>5.9753173563516254E-2</c:v>
                </c:pt>
                <c:pt idx="3">
                  <c:v>6.2638901289545718E-2</c:v>
                </c:pt>
                <c:pt idx="4">
                  <c:v>7.1796301606305957E-2</c:v>
                </c:pt>
                <c:pt idx="5">
                  <c:v>0.1086518992740738</c:v>
                </c:pt>
                <c:pt idx="6">
                  <c:v>0.2182125956600319</c:v>
                </c:pt>
                <c:pt idx="7">
                  <c:v>0.41225178904553356</c:v>
                </c:pt>
              </c:numCache>
            </c:numRef>
          </c:val>
          <c:extLst>
            <c:ext xmlns:c16="http://schemas.microsoft.com/office/drawing/2014/chart" uri="{C3380CC4-5D6E-409C-BE32-E72D297353CC}">
              <c16:uniqueId val="{00000010-E997-44AA-BDD3-B4533FD53785}"/>
            </c:ext>
          </c:extLst>
        </c:ser>
        <c:dLbls>
          <c:dLblPos val="outEnd"/>
          <c:showLegendKey val="0"/>
          <c:showVal val="1"/>
          <c:showCatName val="0"/>
          <c:showSerName val="0"/>
          <c:showPercent val="0"/>
          <c:showBubbleSize val="0"/>
          <c:showLeaderLines val="1"/>
        </c:dLbls>
        <c:firstSliceAng val="56"/>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k-SK"/>
              <a:t>Váhy vypočítané pomocou hierarchickej risk parity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122-46FD-B636-6200F988836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122-46FD-B636-6200F988836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122-46FD-B636-6200F988836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122-46FD-B636-6200F9888368}"/>
              </c:ext>
            </c:extLst>
          </c:dPt>
          <c:dPt>
            <c:idx val="4"/>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9-A122-46FD-B636-6200F988836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122-46FD-B636-6200F988836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122-46FD-B636-6200F9888368}"/>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122-46FD-B636-6200F9888368}"/>
              </c:ext>
            </c:extLst>
          </c:dPt>
          <c:dLbls>
            <c:dLbl>
              <c:idx val="0"/>
              <c:layout>
                <c:manualLayout>
                  <c:x val="2.2854223641625218E-2"/>
                  <c:y val="-3.3212560386473432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A122-46FD-B636-6200F9888368}"/>
                </c:ext>
              </c:extLst>
            </c:dLbl>
            <c:dLbl>
              <c:idx val="1"/>
              <c:layout>
                <c:manualLayout>
                  <c:x val="1.3597513597513598E-2"/>
                  <c:y val="0"/>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A122-46FD-B636-6200F9888368}"/>
                </c:ext>
              </c:extLst>
            </c:dLbl>
            <c:dLbl>
              <c:idx val="2"/>
              <c:layout>
                <c:manualLayout>
                  <c:x val="1.1655011655011656E-2"/>
                  <c:y val="-5.5353627860956492E-17"/>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A122-46FD-B636-6200F9888368}"/>
                </c:ext>
              </c:extLst>
            </c:dLbl>
            <c:dLbl>
              <c:idx val="3"/>
              <c:layout>
                <c:manualLayout>
                  <c:x val="-1.7840427289247611E-3"/>
                  <c:y val="-3.0193236714975845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A122-46FD-B636-6200F9888368}"/>
                </c:ext>
              </c:extLst>
            </c:dLbl>
            <c:dLbl>
              <c:idx val="4"/>
              <c:layout>
                <c:manualLayout>
                  <c:x val="2.5430409485527595E-2"/>
                  <c:y val="9.057971014492754E-3"/>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9-A122-46FD-B636-6200F9888368}"/>
                </c:ext>
              </c:extLst>
            </c:dLbl>
            <c:dLbl>
              <c:idx val="5"/>
              <c:layout>
                <c:manualLayout>
                  <c:x val="3.380488715134377E-2"/>
                  <c:y val="1.1070725572191298E-16"/>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B-A122-46FD-B636-6200F9888368}"/>
                </c:ext>
              </c:extLst>
            </c:dLbl>
            <c:dLbl>
              <c:idx val="7"/>
              <c:layout>
                <c:manualLayout>
                  <c:x val="-0.1074420767334153"/>
                  <c:y val="6.3405797101449279E-2"/>
                </c:manualLayout>
              </c:layout>
              <c:dLblPos val="bestFi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F-A122-46FD-B636-6200F988836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HRP!$A$25:$A$32</c:f>
              <c:strCache>
                <c:ptCount val="8"/>
                <c:pt idx="0">
                  <c:v>EM global IG Govt (JPM) FX Hdg.</c:v>
                </c:pt>
                <c:pt idx="1">
                  <c:v>World Equity (MSCI) FX Unhdg.</c:v>
                </c:pt>
                <c:pt idx="2">
                  <c:v>US Inflation-Linked Govt (ICE) FX Hdg.</c:v>
                </c:pt>
                <c:pt idx="3">
                  <c:v>Gold XAU/EUR Rate FX Unhdg.</c:v>
                </c:pt>
                <c:pt idx="4">
                  <c:v>1-5 Year US Govt (ICE) FX Unhdg.</c:v>
                </c:pt>
                <c:pt idx="5">
                  <c:v>1-3 Year China Govt (ICE) FX Unhdg.</c:v>
                </c:pt>
                <c:pt idx="6">
                  <c:v>US MBS (ICE) FX Hdg.</c:v>
                </c:pt>
                <c:pt idx="7">
                  <c:v>1-5 Year Global Non-Sov (ICE) IR hdg. IRS</c:v>
                </c:pt>
              </c:strCache>
            </c:strRef>
          </c:cat>
          <c:val>
            <c:numRef>
              <c:f>HRP!$B$25:$B$32</c:f>
              <c:numCache>
                <c:formatCode>0.00%</c:formatCode>
                <c:ptCount val="8"/>
                <c:pt idx="0">
                  <c:v>2.7519680791281247E-2</c:v>
                </c:pt>
                <c:pt idx="1">
                  <c:v>3.9764765451729848E-2</c:v>
                </c:pt>
                <c:pt idx="2">
                  <c:v>4.1646512682295786E-2</c:v>
                </c:pt>
                <c:pt idx="3">
                  <c:v>4.1960683099736114E-2</c:v>
                </c:pt>
                <c:pt idx="4">
                  <c:v>9.9619912977293931E-2</c:v>
                </c:pt>
                <c:pt idx="5">
                  <c:v>0.1044309703287104</c:v>
                </c:pt>
                <c:pt idx="6">
                  <c:v>0.15429745998116315</c:v>
                </c:pt>
                <c:pt idx="7">
                  <c:v>0.4907600146877894</c:v>
                </c:pt>
              </c:numCache>
            </c:numRef>
          </c:val>
          <c:extLst>
            <c:ext xmlns:c16="http://schemas.microsoft.com/office/drawing/2014/chart" uri="{C3380CC4-5D6E-409C-BE32-E72D297353CC}">
              <c16:uniqueId val="{00000010-A122-46FD-B636-6200F9888368}"/>
            </c:ext>
          </c:extLst>
        </c:ser>
        <c:dLbls>
          <c:dLblPos val="outEnd"/>
          <c:showLegendKey val="0"/>
          <c:showVal val="1"/>
          <c:showCatName val="0"/>
          <c:showSerName val="0"/>
          <c:showPercent val="0"/>
          <c:showBubbleSize val="0"/>
          <c:showLeaderLines val="1"/>
        </c:dLbls>
        <c:firstSliceAng val="56"/>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k-SK"/>
              <a:t>Zmeny</a:t>
            </a:r>
            <a:r>
              <a:rPr lang="sk-SK" baseline="0"/>
              <a:t> aktuálneho portfólia vyjadrené v nominálnych hodnotách</a:t>
            </a:r>
            <a:endParaRPr lang="sk-SK"/>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3"/>
          <c:order val="3"/>
          <c:tx>
            <c:strRef>
              <c:f>NomChanges!$A$5</c:f>
              <c:strCache>
                <c:ptCount val="1"/>
                <c:pt idx="0">
                  <c:v>World Equity (MSCI) FX Unhdg.</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ln>
                      <a:solidFill>
                        <a:schemeClr val="bg1"/>
                      </a:solidFill>
                    </a:ln>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NomChanges!$B$5:$AY$5</c:f>
              <c:numCache>
                <c:formatCode>0</c:formatCode>
                <c:ptCount val="50"/>
                <c:pt idx="0">
                  <c:v>-1.1990408665951691E-13</c:v>
                </c:pt>
                <c:pt idx="1">
                  <c:v>3.1885712347601958</c:v>
                </c:pt>
                <c:pt idx="2">
                  <c:v>6.408686761383656</c:v>
                </c:pt>
                <c:pt idx="3">
                  <c:v>9.6809614122295358</c:v>
                </c:pt>
                <c:pt idx="4">
                  <c:v>13.057264615791368</c:v>
                </c:pt>
                <c:pt idx="5">
                  <c:v>16.545981474895914</c:v>
                </c:pt>
                <c:pt idx="6">
                  <c:v>20.148845922200788</c:v>
                </c:pt>
                <c:pt idx="7">
                  <c:v>23.721878490899471</c:v>
                </c:pt>
                <c:pt idx="8">
                  <c:v>27.247084516632658</c:v>
                </c:pt>
                <c:pt idx="9">
                  <c:v>30.793275789452693</c:v>
                </c:pt>
                <c:pt idx="10">
                  <c:v>34.370304137811161</c:v>
                </c:pt>
                <c:pt idx="11">
                  <c:v>37.972675499711052</c:v>
                </c:pt>
                <c:pt idx="12">
                  <c:v>41.605677890715064</c:v>
                </c:pt>
                <c:pt idx="13">
                  <c:v>45.201378346614561</c:v>
                </c:pt>
                <c:pt idx="14">
                  <c:v>48.784888370992306</c:v>
                </c:pt>
                <c:pt idx="15">
                  <c:v>52.381943662408297</c:v>
                </c:pt>
                <c:pt idx="16">
                  <c:v>55.94240206074852</c:v>
                </c:pt>
                <c:pt idx="17">
                  <c:v>59.451107056620884</c:v>
                </c:pt>
                <c:pt idx="18">
                  <c:v>63.037873218225748</c:v>
                </c:pt>
                <c:pt idx="19">
                  <c:v>66.820550571685956</c:v>
                </c:pt>
                <c:pt idx="20">
                  <c:v>70.68436002195817</c:v>
                </c:pt>
                <c:pt idx="21">
                  <c:v>74.66978298914421</c:v>
                </c:pt>
                <c:pt idx="22">
                  <c:v>79.106504135749404</c:v>
                </c:pt>
                <c:pt idx="23">
                  <c:v>83.767370367240105</c:v>
                </c:pt>
                <c:pt idx="24">
                  <c:v>88.876604162692672</c:v>
                </c:pt>
                <c:pt idx="25">
                  <c:v>94.083241885780183</c:v>
                </c:pt>
                <c:pt idx="26">
                  <c:v>99.487472302140731</c:v>
                </c:pt>
                <c:pt idx="27">
                  <c:v>105.17282605227366</c:v>
                </c:pt>
                <c:pt idx="28">
                  <c:v>110.96676363702574</c:v>
                </c:pt>
                <c:pt idx="29">
                  <c:v>117.0724439670628</c:v>
                </c:pt>
                <c:pt idx="30">
                  <c:v>123.34456055780856</c:v>
                </c:pt>
                <c:pt idx="31">
                  <c:v>129.85410231680066</c:v>
                </c:pt>
                <c:pt idx="32">
                  <c:v>136.6098955427901</c:v>
                </c:pt>
                <c:pt idx="33">
                  <c:v>143.7426902001996</c:v>
                </c:pt>
                <c:pt idx="34">
                  <c:v>151.29452151883922</c:v>
                </c:pt>
                <c:pt idx="35">
                  <c:v>159.29225884604716</c:v>
                </c:pt>
                <c:pt idx="36">
                  <c:v>167.63529177453677</c:v>
                </c:pt>
                <c:pt idx="37">
                  <c:v>176.24531907841597</c:v>
                </c:pt>
                <c:pt idx="38">
                  <c:v>185.10762507513459</c:v>
                </c:pt>
                <c:pt idx="39">
                  <c:v>194.25201090952226</c:v>
                </c:pt>
                <c:pt idx="40">
                  <c:v>203.62355185022116</c:v>
                </c:pt>
                <c:pt idx="41">
                  <c:v>213.31216391547227</c:v>
                </c:pt>
                <c:pt idx="42">
                  <c:v>223.16539607594223</c:v>
                </c:pt>
                <c:pt idx="43">
                  <c:v>233.24401048343557</c:v>
                </c:pt>
                <c:pt idx="44">
                  <c:v>243.45135275570428</c:v>
                </c:pt>
                <c:pt idx="45">
                  <c:v>254.26668670715563</c:v>
                </c:pt>
                <c:pt idx="46">
                  <c:v>265.5224802576281</c:v>
                </c:pt>
                <c:pt idx="47">
                  <c:v>276.92358357650323</c:v>
                </c:pt>
                <c:pt idx="48">
                  <c:v>288.38234712392733</c:v>
                </c:pt>
                <c:pt idx="49">
                  <c:v>300.00000000000244</c:v>
                </c:pt>
              </c:numCache>
            </c:numRef>
          </c:val>
          <c:extLst>
            <c:ext xmlns:c16="http://schemas.microsoft.com/office/drawing/2014/chart" uri="{C3380CC4-5D6E-409C-BE32-E72D297353CC}">
              <c16:uniqueId val="{00000000-FEC4-4CC0-898E-B239022DAAA5}"/>
            </c:ext>
          </c:extLst>
        </c:ser>
        <c:ser>
          <c:idx val="4"/>
          <c:order val="4"/>
          <c:tx>
            <c:strRef>
              <c:f>NomChanges!$A$6</c:f>
              <c:strCache>
                <c:ptCount val="1"/>
                <c:pt idx="0">
                  <c:v>1-3 Year China Govt (ICE) FX Unhdg.</c:v>
                </c:pt>
              </c:strCache>
            </c:strRef>
          </c:tx>
          <c:spPr>
            <a:solidFill>
              <a:srgbClr val="5B9BD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ln>
                      <a:solidFill>
                        <a:schemeClr val="bg1"/>
                      </a:solidFill>
                    </a:ln>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NomChanges!$B$6:$AY$6</c:f>
              <c:numCache>
                <c:formatCode>0</c:formatCode>
                <c:ptCount val="50"/>
                <c:pt idx="0">
                  <c:v>0</c:v>
                </c:pt>
                <c:pt idx="1">
                  <c:v>2.863916003295826</c:v>
                </c:pt>
                <c:pt idx="2">
                  <c:v>5.5941111668795394</c:v>
                </c:pt>
                <c:pt idx="3">
                  <c:v>8.2204425881628129</c:v>
                </c:pt>
                <c:pt idx="4">
                  <c:v>10.684294594555041</c:v>
                </c:pt>
                <c:pt idx="5">
                  <c:v>12.998611721840284</c:v>
                </c:pt>
                <c:pt idx="6">
                  <c:v>15.275986992704997</c:v>
                </c:pt>
                <c:pt idx="7">
                  <c:v>17.598061350080041</c:v>
                </c:pt>
                <c:pt idx="8">
                  <c:v>20.076345116894654</c:v>
                </c:pt>
                <c:pt idx="9">
                  <c:v>22.615012301615405</c:v>
                </c:pt>
                <c:pt idx="10">
                  <c:v>25.146711311497057</c:v>
                </c:pt>
                <c:pt idx="11">
                  <c:v>27.619966801652861</c:v>
                </c:pt>
                <c:pt idx="12">
                  <c:v>30.049927506037751</c:v>
                </c:pt>
                <c:pt idx="13">
                  <c:v>32.523638772312722</c:v>
                </c:pt>
                <c:pt idx="14">
                  <c:v>35.01974410795809</c:v>
                </c:pt>
                <c:pt idx="15">
                  <c:v>37.522384686806546</c:v>
                </c:pt>
                <c:pt idx="16">
                  <c:v>40.057772136742017</c:v>
                </c:pt>
                <c:pt idx="17">
                  <c:v>42.51848578196055</c:v>
                </c:pt>
                <c:pt idx="18">
                  <c:v>44.854503771570748</c:v>
                </c:pt>
                <c:pt idx="19">
                  <c:v>47.144969779572349</c:v>
                </c:pt>
                <c:pt idx="20">
                  <c:v>49.485641679846985</c:v>
                </c:pt>
                <c:pt idx="21">
                  <c:v>52.207202091190524</c:v>
                </c:pt>
                <c:pt idx="22">
                  <c:v>54.452101813009875</c:v>
                </c:pt>
                <c:pt idx="23">
                  <c:v>56.672749223957091</c:v>
                </c:pt>
                <c:pt idx="24">
                  <c:v>58.675677140668164</c:v>
                </c:pt>
                <c:pt idx="25">
                  <c:v>60.629297672302961</c:v>
                </c:pt>
                <c:pt idx="26">
                  <c:v>62.325462092910008</c:v>
                </c:pt>
                <c:pt idx="27">
                  <c:v>64.07656885867533</c:v>
                </c:pt>
                <c:pt idx="28">
                  <c:v>65.363890838799037</c:v>
                </c:pt>
                <c:pt idx="29">
                  <c:v>66.334233238366437</c:v>
                </c:pt>
                <c:pt idx="30">
                  <c:v>67.286505776249641</c:v>
                </c:pt>
                <c:pt idx="31">
                  <c:v>67.915500226939642</c:v>
                </c:pt>
                <c:pt idx="32">
                  <c:v>68.29970316818013</c:v>
                </c:pt>
                <c:pt idx="33">
                  <c:v>68.082099194853285</c:v>
                </c:pt>
                <c:pt idx="34">
                  <c:v>67.343928730485018</c:v>
                </c:pt>
                <c:pt idx="35">
                  <c:v>65.956872565864245</c:v>
                </c:pt>
                <c:pt idx="36">
                  <c:v>64.200482465142116</c:v>
                </c:pt>
                <c:pt idx="37">
                  <c:v>62.033974017245022</c:v>
                </c:pt>
                <c:pt idx="38">
                  <c:v>59.434046402824549</c:v>
                </c:pt>
                <c:pt idx="39">
                  <c:v>56.367382998985455</c:v>
                </c:pt>
                <c:pt idx="40">
                  <c:v>52.883620102653317</c:v>
                </c:pt>
                <c:pt idx="41">
                  <c:v>48.815466511497128</c:v>
                </c:pt>
                <c:pt idx="42">
                  <c:v>44.34105348496842</c:v>
                </c:pt>
                <c:pt idx="43">
                  <c:v>39.321887773050122</c:v>
                </c:pt>
                <c:pt idx="44">
                  <c:v>34.050043802284691</c:v>
                </c:pt>
                <c:pt idx="45">
                  <c:v>27.979461704554474</c:v>
                </c:pt>
                <c:pt idx="46">
                  <c:v>21.368331193780381</c:v>
                </c:pt>
                <c:pt idx="47">
                  <c:v>14.450523827275978</c:v>
                </c:pt>
                <c:pt idx="48">
                  <c:v>7.3497512503547089</c:v>
                </c:pt>
                <c:pt idx="49">
                  <c:v>0</c:v>
                </c:pt>
              </c:numCache>
            </c:numRef>
          </c:val>
          <c:extLst>
            <c:ext xmlns:c16="http://schemas.microsoft.com/office/drawing/2014/chart" uri="{C3380CC4-5D6E-409C-BE32-E72D297353CC}">
              <c16:uniqueId val="{00000001-FEC4-4CC0-898E-B239022DAAA5}"/>
            </c:ext>
          </c:extLst>
        </c:ser>
        <c:ser>
          <c:idx val="6"/>
          <c:order val="6"/>
          <c:tx>
            <c:strRef>
              <c:f>NomChanges!$A$8</c:f>
              <c:strCache>
                <c:ptCount val="1"/>
                <c:pt idx="0">
                  <c:v>US MBS (ICE) FX Hdg.</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ln>
                      <a:solidFill>
                        <a:schemeClr val="bg1"/>
                      </a:solidFill>
                    </a:ln>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NomChanges!$B$8:$AY$8</c:f>
              <c:numCache>
                <c:formatCode>0</c:formatCode>
                <c:ptCount val="50"/>
                <c:pt idx="0">
                  <c:v>300.00000000000216</c:v>
                </c:pt>
                <c:pt idx="1">
                  <c:v>290.4975548127299</c:v>
                </c:pt>
                <c:pt idx="2">
                  <c:v>281.00409431821436</c:v>
                </c:pt>
                <c:pt idx="3">
                  <c:v>271.57735975325892</c:v>
                </c:pt>
                <c:pt idx="4">
                  <c:v>262.2659503804025</c:v>
                </c:pt>
                <c:pt idx="5">
                  <c:v>253.11547517623535</c:v>
                </c:pt>
                <c:pt idx="6">
                  <c:v>244.25816777130939</c:v>
                </c:pt>
                <c:pt idx="7">
                  <c:v>235.33752214756959</c:v>
                </c:pt>
                <c:pt idx="8">
                  <c:v>226.39046694820846</c:v>
                </c:pt>
                <c:pt idx="9">
                  <c:v>217.52088198201517</c:v>
                </c:pt>
                <c:pt idx="10">
                  <c:v>208.70778660486818</c:v>
                </c:pt>
                <c:pt idx="11">
                  <c:v>199.95710318527688</c:v>
                </c:pt>
                <c:pt idx="12">
                  <c:v>191.25704982632305</c:v>
                </c:pt>
                <c:pt idx="13">
                  <c:v>182.51185909124504</c:v>
                </c:pt>
                <c:pt idx="14">
                  <c:v>173.74334974838786</c:v>
                </c:pt>
                <c:pt idx="15">
                  <c:v>164.98430584437045</c:v>
                </c:pt>
                <c:pt idx="16">
                  <c:v>156.17910851303387</c:v>
                </c:pt>
                <c:pt idx="17">
                  <c:v>147.25447941495409</c:v>
                </c:pt>
                <c:pt idx="18">
                  <c:v>138.3954807542159</c:v>
                </c:pt>
                <c:pt idx="19">
                  <c:v>129.85073108885584</c:v>
                </c:pt>
                <c:pt idx="20">
                  <c:v>121.42792720948268</c:v>
                </c:pt>
                <c:pt idx="21">
                  <c:v>113.27949331712202</c:v>
                </c:pt>
                <c:pt idx="22">
                  <c:v>105.67195606688983</c:v>
                </c:pt>
                <c:pt idx="23">
                  <c:v>98.508527019897087</c:v>
                </c:pt>
                <c:pt idx="24">
                  <c:v>91.966631938034041</c:v>
                </c:pt>
                <c:pt idx="25">
                  <c:v>85.51286002044283</c:v>
                </c:pt>
                <c:pt idx="26">
                  <c:v>79.266056057955723</c:v>
                </c:pt>
                <c:pt idx="27">
                  <c:v>73.452731549868815</c:v>
                </c:pt>
                <c:pt idx="28">
                  <c:v>67.717385373893705</c:v>
                </c:pt>
                <c:pt idx="29">
                  <c:v>62.327220684277435</c:v>
                </c:pt>
                <c:pt idx="30">
                  <c:v>57.180711473243754</c:v>
                </c:pt>
                <c:pt idx="31">
                  <c:v>52.255030811029869</c:v>
                </c:pt>
                <c:pt idx="32">
                  <c:v>47.591913087489139</c:v>
                </c:pt>
                <c:pt idx="33">
                  <c:v>43.115505218229714</c:v>
                </c:pt>
                <c:pt idx="34">
                  <c:v>38.924109035968073</c:v>
                </c:pt>
                <c:pt idx="35">
                  <c:v>34.936083986405535</c:v>
                </c:pt>
                <c:pt idx="36">
                  <c:v>31.140007565568588</c:v>
                </c:pt>
                <c:pt idx="37">
                  <c:v>27.508449341085548</c:v>
                </c:pt>
                <c:pt idx="38">
                  <c:v>24.054896473144936</c:v>
                </c:pt>
                <c:pt idx="39">
                  <c:v>20.858295391401906</c:v>
                </c:pt>
                <c:pt idx="40">
                  <c:v>17.888744130361236</c:v>
                </c:pt>
                <c:pt idx="41">
                  <c:v>15.38964649675316</c:v>
                </c:pt>
                <c:pt idx="42">
                  <c:v>13.045773113171375</c:v>
                </c:pt>
                <c:pt idx="43">
                  <c:v>10.800781893501437</c:v>
                </c:pt>
                <c:pt idx="44">
                  <c:v>8.7928716354310303</c:v>
                </c:pt>
                <c:pt idx="45">
                  <c:v>6.9407975029241911</c:v>
                </c:pt>
                <c:pt idx="46">
                  <c:v>5.1340977762041895</c:v>
                </c:pt>
                <c:pt idx="47">
                  <c:v>3.3667803134554375</c:v>
                </c:pt>
                <c:pt idx="48">
                  <c:v>1.5903368995513329</c:v>
                </c:pt>
                <c:pt idx="49">
                  <c:v>0</c:v>
                </c:pt>
              </c:numCache>
            </c:numRef>
          </c:val>
          <c:extLst>
            <c:ext xmlns:c16="http://schemas.microsoft.com/office/drawing/2014/chart" uri="{C3380CC4-5D6E-409C-BE32-E72D297353CC}">
              <c16:uniqueId val="{00000002-FEC4-4CC0-898E-B239022DAAA5}"/>
            </c:ext>
          </c:extLst>
        </c:ser>
        <c:ser>
          <c:idx val="7"/>
          <c:order val="7"/>
          <c:tx>
            <c:strRef>
              <c:f>NomChanges!$A$9</c:f>
              <c:strCache>
                <c:ptCount val="1"/>
                <c:pt idx="0">
                  <c:v>EM global IG Govt (JPM) FX Hdg.</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ln>
                      <a:solidFill>
                        <a:schemeClr val="bg1"/>
                      </a:solidFill>
                    </a:ln>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NomChanges!$B$9:$AY$9</c:f>
              <c:numCache>
                <c:formatCode>0</c:formatCode>
                <c:ptCount val="50"/>
                <c:pt idx="0">
                  <c:v>0</c:v>
                </c:pt>
                <c:pt idx="1">
                  <c:v>3.4499579492161598</c:v>
                </c:pt>
                <c:pt idx="2">
                  <c:v>6.9931077535244679</c:v>
                </c:pt>
                <c:pt idx="3">
                  <c:v>10.521236246350744</c:v>
                </c:pt>
                <c:pt idx="4">
                  <c:v>13.992490409253106</c:v>
                </c:pt>
                <c:pt idx="5">
                  <c:v>17.339931627030424</c:v>
                </c:pt>
                <c:pt idx="6">
                  <c:v>20.316999313786894</c:v>
                </c:pt>
                <c:pt idx="7">
                  <c:v>23.342538011453115</c:v>
                </c:pt>
                <c:pt idx="8">
                  <c:v>26.286103418266258</c:v>
                </c:pt>
                <c:pt idx="9">
                  <c:v>29.070829926918858</c:v>
                </c:pt>
                <c:pt idx="10">
                  <c:v>31.775197945825699</c:v>
                </c:pt>
                <c:pt idx="11">
                  <c:v>34.450254513361386</c:v>
                </c:pt>
                <c:pt idx="12">
                  <c:v>37.08734477692628</c:v>
                </c:pt>
                <c:pt idx="13">
                  <c:v>39.763123789829805</c:v>
                </c:pt>
                <c:pt idx="14">
                  <c:v>42.452017772663908</c:v>
                </c:pt>
                <c:pt idx="15">
                  <c:v>45.111365806416806</c:v>
                </c:pt>
                <c:pt idx="16">
                  <c:v>47.820717289477621</c:v>
                </c:pt>
                <c:pt idx="17">
                  <c:v>50.7759277464665</c:v>
                </c:pt>
                <c:pt idx="18">
                  <c:v>53.712142255989633</c:v>
                </c:pt>
                <c:pt idx="19">
                  <c:v>56.183748559888002</c:v>
                </c:pt>
                <c:pt idx="20">
                  <c:v>58.40207108871428</c:v>
                </c:pt>
                <c:pt idx="21">
                  <c:v>59.843521602545401</c:v>
                </c:pt>
                <c:pt idx="22">
                  <c:v>60.76943798435294</c:v>
                </c:pt>
                <c:pt idx="23">
                  <c:v>61.051353388907771</c:v>
                </c:pt>
                <c:pt idx="24">
                  <c:v>60.481086758607262</c:v>
                </c:pt>
                <c:pt idx="25">
                  <c:v>59.774600421475995</c:v>
                </c:pt>
                <c:pt idx="26">
                  <c:v>58.921009546995727</c:v>
                </c:pt>
                <c:pt idx="27">
                  <c:v>57.297873539184287</c:v>
                </c:pt>
                <c:pt idx="28">
                  <c:v>55.951960150283654</c:v>
                </c:pt>
                <c:pt idx="29">
                  <c:v>54.266102110295456</c:v>
                </c:pt>
                <c:pt idx="30">
                  <c:v>52.188222192700181</c:v>
                </c:pt>
                <c:pt idx="31">
                  <c:v>49.975366645231979</c:v>
                </c:pt>
                <c:pt idx="32">
                  <c:v>47.498488201542685</c:v>
                </c:pt>
                <c:pt idx="33">
                  <c:v>45.059705386719607</c:v>
                </c:pt>
                <c:pt idx="34">
                  <c:v>42.437440714709822</c:v>
                </c:pt>
                <c:pt idx="35">
                  <c:v>39.814784601685254</c:v>
                </c:pt>
                <c:pt idx="36">
                  <c:v>37.024218194754653</c:v>
                </c:pt>
                <c:pt idx="37">
                  <c:v>34.212257563255633</c:v>
                </c:pt>
                <c:pt idx="38">
                  <c:v>31.403432048898054</c:v>
                </c:pt>
                <c:pt idx="39">
                  <c:v>28.522310700092454</c:v>
                </c:pt>
                <c:pt idx="40">
                  <c:v>25.604083916766434</c:v>
                </c:pt>
                <c:pt idx="41">
                  <c:v>22.482723076279473</c:v>
                </c:pt>
                <c:pt idx="42">
                  <c:v>19.447777325920143</c:v>
                </c:pt>
                <c:pt idx="43">
                  <c:v>16.633319850014981</c:v>
                </c:pt>
                <c:pt idx="44">
                  <c:v>13.70573180658196</c:v>
                </c:pt>
                <c:pt idx="45">
                  <c:v>10.813054085367805</c:v>
                </c:pt>
                <c:pt idx="46">
                  <c:v>7.9750907723894917</c:v>
                </c:pt>
                <c:pt idx="47">
                  <c:v>5.2591122827674086</c:v>
                </c:pt>
                <c:pt idx="48">
                  <c:v>2.6775647261688054</c:v>
                </c:pt>
                <c:pt idx="49">
                  <c:v>0</c:v>
                </c:pt>
              </c:numCache>
            </c:numRef>
          </c:val>
          <c:extLst>
            <c:ext xmlns:c16="http://schemas.microsoft.com/office/drawing/2014/chart" uri="{C3380CC4-5D6E-409C-BE32-E72D297353CC}">
              <c16:uniqueId val="{00000003-FEC4-4CC0-898E-B239022DAAA5}"/>
            </c:ext>
          </c:extLst>
        </c:ser>
        <c:dLbls>
          <c:showLegendKey val="0"/>
          <c:showVal val="0"/>
          <c:showCatName val="0"/>
          <c:showSerName val="0"/>
          <c:showPercent val="0"/>
          <c:showBubbleSize val="0"/>
        </c:dLbls>
        <c:gapWidth val="8"/>
        <c:overlap val="100"/>
        <c:axId val="583330832"/>
        <c:axId val="583336408"/>
        <c:extLst>
          <c:ext xmlns:c15="http://schemas.microsoft.com/office/drawing/2012/chart" uri="{02D57815-91ED-43cb-92C2-25804820EDAC}">
            <c15:filteredBarSeries>
              <c15:ser>
                <c:idx val="0"/>
                <c:order val="0"/>
                <c:tx>
                  <c:strRef>
                    <c:extLst>
                      <c:ext uri="{02D57815-91ED-43cb-92C2-25804820EDAC}">
                        <c15:formulaRef>
                          <c15:sqref>NomChanges!$A$2</c15:sqref>
                        </c15:formulaRef>
                      </c:ext>
                    </c:extLst>
                    <c:strCache>
                      <c:ptCount val="1"/>
                      <c:pt idx="0">
                        <c:v>Gold XAU/EUR Rate FX Unhdg.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c:ext uri="{02D57815-91ED-43cb-92C2-25804820EDAC}">
                        <c15:formulaRef>
                          <c15:sqref>NomChanges!$B$2:$AY$2</c15:sqref>
                        </c15:formulaRef>
                      </c:ext>
                    </c:extLst>
                    <c:numCache>
                      <c:formatCode>0</c:formatCode>
                      <c:ptCount val="50"/>
                      <c:pt idx="0">
                        <c:v>6.3948846218409027E-13</c:v>
                      </c:pt>
                      <c:pt idx="1">
                        <c:v>6.3948846218409027E-13</c:v>
                      </c:pt>
                      <c:pt idx="2">
                        <c:v>6.3948846218409027E-13</c:v>
                      </c:pt>
                      <c:pt idx="3">
                        <c:v>6.3948846218409027E-13</c:v>
                      </c:pt>
                      <c:pt idx="4">
                        <c:v>6.3948846218409027E-13</c:v>
                      </c:pt>
                      <c:pt idx="5">
                        <c:v>6.3948846218409027E-13</c:v>
                      </c:pt>
                      <c:pt idx="6">
                        <c:v>6.3948846218409027E-13</c:v>
                      </c:pt>
                      <c:pt idx="7">
                        <c:v>6.3948846218409027E-13</c:v>
                      </c:pt>
                      <c:pt idx="8">
                        <c:v>6.3948846218409027E-13</c:v>
                      </c:pt>
                      <c:pt idx="9">
                        <c:v>6.3948846218409027E-13</c:v>
                      </c:pt>
                      <c:pt idx="10">
                        <c:v>6.3948846218409027E-13</c:v>
                      </c:pt>
                      <c:pt idx="11">
                        <c:v>6.3948846218409027E-13</c:v>
                      </c:pt>
                      <c:pt idx="12">
                        <c:v>6.3948846218409027E-13</c:v>
                      </c:pt>
                      <c:pt idx="13">
                        <c:v>6.3948846218409027E-13</c:v>
                      </c:pt>
                      <c:pt idx="14">
                        <c:v>6.3948846218409027E-13</c:v>
                      </c:pt>
                      <c:pt idx="15">
                        <c:v>6.3948846218409027E-13</c:v>
                      </c:pt>
                      <c:pt idx="16">
                        <c:v>6.3948846218409027E-13</c:v>
                      </c:pt>
                      <c:pt idx="17">
                        <c:v>6.3948846218409027E-13</c:v>
                      </c:pt>
                      <c:pt idx="18">
                        <c:v>6.3948846218409027E-13</c:v>
                      </c:pt>
                      <c:pt idx="19">
                        <c:v>6.3948846218409027E-13</c:v>
                      </c:pt>
                      <c:pt idx="20">
                        <c:v>6.3948846218409027E-13</c:v>
                      </c:pt>
                      <c:pt idx="21">
                        <c:v>6.3948846218409027E-13</c:v>
                      </c:pt>
                      <c:pt idx="22">
                        <c:v>6.3948846218409027E-13</c:v>
                      </c:pt>
                      <c:pt idx="23">
                        <c:v>6.3948846218409027E-13</c:v>
                      </c:pt>
                      <c:pt idx="24">
                        <c:v>6.3948846218409027E-13</c:v>
                      </c:pt>
                      <c:pt idx="25">
                        <c:v>6.3948846218409027E-13</c:v>
                      </c:pt>
                      <c:pt idx="26">
                        <c:v>6.3948846218409027E-13</c:v>
                      </c:pt>
                      <c:pt idx="27">
                        <c:v>6.3948846218409027E-13</c:v>
                      </c:pt>
                      <c:pt idx="28">
                        <c:v>6.3948846218409027E-13</c:v>
                      </c:pt>
                      <c:pt idx="29">
                        <c:v>6.3948846218409027E-13</c:v>
                      </c:pt>
                      <c:pt idx="30">
                        <c:v>6.3948846218409027E-13</c:v>
                      </c:pt>
                      <c:pt idx="31">
                        <c:v>6.3948846218409027E-13</c:v>
                      </c:pt>
                      <c:pt idx="32">
                        <c:v>6.3948846218409027E-13</c:v>
                      </c:pt>
                      <c:pt idx="33">
                        <c:v>6.3948846218409027E-13</c:v>
                      </c:pt>
                      <c:pt idx="34">
                        <c:v>6.3948846218409027E-13</c:v>
                      </c:pt>
                      <c:pt idx="35">
                        <c:v>6.3948846218409027E-13</c:v>
                      </c:pt>
                      <c:pt idx="36">
                        <c:v>6.3948846218409027E-13</c:v>
                      </c:pt>
                      <c:pt idx="37">
                        <c:v>6.3948846218409027E-13</c:v>
                      </c:pt>
                      <c:pt idx="38">
                        <c:v>6.3948846218409027E-13</c:v>
                      </c:pt>
                      <c:pt idx="39">
                        <c:v>6.3948846218409027E-13</c:v>
                      </c:pt>
                      <c:pt idx="40">
                        <c:v>6.3948846218409027E-13</c:v>
                      </c:pt>
                      <c:pt idx="41">
                        <c:v>6.3948846218409027E-13</c:v>
                      </c:pt>
                      <c:pt idx="42">
                        <c:v>6.3948846218409027E-13</c:v>
                      </c:pt>
                      <c:pt idx="43">
                        <c:v>6.3948846218409027E-13</c:v>
                      </c:pt>
                      <c:pt idx="44">
                        <c:v>6.3948846218409027E-13</c:v>
                      </c:pt>
                      <c:pt idx="45">
                        <c:v>6.3948846218409027E-13</c:v>
                      </c:pt>
                      <c:pt idx="46">
                        <c:v>6.3948846218409027E-13</c:v>
                      </c:pt>
                      <c:pt idx="47">
                        <c:v>6.3948846218409027E-13</c:v>
                      </c:pt>
                      <c:pt idx="48">
                        <c:v>6.3948846218409027E-13</c:v>
                      </c:pt>
                      <c:pt idx="49">
                        <c:v>6.3948846218409027E-13</c:v>
                      </c:pt>
                    </c:numCache>
                  </c:numRef>
                </c:val>
                <c:extLst>
                  <c:ext xmlns:c16="http://schemas.microsoft.com/office/drawing/2014/chart" uri="{C3380CC4-5D6E-409C-BE32-E72D297353CC}">
                    <c16:uniqueId val="{00000004-FEC4-4CC0-898E-B239022DAAA5}"/>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NomChanges!$A$3</c15:sqref>
                        </c15:formulaRef>
                      </c:ext>
                    </c:extLst>
                    <c:strCache>
                      <c:ptCount val="1"/>
                      <c:pt idx="0">
                        <c:v>1-5 Year US Govt (ICE) FX Unhdg.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NomChanges!$B$3:$AY$3</c15:sqref>
                        </c15:formulaRef>
                      </c:ext>
                    </c:extLst>
                    <c:numCache>
                      <c:formatCode>0</c:formatCode>
                      <c:ptCount val="5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numCache>
                  </c:numRef>
                </c:val>
                <c:extLst xmlns:c15="http://schemas.microsoft.com/office/drawing/2012/chart">
                  <c:ext xmlns:c16="http://schemas.microsoft.com/office/drawing/2014/chart" uri="{C3380CC4-5D6E-409C-BE32-E72D297353CC}">
                    <c16:uniqueId val="{00000005-FEC4-4CC0-898E-B239022DAAA5}"/>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NomChanges!$A$4</c15:sqref>
                        </c15:formulaRef>
                      </c:ext>
                    </c:extLst>
                    <c:strCache>
                      <c:ptCount val="1"/>
                      <c:pt idx="0">
                        <c:v>1-5 Year Global Non-Sov (ICE) IR hdg. IRS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NomChanges!$B$4:$AY$4</c15:sqref>
                        </c15:formulaRef>
                      </c:ext>
                    </c:extLst>
                    <c:numCache>
                      <c:formatCode>0</c:formatCode>
                      <c:ptCount val="50"/>
                      <c:pt idx="0">
                        <c:v>-2.5579538487363611E-12</c:v>
                      </c:pt>
                      <c:pt idx="1">
                        <c:v>-2.5579538487363611E-12</c:v>
                      </c:pt>
                      <c:pt idx="2">
                        <c:v>-2.5579538487363611E-12</c:v>
                      </c:pt>
                      <c:pt idx="3">
                        <c:v>-2.5579538487363611E-12</c:v>
                      </c:pt>
                      <c:pt idx="4">
                        <c:v>-2.5579538487363611E-12</c:v>
                      </c:pt>
                      <c:pt idx="5">
                        <c:v>-2.5579538487363611E-12</c:v>
                      </c:pt>
                      <c:pt idx="6">
                        <c:v>-2.5579538487363611E-12</c:v>
                      </c:pt>
                      <c:pt idx="7">
                        <c:v>-2.5579538487363611E-12</c:v>
                      </c:pt>
                      <c:pt idx="8">
                        <c:v>-2.5579538487363611E-12</c:v>
                      </c:pt>
                      <c:pt idx="9">
                        <c:v>-2.5579538487363611E-12</c:v>
                      </c:pt>
                      <c:pt idx="10">
                        <c:v>-2.5579538487363611E-12</c:v>
                      </c:pt>
                      <c:pt idx="11">
                        <c:v>-2.5579538487363611E-12</c:v>
                      </c:pt>
                      <c:pt idx="12">
                        <c:v>-2.5579538487363611E-12</c:v>
                      </c:pt>
                      <c:pt idx="13">
                        <c:v>-2.5579538487363611E-12</c:v>
                      </c:pt>
                      <c:pt idx="14">
                        <c:v>-2.5579538487363611E-12</c:v>
                      </c:pt>
                      <c:pt idx="15">
                        <c:v>-2.5579538487363611E-12</c:v>
                      </c:pt>
                      <c:pt idx="16">
                        <c:v>-2.5579538487363611E-12</c:v>
                      </c:pt>
                      <c:pt idx="17">
                        <c:v>-2.5579538487363611E-12</c:v>
                      </c:pt>
                      <c:pt idx="18">
                        <c:v>-2.5579538487363611E-12</c:v>
                      </c:pt>
                      <c:pt idx="19">
                        <c:v>-2.5579538487363611E-12</c:v>
                      </c:pt>
                      <c:pt idx="20">
                        <c:v>-2.5579538487363611E-12</c:v>
                      </c:pt>
                      <c:pt idx="21">
                        <c:v>-2.5579538487363611E-12</c:v>
                      </c:pt>
                      <c:pt idx="22">
                        <c:v>-2.5579538487363611E-12</c:v>
                      </c:pt>
                      <c:pt idx="23">
                        <c:v>-2.5579538487363611E-12</c:v>
                      </c:pt>
                      <c:pt idx="24">
                        <c:v>-2.5579538487363611E-12</c:v>
                      </c:pt>
                      <c:pt idx="25">
                        <c:v>-2.5579538487363611E-12</c:v>
                      </c:pt>
                      <c:pt idx="26">
                        <c:v>-2.5579538487363611E-12</c:v>
                      </c:pt>
                      <c:pt idx="27">
                        <c:v>-2.5579538487363611E-12</c:v>
                      </c:pt>
                      <c:pt idx="28">
                        <c:v>-2.5579538487363611E-12</c:v>
                      </c:pt>
                      <c:pt idx="29">
                        <c:v>-2.5579538487363611E-12</c:v>
                      </c:pt>
                      <c:pt idx="30">
                        <c:v>-2.5579538487363611E-12</c:v>
                      </c:pt>
                      <c:pt idx="31">
                        <c:v>-2.5579538487363611E-12</c:v>
                      </c:pt>
                      <c:pt idx="32">
                        <c:v>-2.5579538487363611E-12</c:v>
                      </c:pt>
                      <c:pt idx="33">
                        <c:v>-2.5579538487363611E-12</c:v>
                      </c:pt>
                      <c:pt idx="34">
                        <c:v>-2.5579538487363611E-12</c:v>
                      </c:pt>
                      <c:pt idx="35">
                        <c:v>-2.5579538487363611E-12</c:v>
                      </c:pt>
                      <c:pt idx="36">
                        <c:v>-2.5579538487363611E-12</c:v>
                      </c:pt>
                      <c:pt idx="37">
                        <c:v>-2.5579538487363611E-12</c:v>
                      </c:pt>
                      <c:pt idx="38">
                        <c:v>-2.5579538487363611E-12</c:v>
                      </c:pt>
                      <c:pt idx="39">
                        <c:v>-2.5579538487363611E-12</c:v>
                      </c:pt>
                      <c:pt idx="40">
                        <c:v>-2.5579538487363611E-12</c:v>
                      </c:pt>
                      <c:pt idx="41">
                        <c:v>-2.5579538487363611E-12</c:v>
                      </c:pt>
                      <c:pt idx="42">
                        <c:v>-2.5579538487363611E-12</c:v>
                      </c:pt>
                      <c:pt idx="43">
                        <c:v>-2.5579538487363611E-12</c:v>
                      </c:pt>
                      <c:pt idx="44">
                        <c:v>-2.5579538487363611E-12</c:v>
                      </c:pt>
                      <c:pt idx="45">
                        <c:v>-2.5579538487363611E-12</c:v>
                      </c:pt>
                      <c:pt idx="46">
                        <c:v>-2.5579538487363611E-12</c:v>
                      </c:pt>
                      <c:pt idx="47">
                        <c:v>-2.5579538487363611E-12</c:v>
                      </c:pt>
                      <c:pt idx="48">
                        <c:v>-2.5579538487363611E-12</c:v>
                      </c:pt>
                      <c:pt idx="49">
                        <c:v>-2.5579538487363611E-12</c:v>
                      </c:pt>
                    </c:numCache>
                  </c:numRef>
                </c:val>
                <c:extLst xmlns:c15="http://schemas.microsoft.com/office/drawing/2012/chart">
                  <c:ext xmlns:c16="http://schemas.microsoft.com/office/drawing/2014/chart" uri="{C3380CC4-5D6E-409C-BE32-E72D297353CC}">
                    <c16:uniqueId val="{00000006-FEC4-4CC0-898E-B239022DAAA5}"/>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NomChanges!$A$7</c15:sqref>
                        </c15:formulaRef>
                      </c:ext>
                    </c:extLst>
                    <c:strCache>
                      <c:ptCount val="1"/>
                      <c:pt idx="0">
                        <c:v>US Inflation-Linked Govt (ICE) FX Hdg.</c:v>
                      </c:pt>
                    </c:strCache>
                  </c:strRef>
                </c:tx>
                <c:spPr>
                  <a:solidFill>
                    <a:srgbClr val="FFFF00"/>
                  </a:solidFill>
                  <a:ln>
                    <a:noFill/>
                  </a:ln>
                  <a:effectLst/>
                </c:spPr>
                <c:invertIfNegative val="0"/>
                <c:val>
                  <c:numRef>
                    <c:extLst xmlns:c15="http://schemas.microsoft.com/office/drawing/2012/chart">
                      <c:ext xmlns:c15="http://schemas.microsoft.com/office/drawing/2012/chart" uri="{02D57815-91ED-43cb-92C2-25804820EDAC}">
                        <c15:formulaRef>
                          <c15:sqref>NomChanges!$B$7:$AY$7</c15:sqref>
                        </c15:formulaRef>
                      </c:ext>
                    </c:extLst>
                    <c:numCache>
                      <c:formatCode>0</c:formatCode>
                      <c:ptCount val="5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numCache>
                  </c:numRef>
                </c:val>
                <c:extLst xmlns:c15="http://schemas.microsoft.com/office/drawing/2012/chart">
                  <c:ext xmlns:c16="http://schemas.microsoft.com/office/drawing/2014/chart" uri="{C3380CC4-5D6E-409C-BE32-E72D297353CC}">
                    <c16:uniqueId val="{00000007-FEC4-4CC0-898E-B239022DAAA5}"/>
                  </c:ext>
                </c:extLst>
              </c15:ser>
            </c15:filteredBarSeries>
          </c:ext>
        </c:extLst>
      </c:barChart>
      <c:catAx>
        <c:axId val="5833308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3336408"/>
        <c:crosses val="autoZero"/>
        <c:auto val="1"/>
        <c:lblAlgn val="ctr"/>
        <c:lblOffset val="100"/>
        <c:noMultiLvlLbl val="0"/>
      </c:catAx>
      <c:valAx>
        <c:axId val="58333640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3330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k-SK"/>
              <a:t>Zmeny</a:t>
            </a:r>
            <a:r>
              <a:rPr lang="sk-SK" baseline="0"/>
              <a:t> aktuálneho portfólia vyjadrené v nominálnych hodnotách</a:t>
            </a:r>
            <a:endParaRPr lang="sk-SK"/>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3"/>
          <c:order val="3"/>
          <c:tx>
            <c:strRef>
              <c:f>NomChanges!$A$5</c:f>
              <c:strCache>
                <c:ptCount val="1"/>
                <c:pt idx="0">
                  <c:v>World Equity (MSCI) FX Unhdg.</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ln>
                      <a:solidFill>
                        <a:schemeClr val="bg1"/>
                      </a:solidFill>
                    </a:ln>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NomChanges!$B$5:$AY$5</c:f>
              <c:numCache>
                <c:formatCode>0</c:formatCode>
                <c:ptCount val="50"/>
                <c:pt idx="0">
                  <c:v>-1.1990408665951691E-13</c:v>
                </c:pt>
                <c:pt idx="1">
                  <c:v>3.1885712347601958</c:v>
                </c:pt>
                <c:pt idx="2">
                  <c:v>6.408686761383656</c:v>
                </c:pt>
                <c:pt idx="3">
                  <c:v>9.6809614122295358</c:v>
                </c:pt>
                <c:pt idx="4">
                  <c:v>13.057264615791368</c:v>
                </c:pt>
                <c:pt idx="5">
                  <c:v>16.545981474895914</c:v>
                </c:pt>
                <c:pt idx="6">
                  <c:v>20.148845922200788</c:v>
                </c:pt>
                <c:pt idx="7">
                  <c:v>23.721878490899471</c:v>
                </c:pt>
                <c:pt idx="8">
                  <c:v>27.247084516632658</c:v>
                </c:pt>
                <c:pt idx="9">
                  <c:v>30.793275789452693</c:v>
                </c:pt>
                <c:pt idx="10">
                  <c:v>34.370304137811161</c:v>
                </c:pt>
                <c:pt idx="11">
                  <c:v>37.972675499711052</c:v>
                </c:pt>
                <c:pt idx="12">
                  <c:v>41.605677890715064</c:v>
                </c:pt>
                <c:pt idx="13">
                  <c:v>45.201378346614561</c:v>
                </c:pt>
                <c:pt idx="14">
                  <c:v>48.784888370992306</c:v>
                </c:pt>
                <c:pt idx="15">
                  <c:v>52.381943662408297</c:v>
                </c:pt>
                <c:pt idx="16">
                  <c:v>55.94240206074852</c:v>
                </c:pt>
                <c:pt idx="17">
                  <c:v>59.451107056620884</c:v>
                </c:pt>
                <c:pt idx="18">
                  <c:v>63.037873218225748</c:v>
                </c:pt>
                <c:pt idx="19">
                  <c:v>66.820550571685956</c:v>
                </c:pt>
                <c:pt idx="20">
                  <c:v>70.68436002195817</c:v>
                </c:pt>
                <c:pt idx="21">
                  <c:v>74.66978298914421</c:v>
                </c:pt>
                <c:pt idx="22">
                  <c:v>79.106504135749404</c:v>
                </c:pt>
                <c:pt idx="23">
                  <c:v>83.767370367240105</c:v>
                </c:pt>
                <c:pt idx="24">
                  <c:v>88.876604162692672</c:v>
                </c:pt>
                <c:pt idx="25">
                  <c:v>94.083241885780183</c:v>
                </c:pt>
                <c:pt idx="26">
                  <c:v>99.487472302140731</c:v>
                </c:pt>
                <c:pt idx="27">
                  <c:v>105.17282605227366</c:v>
                </c:pt>
                <c:pt idx="28">
                  <c:v>110.96676363702574</c:v>
                </c:pt>
                <c:pt idx="29">
                  <c:v>117.0724439670628</c:v>
                </c:pt>
                <c:pt idx="30">
                  <c:v>123.34456055780856</c:v>
                </c:pt>
                <c:pt idx="31">
                  <c:v>129.85410231680066</c:v>
                </c:pt>
                <c:pt idx="32">
                  <c:v>136.6098955427901</c:v>
                </c:pt>
                <c:pt idx="33">
                  <c:v>143.7426902001996</c:v>
                </c:pt>
                <c:pt idx="34">
                  <c:v>151.29452151883922</c:v>
                </c:pt>
                <c:pt idx="35">
                  <c:v>159.29225884604716</c:v>
                </c:pt>
                <c:pt idx="36">
                  <c:v>167.63529177453677</c:v>
                </c:pt>
                <c:pt idx="37">
                  <c:v>176.24531907841597</c:v>
                </c:pt>
                <c:pt idx="38">
                  <c:v>185.10762507513459</c:v>
                </c:pt>
                <c:pt idx="39">
                  <c:v>194.25201090952226</c:v>
                </c:pt>
                <c:pt idx="40">
                  <c:v>203.62355185022116</c:v>
                </c:pt>
                <c:pt idx="41">
                  <c:v>213.31216391547227</c:v>
                </c:pt>
                <c:pt idx="42">
                  <c:v>223.16539607594223</c:v>
                </c:pt>
                <c:pt idx="43">
                  <c:v>233.24401048343557</c:v>
                </c:pt>
                <c:pt idx="44">
                  <c:v>243.45135275570428</c:v>
                </c:pt>
                <c:pt idx="45">
                  <c:v>254.26668670715563</c:v>
                </c:pt>
                <c:pt idx="46">
                  <c:v>265.5224802576281</c:v>
                </c:pt>
                <c:pt idx="47">
                  <c:v>276.92358357650323</c:v>
                </c:pt>
                <c:pt idx="48">
                  <c:v>288.38234712392733</c:v>
                </c:pt>
                <c:pt idx="49">
                  <c:v>300.00000000000244</c:v>
                </c:pt>
              </c:numCache>
            </c:numRef>
          </c:val>
          <c:extLst>
            <c:ext xmlns:c16="http://schemas.microsoft.com/office/drawing/2014/chart" uri="{C3380CC4-5D6E-409C-BE32-E72D297353CC}">
              <c16:uniqueId val="{00000000-FEC4-4CC0-898E-B239022DAAA5}"/>
            </c:ext>
          </c:extLst>
        </c:ser>
        <c:ser>
          <c:idx val="4"/>
          <c:order val="4"/>
          <c:tx>
            <c:strRef>
              <c:f>NomChanges!$A$6</c:f>
              <c:strCache>
                <c:ptCount val="1"/>
                <c:pt idx="0">
                  <c:v>1-3 Year China Govt (ICE) FX Unhdg.</c:v>
                </c:pt>
              </c:strCache>
            </c:strRef>
          </c:tx>
          <c:spPr>
            <a:solidFill>
              <a:srgbClr val="5B9BD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ln>
                      <a:solidFill>
                        <a:schemeClr val="bg1"/>
                      </a:solidFill>
                    </a:ln>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NomChanges!$B$6:$AY$6</c:f>
              <c:numCache>
                <c:formatCode>0</c:formatCode>
                <c:ptCount val="50"/>
                <c:pt idx="0">
                  <c:v>0</c:v>
                </c:pt>
                <c:pt idx="1">
                  <c:v>2.863916003295826</c:v>
                </c:pt>
                <c:pt idx="2">
                  <c:v>5.5941111668795394</c:v>
                </c:pt>
                <c:pt idx="3">
                  <c:v>8.2204425881628129</c:v>
                </c:pt>
                <c:pt idx="4">
                  <c:v>10.684294594555041</c:v>
                </c:pt>
                <c:pt idx="5">
                  <c:v>12.998611721840284</c:v>
                </c:pt>
                <c:pt idx="6">
                  <c:v>15.275986992704997</c:v>
                </c:pt>
                <c:pt idx="7">
                  <c:v>17.598061350080041</c:v>
                </c:pt>
                <c:pt idx="8">
                  <c:v>20.076345116894654</c:v>
                </c:pt>
                <c:pt idx="9">
                  <c:v>22.615012301615405</c:v>
                </c:pt>
                <c:pt idx="10">
                  <c:v>25.146711311497057</c:v>
                </c:pt>
                <c:pt idx="11">
                  <c:v>27.619966801652861</c:v>
                </c:pt>
                <c:pt idx="12">
                  <c:v>30.049927506037751</c:v>
                </c:pt>
                <c:pt idx="13">
                  <c:v>32.523638772312722</c:v>
                </c:pt>
                <c:pt idx="14">
                  <c:v>35.01974410795809</c:v>
                </c:pt>
                <c:pt idx="15">
                  <c:v>37.522384686806546</c:v>
                </c:pt>
                <c:pt idx="16">
                  <c:v>40.057772136742017</c:v>
                </c:pt>
                <c:pt idx="17">
                  <c:v>42.51848578196055</c:v>
                </c:pt>
                <c:pt idx="18">
                  <c:v>44.854503771570748</c:v>
                </c:pt>
                <c:pt idx="19">
                  <c:v>47.144969779572349</c:v>
                </c:pt>
                <c:pt idx="20">
                  <c:v>49.485641679846985</c:v>
                </c:pt>
                <c:pt idx="21">
                  <c:v>52.207202091190524</c:v>
                </c:pt>
                <c:pt idx="22">
                  <c:v>54.452101813009875</c:v>
                </c:pt>
                <c:pt idx="23">
                  <c:v>56.672749223957091</c:v>
                </c:pt>
                <c:pt idx="24">
                  <c:v>58.675677140668164</c:v>
                </c:pt>
                <c:pt idx="25">
                  <c:v>60.629297672302961</c:v>
                </c:pt>
                <c:pt idx="26">
                  <c:v>62.325462092910008</c:v>
                </c:pt>
                <c:pt idx="27">
                  <c:v>64.07656885867533</c:v>
                </c:pt>
                <c:pt idx="28">
                  <c:v>65.363890838799037</c:v>
                </c:pt>
                <c:pt idx="29">
                  <c:v>66.334233238366437</c:v>
                </c:pt>
                <c:pt idx="30">
                  <c:v>67.286505776249641</c:v>
                </c:pt>
                <c:pt idx="31">
                  <c:v>67.915500226939642</c:v>
                </c:pt>
                <c:pt idx="32">
                  <c:v>68.29970316818013</c:v>
                </c:pt>
                <c:pt idx="33">
                  <c:v>68.082099194853285</c:v>
                </c:pt>
                <c:pt idx="34">
                  <c:v>67.343928730485018</c:v>
                </c:pt>
                <c:pt idx="35">
                  <c:v>65.956872565864245</c:v>
                </c:pt>
                <c:pt idx="36">
                  <c:v>64.200482465142116</c:v>
                </c:pt>
                <c:pt idx="37">
                  <c:v>62.033974017245022</c:v>
                </c:pt>
                <c:pt idx="38">
                  <c:v>59.434046402824549</c:v>
                </c:pt>
                <c:pt idx="39">
                  <c:v>56.367382998985455</c:v>
                </c:pt>
                <c:pt idx="40">
                  <c:v>52.883620102653317</c:v>
                </c:pt>
                <c:pt idx="41">
                  <c:v>48.815466511497128</c:v>
                </c:pt>
                <c:pt idx="42">
                  <c:v>44.34105348496842</c:v>
                </c:pt>
                <c:pt idx="43">
                  <c:v>39.321887773050122</c:v>
                </c:pt>
                <c:pt idx="44">
                  <c:v>34.050043802284691</c:v>
                </c:pt>
                <c:pt idx="45">
                  <c:v>27.979461704554474</c:v>
                </c:pt>
                <c:pt idx="46">
                  <c:v>21.368331193780381</c:v>
                </c:pt>
                <c:pt idx="47">
                  <c:v>14.450523827275978</c:v>
                </c:pt>
                <c:pt idx="48">
                  <c:v>7.3497512503547089</c:v>
                </c:pt>
                <c:pt idx="49">
                  <c:v>0</c:v>
                </c:pt>
              </c:numCache>
            </c:numRef>
          </c:val>
          <c:extLst>
            <c:ext xmlns:c16="http://schemas.microsoft.com/office/drawing/2014/chart" uri="{C3380CC4-5D6E-409C-BE32-E72D297353CC}">
              <c16:uniqueId val="{00000001-FEC4-4CC0-898E-B239022DAAA5}"/>
            </c:ext>
          </c:extLst>
        </c:ser>
        <c:ser>
          <c:idx val="6"/>
          <c:order val="6"/>
          <c:tx>
            <c:strRef>
              <c:f>NomChanges!$A$8</c:f>
              <c:strCache>
                <c:ptCount val="1"/>
                <c:pt idx="0">
                  <c:v>US MBS (ICE) FX Hdg.</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ln>
                      <a:solidFill>
                        <a:schemeClr val="bg1"/>
                      </a:solidFill>
                    </a:ln>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NomChanges!$B$8:$AY$8</c:f>
              <c:numCache>
                <c:formatCode>0</c:formatCode>
                <c:ptCount val="50"/>
                <c:pt idx="0">
                  <c:v>300.00000000000216</c:v>
                </c:pt>
                <c:pt idx="1">
                  <c:v>290.4975548127299</c:v>
                </c:pt>
                <c:pt idx="2">
                  <c:v>281.00409431821436</c:v>
                </c:pt>
                <c:pt idx="3">
                  <c:v>271.57735975325892</c:v>
                </c:pt>
                <c:pt idx="4">
                  <c:v>262.2659503804025</c:v>
                </c:pt>
                <c:pt idx="5">
                  <c:v>253.11547517623535</c:v>
                </c:pt>
                <c:pt idx="6">
                  <c:v>244.25816777130939</c:v>
                </c:pt>
                <c:pt idx="7">
                  <c:v>235.33752214756959</c:v>
                </c:pt>
                <c:pt idx="8">
                  <c:v>226.39046694820846</c:v>
                </c:pt>
                <c:pt idx="9">
                  <c:v>217.52088198201517</c:v>
                </c:pt>
                <c:pt idx="10">
                  <c:v>208.70778660486818</c:v>
                </c:pt>
                <c:pt idx="11">
                  <c:v>199.95710318527688</c:v>
                </c:pt>
                <c:pt idx="12">
                  <c:v>191.25704982632305</c:v>
                </c:pt>
                <c:pt idx="13">
                  <c:v>182.51185909124504</c:v>
                </c:pt>
                <c:pt idx="14">
                  <c:v>173.74334974838786</c:v>
                </c:pt>
                <c:pt idx="15">
                  <c:v>164.98430584437045</c:v>
                </c:pt>
                <c:pt idx="16">
                  <c:v>156.17910851303387</c:v>
                </c:pt>
                <c:pt idx="17">
                  <c:v>147.25447941495409</c:v>
                </c:pt>
                <c:pt idx="18">
                  <c:v>138.3954807542159</c:v>
                </c:pt>
                <c:pt idx="19">
                  <c:v>129.85073108885584</c:v>
                </c:pt>
                <c:pt idx="20">
                  <c:v>121.42792720948268</c:v>
                </c:pt>
                <c:pt idx="21">
                  <c:v>113.27949331712202</c:v>
                </c:pt>
                <c:pt idx="22">
                  <c:v>105.67195606688983</c:v>
                </c:pt>
                <c:pt idx="23">
                  <c:v>98.508527019897087</c:v>
                </c:pt>
                <c:pt idx="24">
                  <c:v>91.966631938034041</c:v>
                </c:pt>
                <c:pt idx="25">
                  <c:v>85.51286002044283</c:v>
                </c:pt>
                <c:pt idx="26">
                  <c:v>79.266056057955723</c:v>
                </c:pt>
                <c:pt idx="27">
                  <c:v>73.452731549868815</c:v>
                </c:pt>
                <c:pt idx="28">
                  <c:v>67.717385373893705</c:v>
                </c:pt>
                <c:pt idx="29">
                  <c:v>62.327220684277435</c:v>
                </c:pt>
                <c:pt idx="30">
                  <c:v>57.180711473243754</c:v>
                </c:pt>
                <c:pt idx="31">
                  <c:v>52.255030811029869</c:v>
                </c:pt>
                <c:pt idx="32">
                  <c:v>47.591913087489139</c:v>
                </c:pt>
                <c:pt idx="33">
                  <c:v>43.115505218229714</c:v>
                </c:pt>
                <c:pt idx="34">
                  <c:v>38.924109035968073</c:v>
                </c:pt>
                <c:pt idx="35">
                  <c:v>34.936083986405535</c:v>
                </c:pt>
                <c:pt idx="36">
                  <c:v>31.140007565568588</c:v>
                </c:pt>
                <c:pt idx="37">
                  <c:v>27.508449341085548</c:v>
                </c:pt>
                <c:pt idx="38">
                  <c:v>24.054896473144936</c:v>
                </c:pt>
                <c:pt idx="39">
                  <c:v>20.858295391401906</c:v>
                </c:pt>
                <c:pt idx="40">
                  <c:v>17.888744130361236</c:v>
                </c:pt>
                <c:pt idx="41">
                  <c:v>15.38964649675316</c:v>
                </c:pt>
                <c:pt idx="42">
                  <c:v>13.045773113171375</c:v>
                </c:pt>
                <c:pt idx="43">
                  <c:v>10.800781893501437</c:v>
                </c:pt>
                <c:pt idx="44">
                  <c:v>8.7928716354310303</c:v>
                </c:pt>
                <c:pt idx="45">
                  <c:v>6.9407975029241911</c:v>
                </c:pt>
                <c:pt idx="46">
                  <c:v>5.1340977762041895</c:v>
                </c:pt>
                <c:pt idx="47">
                  <c:v>3.3667803134554375</c:v>
                </c:pt>
                <c:pt idx="48">
                  <c:v>1.5903368995513329</c:v>
                </c:pt>
                <c:pt idx="49">
                  <c:v>0</c:v>
                </c:pt>
              </c:numCache>
            </c:numRef>
          </c:val>
          <c:extLst>
            <c:ext xmlns:c16="http://schemas.microsoft.com/office/drawing/2014/chart" uri="{C3380CC4-5D6E-409C-BE32-E72D297353CC}">
              <c16:uniqueId val="{00000002-FEC4-4CC0-898E-B239022DAAA5}"/>
            </c:ext>
          </c:extLst>
        </c:ser>
        <c:ser>
          <c:idx val="7"/>
          <c:order val="7"/>
          <c:tx>
            <c:strRef>
              <c:f>NomChanges!$A$9</c:f>
              <c:strCache>
                <c:ptCount val="1"/>
                <c:pt idx="0">
                  <c:v>EM global IG Govt (JPM) FX Hdg.</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ln>
                      <a:solidFill>
                        <a:schemeClr val="bg1"/>
                      </a:solidFill>
                    </a:ln>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NomChanges!$B$9:$AY$9</c:f>
              <c:numCache>
                <c:formatCode>0</c:formatCode>
                <c:ptCount val="50"/>
                <c:pt idx="0">
                  <c:v>0</c:v>
                </c:pt>
                <c:pt idx="1">
                  <c:v>3.4499579492161598</c:v>
                </c:pt>
                <c:pt idx="2">
                  <c:v>6.9931077535244679</c:v>
                </c:pt>
                <c:pt idx="3">
                  <c:v>10.521236246350744</c:v>
                </c:pt>
                <c:pt idx="4">
                  <c:v>13.992490409253106</c:v>
                </c:pt>
                <c:pt idx="5">
                  <c:v>17.339931627030424</c:v>
                </c:pt>
                <c:pt idx="6">
                  <c:v>20.316999313786894</c:v>
                </c:pt>
                <c:pt idx="7">
                  <c:v>23.342538011453115</c:v>
                </c:pt>
                <c:pt idx="8">
                  <c:v>26.286103418266258</c:v>
                </c:pt>
                <c:pt idx="9">
                  <c:v>29.070829926918858</c:v>
                </c:pt>
                <c:pt idx="10">
                  <c:v>31.775197945825699</c:v>
                </c:pt>
                <c:pt idx="11">
                  <c:v>34.450254513361386</c:v>
                </c:pt>
                <c:pt idx="12">
                  <c:v>37.08734477692628</c:v>
                </c:pt>
                <c:pt idx="13">
                  <c:v>39.763123789829805</c:v>
                </c:pt>
                <c:pt idx="14">
                  <c:v>42.452017772663908</c:v>
                </c:pt>
                <c:pt idx="15">
                  <c:v>45.111365806416806</c:v>
                </c:pt>
                <c:pt idx="16">
                  <c:v>47.820717289477621</c:v>
                </c:pt>
                <c:pt idx="17">
                  <c:v>50.7759277464665</c:v>
                </c:pt>
                <c:pt idx="18">
                  <c:v>53.712142255989633</c:v>
                </c:pt>
                <c:pt idx="19">
                  <c:v>56.183748559888002</c:v>
                </c:pt>
                <c:pt idx="20">
                  <c:v>58.40207108871428</c:v>
                </c:pt>
                <c:pt idx="21">
                  <c:v>59.843521602545401</c:v>
                </c:pt>
                <c:pt idx="22">
                  <c:v>60.76943798435294</c:v>
                </c:pt>
                <c:pt idx="23">
                  <c:v>61.051353388907771</c:v>
                </c:pt>
                <c:pt idx="24">
                  <c:v>60.481086758607262</c:v>
                </c:pt>
                <c:pt idx="25">
                  <c:v>59.774600421475995</c:v>
                </c:pt>
                <c:pt idx="26">
                  <c:v>58.921009546995727</c:v>
                </c:pt>
                <c:pt idx="27">
                  <c:v>57.297873539184287</c:v>
                </c:pt>
                <c:pt idx="28">
                  <c:v>55.951960150283654</c:v>
                </c:pt>
                <c:pt idx="29">
                  <c:v>54.266102110295456</c:v>
                </c:pt>
                <c:pt idx="30">
                  <c:v>52.188222192700181</c:v>
                </c:pt>
                <c:pt idx="31">
                  <c:v>49.975366645231979</c:v>
                </c:pt>
                <c:pt idx="32">
                  <c:v>47.498488201542685</c:v>
                </c:pt>
                <c:pt idx="33">
                  <c:v>45.059705386719607</c:v>
                </c:pt>
                <c:pt idx="34">
                  <c:v>42.437440714709822</c:v>
                </c:pt>
                <c:pt idx="35">
                  <c:v>39.814784601685254</c:v>
                </c:pt>
                <c:pt idx="36">
                  <c:v>37.024218194754653</c:v>
                </c:pt>
                <c:pt idx="37">
                  <c:v>34.212257563255633</c:v>
                </c:pt>
                <c:pt idx="38">
                  <c:v>31.403432048898054</c:v>
                </c:pt>
                <c:pt idx="39">
                  <c:v>28.522310700092454</c:v>
                </c:pt>
                <c:pt idx="40">
                  <c:v>25.604083916766434</c:v>
                </c:pt>
                <c:pt idx="41">
                  <c:v>22.482723076279473</c:v>
                </c:pt>
                <c:pt idx="42">
                  <c:v>19.447777325920143</c:v>
                </c:pt>
                <c:pt idx="43">
                  <c:v>16.633319850014981</c:v>
                </c:pt>
                <c:pt idx="44">
                  <c:v>13.70573180658196</c:v>
                </c:pt>
                <c:pt idx="45">
                  <c:v>10.813054085367805</c:v>
                </c:pt>
                <c:pt idx="46">
                  <c:v>7.9750907723894917</c:v>
                </c:pt>
                <c:pt idx="47">
                  <c:v>5.2591122827674086</c:v>
                </c:pt>
                <c:pt idx="48">
                  <c:v>2.6775647261688054</c:v>
                </c:pt>
                <c:pt idx="49">
                  <c:v>0</c:v>
                </c:pt>
              </c:numCache>
            </c:numRef>
          </c:val>
          <c:extLst>
            <c:ext xmlns:c16="http://schemas.microsoft.com/office/drawing/2014/chart" uri="{C3380CC4-5D6E-409C-BE32-E72D297353CC}">
              <c16:uniqueId val="{00000003-FEC4-4CC0-898E-B239022DAAA5}"/>
            </c:ext>
          </c:extLst>
        </c:ser>
        <c:dLbls>
          <c:showLegendKey val="0"/>
          <c:showVal val="0"/>
          <c:showCatName val="0"/>
          <c:showSerName val="0"/>
          <c:showPercent val="0"/>
          <c:showBubbleSize val="0"/>
        </c:dLbls>
        <c:gapWidth val="8"/>
        <c:overlap val="100"/>
        <c:axId val="583330832"/>
        <c:axId val="583336408"/>
        <c:extLst>
          <c:ext xmlns:c15="http://schemas.microsoft.com/office/drawing/2012/chart" uri="{02D57815-91ED-43cb-92C2-25804820EDAC}">
            <c15:filteredBarSeries>
              <c15:ser>
                <c:idx val="0"/>
                <c:order val="0"/>
                <c:tx>
                  <c:strRef>
                    <c:extLst>
                      <c:ext uri="{02D57815-91ED-43cb-92C2-25804820EDAC}">
                        <c15:formulaRef>
                          <c15:sqref>NomChanges!$A$2</c15:sqref>
                        </c15:formulaRef>
                      </c:ext>
                    </c:extLst>
                    <c:strCache>
                      <c:ptCount val="1"/>
                      <c:pt idx="0">
                        <c:v>Gold XAU/EUR Rate FX Unhdg.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c:ext uri="{02D57815-91ED-43cb-92C2-25804820EDAC}">
                        <c15:formulaRef>
                          <c15:sqref>NomChanges!$B$2:$AY$2</c15:sqref>
                        </c15:formulaRef>
                      </c:ext>
                    </c:extLst>
                    <c:numCache>
                      <c:formatCode>0</c:formatCode>
                      <c:ptCount val="50"/>
                      <c:pt idx="0">
                        <c:v>6.3948846218409027E-13</c:v>
                      </c:pt>
                      <c:pt idx="1">
                        <c:v>6.3948846218409027E-13</c:v>
                      </c:pt>
                      <c:pt idx="2">
                        <c:v>6.3948846218409027E-13</c:v>
                      </c:pt>
                      <c:pt idx="3">
                        <c:v>6.3948846218409027E-13</c:v>
                      </c:pt>
                      <c:pt idx="4">
                        <c:v>6.3948846218409027E-13</c:v>
                      </c:pt>
                      <c:pt idx="5">
                        <c:v>6.3948846218409027E-13</c:v>
                      </c:pt>
                      <c:pt idx="6">
                        <c:v>6.3948846218409027E-13</c:v>
                      </c:pt>
                      <c:pt idx="7">
                        <c:v>6.3948846218409027E-13</c:v>
                      </c:pt>
                      <c:pt idx="8">
                        <c:v>6.3948846218409027E-13</c:v>
                      </c:pt>
                      <c:pt idx="9">
                        <c:v>6.3948846218409027E-13</c:v>
                      </c:pt>
                      <c:pt idx="10">
                        <c:v>6.3948846218409027E-13</c:v>
                      </c:pt>
                      <c:pt idx="11">
                        <c:v>6.3948846218409027E-13</c:v>
                      </c:pt>
                      <c:pt idx="12">
                        <c:v>6.3948846218409027E-13</c:v>
                      </c:pt>
                      <c:pt idx="13">
                        <c:v>6.3948846218409027E-13</c:v>
                      </c:pt>
                      <c:pt idx="14">
                        <c:v>6.3948846218409027E-13</c:v>
                      </c:pt>
                      <c:pt idx="15">
                        <c:v>6.3948846218409027E-13</c:v>
                      </c:pt>
                      <c:pt idx="16">
                        <c:v>6.3948846218409027E-13</c:v>
                      </c:pt>
                      <c:pt idx="17">
                        <c:v>6.3948846218409027E-13</c:v>
                      </c:pt>
                      <c:pt idx="18">
                        <c:v>6.3948846218409027E-13</c:v>
                      </c:pt>
                      <c:pt idx="19">
                        <c:v>6.3948846218409027E-13</c:v>
                      </c:pt>
                      <c:pt idx="20">
                        <c:v>6.3948846218409027E-13</c:v>
                      </c:pt>
                      <c:pt idx="21">
                        <c:v>6.3948846218409027E-13</c:v>
                      </c:pt>
                      <c:pt idx="22">
                        <c:v>6.3948846218409027E-13</c:v>
                      </c:pt>
                      <c:pt idx="23">
                        <c:v>6.3948846218409027E-13</c:v>
                      </c:pt>
                      <c:pt idx="24">
                        <c:v>6.3948846218409027E-13</c:v>
                      </c:pt>
                      <c:pt idx="25">
                        <c:v>6.3948846218409027E-13</c:v>
                      </c:pt>
                      <c:pt idx="26">
                        <c:v>6.3948846218409027E-13</c:v>
                      </c:pt>
                      <c:pt idx="27">
                        <c:v>6.3948846218409027E-13</c:v>
                      </c:pt>
                      <c:pt idx="28">
                        <c:v>6.3948846218409027E-13</c:v>
                      </c:pt>
                      <c:pt idx="29">
                        <c:v>6.3948846218409027E-13</c:v>
                      </c:pt>
                      <c:pt idx="30">
                        <c:v>6.3948846218409027E-13</c:v>
                      </c:pt>
                      <c:pt idx="31">
                        <c:v>6.3948846218409027E-13</c:v>
                      </c:pt>
                      <c:pt idx="32">
                        <c:v>6.3948846218409027E-13</c:v>
                      </c:pt>
                      <c:pt idx="33">
                        <c:v>6.3948846218409027E-13</c:v>
                      </c:pt>
                      <c:pt idx="34">
                        <c:v>6.3948846218409027E-13</c:v>
                      </c:pt>
                      <c:pt idx="35">
                        <c:v>6.3948846218409027E-13</c:v>
                      </c:pt>
                      <c:pt idx="36">
                        <c:v>6.3948846218409027E-13</c:v>
                      </c:pt>
                      <c:pt idx="37">
                        <c:v>6.3948846218409027E-13</c:v>
                      </c:pt>
                      <c:pt idx="38">
                        <c:v>6.3948846218409027E-13</c:v>
                      </c:pt>
                      <c:pt idx="39">
                        <c:v>6.3948846218409027E-13</c:v>
                      </c:pt>
                      <c:pt idx="40">
                        <c:v>6.3948846218409027E-13</c:v>
                      </c:pt>
                      <c:pt idx="41">
                        <c:v>6.3948846218409027E-13</c:v>
                      </c:pt>
                      <c:pt idx="42">
                        <c:v>6.3948846218409027E-13</c:v>
                      </c:pt>
                      <c:pt idx="43">
                        <c:v>6.3948846218409027E-13</c:v>
                      </c:pt>
                      <c:pt idx="44">
                        <c:v>6.3948846218409027E-13</c:v>
                      </c:pt>
                      <c:pt idx="45">
                        <c:v>6.3948846218409027E-13</c:v>
                      </c:pt>
                      <c:pt idx="46">
                        <c:v>6.3948846218409027E-13</c:v>
                      </c:pt>
                      <c:pt idx="47">
                        <c:v>6.3948846218409027E-13</c:v>
                      </c:pt>
                      <c:pt idx="48">
                        <c:v>6.3948846218409027E-13</c:v>
                      </c:pt>
                      <c:pt idx="49">
                        <c:v>6.3948846218409027E-13</c:v>
                      </c:pt>
                    </c:numCache>
                  </c:numRef>
                </c:val>
                <c:extLst>
                  <c:ext xmlns:c16="http://schemas.microsoft.com/office/drawing/2014/chart" uri="{C3380CC4-5D6E-409C-BE32-E72D297353CC}">
                    <c16:uniqueId val="{00000004-FEC4-4CC0-898E-B239022DAAA5}"/>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NomChanges!$A$3</c15:sqref>
                        </c15:formulaRef>
                      </c:ext>
                    </c:extLst>
                    <c:strCache>
                      <c:ptCount val="1"/>
                      <c:pt idx="0">
                        <c:v>1-5 Year US Govt (ICE) FX Unhdg.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NomChanges!$B$3:$AY$3</c15:sqref>
                        </c15:formulaRef>
                      </c:ext>
                    </c:extLst>
                    <c:numCache>
                      <c:formatCode>0</c:formatCode>
                      <c:ptCount val="5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numCache>
                  </c:numRef>
                </c:val>
                <c:extLst xmlns:c15="http://schemas.microsoft.com/office/drawing/2012/chart">
                  <c:ext xmlns:c16="http://schemas.microsoft.com/office/drawing/2014/chart" uri="{C3380CC4-5D6E-409C-BE32-E72D297353CC}">
                    <c16:uniqueId val="{00000005-FEC4-4CC0-898E-B239022DAAA5}"/>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NomChanges!$A$4</c15:sqref>
                        </c15:formulaRef>
                      </c:ext>
                    </c:extLst>
                    <c:strCache>
                      <c:ptCount val="1"/>
                      <c:pt idx="0">
                        <c:v>1-5 Year Global Non-Sov (ICE) IR hdg. IRS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xmlns:c15="http://schemas.microsoft.com/office/drawing/2012/chart">
                      <c:ext xmlns:c15="http://schemas.microsoft.com/office/drawing/2012/chart" uri="{02D57815-91ED-43cb-92C2-25804820EDAC}">
                        <c15:formulaRef>
                          <c15:sqref>NomChanges!$B$4:$AY$4</c15:sqref>
                        </c15:formulaRef>
                      </c:ext>
                    </c:extLst>
                    <c:numCache>
                      <c:formatCode>0</c:formatCode>
                      <c:ptCount val="50"/>
                      <c:pt idx="0">
                        <c:v>-2.5579538487363611E-12</c:v>
                      </c:pt>
                      <c:pt idx="1">
                        <c:v>-2.5579538487363611E-12</c:v>
                      </c:pt>
                      <c:pt idx="2">
                        <c:v>-2.5579538487363611E-12</c:v>
                      </c:pt>
                      <c:pt idx="3">
                        <c:v>-2.5579538487363611E-12</c:v>
                      </c:pt>
                      <c:pt idx="4">
                        <c:v>-2.5579538487363611E-12</c:v>
                      </c:pt>
                      <c:pt idx="5">
                        <c:v>-2.5579538487363611E-12</c:v>
                      </c:pt>
                      <c:pt idx="6">
                        <c:v>-2.5579538487363611E-12</c:v>
                      </c:pt>
                      <c:pt idx="7">
                        <c:v>-2.5579538487363611E-12</c:v>
                      </c:pt>
                      <c:pt idx="8">
                        <c:v>-2.5579538487363611E-12</c:v>
                      </c:pt>
                      <c:pt idx="9">
                        <c:v>-2.5579538487363611E-12</c:v>
                      </c:pt>
                      <c:pt idx="10">
                        <c:v>-2.5579538487363611E-12</c:v>
                      </c:pt>
                      <c:pt idx="11">
                        <c:v>-2.5579538487363611E-12</c:v>
                      </c:pt>
                      <c:pt idx="12">
                        <c:v>-2.5579538487363611E-12</c:v>
                      </c:pt>
                      <c:pt idx="13">
                        <c:v>-2.5579538487363611E-12</c:v>
                      </c:pt>
                      <c:pt idx="14">
                        <c:v>-2.5579538487363611E-12</c:v>
                      </c:pt>
                      <c:pt idx="15">
                        <c:v>-2.5579538487363611E-12</c:v>
                      </c:pt>
                      <c:pt idx="16">
                        <c:v>-2.5579538487363611E-12</c:v>
                      </c:pt>
                      <c:pt idx="17">
                        <c:v>-2.5579538487363611E-12</c:v>
                      </c:pt>
                      <c:pt idx="18">
                        <c:v>-2.5579538487363611E-12</c:v>
                      </c:pt>
                      <c:pt idx="19">
                        <c:v>-2.5579538487363611E-12</c:v>
                      </c:pt>
                      <c:pt idx="20">
                        <c:v>-2.5579538487363611E-12</c:v>
                      </c:pt>
                      <c:pt idx="21">
                        <c:v>-2.5579538487363611E-12</c:v>
                      </c:pt>
                      <c:pt idx="22">
                        <c:v>-2.5579538487363611E-12</c:v>
                      </c:pt>
                      <c:pt idx="23">
                        <c:v>-2.5579538487363611E-12</c:v>
                      </c:pt>
                      <c:pt idx="24">
                        <c:v>-2.5579538487363611E-12</c:v>
                      </c:pt>
                      <c:pt idx="25">
                        <c:v>-2.5579538487363611E-12</c:v>
                      </c:pt>
                      <c:pt idx="26">
                        <c:v>-2.5579538487363611E-12</c:v>
                      </c:pt>
                      <c:pt idx="27">
                        <c:v>-2.5579538487363611E-12</c:v>
                      </c:pt>
                      <c:pt idx="28">
                        <c:v>-2.5579538487363611E-12</c:v>
                      </c:pt>
                      <c:pt idx="29">
                        <c:v>-2.5579538487363611E-12</c:v>
                      </c:pt>
                      <c:pt idx="30">
                        <c:v>-2.5579538487363611E-12</c:v>
                      </c:pt>
                      <c:pt idx="31">
                        <c:v>-2.5579538487363611E-12</c:v>
                      </c:pt>
                      <c:pt idx="32">
                        <c:v>-2.5579538487363611E-12</c:v>
                      </c:pt>
                      <c:pt idx="33">
                        <c:v>-2.5579538487363611E-12</c:v>
                      </c:pt>
                      <c:pt idx="34">
                        <c:v>-2.5579538487363611E-12</c:v>
                      </c:pt>
                      <c:pt idx="35">
                        <c:v>-2.5579538487363611E-12</c:v>
                      </c:pt>
                      <c:pt idx="36">
                        <c:v>-2.5579538487363611E-12</c:v>
                      </c:pt>
                      <c:pt idx="37">
                        <c:v>-2.5579538487363611E-12</c:v>
                      </c:pt>
                      <c:pt idx="38">
                        <c:v>-2.5579538487363611E-12</c:v>
                      </c:pt>
                      <c:pt idx="39">
                        <c:v>-2.5579538487363611E-12</c:v>
                      </c:pt>
                      <c:pt idx="40">
                        <c:v>-2.5579538487363611E-12</c:v>
                      </c:pt>
                      <c:pt idx="41">
                        <c:v>-2.5579538487363611E-12</c:v>
                      </c:pt>
                      <c:pt idx="42">
                        <c:v>-2.5579538487363611E-12</c:v>
                      </c:pt>
                      <c:pt idx="43">
                        <c:v>-2.5579538487363611E-12</c:v>
                      </c:pt>
                      <c:pt idx="44">
                        <c:v>-2.5579538487363611E-12</c:v>
                      </c:pt>
                      <c:pt idx="45">
                        <c:v>-2.5579538487363611E-12</c:v>
                      </c:pt>
                      <c:pt idx="46">
                        <c:v>-2.5579538487363611E-12</c:v>
                      </c:pt>
                      <c:pt idx="47">
                        <c:v>-2.5579538487363611E-12</c:v>
                      </c:pt>
                      <c:pt idx="48">
                        <c:v>-2.5579538487363611E-12</c:v>
                      </c:pt>
                      <c:pt idx="49">
                        <c:v>-2.5579538487363611E-12</c:v>
                      </c:pt>
                    </c:numCache>
                  </c:numRef>
                </c:val>
                <c:extLst xmlns:c15="http://schemas.microsoft.com/office/drawing/2012/chart">
                  <c:ext xmlns:c16="http://schemas.microsoft.com/office/drawing/2014/chart" uri="{C3380CC4-5D6E-409C-BE32-E72D297353CC}">
                    <c16:uniqueId val="{00000006-FEC4-4CC0-898E-B239022DAAA5}"/>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NomChanges!$A$7</c15:sqref>
                        </c15:formulaRef>
                      </c:ext>
                    </c:extLst>
                    <c:strCache>
                      <c:ptCount val="1"/>
                      <c:pt idx="0">
                        <c:v>US Inflation-Linked Govt (ICE) FX Hdg.</c:v>
                      </c:pt>
                    </c:strCache>
                  </c:strRef>
                </c:tx>
                <c:spPr>
                  <a:solidFill>
                    <a:srgbClr val="FFFF00"/>
                  </a:solidFill>
                  <a:ln>
                    <a:noFill/>
                  </a:ln>
                  <a:effectLst/>
                </c:spPr>
                <c:invertIfNegative val="0"/>
                <c:val>
                  <c:numRef>
                    <c:extLst xmlns:c15="http://schemas.microsoft.com/office/drawing/2012/chart">
                      <c:ext xmlns:c15="http://schemas.microsoft.com/office/drawing/2012/chart" uri="{02D57815-91ED-43cb-92C2-25804820EDAC}">
                        <c15:formulaRef>
                          <c15:sqref>NomChanges!$B$7:$AY$7</c15:sqref>
                        </c15:formulaRef>
                      </c:ext>
                    </c:extLst>
                    <c:numCache>
                      <c:formatCode>0</c:formatCode>
                      <c:ptCount val="5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numCache>
                  </c:numRef>
                </c:val>
                <c:extLst xmlns:c15="http://schemas.microsoft.com/office/drawing/2012/chart">
                  <c:ext xmlns:c16="http://schemas.microsoft.com/office/drawing/2014/chart" uri="{C3380CC4-5D6E-409C-BE32-E72D297353CC}">
                    <c16:uniqueId val="{00000007-FEC4-4CC0-898E-B239022DAAA5}"/>
                  </c:ext>
                </c:extLst>
              </c15:ser>
            </c15:filteredBarSeries>
          </c:ext>
        </c:extLst>
      </c:barChart>
      <c:catAx>
        <c:axId val="5833308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3336408"/>
        <c:crosses val="autoZero"/>
        <c:auto val="1"/>
        <c:lblAlgn val="ctr"/>
        <c:lblOffset val="100"/>
        <c:noMultiLvlLbl val="0"/>
      </c:catAx>
      <c:valAx>
        <c:axId val="58333640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3330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sk-SK" sz="1400" b="0" i="0" baseline="0">
                <a:effectLst/>
              </a:rPr>
              <a:t>Odhad rizika alternatívnych portfólií</a:t>
            </a:r>
            <a:br>
              <a:rPr lang="sk-SK" sz="1400" b="0" i="0" baseline="0">
                <a:effectLst/>
              </a:rPr>
            </a:br>
            <a:r>
              <a:rPr lang="sk-SK" sz="1400" b="0" i="0" baseline="0">
                <a:effectLst/>
              </a:rPr>
              <a:t>(ES95/1Y v EUR)</a:t>
            </a:r>
            <a:endParaRPr lang="en-GB" sz="140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stacked"/>
        <c:varyColors val="0"/>
        <c:ser>
          <c:idx val="0"/>
          <c:order val="0"/>
          <c:tx>
            <c:strRef>
              <c:f>Tabulka!$C$11</c:f>
              <c:strCache>
                <c:ptCount val="1"/>
                <c:pt idx="0">
                  <c:v>Akcie</c:v>
                </c:pt>
              </c:strCache>
            </c:strRef>
          </c:tx>
          <c:spPr>
            <a:solidFill>
              <a:schemeClr val="accent1"/>
            </a:solidFill>
            <a:ln>
              <a:noFill/>
            </a:ln>
            <a:effectLst/>
          </c:spPr>
          <c:invertIfNegative val="0"/>
          <c:cat>
            <c:strRef>
              <c:f>Tabulka!$D$10:$I$10</c:f>
              <c:strCache>
                <c:ptCount val="6"/>
                <c:pt idx="0">
                  <c:v>actual</c:v>
                </c:pt>
                <c:pt idx="1">
                  <c:v>US-T</c:v>
                </c:pt>
                <c:pt idx="2">
                  <c:v>US-T, ETF 27, MBS EUR</c:v>
                </c:pt>
                <c:pt idx="3">
                  <c:v>US-T, ETF 27, MBS US</c:v>
                </c:pt>
                <c:pt idx="4">
                  <c:v>US-T ETF 90, MBS EUR</c:v>
                </c:pt>
                <c:pt idx="5">
                  <c:v>US-T, ETF 90, MBS US</c:v>
                </c:pt>
              </c:strCache>
            </c:strRef>
          </c:cat>
          <c:val>
            <c:numRef>
              <c:f>Tabulka!$D$11:$I$11</c:f>
              <c:numCache>
                <c:formatCode>#,##0</c:formatCode>
                <c:ptCount val="6"/>
                <c:pt idx="0">
                  <c:v>108594133.90913667</c:v>
                </c:pt>
                <c:pt idx="1">
                  <c:v>94317230.558568701</c:v>
                </c:pt>
                <c:pt idx="2">
                  <c:v>104425940.1358366</c:v>
                </c:pt>
                <c:pt idx="3">
                  <c:v>94691484.802443489</c:v>
                </c:pt>
                <c:pt idx="4">
                  <c:v>126221348.23084965</c:v>
                </c:pt>
                <c:pt idx="5">
                  <c:v>116957523.50255753</c:v>
                </c:pt>
              </c:numCache>
            </c:numRef>
          </c:val>
          <c:extLst>
            <c:ext xmlns:c16="http://schemas.microsoft.com/office/drawing/2014/chart" uri="{C3380CC4-5D6E-409C-BE32-E72D297353CC}">
              <c16:uniqueId val="{00000000-7441-444B-AD5A-A8F4D6055CD2}"/>
            </c:ext>
          </c:extLst>
        </c:ser>
        <c:ser>
          <c:idx val="1"/>
          <c:order val="1"/>
          <c:tx>
            <c:strRef>
              <c:f>Tabulka!$C$12</c:f>
              <c:strCache>
                <c:ptCount val="1"/>
                <c:pt idx="0">
                  <c:v>ASW</c:v>
                </c:pt>
              </c:strCache>
            </c:strRef>
          </c:tx>
          <c:spPr>
            <a:solidFill>
              <a:schemeClr val="accent2"/>
            </a:solidFill>
            <a:ln>
              <a:noFill/>
            </a:ln>
            <a:effectLst/>
          </c:spPr>
          <c:invertIfNegative val="0"/>
          <c:cat>
            <c:strRef>
              <c:f>Tabulka!$D$10:$I$10</c:f>
              <c:strCache>
                <c:ptCount val="6"/>
                <c:pt idx="0">
                  <c:v>actual</c:v>
                </c:pt>
                <c:pt idx="1">
                  <c:v>US-T</c:v>
                </c:pt>
                <c:pt idx="2">
                  <c:v>US-T, ETF 27, MBS EUR</c:v>
                </c:pt>
                <c:pt idx="3">
                  <c:v>US-T, ETF 27, MBS US</c:v>
                </c:pt>
                <c:pt idx="4">
                  <c:v>US-T ETF 90, MBS EUR</c:v>
                </c:pt>
                <c:pt idx="5">
                  <c:v>US-T, ETF 90, MBS US</c:v>
                </c:pt>
              </c:strCache>
            </c:strRef>
          </c:cat>
          <c:val>
            <c:numRef>
              <c:f>Tabulka!$D$12:$I$12</c:f>
              <c:numCache>
                <c:formatCode>#,##0</c:formatCode>
                <c:ptCount val="6"/>
                <c:pt idx="0">
                  <c:v>36641366.383303136</c:v>
                </c:pt>
                <c:pt idx="1">
                  <c:v>24510165.136997554</c:v>
                </c:pt>
                <c:pt idx="2">
                  <c:v>27790317.633102227</c:v>
                </c:pt>
                <c:pt idx="3">
                  <c:v>18925338.538494658</c:v>
                </c:pt>
                <c:pt idx="4">
                  <c:v>27569410.441266</c:v>
                </c:pt>
                <c:pt idx="5">
                  <c:v>19807810.873099163</c:v>
                </c:pt>
              </c:numCache>
            </c:numRef>
          </c:val>
          <c:extLst>
            <c:ext xmlns:c16="http://schemas.microsoft.com/office/drawing/2014/chart" uri="{C3380CC4-5D6E-409C-BE32-E72D297353CC}">
              <c16:uniqueId val="{00000001-7441-444B-AD5A-A8F4D6055CD2}"/>
            </c:ext>
          </c:extLst>
        </c:ser>
        <c:ser>
          <c:idx val="2"/>
          <c:order val="2"/>
          <c:tx>
            <c:strRef>
              <c:f>Tabulka!$C$13</c:f>
              <c:strCache>
                <c:ptCount val="1"/>
                <c:pt idx="0">
                  <c:v>CNY</c:v>
                </c:pt>
              </c:strCache>
            </c:strRef>
          </c:tx>
          <c:spPr>
            <a:solidFill>
              <a:schemeClr val="accent3"/>
            </a:solidFill>
            <a:ln>
              <a:noFill/>
            </a:ln>
            <a:effectLst/>
          </c:spPr>
          <c:invertIfNegative val="0"/>
          <c:cat>
            <c:strRef>
              <c:f>Tabulka!$D$10:$I$10</c:f>
              <c:strCache>
                <c:ptCount val="6"/>
                <c:pt idx="0">
                  <c:v>actual</c:v>
                </c:pt>
                <c:pt idx="1">
                  <c:v>US-T</c:v>
                </c:pt>
                <c:pt idx="2">
                  <c:v>US-T, ETF 27, MBS EUR</c:v>
                </c:pt>
                <c:pt idx="3">
                  <c:v>US-T, ETF 27, MBS US</c:v>
                </c:pt>
                <c:pt idx="4">
                  <c:v>US-T ETF 90, MBS EUR</c:v>
                </c:pt>
                <c:pt idx="5">
                  <c:v>US-T, ETF 90, MBS US</c:v>
                </c:pt>
              </c:strCache>
            </c:strRef>
          </c:cat>
          <c:val>
            <c:numRef>
              <c:f>Tabulka!$D$13:$I$13</c:f>
              <c:numCache>
                <c:formatCode>#,##0</c:formatCode>
                <c:ptCount val="6"/>
                <c:pt idx="0">
                  <c:v>12108829.894673757</c:v>
                </c:pt>
                <c:pt idx="1">
                  <c:v>22202459.007711869</c:v>
                </c:pt>
                <c:pt idx="2">
                  <c:v>17400157.619245224</c:v>
                </c:pt>
                <c:pt idx="3">
                  <c:v>24230317.849506751</c:v>
                </c:pt>
                <c:pt idx="4">
                  <c:v>16860147.549649362</c:v>
                </c:pt>
                <c:pt idx="5">
                  <c:v>22848906.586157244</c:v>
                </c:pt>
              </c:numCache>
            </c:numRef>
          </c:val>
          <c:extLst>
            <c:ext xmlns:c16="http://schemas.microsoft.com/office/drawing/2014/chart" uri="{C3380CC4-5D6E-409C-BE32-E72D297353CC}">
              <c16:uniqueId val="{00000002-7441-444B-AD5A-A8F4D6055CD2}"/>
            </c:ext>
          </c:extLst>
        </c:ser>
        <c:ser>
          <c:idx val="3"/>
          <c:order val="3"/>
          <c:tx>
            <c:strRef>
              <c:f>Tabulka!$C$14</c:f>
              <c:strCache>
                <c:ptCount val="1"/>
                <c:pt idx="0">
                  <c:v>Credit</c:v>
                </c:pt>
              </c:strCache>
            </c:strRef>
          </c:tx>
          <c:spPr>
            <a:solidFill>
              <a:schemeClr val="accent4"/>
            </a:solidFill>
            <a:ln>
              <a:noFill/>
            </a:ln>
            <a:effectLst/>
          </c:spPr>
          <c:invertIfNegative val="0"/>
          <c:cat>
            <c:strRef>
              <c:f>Tabulka!$D$10:$I$10</c:f>
              <c:strCache>
                <c:ptCount val="6"/>
                <c:pt idx="0">
                  <c:v>actual</c:v>
                </c:pt>
                <c:pt idx="1">
                  <c:v>US-T</c:v>
                </c:pt>
                <c:pt idx="2">
                  <c:v>US-T, ETF 27, MBS EUR</c:v>
                </c:pt>
                <c:pt idx="3">
                  <c:v>US-T, ETF 27, MBS US</c:v>
                </c:pt>
                <c:pt idx="4">
                  <c:v>US-T ETF 90, MBS EUR</c:v>
                </c:pt>
                <c:pt idx="5">
                  <c:v>US-T, ETF 90, MBS US</c:v>
                </c:pt>
              </c:strCache>
            </c:strRef>
          </c:cat>
          <c:val>
            <c:numRef>
              <c:f>Tabulka!$D$14:$I$14</c:f>
              <c:numCache>
                <c:formatCode>#,##0</c:formatCode>
                <c:ptCount val="6"/>
                <c:pt idx="0">
                  <c:v>30000000</c:v>
                </c:pt>
                <c:pt idx="1">
                  <c:v>30000000</c:v>
                </c:pt>
                <c:pt idx="2">
                  <c:v>30000000</c:v>
                </c:pt>
                <c:pt idx="3">
                  <c:v>30000000</c:v>
                </c:pt>
                <c:pt idx="4">
                  <c:v>30000000</c:v>
                </c:pt>
                <c:pt idx="5">
                  <c:v>30000000</c:v>
                </c:pt>
              </c:numCache>
            </c:numRef>
          </c:val>
          <c:extLst>
            <c:ext xmlns:c16="http://schemas.microsoft.com/office/drawing/2014/chart" uri="{C3380CC4-5D6E-409C-BE32-E72D297353CC}">
              <c16:uniqueId val="{00000003-7441-444B-AD5A-A8F4D6055CD2}"/>
            </c:ext>
          </c:extLst>
        </c:ser>
        <c:ser>
          <c:idx val="4"/>
          <c:order val="4"/>
          <c:tx>
            <c:strRef>
              <c:f>Tabulka!$C$15</c:f>
              <c:strCache>
                <c:ptCount val="1"/>
                <c:pt idx="0">
                  <c:v>US-T</c:v>
                </c:pt>
              </c:strCache>
            </c:strRef>
          </c:tx>
          <c:spPr>
            <a:solidFill>
              <a:schemeClr val="accent5"/>
            </a:solidFill>
            <a:ln>
              <a:noFill/>
            </a:ln>
            <a:effectLst/>
          </c:spPr>
          <c:invertIfNegative val="0"/>
          <c:cat>
            <c:strRef>
              <c:f>Tabulka!$D$10:$I$10</c:f>
              <c:strCache>
                <c:ptCount val="6"/>
                <c:pt idx="0">
                  <c:v>actual</c:v>
                </c:pt>
                <c:pt idx="1">
                  <c:v>US-T</c:v>
                </c:pt>
                <c:pt idx="2">
                  <c:v>US-T, ETF 27, MBS EUR</c:v>
                </c:pt>
                <c:pt idx="3">
                  <c:v>US-T, ETF 27, MBS US</c:v>
                </c:pt>
                <c:pt idx="4">
                  <c:v>US-T ETF 90, MBS EUR</c:v>
                </c:pt>
                <c:pt idx="5">
                  <c:v>US-T, ETF 90, MBS US</c:v>
                </c:pt>
              </c:strCache>
            </c:strRef>
          </c:cat>
          <c:val>
            <c:numRef>
              <c:f>Tabulka!$D$15:$I$15</c:f>
              <c:numCache>
                <c:formatCode>#,##0</c:formatCode>
                <c:ptCount val="6"/>
                <c:pt idx="1">
                  <c:v>44239989.671427637</c:v>
                </c:pt>
                <c:pt idx="2">
                  <c:v>32512811.063413188</c:v>
                </c:pt>
                <c:pt idx="3">
                  <c:v>51791058.681504309</c:v>
                </c:pt>
                <c:pt idx="4">
                  <c:v>29963299.614196394</c:v>
                </c:pt>
                <c:pt idx="5">
                  <c:v>47991554.949107118</c:v>
                </c:pt>
              </c:numCache>
            </c:numRef>
          </c:val>
          <c:extLst>
            <c:ext xmlns:c16="http://schemas.microsoft.com/office/drawing/2014/chart" uri="{C3380CC4-5D6E-409C-BE32-E72D297353CC}">
              <c16:uniqueId val="{00000004-7441-444B-AD5A-A8F4D6055CD2}"/>
            </c:ext>
          </c:extLst>
        </c:ser>
        <c:ser>
          <c:idx val="5"/>
          <c:order val="5"/>
          <c:tx>
            <c:strRef>
              <c:f>Tabulka!$C$16</c:f>
              <c:strCache>
                <c:ptCount val="1"/>
                <c:pt idx="0">
                  <c:v>MBS</c:v>
                </c:pt>
              </c:strCache>
            </c:strRef>
          </c:tx>
          <c:spPr>
            <a:solidFill>
              <a:schemeClr val="accent6"/>
            </a:solidFill>
            <a:ln>
              <a:noFill/>
            </a:ln>
            <a:effectLst/>
          </c:spPr>
          <c:invertIfNegative val="0"/>
          <c:cat>
            <c:strRef>
              <c:f>Tabulka!$D$10:$I$10</c:f>
              <c:strCache>
                <c:ptCount val="6"/>
                <c:pt idx="0">
                  <c:v>actual</c:v>
                </c:pt>
                <c:pt idx="1">
                  <c:v>US-T</c:v>
                </c:pt>
                <c:pt idx="2">
                  <c:v>US-T, ETF 27, MBS EUR</c:v>
                </c:pt>
                <c:pt idx="3">
                  <c:v>US-T, ETF 27, MBS US</c:v>
                </c:pt>
                <c:pt idx="4">
                  <c:v>US-T ETF 90, MBS EUR</c:v>
                </c:pt>
                <c:pt idx="5">
                  <c:v>US-T, ETF 90, MBS US</c:v>
                </c:pt>
              </c:strCache>
            </c:strRef>
          </c:cat>
          <c:val>
            <c:numRef>
              <c:f>Tabulka!$D$16:$I$16</c:f>
              <c:numCache>
                <c:formatCode>General</c:formatCode>
                <c:ptCount val="6"/>
                <c:pt idx="2" formatCode="#,##0">
                  <c:v>26417335.003655747</c:v>
                </c:pt>
                <c:pt idx="3" formatCode="#,##0">
                  <c:v>27450877.40332447</c:v>
                </c:pt>
                <c:pt idx="4" formatCode="#,##0">
                  <c:v>25823853.971602608</c:v>
                </c:pt>
                <c:pt idx="5" formatCode="#,##0">
                  <c:v>25801835.501750328</c:v>
                </c:pt>
              </c:numCache>
            </c:numRef>
          </c:val>
          <c:extLst>
            <c:ext xmlns:c16="http://schemas.microsoft.com/office/drawing/2014/chart" uri="{C3380CC4-5D6E-409C-BE32-E72D297353CC}">
              <c16:uniqueId val="{00000005-7441-444B-AD5A-A8F4D6055CD2}"/>
            </c:ext>
          </c:extLst>
        </c:ser>
        <c:dLbls>
          <c:showLegendKey val="0"/>
          <c:showVal val="0"/>
          <c:showCatName val="0"/>
          <c:showSerName val="0"/>
          <c:showPercent val="0"/>
          <c:showBubbleSize val="0"/>
        </c:dLbls>
        <c:gapWidth val="219"/>
        <c:overlap val="100"/>
        <c:axId val="830232184"/>
        <c:axId val="830230872"/>
        <c:extLst>
          <c:ext xmlns:c15="http://schemas.microsoft.com/office/drawing/2012/chart" uri="{02D57815-91ED-43cb-92C2-25804820EDAC}">
            <c15:filteredBarSeries>
              <c15:ser>
                <c:idx val="6"/>
                <c:order val="6"/>
                <c:tx>
                  <c:strRef>
                    <c:extLst>
                      <c:ext uri="{02D57815-91ED-43cb-92C2-25804820EDAC}">
                        <c15:formulaRef>
                          <c15:sqref>Tabulka!$C$17</c15:sqref>
                        </c15:formulaRef>
                      </c:ext>
                    </c:extLst>
                    <c:strCache>
                      <c:ptCount val="1"/>
                      <c:pt idx="0">
                        <c:v>Total MR a CR</c:v>
                      </c:pt>
                    </c:strCache>
                  </c:strRef>
                </c:tx>
                <c:spPr>
                  <a:solidFill>
                    <a:schemeClr val="accent1">
                      <a:lumMod val="60000"/>
                    </a:schemeClr>
                  </a:solidFill>
                  <a:ln>
                    <a:noFill/>
                  </a:ln>
                  <a:effectLst/>
                </c:spPr>
                <c:invertIfNegative val="0"/>
                <c:cat>
                  <c:strRef>
                    <c:extLst>
                      <c:ext uri="{02D57815-91ED-43cb-92C2-25804820EDAC}">
                        <c15:formulaRef>
                          <c15:sqref>Tabulka!$D$10:$I$10</c15:sqref>
                        </c15:formulaRef>
                      </c:ext>
                    </c:extLst>
                    <c:strCache>
                      <c:ptCount val="6"/>
                      <c:pt idx="0">
                        <c:v>actual</c:v>
                      </c:pt>
                      <c:pt idx="1">
                        <c:v>US-T</c:v>
                      </c:pt>
                      <c:pt idx="2">
                        <c:v>US-T, ETF 27, MBS EUR</c:v>
                      </c:pt>
                      <c:pt idx="3">
                        <c:v>US-T, ETF 27, MBS US</c:v>
                      </c:pt>
                      <c:pt idx="4">
                        <c:v>US-T ETF 90, MBS EUR</c:v>
                      </c:pt>
                      <c:pt idx="5">
                        <c:v>US-T, ETF 90, MBS US</c:v>
                      </c:pt>
                    </c:strCache>
                  </c:strRef>
                </c:cat>
                <c:val>
                  <c:numRef>
                    <c:extLst>
                      <c:ext uri="{02D57815-91ED-43cb-92C2-25804820EDAC}">
                        <c15:formulaRef>
                          <c15:sqref>Tabulka!$D$17:$I$17</c15:sqref>
                        </c15:formulaRef>
                      </c:ext>
                    </c:extLst>
                    <c:numCache>
                      <c:formatCode>#,##0</c:formatCode>
                      <c:ptCount val="6"/>
                      <c:pt idx="0">
                        <c:v>187344330.18711358</c:v>
                      </c:pt>
                      <c:pt idx="1">
                        <c:v>215269844.37470576</c:v>
                      </c:pt>
                      <c:pt idx="2">
                        <c:v>238546561.45525295</c:v>
                      </c:pt>
                      <c:pt idx="3">
                        <c:v>247089077.27527368</c:v>
                      </c:pt>
                      <c:pt idx="4">
                        <c:v>256438059.80756402</c:v>
                      </c:pt>
                      <c:pt idx="5">
                        <c:v>263407631.41267136</c:v>
                      </c:pt>
                    </c:numCache>
                  </c:numRef>
                </c:val>
                <c:extLst>
                  <c:ext xmlns:c16="http://schemas.microsoft.com/office/drawing/2014/chart" uri="{C3380CC4-5D6E-409C-BE32-E72D297353CC}">
                    <c16:uniqueId val="{00000006-7441-444B-AD5A-A8F4D6055CD2}"/>
                  </c:ext>
                </c:extLst>
              </c15:ser>
            </c15:filteredBarSeries>
          </c:ext>
        </c:extLst>
      </c:barChart>
      <c:catAx>
        <c:axId val="830232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0230872"/>
        <c:crosses val="autoZero"/>
        <c:auto val="1"/>
        <c:lblAlgn val="ctr"/>
        <c:lblOffset val="100"/>
        <c:noMultiLvlLbl val="0"/>
      </c:catAx>
      <c:valAx>
        <c:axId val="830230872"/>
        <c:scaling>
          <c:orientation val="minMax"/>
          <c:max val="500000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0232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sk-SK" sz="1400" b="0" i="0" baseline="0">
                <a:effectLst/>
              </a:rPr>
              <a:t>Odhad rizika alternatívnych portfólií</a:t>
            </a:r>
            <a:br>
              <a:rPr lang="sk-SK" sz="1400" b="0" i="0" baseline="0">
                <a:effectLst/>
              </a:rPr>
            </a:br>
            <a:r>
              <a:rPr lang="sk-SK" sz="1400" b="0" i="0" baseline="0">
                <a:effectLst/>
              </a:rPr>
              <a:t>(ES99/1Y v EUR)</a:t>
            </a:r>
            <a:endParaRPr lang="en-GB" sz="140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stacked"/>
        <c:varyColors val="0"/>
        <c:ser>
          <c:idx val="0"/>
          <c:order val="0"/>
          <c:tx>
            <c:strRef>
              <c:f>Tabulka!$C$27</c:f>
              <c:strCache>
                <c:ptCount val="1"/>
                <c:pt idx="0">
                  <c:v>Akcie</c:v>
                </c:pt>
              </c:strCache>
            </c:strRef>
          </c:tx>
          <c:spPr>
            <a:solidFill>
              <a:schemeClr val="accent1"/>
            </a:solidFill>
            <a:ln>
              <a:noFill/>
            </a:ln>
            <a:effectLst/>
          </c:spPr>
          <c:invertIfNegative val="0"/>
          <c:cat>
            <c:strRef>
              <c:f>Tabulka!$D$10:$I$10</c:f>
              <c:strCache>
                <c:ptCount val="6"/>
                <c:pt idx="0">
                  <c:v>actual</c:v>
                </c:pt>
                <c:pt idx="1">
                  <c:v>US-T</c:v>
                </c:pt>
                <c:pt idx="2">
                  <c:v>US-T, ETF 27, MBS EUR</c:v>
                </c:pt>
                <c:pt idx="3">
                  <c:v>US-T, ETF 27, MBS US</c:v>
                </c:pt>
                <c:pt idx="4">
                  <c:v>US-T ETF 90, MBS EUR</c:v>
                </c:pt>
                <c:pt idx="5">
                  <c:v>US-T, ETF 90, MBS US</c:v>
                </c:pt>
              </c:strCache>
            </c:strRef>
          </c:cat>
          <c:val>
            <c:numRef>
              <c:f>Tabulka!$D$27:$I$27</c:f>
              <c:numCache>
                <c:formatCode>#,##0</c:formatCode>
                <c:ptCount val="6"/>
                <c:pt idx="0">
                  <c:v>143186501.81262627</c:v>
                </c:pt>
                <c:pt idx="1">
                  <c:v>116799000.94020039</c:v>
                </c:pt>
                <c:pt idx="2">
                  <c:v>130530032.5203063</c:v>
                </c:pt>
                <c:pt idx="3">
                  <c:v>122552376.99833268</c:v>
                </c:pt>
                <c:pt idx="4">
                  <c:v>161613734.2312662</c:v>
                </c:pt>
                <c:pt idx="5">
                  <c:v>147305136.18204135</c:v>
                </c:pt>
              </c:numCache>
            </c:numRef>
          </c:val>
          <c:extLst>
            <c:ext xmlns:c16="http://schemas.microsoft.com/office/drawing/2014/chart" uri="{C3380CC4-5D6E-409C-BE32-E72D297353CC}">
              <c16:uniqueId val="{00000000-028D-4F52-832A-B892551006E2}"/>
            </c:ext>
          </c:extLst>
        </c:ser>
        <c:ser>
          <c:idx val="1"/>
          <c:order val="1"/>
          <c:tx>
            <c:strRef>
              <c:f>Tabulka!$C$28</c:f>
              <c:strCache>
                <c:ptCount val="1"/>
                <c:pt idx="0">
                  <c:v>ASW</c:v>
                </c:pt>
              </c:strCache>
            </c:strRef>
          </c:tx>
          <c:spPr>
            <a:solidFill>
              <a:schemeClr val="accent2"/>
            </a:solidFill>
            <a:ln>
              <a:noFill/>
            </a:ln>
            <a:effectLst/>
          </c:spPr>
          <c:invertIfNegative val="0"/>
          <c:cat>
            <c:strRef>
              <c:f>Tabulka!$D$10:$I$10</c:f>
              <c:strCache>
                <c:ptCount val="6"/>
                <c:pt idx="0">
                  <c:v>actual</c:v>
                </c:pt>
                <c:pt idx="1">
                  <c:v>US-T</c:v>
                </c:pt>
                <c:pt idx="2">
                  <c:v>US-T, ETF 27, MBS EUR</c:v>
                </c:pt>
                <c:pt idx="3">
                  <c:v>US-T, ETF 27, MBS US</c:v>
                </c:pt>
                <c:pt idx="4">
                  <c:v>US-T ETF 90, MBS EUR</c:v>
                </c:pt>
                <c:pt idx="5">
                  <c:v>US-T, ETF 90, MBS US</c:v>
                </c:pt>
              </c:strCache>
            </c:strRef>
          </c:cat>
          <c:val>
            <c:numRef>
              <c:f>Tabulka!$D$28:$I$28</c:f>
              <c:numCache>
                <c:formatCode>#,##0</c:formatCode>
                <c:ptCount val="6"/>
                <c:pt idx="0">
                  <c:v>40768746.331704766</c:v>
                </c:pt>
                <c:pt idx="1">
                  <c:v>30325391.879810013</c:v>
                </c:pt>
                <c:pt idx="2">
                  <c:v>30353590.736594398</c:v>
                </c:pt>
                <c:pt idx="3">
                  <c:v>23222380.775112867</c:v>
                </c:pt>
                <c:pt idx="4">
                  <c:v>30627313.742278062</c:v>
                </c:pt>
                <c:pt idx="5">
                  <c:v>24761454.113479435</c:v>
                </c:pt>
              </c:numCache>
            </c:numRef>
          </c:val>
          <c:extLst>
            <c:ext xmlns:c16="http://schemas.microsoft.com/office/drawing/2014/chart" uri="{C3380CC4-5D6E-409C-BE32-E72D297353CC}">
              <c16:uniqueId val="{00000001-028D-4F52-832A-B892551006E2}"/>
            </c:ext>
          </c:extLst>
        </c:ser>
        <c:ser>
          <c:idx val="2"/>
          <c:order val="2"/>
          <c:tx>
            <c:strRef>
              <c:f>Tabulka!$C$29</c:f>
              <c:strCache>
                <c:ptCount val="1"/>
                <c:pt idx="0">
                  <c:v>CNY</c:v>
                </c:pt>
              </c:strCache>
            </c:strRef>
          </c:tx>
          <c:spPr>
            <a:solidFill>
              <a:schemeClr val="accent3"/>
            </a:solidFill>
            <a:ln>
              <a:noFill/>
            </a:ln>
            <a:effectLst/>
          </c:spPr>
          <c:invertIfNegative val="0"/>
          <c:cat>
            <c:strRef>
              <c:f>Tabulka!$D$10:$I$10</c:f>
              <c:strCache>
                <c:ptCount val="6"/>
                <c:pt idx="0">
                  <c:v>actual</c:v>
                </c:pt>
                <c:pt idx="1">
                  <c:v>US-T</c:v>
                </c:pt>
                <c:pt idx="2">
                  <c:v>US-T, ETF 27, MBS EUR</c:v>
                </c:pt>
                <c:pt idx="3">
                  <c:v>US-T, ETF 27, MBS US</c:v>
                </c:pt>
                <c:pt idx="4">
                  <c:v>US-T ETF 90, MBS EUR</c:v>
                </c:pt>
                <c:pt idx="5">
                  <c:v>US-T, ETF 90, MBS US</c:v>
                </c:pt>
              </c:strCache>
            </c:strRef>
          </c:cat>
          <c:val>
            <c:numRef>
              <c:f>Tabulka!$D$29:$I$29</c:f>
              <c:numCache>
                <c:formatCode>#,##0</c:formatCode>
                <c:ptCount val="6"/>
                <c:pt idx="0">
                  <c:v>15571935.333201203</c:v>
                </c:pt>
                <c:pt idx="1">
                  <c:v>29572765.086706147</c:v>
                </c:pt>
                <c:pt idx="2">
                  <c:v>24492372.195881356</c:v>
                </c:pt>
                <c:pt idx="3">
                  <c:v>29648419.080468815</c:v>
                </c:pt>
                <c:pt idx="4">
                  <c:v>23118641.531196628</c:v>
                </c:pt>
                <c:pt idx="5">
                  <c:v>28977128.420077059</c:v>
                </c:pt>
              </c:numCache>
            </c:numRef>
          </c:val>
          <c:extLst>
            <c:ext xmlns:c16="http://schemas.microsoft.com/office/drawing/2014/chart" uri="{C3380CC4-5D6E-409C-BE32-E72D297353CC}">
              <c16:uniqueId val="{00000002-028D-4F52-832A-B892551006E2}"/>
            </c:ext>
          </c:extLst>
        </c:ser>
        <c:ser>
          <c:idx val="3"/>
          <c:order val="3"/>
          <c:tx>
            <c:strRef>
              <c:f>Tabulka!$C$30</c:f>
              <c:strCache>
                <c:ptCount val="1"/>
                <c:pt idx="0">
                  <c:v>Credit</c:v>
                </c:pt>
              </c:strCache>
            </c:strRef>
          </c:tx>
          <c:spPr>
            <a:solidFill>
              <a:schemeClr val="accent4"/>
            </a:solidFill>
            <a:ln>
              <a:noFill/>
            </a:ln>
            <a:effectLst/>
          </c:spPr>
          <c:invertIfNegative val="0"/>
          <c:cat>
            <c:strRef>
              <c:f>Tabulka!$D$10:$I$10</c:f>
              <c:strCache>
                <c:ptCount val="6"/>
                <c:pt idx="0">
                  <c:v>actual</c:v>
                </c:pt>
                <c:pt idx="1">
                  <c:v>US-T</c:v>
                </c:pt>
                <c:pt idx="2">
                  <c:v>US-T, ETF 27, MBS EUR</c:v>
                </c:pt>
                <c:pt idx="3">
                  <c:v>US-T, ETF 27, MBS US</c:v>
                </c:pt>
                <c:pt idx="4">
                  <c:v>US-T ETF 90, MBS EUR</c:v>
                </c:pt>
                <c:pt idx="5">
                  <c:v>US-T, ETF 90, MBS US</c:v>
                </c:pt>
              </c:strCache>
            </c:strRef>
          </c:cat>
          <c:val>
            <c:numRef>
              <c:f>Tabulka!$D$30:$I$30</c:f>
              <c:numCache>
                <c:formatCode>#,##0</c:formatCode>
                <c:ptCount val="6"/>
                <c:pt idx="0">
                  <c:v>100000000</c:v>
                </c:pt>
                <c:pt idx="1">
                  <c:v>100000000</c:v>
                </c:pt>
                <c:pt idx="2">
                  <c:v>100000000</c:v>
                </c:pt>
                <c:pt idx="3">
                  <c:v>100000000</c:v>
                </c:pt>
                <c:pt idx="4">
                  <c:v>100000000</c:v>
                </c:pt>
                <c:pt idx="5">
                  <c:v>100000000</c:v>
                </c:pt>
              </c:numCache>
            </c:numRef>
          </c:val>
          <c:extLst>
            <c:ext xmlns:c16="http://schemas.microsoft.com/office/drawing/2014/chart" uri="{C3380CC4-5D6E-409C-BE32-E72D297353CC}">
              <c16:uniqueId val="{00000003-028D-4F52-832A-B892551006E2}"/>
            </c:ext>
          </c:extLst>
        </c:ser>
        <c:ser>
          <c:idx val="4"/>
          <c:order val="4"/>
          <c:tx>
            <c:strRef>
              <c:f>Tabulka!$C$31</c:f>
              <c:strCache>
                <c:ptCount val="1"/>
                <c:pt idx="0">
                  <c:v>US-T</c:v>
                </c:pt>
              </c:strCache>
            </c:strRef>
          </c:tx>
          <c:spPr>
            <a:solidFill>
              <a:schemeClr val="accent5"/>
            </a:solidFill>
            <a:ln>
              <a:noFill/>
            </a:ln>
            <a:effectLst/>
          </c:spPr>
          <c:invertIfNegative val="0"/>
          <c:cat>
            <c:strRef>
              <c:f>Tabulka!$D$10:$I$10</c:f>
              <c:strCache>
                <c:ptCount val="6"/>
                <c:pt idx="0">
                  <c:v>actual</c:v>
                </c:pt>
                <c:pt idx="1">
                  <c:v>US-T</c:v>
                </c:pt>
                <c:pt idx="2">
                  <c:v>US-T, ETF 27, MBS EUR</c:v>
                </c:pt>
                <c:pt idx="3">
                  <c:v>US-T, ETF 27, MBS US</c:v>
                </c:pt>
                <c:pt idx="4">
                  <c:v>US-T ETF 90, MBS EUR</c:v>
                </c:pt>
                <c:pt idx="5">
                  <c:v>US-T, ETF 90, MBS US</c:v>
                </c:pt>
              </c:strCache>
            </c:strRef>
          </c:cat>
          <c:val>
            <c:numRef>
              <c:f>Tabulka!$D$31:$I$31</c:f>
              <c:numCache>
                <c:formatCode>#,##0</c:formatCode>
                <c:ptCount val="6"/>
                <c:pt idx="1">
                  <c:v>61420337.742031828</c:v>
                </c:pt>
                <c:pt idx="2">
                  <c:v>48210600.485141434</c:v>
                </c:pt>
                <c:pt idx="3">
                  <c:v>68395919.136001036</c:v>
                </c:pt>
                <c:pt idx="4">
                  <c:v>41499690.576892272</c:v>
                </c:pt>
                <c:pt idx="5">
                  <c:v>65162418.275103122</c:v>
                </c:pt>
              </c:numCache>
            </c:numRef>
          </c:val>
          <c:extLst>
            <c:ext xmlns:c16="http://schemas.microsoft.com/office/drawing/2014/chart" uri="{C3380CC4-5D6E-409C-BE32-E72D297353CC}">
              <c16:uniqueId val="{00000004-028D-4F52-832A-B892551006E2}"/>
            </c:ext>
          </c:extLst>
        </c:ser>
        <c:ser>
          <c:idx val="5"/>
          <c:order val="5"/>
          <c:tx>
            <c:strRef>
              <c:f>Tabulka!$C$32</c:f>
              <c:strCache>
                <c:ptCount val="1"/>
                <c:pt idx="0">
                  <c:v>MBS</c:v>
                </c:pt>
              </c:strCache>
            </c:strRef>
          </c:tx>
          <c:spPr>
            <a:solidFill>
              <a:schemeClr val="accent6"/>
            </a:solidFill>
            <a:ln>
              <a:noFill/>
            </a:ln>
            <a:effectLst/>
          </c:spPr>
          <c:invertIfNegative val="0"/>
          <c:cat>
            <c:strRef>
              <c:f>Tabulka!$D$10:$I$10</c:f>
              <c:strCache>
                <c:ptCount val="6"/>
                <c:pt idx="0">
                  <c:v>actual</c:v>
                </c:pt>
                <c:pt idx="1">
                  <c:v>US-T</c:v>
                </c:pt>
                <c:pt idx="2">
                  <c:v>US-T, ETF 27, MBS EUR</c:v>
                </c:pt>
                <c:pt idx="3">
                  <c:v>US-T, ETF 27, MBS US</c:v>
                </c:pt>
                <c:pt idx="4">
                  <c:v>US-T ETF 90, MBS EUR</c:v>
                </c:pt>
                <c:pt idx="5">
                  <c:v>US-T, ETF 90, MBS US</c:v>
                </c:pt>
              </c:strCache>
            </c:strRef>
          </c:cat>
          <c:val>
            <c:numRef>
              <c:f>Tabulka!$D$32:$I$32</c:f>
              <c:numCache>
                <c:formatCode>General</c:formatCode>
                <c:ptCount val="6"/>
                <c:pt idx="2" formatCode="#,##0">
                  <c:v>30980516.805438571</c:v>
                </c:pt>
                <c:pt idx="3" formatCode="#,##0">
                  <c:v>35913212.74667491</c:v>
                </c:pt>
                <c:pt idx="4" formatCode="#,##0">
                  <c:v>30059202.320745721</c:v>
                </c:pt>
                <c:pt idx="5" formatCode="#,##0">
                  <c:v>34205164.814861983</c:v>
                </c:pt>
              </c:numCache>
            </c:numRef>
          </c:val>
          <c:extLst>
            <c:ext xmlns:c16="http://schemas.microsoft.com/office/drawing/2014/chart" uri="{C3380CC4-5D6E-409C-BE32-E72D297353CC}">
              <c16:uniqueId val="{00000005-028D-4F52-832A-B892551006E2}"/>
            </c:ext>
          </c:extLst>
        </c:ser>
        <c:dLbls>
          <c:showLegendKey val="0"/>
          <c:showVal val="0"/>
          <c:showCatName val="0"/>
          <c:showSerName val="0"/>
          <c:showPercent val="0"/>
          <c:showBubbleSize val="0"/>
        </c:dLbls>
        <c:gapWidth val="219"/>
        <c:overlap val="100"/>
        <c:axId val="830232184"/>
        <c:axId val="830230872"/>
      </c:barChart>
      <c:catAx>
        <c:axId val="830232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0230872"/>
        <c:crosses val="autoZero"/>
        <c:auto val="1"/>
        <c:lblAlgn val="ctr"/>
        <c:lblOffset val="100"/>
        <c:noMultiLvlLbl val="0"/>
      </c:catAx>
      <c:valAx>
        <c:axId val="8302308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0232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Retutns!$Y$1</c:f>
              <c:strCache>
                <c:ptCount val="1"/>
                <c:pt idx="0">
                  <c:v>US Inflation-Linked Govt (ICE) FX Hdg.</c:v>
                </c:pt>
              </c:strCache>
            </c:strRef>
          </c:tx>
          <c:spPr>
            <a:solidFill>
              <a:schemeClr val="tx1"/>
            </a:solidFill>
            <a:ln>
              <a:noFill/>
            </a:ln>
            <a:effectLst/>
          </c:spPr>
          <c:invertIfNegative val="0"/>
          <c:cat>
            <c:strRef>
              <c:f>Retutns!$V$2:$V$6</c:f>
              <c:strCache>
                <c:ptCount val="5"/>
                <c:pt idx="0">
                  <c:v>1Y</c:v>
                </c:pt>
                <c:pt idx="1">
                  <c:v>3Y</c:v>
                </c:pt>
                <c:pt idx="2">
                  <c:v>5Y</c:v>
                </c:pt>
                <c:pt idx="3">
                  <c:v>10Y</c:v>
                </c:pt>
                <c:pt idx="4">
                  <c:v>od 2005</c:v>
                </c:pt>
              </c:strCache>
            </c:strRef>
          </c:cat>
          <c:val>
            <c:numRef>
              <c:f>Retutns!$Y$2:$Y$6</c:f>
              <c:numCache>
                <c:formatCode>0.0%</c:formatCode>
                <c:ptCount val="5"/>
                <c:pt idx="0">
                  <c:v>4.7028842692117934E-2</c:v>
                </c:pt>
                <c:pt idx="1">
                  <c:v>0.17227195411121299</c:v>
                </c:pt>
                <c:pt idx="2">
                  <c:v>0.13667871701199164</c:v>
                </c:pt>
                <c:pt idx="3">
                  <c:v>0.22824814195831911</c:v>
                </c:pt>
                <c:pt idx="4" formatCode="0.00%">
                  <c:v>0.71536593288797712</c:v>
                </c:pt>
              </c:numCache>
            </c:numRef>
          </c:val>
          <c:extLst>
            <c:ext xmlns:c16="http://schemas.microsoft.com/office/drawing/2014/chart" uri="{C3380CC4-5D6E-409C-BE32-E72D297353CC}">
              <c16:uniqueId val="{00000000-7CA7-400A-8913-B4066765A7DD}"/>
            </c:ext>
          </c:extLst>
        </c:ser>
        <c:dLbls>
          <c:showLegendKey val="0"/>
          <c:showVal val="0"/>
          <c:showCatName val="0"/>
          <c:showSerName val="0"/>
          <c:showPercent val="0"/>
          <c:showBubbleSize val="0"/>
        </c:dLbls>
        <c:gapWidth val="219"/>
        <c:overlap val="-27"/>
        <c:axId val="329375640"/>
        <c:axId val="329374984"/>
      </c:barChart>
      <c:catAx>
        <c:axId val="329375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374984"/>
        <c:crosses val="autoZero"/>
        <c:auto val="1"/>
        <c:lblAlgn val="ctr"/>
        <c:lblOffset val="100"/>
        <c:noMultiLvlLbl val="0"/>
      </c:catAx>
      <c:valAx>
        <c:axId val="329374984"/>
        <c:scaling>
          <c:orientation val="minMax"/>
          <c:max val="1.6"/>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375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sk-SK" sz="1200"/>
              <a:t>1-5 Year Global Non-Sov (ICE) IR hdg. IRS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Retutns!$AD$1</c:f>
              <c:strCache>
                <c:ptCount val="1"/>
                <c:pt idx="0">
                  <c:v>1-5 IRS</c:v>
                </c:pt>
              </c:strCache>
            </c:strRef>
          </c:tx>
          <c:spPr>
            <a:solidFill>
              <a:srgbClr val="6A3C16"/>
            </a:solidFill>
            <a:ln>
              <a:noFill/>
            </a:ln>
            <a:effectLst/>
          </c:spPr>
          <c:invertIfNegative val="0"/>
          <c:cat>
            <c:strRef>
              <c:f>Retutns!$V$2:$V$6</c:f>
              <c:strCache>
                <c:ptCount val="5"/>
                <c:pt idx="0">
                  <c:v>1Y</c:v>
                </c:pt>
                <c:pt idx="1">
                  <c:v>3Y</c:v>
                </c:pt>
                <c:pt idx="2">
                  <c:v>5Y</c:v>
                </c:pt>
                <c:pt idx="3">
                  <c:v>10Y</c:v>
                </c:pt>
                <c:pt idx="4">
                  <c:v>od 2005</c:v>
                </c:pt>
              </c:strCache>
            </c:strRef>
          </c:cat>
          <c:val>
            <c:numRef>
              <c:f>Retutns!$AD$2:$AD$6</c:f>
              <c:numCache>
                <c:formatCode>0.0%</c:formatCode>
                <c:ptCount val="5"/>
                <c:pt idx="0">
                  <c:v>5.9293832653808387E-3</c:v>
                </c:pt>
                <c:pt idx="1">
                  <c:v>9.935117607634103E-3</c:v>
                </c:pt>
                <c:pt idx="2">
                  <c:v>2.1160383607248034E-2</c:v>
                </c:pt>
                <c:pt idx="3">
                  <c:v>6.7183245100075561E-2</c:v>
                </c:pt>
                <c:pt idx="4" formatCode="0.00%">
                  <c:v>6.2183298767574113E-2</c:v>
                </c:pt>
              </c:numCache>
            </c:numRef>
          </c:val>
          <c:extLst>
            <c:ext xmlns:c16="http://schemas.microsoft.com/office/drawing/2014/chart" uri="{C3380CC4-5D6E-409C-BE32-E72D297353CC}">
              <c16:uniqueId val="{00000000-BDBA-4D10-8734-3E81F7B985AE}"/>
            </c:ext>
          </c:extLst>
        </c:ser>
        <c:dLbls>
          <c:showLegendKey val="0"/>
          <c:showVal val="0"/>
          <c:showCatName val="0"/>
          <c:showSerName val="0"/>
          <c:showPercent val="0"/>
          <c:showBubbleSize val="0"/>
        </c:dLbls>
        <c:gapWidth val="219"/>
        <c:overlap val="-27"/>
        <c:axId val="669706344"/>
        <c:axId val="669708968"/>
      </c:barChart>
      <c:catAx>
        <c:axId val="669706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9708968"/>
        <c:crosses val="autoZero"/>
        <c:auto val="1"/>
        <c:lblAlgn val="ctr"/>
        <c:lblOffset val="100"/>
        <c:noMultiLvlLbl val="0"/>
      </c:catAx>
      <c:valAx>
        <c:axId val="66970896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9706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2"/>
          <c:tx>
            <c:strRef>
              <c:f>Retutns!$O$1</c:f>
              <c:strCache>
                <c:ptCount val="1"/>
                <c:pt idx="0">
                  <c:v>US Inflation-Linked Govt (ICE) FX Hdg.</c:v>
                </c:pt>
              </c:strCache>
            </c:strRef>
          </c:tx>
          <c:spPr>
            <a:ln w="28575" cap="rnd">
              <a:solidFill>
                <a:schemeClr val="tx1"/>
              </a:solidFill>
              <a:round/>
            </a:ln>
            <a:effectLst/>
          </c:spPr>
          <c:marker>
            <c:symbol val="none"/>
          </c:marker>
          <c:cat>
            <c:numRef>
              <c:f>Retutns!$L$2:$L$202</c:f>
              <c:numCache>
                <c:formatCode>m/d/yyyy</c:formatCode>
                <c:ptCount val="201"/>
                <c:pt idx="0">
                  <c:v>38383</c:v>
                </c:pt>
                <c:pt idx="1">
                  <c:v>38411</c:v>
                </c:pt>
                <c:pt idx="2">
                  <c:v>38442</c:v>
                </c:pt>
                <c:pt idx="3">
                  <c:v>38472</c:v>
                </c:pt>
                <c:pt idx="4">
                  <c:v>38503</c:v>
                </c:pt>
                <c:pt idx="5">
                  <c:v>38533</c:v>
                </c:pt>
                <c:pt idx="6">
                  <c:v>38564</c:v>
                </c:pt>
                <c:pt idx="7">
                  <c:v>38595</c:v>
                </c:pt>
                <c:pt idx="8">
                  <c:v>38625</c:v>
                </c:pt>
                <c:pt idx="9">
                  <c:v>38656</c:v>
                </c:pt>
                <c:pt idx="10">
                  <c:v>38686</c:v>
                </c:pt>
                <c:pt idx="11">
                  <c:v>38717</c:v>
                </c:pt>
                <c:pt idx="12">
                  <c:v>38748</c:v>
                </c:pt>
                <c:pt idx="13">
                  <c:v>38776</c:v>
                </c:pt>
                <c:pt idx="14">
                  <c:v>38807</c:v>
                </c:pt>
                <c:pt idx="15">
                  <c:v>38837</c:v>
                </c:pt>
                <c:pt idx="16">
                  <c:v>38868</c:v>
                </c:pt>
                <c:pt idx="17">
                  <c:v>38898</c:v>
                </c:pt>
                <c:pt idx="18">
                  <c:v>38929</c:v>
                </c:pt>
                <c:pt idx="19">
                  <c:v>38960</c:v>
                </c:pt>
                <c:pt idx="20">
                  <c:v>38990</c:v>
                </c:pt>
                <c:pt idx="21">
                  <c:v>39021</c:v>
                </c:pt>
                <c:pt idx="22">
                  <c:v>39051</c:v>
                </c:pt>
                <c:pt idx="23">
                  <c:v>39082</c:v>
                </c:pt>
                <c:pt idx="24">
                  <c:v>39113</c:v>
                </c:pt>
                <c:pt idx="25">
                  <c:v>39141</c:v>
                </c:pt>
                <c:pt idx="26">
                  <c:v>39172</c:v>
                </c:pt>
                <c:pt idx="27">
                  <c:v>39202</c:v>
                </c:pt>
                <c:pt idx="28">
                  <c:v>39233</c:v>
                </c:pt>
                <c:pt idx="29">
                  <c:v>39263</c:v>
                </c:pt>
                <c:pt idx="30">
                  <c:v>39294</c:v>
                </c:pt>
                <c:pt idx="31">
                  <c:v>39325</c:v>
                </c:pt>
                <c:pt idx="32">
                  <c:v>39355</c:v>
                </c:pt>
                <c:pt idx="33">
                  <c:v>39386</c:v>
                </c:pt>
                <c:pt idx="34">
                  <c:v>39416</c:v>
                </c:pt>
                <c:pt idx="35">
                  <c:v>39447</c:v>
                </c:pt>
                <c:pt idx="36">
                  <c:v>39478</c:v>
                </c:pt>
                <c:pt idx="37">
                  <c:v>39507</c:v>
                </c:pt>
                <c:pt idx="38">
                  <c:v>39538</c:v>
                </c:pt>
                <c:pt idx="39">
                  <c:v>39568</c:v>
                </c:pt>
                <c:pt idx="40">
                  <c:v>39599</c:v>
                </c:pt>
                <c:pt idx="41">
                  <c:v>39629</c:v>
                </c:pt>
                <c:pt idx="42">
                  <c:v>39660</c:v>
                </c:pt>
                <c:pt idx="43">
                  <c:v>39691</c:v>
                </c:pt>
                <c:pt idx="44">
                  <c:v>39721</c:v>
                </c:pt>
                <c:pt idx="45">
                  <c:v>39752</c:v>
                </c:pt>
                <c:pt idx="46">
                  <c:v>39782</c:v>
                </c:pt>
                <c:pt idx="47">
                  <c:v>39813</c:v>
                </c:pt>
                <c:pt idx="48">
                  <c:v>39844</c:v>
                </c:pt>
                <c:pt idx="49">
                  <c:v>39872</c:v>
                </c:pt>
                <c:pt idx="50">
                  <c:v>39903</c:v>
                </c:pt>
                <c:pt idx="51">
                  <c:v>39933</c:v>
                </c:pt>
                <c:pt idx="52">
                  <c:v>39964</c:v>
                </c:pt>
                <c:pt idx="53">
                  <c:v>39994</c:v>
                </c:pt>
                <c:pt idx="54">
                  <c:v>40025</c:v>
                </c:pt>
                <c:pt idx="55">
                  <c:v>40056</c:v>
                </c:pt>
                <c:pt idx="56">
                  <c:v>40086</c:v>
                </c:pt>
                <c:pt idx="57">
                  <c:v>40117</c:v>
                </c:pt>
                <c:pt idx="58">
                  <c:v>40147</c:v>
                </c:pt>
                <c:pt idx="59">
                  <c:v>40178</c:v>
                </c:pt>
                <c:pt idx="60">
                  <c:v>40209</c:v>
                </c:pt>
                <c:pt idx="61">
                  <c:v>40237</c:v>
                </c:pt>
                <c:pt idx="62">
                  <c:v>40268</c:v>
                </c:pt>
                <c:pt idx="63">
                  <c:v>40298</c:v>
                </c:pt>
                <c:pt idx="64">
                  <c:v>40329</c:v>
                </c:pt>
                <c:pt idx="65">
                  <c:v>40359</c:v>
                </c:pt>
                <c:pt idx="66">
                  <c:v>40390</c:v>
                </c:pt>
                <c:pt idx="67">
                  <c:v>40421</c:v>
                </c:pt>
                <c:pt idx="68">
                  <c:v>40451</c:v>
                </c:pt>
                <c:pt idx="69">
                  <c:v>40482</c:v>
                </c:pt>
                <c:pt idx="70">
                  <c:v>40512</c:v>
                </c:pt>
                <c:pt idx="71">
                  <c:v>40543</c:v>
                </c:pt>
                <c:pt idx="72">
                  <c:v>40574</c:v>
                </c:pt>
                <c:pt idx="73">
                  <c:v>40602</c:v>
                </c:pt>
                <c:pt idx="74">
                  <c:v>40633</c:v>
                </c:pt>
                <c:pt idx="75">
                  <c:v>40663</c:v>
                </c:pt>
                <c:pt idx="76">
                  <c:v>40694</c:v>
                </c:pt>
                <c:pt idx="77">
                  <c:v>40724</c:v>
                </c:pt>
                <c:pt idx="78">
                  <c:v>40755</c:v>
                </c:pt>
                <c:pt idx="79">
                  <c:v>40786</c:v>
                </c:pt>
                <c:pt idx="80">
                  <c:v>40816</c:v>
                </c:pt>
                <c:pt idx="81">
                  <c:v>40847</c:v>
                </c:pt>
                <c:pt idx="82">
                  <c:v>40877</c:v>
                </c:pt>
                <c:pt idx="83">
                  <c:v>40908</c:v>
                </c:pt>
                <c:pt idx="84">
                  <c:v>40939</c:v>
                </c:pt>
                <c:pt idx="85">
                  <c:v>40968</c:v>
                </c:pt>
                <c:pt idx="86">
                  <c:v>40999</c:v>
                </c:pt>
                <c:pt idx="87">
                  <c:v>41029</c:v>
                </c:pt>
                <c:pt idx="88">
                  <c:v>41060</c:v>
                </c:pt>
                <c:pt idx="89">
                  <c:v>41090</c:v>
                </c:pt>
                <c:pt idx="90">
                  <c:v>41121</c:v>
                </c:pt>
                <c:pt idx="91">
                  <c:v>41152</c:v>
                </c:pt>
                <c:pt idx="92">
                  <c:v>41182</c:v>
                </c:pt>
                <c:pt idx="93">
                  <c:v>41213</c:v>
                </c:pt>
                <c:pt idx="94">
                  <c:v>41243</c:v>
                </c:pt>
                <c:pt idx="95">
                  <c:v>41274</c:v>
                </c:pt>
                <c:pt idx="96">
                  <c:v>41305</c:v>
                </c:pt>
                <c:pt idx="97">
                  <c:v>41333</c:v>
                </c:pt>
                <c:pt idx="98">
                  <c:v>41364</c:v>
                </c:pt>
                <c:pt idx="99">
                  <c:v>41394</c:v>
                </c:pt>
                <c:pt idx="100">
                  <c:v>41425</c:v>
                </c:pt>
                <c:pt idx="101">
                  <c:v>41455</c:v>
                </c:pt>
                <c:pt idx="102">
                  <c:v>41486</c:v>
                </c:pt>
                <c:pt idx="103">
                  <c:v>41517</c:v>
                </c:pt>
                <c:pt idx="104">
                  <c:v>41547</c:v>
                </c:pt>
                <c:pt idx="105">
                  <c:v>41578</c:v>
                </c:pt>
                <c:pt idx="106">
                  <c:v>41608</c:v>
                </c:pt>
                <c:pt idx="107">
                  <c:v>41639</c:v>
                </c:pt>
                <c:pt idx="108">
                  <c:v>41670</c:v>
                </c:pt>
                <c:pt idx="109">
                  <c:v>41698</c:v>
                </c:pt>
                <c:pt idx="110">
                  <c:v>41729</c:v>
                </c:pt>
                <c:pt idx="111">
                  <c:v>41759</c:v>
                </c:pt>
                <c:pt idx="112">
                  <c:v>41790</c:v>
                </c:pt>
                <c:pt idx="113">
                  <c:v>41820</c:v>
                </c:pt>
                <c:pt idx="114">
                  <c:v>41851</c:v>
                </c:pt>
                <c:pt idx="115">
                  <c:v>41882</c:v>
                </c:pt>
                <c:pt idx="116">
                  <c:v>41912</c:v>
                </c:pt>
                <c:pt idx="117">
                  <c:v>41943</c:v>
                </c:pt>
                <c:pt idx="118">
                  <c:v>41973</c:v>
                </c:pt>
                <c:pt idx="119">
                  <c:v>42004</c:v>
                </c:pt>
                <c:pt idx="120">
                  <c:v>42035</c:v>
                </c:pt>
                <c:pt idx="121">
                  <c:v>42063</c:v>
                </c:pt>
                <c:pt idx="122">
                  <c:v>42094</c:v>
                </c:pt>
                <c:pt idx="123">
                  <c:v>42124</c:v>
                </c:pt>
                <c:pt idx="124">
                  <c:v>42155</c:v>
                </c:pt>
                <c:pt idx="125">
                  <c:v>42185</c:v>
                </c:pt>
                <c:pt idx="126">
                  <c:v>42216</c:v>
                </c:pt>
                <c:pt idx="127">
                  <c:v>42247</c:v>
                </c:pt>
                <c:pt idx="128">
                  <c:v>42277</c:v>
                </c:pt>
                <c:pt idx="129">
                  <c:v>42308</c:v>
                </c:pt>
                <c:pt idx="130">
                  <c:v>42338</c:v>
                </c:pt>
                <c:pt idx="131">
                  <c:v>42369</c:v>
                </c:pt>
                <c:pt idx="132">
                  <c:v>42400</c:v>
                </c:pt>
                <c:pt idx="133">
                  <c:v>42429</c:v>
                </c:pt>
                <c:pt idx="134">
                  <c:v>42460</c:v>
                </c:pt>
                <c:pt idx="135">
                  <c:v>42490</c:v>
                </c:pt>
                <c:pt idx="136">
                  <c:v>42521</c:v>
                </c:pt>
                <c:pt idx="137">
                  <c:v>42551</c:v>
                </c:pt>
                <c:pt idx="138">
                  <c:v>42582</c:v>
                </c:pt>
                <c:pt idx="139">
                  <c:v>42613</c:v>
                </c:pt>
                <c:pt idx="140">
                  <c:v>42643</c:v>
                </c:pt>
                <c:pt idx="141">
                  <c:v>42674</c:v>
                </c:pt>
                <c:pt idx="142">
                  <c:v>42704</c:v>
                </c:pt>
                <c:pt idx="143">
                  <c:v>42735</c:v>
                </c:pt>
                <c:pt idx="144">
                  <c:v>42766</c:v>
                </c:pt>
                <c:pt idx="145">
                  <c:v>42794</c:v>
                </c:pt>
                <c:pt idx="146">
                  <c:v>42825</c:v>
                </c:pt>
                <c:pt idx="147">
                  <c:v>42855</c:v>
                </c:pt>
                <c:pt idx="148">
                  <c:v>42886</c:v>
                </c:pt>
                <c:pt idx="149">
                  <c:v>42916</c:v>
                </c:pt>
                <c:pt idx="150">
                  <c:v>42947</c:v>
                </c:pt>
                <c:pt idx="151">
                  <c:v>42978</c:v>
                </c:pt>
                <c:pt idx="152">
                  <c:v>43008</c:v>
                </c:pt>
                <c:pt idx="153">
                  <c:v>43039</c:v>
                </c:pt>
                <c:pt idx="154">
                  <c:v>43069</c:v>
                </c:pt>
                <c:pt idx="155">
                  <c:v>43100</c:v>
                </c:pt>
                <c:pt idx="156">
                  <c:v>43131</c:v>
                </c:pt>
                <c:pt idx="157">
                  <c:v>43159</c:v>
                </c:pt>
                <c:pt idx="158">
                  <c:v>43190</c:v>
                </c:pt>
                <c:pt idx="159">
                  <c:v>43220</c:v>
                </c:pt>
                <c:pt idx="160">
                  <c:v>43251</c:v>
                </c:pt>
                <c:pt idx="161">
                  <c:v>43281</c:v>
                </c:pt>
                <c:pt idx="162">
                  <c:v>43312</c:v>
                </c:pt>
                <c:pt idx="163">
                  <c:v>43343</c:v>
                </c:pt>
                <c:pt idx="164">
                  <c:v>43373</c:v>
                </c:pt>
                <c:pt idx="165">
                  <c:v>43404</c:v>
                </c:pt>
                <c:pt idx="166">
                  <c:v>43434</c:v>
                </c:pt>
                <c:pt idx="167">
                  <c:v>43465</c:v>
                </c:pt>
                <c:pt idx="168">
                  <c:v>43496</c:v>
                </c:pt>
                <c:pt idx="169">
                  <c:v>43524</c:v>
                </c:pt>
                <c:pt idx="170">
                  <c:v>43555</c:v>
                </c:pt>
                <c:pt idx="171">
                  <c:v>43585</c:v>
                </c:pt>
                <c:pt idx="172">
                  <c:v>43616</c:v>
                </c:pt>
                <c:pt idx="173">
                  <c:v>43646</c:v>
                </c:pt>
                <c:pt idx="174">
                  <c:v>43677</c:v>
                </c:pt>
                <c:pt idx="175">
                  <c:v>43708</c:v>
                </c:pt>
                <c:pt idx="176">
                  <c:v>43738</c:v>
                </c:pt>
                <c:pt idx="177">
                  <c:v>43769</c:v>
                </c:pt>
                <c:pt idx="178">
                  <c:v>43799</c:v>
                </c:pt>
                <c:pt idx="179">
                  <c:v>43830</c:v>
                </c:pt>
                <c:pt idx="180">
                  <c:v>43861</c:v>
                </c:pt>
                <c:pt idx="181">
                  <c:v>43890</c:v>
                </c:pt>
                <c:pt idx="182">
                  <c:v>43921</c:v>
                </c:pt>
                <c:pt idx="183">
                  <c:v>43951</c:v>
                </c:pt>
                <c:pt idx="184">
                  <c:v>43982</c:v>
                </c:pt>
                <c:pt idx="185">
                  <c:v>44012</c:v>
                </c:pt>
                <c:pt idx="186">
                  <c:v>44043</c:v>
                </c:pt>
                <c:pt idx="187">
                  <c:v>44074</c:v>
                </c:pt>
                <c:pt idx="188">
                  <c:v>44104</c:v>
                </c:pt>
                <c:pt idx="189">
                  <c:v>44135</c:v>
                </c:pt>
                <c:pt idx="190">
                  <c:v>44165</c:v>
                </c:pt>
                <c:pt idx="191">
                  <c:v>44196</c:v>
                </c:pt>
                <c:pt idx="192">
                  <c:v>44227</c:v>
                </c:pt>
                <c:pt idx="193">
                  <c:v>44255</c:v>
                </c:pt>
                <c:pt idx="194">
                  <c:v>44286</c:v>
                </c:pt>
                <c:pt idx="195">
                  <c:v>44316</c:v>
                </c:pt>
                <c:pt idx="196">
                  <c:v>44347</c:v>
                </c:pt>
                <c:pt idx="197">
                  <c:v>44377</c:v>
                </c:pt>
                <c:pt idx="198">
                  <c:v>44407</c:v>
                </c:pt>
                <c:pt idx="199">
                  <c:v>44439</c:v>
                </c:pt>
              </c:numCache>
            </c:numRef>
          </c:cat>
          <c:val>
            <c:numRef>
              <c:f>Retutns!$O$2:$O$202</c:f>
              <c:numCache>
                <c:formatCode>0.00%</c:formatCode>
                <c:ptCount val="201"/>
                <c:pt idx="0">
                  <c:v>-2.6999999999999247E-4</c:v>
                </c:pt>
                <c:pt idx="1">
                  <c:v>-4.8787552999999262E-3</c:v>
                </c:pt>
                <c:pt idx="2">
                  <c:v>-4.1224631540278667E-3</c:v>
                </c:pt>
                <c:pt idx="3">
                  <c:v>1.3753538632357287E-2</c:v>
                </c:pt>
                <c:pt idx="4">
                  <c:v>2.1042426575124118E-2</c:v>
                </c:pt>
                <c:pt idx="5">
                  <c:v>2.3952397490863087E-2</c:v>
                </c:pt>
                <c:pt idx="6">
                  <c:v>2.1012533284079371E-3</c:v>
                </c:pt>
                <c:pt idx="7">
                  <c:v>2.3275652811237446E-2</c:v>
                </c:pt>
                <c:pt idx="8">
                  <c:v>1.9868144887375871E-2</c:v>
                </c:pt>
                <c:pt idx="9">
                  <c:v>6.0795275684986105E-3</c:v>
                </c:pt>
                <c:pt idx="10">
                  <c:v>5.848129277157943E-3</c:v>
                </c:pt>
                <c:pt idx="11">
                  <c:v>1.6329066784226187E-2</c:v>
                </c:pt>
                <c:pt idx="12">
                  <c:v>1.5160288357424223E-2</c:v>
                </c:pt>
                <c:pt idx="13">
                  <c:v>1.3464970675867605E-2</c:v>
                </c:pt>
                <c:pt idx="14">
                  <c:v>-1.0331186835601747E-2</c:v>
                </c:pt>
                <c:pt idx="15">
                  <c:v>-1.3141846264988599E-2</c:v>
                </c:pt>
                <c:pt idx="16">
                  <c:v>-1.2431308394299401E-2</c:v>
                </c:pt>
                <c:pt idx="17">
                  <c:v>-1.1641253441014965E-2</c:v>
                </c:pt>
                <c:pt idx="18">
                  <c:v>2.1858854233451908E-3</c:v>
                </c:pt>
                <c:pt idx="19">
                  <c:v>1.7258761140112044E-2</c:v>
                </c:pt>
                <c:pt idx="20">
                  <c:v>1.7045136800272642E-2</c:v>
                </c:pt>
                <c:pt idx="21">
                  <c:v>1.3932978681663766E-2</c:v>
                </c:pt>
                <c:pt idx="22">
                  <c:v>2.4092587128054177E-2</c:v>
                </c:pt>
                <c:pt idx="23">
                  <c:v>-1.5814140312463421E-3</c:v>
                </c:pt>
                <c:pt idx="24">
                  <c:v>-2.1405284393888335E-3</c:v>
                </c:pt>
                <c:pt idx="25">
                  <c:v>1.7607110502795509E-2</c:v>
                </c:pt>
                <c:pt idx="26">
                  <c:v>1.8126090129152006E-2</c:v>
                </c:pt>
                <c:pt idx="27">
                  <c:v>2.4133034060914049E-2</c:v>
                </c:pt>
                <c:pt idx="28">
                  <c:v>9.2011744243059024E-3</c:v>
                </c:pt>
                <c:pt idx="29">
                  <c:v>6.6781714882451215E-3</c:v>
                </c:pt>
                <c:pt idx="30">
                  <c:v>2.8311685393527464E-2</c:v>
                </c:pt>
                <c:pt idx="31">
                  <c:v>3.6404498357574422E-2</c:v>
                </c:pt>
                <c:pt idx="32">
                  <c:v>4.7918952334327081E-2</c:v>
                </c:pt>
                <c:pt idx="33">
                  <c:v>5.9267914588107873E-2</c:v>
                </c:pt>
                <c:pt idx="34">
                  <c:v>0.10000735858316645</c:v>
                </c:pt>
                <c:pt idx="35">
                  <c:v>9.7048338788577659E-2</c:v>
                </c:pt>
                <c:pt idx="36">
                  <c:v>0.14133618022547245</c:v>
                </c:pt>
                <c:pt idx="37">
                  <c:v>0.15423327906202045</c:v>
                </c:pt>
                <c:pt idx="38">
                  <c:v>0.15656483028572565</c:v>
                </c:pt>
                <c:pt idx="39">
                  <c:v>0.13010262696878816</c:v>
                </c:pt>
                <c:pt idx="40">
                  <c:v>0.1353463031579234</c:v>
                </c:pt>
                <c:pt idx="41">
                  <c:v>0.15581659700386075</c:v>
                </c:pt>
                <c:pt idx="42">
                  <c:v>0.1506847713131636</c:v>
                </c:pt>
                <c:pt idx="43">
                  <c:v>0.16498778302058614</c:v>
                </c:pt>
                <c:pt idx="44">
                  <c:v>0.12028720178608632</c:v>
                </c:pt>
                <c:pt idx="45">
                  <c:v>1.1384082900460779E-2</c:v>
                </c:pt>
                <c:pt idx="46">
                  <c:v>1.9707773902731374E-2</c:v>
                </c:pt>
                <c:pt idx="47">
                  <c:v>7.3772680075054442E-2</c:v>
                </c:pt>
                <c:pt idx="48">
                  <c:v>7.7584573089320763E-2</c:v>
                </c:pt>
                <c:pt idx="49">
                  <c:v>5.7422965726819708E-2</c:v>
                </c:pt>
                <c:pt idx="50">
                  <c:v>0.11893325964314894</c:v>
                </c:pt>
                <c:pt idx="51">
                  <c:v>9.8624620980625632E-2</c:v>
                </c:pt>
                <c:pt idx="52">
                  <c:v>0.11744406073802383</c:v>
                </c:pt>
                <c:pt idx="53">
                  <c:v>0.12421577174609633</c:v>
                </c:pt>
                <c:pt idx="54">
                  <c:v>0.12445185705816297</c:v>
                </c:pt>
                <c:pt idx="55">
                  <c:v>0.1347518360688158</c:v>
                </c:pt>
                <c:pt idx="56">
                  <c:v>0.15697027701904309</c:v>
                </c:pt>
                <c:pt idx="57">
                  <c:v>0.17284390921974424</c:v>
                </c:pt>
                <c:pt idx="58">
                  <c:v>0.20329093710308888</c:v>
                </c:pt>
                <c:pt idx="59">
                  <c:v>0.17780523505524548</c:v>
                </c:pt>
                <c:pt idx="60">
                  <c:v>0.19607299425095226</c:v>
                </c:pt>
                <c:pt idx="61">
                  <c:v>0.18317932737292697</c:v>
                </c:pt>
                <c:pt idx="62">
                  <c:v>0.1828835325410838</c:v>
                </c:pt>
                <c:pt idx="63">
                  <c:v>0.21323632398608794</c:v>
                </c:pt>
                <c:pt idx="64">
                  <c:v>0.21322419162284811</c:v>
                </c:pt>
                <c:pt idx="65">
                  <c:v>0.23130123207802855</c:v>
                </c:pt>
                <c:pt idx="66">
                  <c:v>0.23019306096915826</c:v>
                </c:pt>
                <c:pt idx="67">
                  <c:v>0.25453858164573795</c:v>
                </c:pt>
                <c:pt idx="68">
                  <c:v>0.26478816185778364</c:v>
                </c:pt>
                <c:pt idx="69">
                  <c:v>0.2961928519167123</c:v>
                </c:pt>
                <c:pt idx="70">
                  <c:v>0.27245956079811728</c:v>
                </c:pt>
                <c:pt idx="71">
                  <c:v>0.25226562756825111</c:v>
                </c:pt>
                <c:pt idx="72">
                  <c:v>0.25329248538285709</c:v>
                </c:pt>
                <c:pt idx="73">
                  <c:v>0.26575021268756283</c:v>
                </c:pt>
                <c:pt idx="74">
                  <c:v>0.27942031498458841</c:v>
                </c:pt>
                <c:pt idx="75">
                  <c:v>0.30932036774577787</c:v>
                </c:pt>
                <c:pt idx="76">
                  <c:v>0.31673112102721923</c:v>
                </c:pt>
                <c:pt idx="77">
                  <c:v>0.32723863537301634</c:v>
                </c:pt>
                <c:pt idx="78">
                  <c:v>0.38327465055846521</c:v>
                </c:pt>
                <c:pt idx="79">
                  <c:v>0.39659558544334317</c:v>
                </c:pt>
                <c:pt idx="80">
                  <c:v>0.39652575566407111</c:v>
                </c:pt>
                <c:pt idx="81">
                  <c:v>0.4219006286444873</c:v>
                </c:pt>
                <c:pt idx="82">
                  <c:v>0.43169752397584782</c:v>
                </c:pt>
                <c:pt idx="83">
                  <c:v>0.43398824001420899</c:v>
                </c:pt>
                <c:pt idx="84">
                  <c:v>0.46618127600252812</c:v>
                </c:pt>
                <c:pt idx="85">
                  <c:v>0.46154814317036008</c:v>
                </c:pt>
                <c:pt idx="86">
                  <c:v>0.44417033574806464</c:v>
                </c:pt>
                <c:pt idx="87">
                  <c:v>0.47549439033044005</c:v>
                </c:pt>
                <c:pt idx="88">
                  <c:v>0.50354353869062152</c:v>
                </c:pt>
                <c:pt idx="89">
                  <c:v>0.49477787986005528</c:v>
                </c:pt>
                <c:pt idx="90">
                  <c:v>0.52429974298729132</c:v>
                </c:pt>
                <c:pt idx="91">
                  <c:v>0.52088531156299989</c:v>
                </c:pt>
                <c:pt idx="92">
                  <c:v>0.52750116266829905</c:v>
                </c:pt>
                <c:pt idx="93">
                  <c:v>0.5408820728532735</c:v>
                </c:pt>
                <c:pt idx="94">
                  <c:v>0.54838616854806865</c:v>
                </c:pt>
                <c:pt idx="95">
                  <c:v>0.53805843280385313</c:v>
                </c:pt>
                <c:pt idx="96">
                  <c:v>0.52409286223399421</c:v>
                </c:pt>
                <c:pt idx="97">
                  <c:v>0.5256626778820952</c:v>
                </c:pt>
                <c:pt idx="98">
                  <c:v>0.52833258756838886</c:v>
                </c:pt>
                <c:pt idx="99">
                  <c:v>0.54298929708316956</c:v>
                </c:pt>
                <c:pt idx="100">
                  <c:v>0.46886409125129425</c:v>
                </c:pt>
                <c:pt idx="101">
                  <c:v>0.41331165132017045</c:v>
                </c:pt>
                <c:pt idx="102">
                  <c:v>0.42207418355835546</c:v>
                </c:pt>
                <c:pt idx="103">
                  <c:v>0.40091371970700718</c:v>
                </c:pt>
                <c:pt idx="104">
                  <c:v>0.42097480417321176</c:v>
                </c:pt>
                <c:pt idx="105">
                  <c:v>0.42974221871496043</c:v>
                </c:pt>
                <c:pt idx="106">
                  <c:v>0.41165597964821621</c:v>
                </c:pt>
                <c:pt idx="107">
                  <c:v>0.39031174123593493</c:v>
                </c:pt>
                <c:pt idx="108">
                  <c:v>0.42152423982668186</c:v>
                </c:pt>
                <c:pt idx="109">
                  <c:v>0.42756571784594533</c:v>
                </c:pt>
                <c:pt idx="110">
                  <c:v>0.42108456948692496</c:v>
                </c:pt>
                <c:pt idx="111">
                  <c:v>0.44201714519546731</c:v>
                </c:pt>
                <c:pt idx="112">
                  <c:v>0.47535658159238658</c:v>
                </c:pt>
                <c:pt idx="113">
                  <c:v>0.48022525831164153</c:v>
                </c:pt>
                <c:pt idx="114">
                  <c:v>0.48109859121404552</c:v>
                </c:pt>
                <c:pt idx="115">
                  <c:v>0.48997037177541758</c:v>
                </c:pt>
                <c:pt idx="116">
                  <c:v>0.44761051410584263</c:v>
                </c:pt>
                <c:pt idx="117">
                  <c:v>0.46160890777724628</c:v>
                </c:pt>
                <c:pt idx="118">
                  <c:v>0.46618374365858917</c:v>
                </c:pt>
                <c:pt idx="119">
                  <c:v>0.45064219597580801</c:v>
                </c:pt>
                <c:pt idx="120">
                  <c:v>0.50205295540119077</c:v>
                </c:pt>
                <c:pt idx="121">
                  <c:v>0.48153491203041021</c:v>
                </c:pt>
                <c:pt idx="122">
                  <c:v>0.47368277699664896</c:v>
                </c:pt>
                <c:pt idx="123">
                  <c:v>0.48193540054783024</c:v>
                </c:pt>
                <c:pt idx="124">
                  <c:v>0.46804966584469732</c:v>
                </c:pt>
                <c:pt idx="125">
                  <c:v>0.45213600746694094</c:v>
                </c:pt>
                <c:pt idx="126">
                  <c:v>0.45490958724120278</c:v>
                </c:pt>
                <c:pt idx="127">
                  <c:v>0.44329940873501816</c:v>
                </c:pt>
                <c:pt idx="128">
                  <c:v>0.43201280735871017</c:v>
                </c:pt>
                <c:pt idx="129">
                  <c:v>0.43620860488427127</c:v>
                </c:pt>
                <c:pt idx="130">
                  <c:v>0.43462877541889866</c:v>
                </c:pt>
                <c:pt idx="131">
                  <c:v>0.42115761121771533</c:v>
                </c:pt>
                <c:pt idx="132">
                  <c:v>0.44175018500425978</c:v>
                </c:pt>
                <c:pt idx="133">
                  <c:v>0.45920977974466148</c:v>
                </c:pt>
                <c:pt idx="134">
                  <c:v>0.48302408335009428</c:v>
                </c:pt>
                <c:pt idx="135">
                  <c:v>0.4864350387417995</c:v>
                </c:pt>
                <c:pt idx="136">
                  <c:v>0.47473679498690124</c:v>
                </c:pt>
                <c:pt idx="137">
                  <c:v>0.50570626768162619</c:v>
                </c:pt>
                <c:pt idx="138">
                  <c:v>0.51754111894560362</c:v>
                </c:pt>
                <c:pt idx="139">
                  <c:v>0.50910359032426622</c:v>
                </c:pt>
                <c:pt idx="140">
                  <c:v>0.51524564193688605</c:v>
                </c:pt>
                <c:pt idx="141">
                  <c:v>0.50504803876665072</c:v>
                </c:pt>
                <c:pt idx="142">
                  <c:v>0.47210253719804873</c:v>
                </c:pt>
                <c:pt idx="143">
                  <c:v>0.46725931985066715</c:v>
                </c:pt>
                <c:pt idx="144">
                  <c:v>0.47676716024329946</c:v>
                </c:pt>
                <c:pt idx="145">
                  <c:v>0.48381133959765998</c:v>
                </c:pt>
                <c:pt idx="146">
                  <c:v>0.48017600181564579</c:v>
                </c:pt>
                <c:pt idx="147">
                  <c:v>0.48695520790396141</c:v>
                </c:pt>
                <c:pt idx="148">
                  <c:v>0.48485860106081669</c:v>
                </c:pt>
                <c:pt idx="149">
                  <c:v>0.46779757573462799</c:v>
                </c:pt>
                <c:pt idx="150">
                  <c:v>0.47192208692244231</c:v>
                </c:pt>
                <c:pt idx="151">
                  <c:v>0.48637636181602062</c:v>
                </c:pt>
                <c:pt idx="152">
                  <c:v>0.47360838886802092</c:v>
                </c:pt>
                <c:pt idx="153">
                  <c:v>0.47455149823689657</c:v>
                </c:pt>
                <c:pt idx="154">
                  <c:v>0.47497911817138516</c:v>
                </c:pt>
                <c:pt idx="155">
                  <c:v>0.48651345487548525</c:v>
                </c:pt>
                <c:pt idx="156">
                  <c:v>0.47097938927203642</c:v>
                </c:pt>
                <c:pt idx="157">
                  <c:v>0.45232737061606687</c:v>
                </c:pt>
                <c:pt idx="158">
                  <c:v>0.46489000237189604</c:v>
                </c:pt>
                <c:pt idx="159">
                  <c:v>0.46074436366518334</c:v>
                </c:pt>
                <c:pt idx="160">
                  <c:v>0.46389957149069994</c:v>
                </c:pt>
                <c:pt idx="161">
                  <c:v>0.46647603473652377</c:v>
                </c:pt>
                <c:pt idx="162">
                  <c:v>0.45582941872433658</c:v>
                </c:pt>
                <c:pt idx="163">
                  <c:v>0.4632832653482053</c:v>
                </c:pt>
                <c:pt idx="164">
                  <c:v>0.44300215929047915</c:v>
                </c:pt>
                <c:pt idx="165">
                  <c:v>0.41698483035847178</c:v>
                </c:pt>
                <c:pt idx="166">
                  <c:v>0.42031474470981434</c:v>
                </c:pt>
                <c:pt idx="167">
                  <c:v>0.4236382812124353</c:v>
                </c:pt>
                <c:pt idx="168">
                  <c:v>0.44038026739949343</c:v>
                </c:pt>
                <c:pt idx="169">
                  <c:v>0.43607353039996899</c:v>
                </c:pt>
                <c:pt idx="170">
                  <c:v>0.4609606846818004</c:v>
                </c:pt>
                <c:pt idx="171">
                  <c:v>0.46221711087062678</c:v>
                </c:pt>
                <c:pt idx="172">
                  <c:v>0.4845597883247299</c:v>
                </c:pt>
                <c:pt idx="173">
                  <c:v>0.49233888161555139</c:v>
                </c:pt>
                <c:pt idx="174">
                  <c:v>0.49406999471822566</c:v>
                </c:pt>
                <c:pt idx="175">
                  <c:v>0.53010696299082904</c:v>
                </c:pt>
                <c:pt idx="176">
                  <c:v>0.50282515584070242</c:v>
                </c:pt>
                <c:pt idx="177">
                  <c:v>0.50350142716083068</c:v>
                </c:pt>
                <c:pt idx="178">
                  <c:v>0.50264443134734904</c:v>
                </c:pt>
                <c:pt idx="179">
                  <c:v>0.50375638822654589</c:v>
                </c:pt>
                <c:pt idx="180">
                  <c:v>0.53554579827365512</c:v>
                </c:pt>
                <c:pt idx="181">
                  <c:v>0.55569215914700543</c:v>
                </c:pt>
                <c:pt idx="182">
                  <c:v>0.52610289428002943</c:v>
                </c:pt>
                <c:pt idx="183">
                  <c:v>0.56913899589872607</c:v>
                </c:pt>
                <c:pt idx="184">
                  <c:v>0.5704413812653224</c:v>
                </c:pt>
                <c:pt idx="185">
                  <c:v>0.58691531135479558</c:v>
                </c:pt>
                <c:pt idx="186">
                  <c:v>0.62338262520972876</c:v>
                </c:pt>
                <c:pt idx="187">
                  <c:v>0.63831774536165842</c:v>
                </c:pt>
                <c:pt idx="188">
                  <c:v>0.63353385754520253</c:v>
                </c:pt>
                <c:pt idx="189">
                  <c:v>0.62069428142489724</c:v>
                </c:pt>
                <c:pt idx="190">
                  <c:v>0.63787364080800102</c:v>
                </c:pt>
                <c:pt idx="191">
                  <c:v>0.65376101512383888</c:v>
                </c:pt>
                <c:pt idx="192">
                  <c:v>0.65634088230743193</c:v>
                </c:pt>
                <c:pt idx="193">
                  <c:v>0.61657213772323072</c:v>
                </c:pt>
                <c:pt idx="194">
                  <c:v>0.61755824672724202</c:v>
                </c:pt>
                <c:pt idx="195">
                  <c:v>0.64162751343854363</c:v>
                </c:pt>
                <c:pt idx="196">
                  <c:v>0.66030923454147405</c:v>
                </c:pt>
                <c:pt idx="197">
                  <c:v>0.67442186303507645</c:v>
                </c:pt>
                <c:pt idx="198">
                  <c:v>0.71783962194357609</c:v>
                </c:pt>
                <c:pt idx="199">
                  <c:v>0.71536593288797712</c:v>
                </c:pt>
              </c:numCache>
            </c:numRef>
          </c:val>
          <c:smooth val="0"/>
          <c:extLst>
            <c:ext xmlns:c16="http://schemas.microsoft.com/office/drawing/2014/chart" uri="{C3380CC4-5D6E-409C-BE32-E72D297353CC}">
              <c16:uniqueId val="{00000000-87A9-4F2B-9E1C-A501931BF759}"/>
            </c:ext>
          </c:extLst>
        </c:ser>
        <c:ser>
          <c:idx val="3"/>
          <c:order val="3"/>
          <c:tx>
            <c:strRef>
              <c:f>Retutns!$P$1</c:f>
              <c:strCache>
                <c:ptCount val="1"/>
                <c:pt idx="0">
                  <c:v>US MBS (ICE) FX Hdg.</c:v>
                </c:pt>
              </c:strCache>
            </c:strRef>
          </c:tx>
          <c:spPr>
            <a:ln w="28575" cap="rnd">
              <a:solidFill>
                <a:schemeClr val="accent1"/>
              </a:solidFill>
              <a:round/>
            </a:ln>
            <a:effectLst/>
          </c:spPr>
          <c:marker>
            <c:symbol val="none"/>
          </c:marker>
          <c:cat>
            <c:numRef>
              <c:f>Retutns!$L$2:$L$202</c:f>
              <c:numCache>
                <c:formatCode>m/d/yyyy</c:formatCode>
                <c:ptCount val="201"/>
                <c:pt idx="0">
                  <c:v>38383</c:v>
                </c:pt>
                <c:pt idx="1">
                  <c:v>38411</c:v>
                </c:pt>
                <c:pt idx="2">
                  <c:v>38442</c:v>
                </c:pt>
                <c:pt idx="3">
                  <c:v>38472</c:v>
                </c:pt>
                <c:pt idx="4">
                  <c:v>38503</c:v>
                </c:pt>
                <c:pt idx="5">
                  <c:v>38533</c:v>
                </c:pt>
                <c:pt idx="6">
                  <c:v>38564</c:v>
                </c:pt>
                <c:pt idx="7">
                  <c:v>38595</c:v>
                </c:pt>
                <c:pt idx="8">
                  <c:v>38625</c:v>
                </c:pt>
                <c:pt idx="9">
                  <c:v>38656</c:v>
                </c:pt>
                <c:pt idx="10">
                  <c:v>38686</c:v>
                </c:pt>
                <c:pt idx="11">
                  <c:v>38717</c:v>
                </c:pt>
                <c:pt idx="12">
                  <c:v>38748</c:v>
                </c:pt>
                <c:pt idx="13">
                  <c:v>38776</c:v>
                </c:pt>
                <c:pt idx="14">
                  <c:v>38807</c:v>
                </c:pt>
                <c:pt idx="15">
                  <c:v>38837</c:v>
                </c:pt>
                <c:pt idx="16">
                  <c:v>38868</c:v>
                </c:pt>
                <c:pt idx="17">
                  <c:v>38898</c:v>
                </c:pt>
                <c:pt idx="18">
                  <c:v>38929</c:v>
                </c:pt>
                <c:pt idx="19">
                  <c:v>38960</c:v>
                </c:pt>
                <c:pt idx="20">
                  <c:v>38990</c:v>
                </c:pt>
                <c:pt idx="21">
                  <c:v>39021</c:v>
                </c:pt>
                <c:pt idx="22">
                  <c:v>39051</c:v>
                </c:pt>
                <c:pt idx="23">
                  <c:v>39082</c:v>
                </c:pt>
                <c:pt idx="24">
                  <c:v>39113</c:v>
                </c:pt>
                <c:pt idx="25">
                  <c:v>39141</c:v>
                </c:pt>
                <c:pt idx="26">
                  <c:v>39172</c:v>
                </c:pt>
                <c:pt idx="27">
                  <c:v>39202</c:v>
                </c:pt>
                <c:pt idx="28">
                  <c:v>39233</c:v>
                </c:pt>
                <c:pt idx="29">
                  <c:v>39263</c:v>
                </c:pt>
                <c:pt idx="30">
                  <c:v>39294</c:v>
                </c:pt>
                <c:pt idx="31">
                  <c:v>39325</c:v>
                </c:pt>
                <c:pt idx="32">
                  <c:v>39355</c:v>
                </c:pt>
                <c:pt idx="33">
                  <c:v>39386</c:v>
                </c:pt>
                <c:pt idx="34">
                  <c:v>39416</c:v>
                </c:pt>
                <c:pt idx="35">
                  <c:v>39447</c:v>
                </c:pt>
                <c:pt idx="36">
                  <c:v>39478</c:v>
                </c:pt>
                <c:pt idx="37">
                  <c:v>39507</c:v>
                </c:pt>
                <c:pt idx="38">
                  <c:v>39538</c:v>
                </c:pt>
                <c:pt idx="39">
                  <c:v>39568</c:v>
                </c:pt>
                <c:pt idx="40">
                  <c:v>39599</c:v>
                </c:pt>
                <c:pt idx="41">
                  <c:v>39629</c:v>
                </c:pt>
                <c:pt idx="42">
                  <c:v>39660</c:v>
                </c:pt>
                <c:pt idx="43">
                  <c:v>39691</c:v>
                </c:pt>
                <c:pt idx="44">
                  <c:v>39721</c:v>
                </c:pt>
                <c:pt idx="45">
                  <c:v>39752</c:v>
                </c:pt>
                <c:pt idx="46">
                  <c:v>39782</c:v>
                </c:pt>
                <c:pt idx="47">
                  <c:v>39813</c:v>
                </c:pt>
                <c:pt idx="48">
                  <c:v>39844</c:v>
                </c:pt>
                <c:pt idx="49">
                  <c:v>39872</c:v>
                </c:pt>
                <c:pt idx="50">
                  <c:v>39903</c:v>
                </c:pt>
                <c:pt idx="51">
                  <c:v>39933</c:v>
                </c:pt>
                <c:pt idx="52">
                  <c:v>39964</c:v>
                </c:pt>
                <c:pt idx="53">
                  <c:v>39994</c:v>
                </c:pt>
                <c:pt idx="54">
                  <c:v>40025</c:v>
                </c:pt>
                <c:pt idx="55">
                  <c:v>40056</c:v>
                </c:pt>
                <c:pt idx="56">
                  <c:v>40086</c:v>
                </c:pt>
                <c:pt idx="57">
                  <c:v>40117</c:v>
                </c:pt>
                <c:pt idx="58">
                  <c:v>40147</c:v>
                </c:pt>
                <c:pt idx="59">
                  <c:v>40178</c:v>
                </c:pt>
                <c:pt idx="60">
                  <c:v>40209</c:v>
                </c:pt>
                <c:pt idx="61">
                  <c:v>40237</c:v>
                </c:pt>
                <c:pt idx="62">
                  <c:v>40268</c:v>
                </c:pt>
                <c:pt idx="63">
                  <c:v>40298</c:v>
                </c:pt>
                <c:pt idx="64">
                  <c:v>40329</c:v>
                </c:pt>
                <c:pt idx="65">
                  <c:v>40359</c:v>
                </c:pt>
                <c:pt idx="66">
                  <c:v>40390</c:v>
                </c:pt>
                <c:pt idx="67">
                  <c:v>40421</c:v>
                </c:pt>
                <c:pt idx="68">
                  <c:v>40451</c:v>
                </c:pt>
                <c:pt idx="69">
                  <c:v>40482</c:v>
                </c:pt>
                <c:pt idx="70">
                  <c:v>40512</c:v>
                </c:pt>
                <c:pt idx="71">
                  <c:v>40543</c:v>
                </c:pt>
                <c:pt idx="72">
                  <c:v>40574</c:v>
                </c:pt>
                <c:pt idx="73">
                  <c:v>40602</c:v>
                </c:pt>
                <c:pt idx="74">
                  <c:v>40633</c:v>
                </c:pt>
                <c:pt idx="75">
                  <c:v>40663</c:v>
                </c:pt>
                <c:pt idx="76">
                  <c:v>40694</c:v>
                </c:pt>
                <c:pt idx="77">
                  <c:v>40724</c:v>
                </c:pt>
                <c:pt idx="78">
                  <c:v>40755</c:v>
                </c:pt>
                <c:pt idx="79">
                  <c:v>40786</c:v>
                </c:pt>
                <c:pt idx="80">
                  <c:v>40816</c:v>
                </c:pt>
                <c:pt idx="81">
                  <c:v>40847</c:v>
                </c:pt>
                <c:pt idx="82">
                  <c:v>40877</c:v>
                </c:pt>
                <c:pt idx="83">
                  <c:v>40908</c:v>
                </c:pt>
                <c:pt idx="84">
                  <c:v>40939</c:v>
                </c:pt>
                <c:pt idx="85">
                  <c:v>40968</c:v>
                </c:pt>
                <c:pt idx="86">
                  <c:v>40999</c:v>
                </c:pt>
                <c:pt idx="87">
                  <c:v>41029</c:v>
                </c:pt>
                <c:pt idx="88">
                  <c:v>41060</c:v>
                </c:pt>
                <c:pt idx="89">
                  <c:v>41090</c:v>
                </c:pt>
                <c:pt idx="90">
                  <c:v>41121</c:v>
                </c:pt>
                <c:pt idx="91">
                  <c:v>41152</c:v>
                </c:pt>
                <c:pt idx="92">
                  <c:v>41182</c:v>
                </c:pt>
                <c:pt idx="93">
                  <c:v>41213</c:v>
                </c:pt>
                <c:pt idx="94">
                  <c:v>41243</c:v>
                </c:pt>
                <c:pt idx="95">
                  <c:v>41274</c:v>
                </c:pt>
                <c:pt idx="96">
                  <c:v>41305</c:v>
                </c:pt>
                <c:pt idx="97">
                  <c:v>41333</c:v>
                </c:pt>
                <c:pt idx="98">
                  <c:v>41364</c:v>
                </c:pt>
                <c:pt idx="99">
                  <c:v>41394</c:v>
                </c:pt>
                <c:pt idx="100">
                  <c:v>41425</c:v>
                </c:pt>
                <c:pt idx="101">
                  <c:v>41455</c:v>
                </c:pt>
                <c:pt idx="102">
                  <c:v>41486</c:v>
                </c:pt>
                <c:pt idx="103">
                  <c:v>41517</c:v>
                </c:pt>
                <c:pt idx="104">
                  <c:v>41547</c:v>
                </c:pt>
                <c:pt idx="105">
                  <c:v>41578</c:v>
                </c:pt>
                <c:pt idx="106">
                  <c:v>41608</c:v>
                </c:pt>
                <c:pt idx="107">
                  <c:v>41639</c:v>
                </c:pt>
                <c:pt idx="108">
                  <c:v>41670</c:v>
                </c:pt>
                <c:pt idx="109">
                  <c:v>41698</c:v>
                </c:pt>
                <c:pt idx="110">
                  <c:v>41729</c:v>
                </c:pt>
                <c:pt idx="111">
                  <c:v>41759</c:v>
                </c:pt>
                <c:pt idx="112">
                  <c:v>41790</c:v>
                </c:pt>
                <c:pt idx="113">
                  <c:v>41820</c:v>
                </c:pt>
                <c:pt idx="114">
                  <c:v>41851</c:v>
                </c:pt>
                <c:pt idx="115">
                  <c:v>41882</c:v>
                </c:pt>
                <c:pt idx="116">
                  <c:v>41912</c:v>
                </c:pt>
                <c:pt idx="117">
                  <c:v>41943</c:v>
                </c:pt>
                <c:pt idx="118">
                  <c:v>41973</c:v>
                </c:pt>
                <c:pt idx="119">
                  <c:v>42004</c:v>
                </c:pt>
                <c:pt idx="120">
                  <c:v>42035</c:v>
                </c:pt>
                <c:pt idx="121">
                  <c:v>42063</c:v>
                </c:pt>
                <c:pt idx="122">
                  <c:v>42094</c:v>
                </c:pt>
                <c:pt idx="123">
                  <c:v>42124</c:v>
                </c:pt>
                <c:pt idx="124">
                  <c:v>42155</c:v>
                </c:pt>
                <c:pt idx="125">
                  <c:v>42185</c:v>
                </c:pt>
                <c:pt idx="126">
                  <c:v>42216</c:v>
                </c:pt>
                <c:pt idx="127">
                  <c:v>42247</c:v>
                </c:pt>
                <c:pt idx="128">
                  <c:v>42277</c:v>
                </c:pt>
                <c:pt idx="129">
                  <c:v>42308</c:v>
                </c:pt>
                <c:pt idx="130">
                  <c:v>42338</c:v>
                </c:pt>
                <c:pt idx="131">
                  <c:v>42369</c:v>
                </c:pt>
                <c:pt idx="132">
                  <c:v>42400</c:v>
                </c:pt>
                <c:pt idx="133">
                  <c:v>42429</c:v>
                </c:pt>
                <c:pt idx="134">
                  <c:v>42460</c:v>
                </c:pt>
                <c:pt idx="135">
                  <c:v>42490</c:v>
                </c:pt>
                <c:pt idx="136">
                  <c:v>42521</c:v>
                </c:pt>
                <c:pt idx="137">
                  <c:v>42551</c:v>
                </c:pt>
                <c:pt idx="138">
                  <c:v>42582</c:v>
                </c:pt>
                <c:pt idx="139">
                  <c:v>42613</c:v>
                </c:pt>
                <c:pt idx="140">
                  <c:v>42643</c:v>
                </c:pt>
                <c:pt idx="141">
                  <c:v>42674</c:v>
                </c:pt>
                <c:pt idx="142">
                  <c:v>42704</c:v>
                </c:pt>
                <c:pt idx="143">
                  <c:v>42735</c:v>
                </c:pt>
                <c:pt idx="144">
                  <c:v>42766</c:v>
                </c:pt>
                <c:pt idx="145">
                  <c:v>42794</c:v>
                </c:pt>
                <c:pt idx="146">
                  <c:v>42825</c:v>
                </c:pt>
                <c:pt idx="147">
                  <c:v>42855</c:v>
                </c:pt>
                <c:pt idx="148">
                  <c:v>42886</c:v>
                </c:pt>
                <c:pt idx="149">
                  <c:v>42916</c:v>
                </c:pt>
                <c:pt idx="150">
                  <c:v>42947</c:v>
                </c:pt>
                <c:pt idx="151">
                  <c:v>42978</c:v>
                </c:pt>
                <c:pt idx="152">
                  <c:v>43008</c:v>
                </c:pt>
                <c:pt idx="153">
                  <c:v>43039</c:v>
                </c:pt>
                <c:pt idx="154">
                  <c:v>43069</c:v>
                </c:pt>
                <c:pt idx="155">
                  <c:v>43100</c:v>
                </c:pt>
                <c:pt idx="156">
                  <c:v>43131</c:v>
                </c:pt>
                <c:pt idx="157">
                  <c:v>43159</c:v>
                </c:pt>
                <c:pt idx="158">
                  <c:v>43190</c:v>
                </c:pt>
                <c:pt idx="159">
                  <c:v>43220</c:v>
                </c:pt>
                <c:pt idx="160">
                  <c:v>43251</c:v>
                </c:pt>
                <c:pt idx="161">
                  <c:v>43281</c:v>
                </c:pt>
                <c:pt idx="162">
                  <c:v>43312</c:v>
                </c:pt>
                <c:pt idx="163">
                  <c:v>43343</c:v>
                </c:pt>
                <c:pt idx="164">
                  <c:v>43373</c:v>
                </c:pt>
                <c:pt idx="165">
                  <c:v>43404</c:v>
                </c:pt>
                <c:pt idx="166">
                  <c:v>43434</c:v>
                </c:pt>
                <c:pt idx="167">
                  <c:v>43465</c:v>
                </c:pt>
                <c:pt idx="168">
                  <c:v>43496</c:v>
                </c:pt>
                <c:pt idx="169">
                  <c:v>43524</c:v>
                </c:pt>
                <c:pt idx="170">
                  <c:v>43555</c:v>
                </c:pt>
                <c:pt idx="171">
                  <c:v>43585</c:v>
                </c:pt>
                <c:pt idx="172">
                  <c:v>43616</c:v>
                </c:pt>
                <c:pt idx="173">
                  <c:v>43646</c:v>
                </c:pt>
                <c:pt idx="174">
                  <c:v>43677</c:v>
                </c:pt>
                <c:pt idx="175">
                  <c:v>43708</c:v>
                </c:pt>
                <c:pt idx="176">
                  <c:v>43738</c:v>
                </c:pt>
                <c:pt idx="177">
                  <c:v>43769</c:v>
                </c:pt>
                <c:pt idx="178">
                  <c:v>43799</c:v>
                </c:pt>
                <c:pt idx="179">
                  <c:v>43830</c:v>
                </c:pt>
                <c:pt idx="180">
                  <c:v>43861</c:v>
                </c:pt>
                <c:pt idx="181">
                  <c:v>43890</c:v>
                </c:pt>
                <c:pt idx="182">
                  <c:v>43921</c:v>
                </c:pt>
                <c:pt idx="183">
                  <c:v>43951</c:v>
                </c:pt>
                <c:pt idx="184">
                  <c:v>43982</c:v>
                </c:pt>
                <c:pt idx="185">
                  <c:v>44012</c:v>
                </c:pt>
                <c:pt idx="186">
                  <c:v>44043</c:v>
                </c:pt>
                <c:pt idx="187">
                  <c:v>44074</c:v>
                </c:pt>
                <c:pt idx="188">
                  <c:v>44104</c:v>
                </c:pt>
                <c:pt idx="189">
                  <c:v>44135</c:v>
                </c:pt>
                <c:pt idx="190">
                  <c:v>44165</c:v>
                </c:pt>
                <c:pt idx="191">
                  <c:v>44196</c:v>
                </c:pt>
                <c:pt idx="192">
                  <c:v>44227</c:v>
                </c:pt>
                <c:pt idx="193">
                  <c:v>44255</c:v>
                </c:pt>
                <c:pt idx="194">
                  <c:v>44286</c:v>
                </c:pt>
                <c:pt idx="195">
                  <c:v>44316</c:v>
                </c:pt>
                <c:pt idx="196">
                  <c:v>44347</c:v>
                </c:pt>
                <c:pt idx="197">
                  <c:v>44377</c:v>
                </c:pt>
                <c:pt idx="198">
                  <c:v>44407</c:v>
                </c:pt>
                <c:pt idx="199">
                  <c:v>44439</c:v>
                </c:pt>
              </c:numCache>
            </c:numRef>
          </c:cat>
          <c:val>
            <c:numRef>
              <c:f>Retutns!$P$2:$P$202</c:f>
              <c:numCache>
                <c:formatCode>0.00%</c:formatCode>
                <c:ptCount val="201"/>
                <c:pt idx="0">
                  <c:v>5.4799999999999294E-3</c:v>
                </c:pt>
                <c:pt idx="1">
                  <c:v>9.855044000000035E-4</c:v>
                </c:pt>
                <c:pt idx="2">
                  <c:v>-2.3677970397399939E-3</c:v>
                </c:pt>
                <c:pt idx="3">
                  <c:v>8.8356125995039392E-3</c:v>
                </c:pt>
                <c:pt idx="4">
                  <c:v>1.6583470104267972E-2</c:v>
                </c:pt>
                <c:pt idx="5">
                  <c:v>1.9348577142951573E-2</c:v>
                </c:pt>
                <c:pt idx="6">
                  <c:v>1.3487322824379699E-2</c:v>
                </c:pt>
                <c:pt idx="7">
                  <c:v>2.1068207999106026E-2</c:v>
                </c:pt>
                <c:pt idx="8">
                  <c:v>1.3920730543112159E-2</c:v>
                </c:pt>
                <c:pt idx="9">
                  <c:v>4.9880889070275103E-3</c:v>
                </c:pt>
                <c:pt idx="10">
                  <c:v>6.4855211594989637E-3</c:v>
                </c:pt>
                <c:pt idx="11">
                  <c:v>1.4789026709064901E-2</c:v>
                </c:pt>
                <c:pt idx="12">
                  <c:v>1.6544611725271663E-2</c:v>
                </c:pt>
                <c:pt idx="13">
                  <c:v>2.0122848758544531E-2</c:v>
                </c:pt>
                <c:pt idx="14">
                  <c:v>9.3503514756543282E-3</c:v>
                </c:pt>
                <c:pt idx="15">
                  <c:v>7.4729598219098747E-3</c:v>
                </c:pt>
                <c:pt idx="16">
                  <c:v>2.7882105587377914E-3</c:v>
                </c:pt>
                <c:pt idx="17">
                  <c:v>2.5475413882036779E-3</c:v>
                </c:pt>
                <c:pt idx="18">
                  <c:v>1.5841321787011253E-2</c:v>
                </c:pt>
                <c:pt idx="19">
                  <c:v>2.8742506573706139E-2</c:v>
                </c:pt>
                <c:pt idx="20">
                  <c:v>3.4071392757758057E-2</c:v>
                </c:pt>
                <c:pt idx="21">
                  <c:v>3.9955258982549591E-2</c:v>
                </c:pt>
                <c:pt idx="22">
                  <c:v>4.9512447812599225E-2</c:v>
                </c:pt>
                <c:pt idx="23">
                  <c:v>4.4978554038048957E-2</c:v>
                </c:pt>
                <c:pt idx="24">
                  <c:v>4.3588732561178345E-2</c:v>
                </c:pt>
                <c:pt idx="25">
                  <c:v>5.4765567886908562E-2</c:v>
                </c:pt>
                <c:pt idx="26">
                  <c:v>5.6168406092198309E-2</c:v>
                </c:pt>
                <c:pt idx="27">
                  <c:v>5.9600953411997892E-2</c:v>
                </c:pt>
                <c:pt idx="28">
                  <c:v>5.1378450013520816E-2</c:v>
                </c:pt>
                <c:pt idx="29">
                  <c:v>4.5354051494943315E-2</c:v>
                </c:pt>
                <c:pt idx="30">
                  <c:v>5.1908421397816484E-2</c:v>
                </c:pt>
                <c:pt idx="31">
                  <c:v>6.3616162127974274E-2</c:v>
                </c:pt>
                <c:pt idx="32">
                  <c:v>7.0976385969899969E-2</c:v>
                </c:pt>
                <c:pt idx="33">
                  <c:v>8.0765110137664742E-2</c:v>
                </c:pt>
                <c:pt idx="34">
                  <c:v>0.10031615098005497</c:v>
                </c:pt>
                <c:pt idx="35">
                  <c:v>0.1017025493302901</c:v>
                </c:pt>
                <c:pt idx="36">
                  <c:v>0.12091624179061022</c:v>
                </c:pt>
                <c:pt idx="37">
                  <c:v>0.1218129747840424</c:v>
                </c:pt>
                <c:pt idx="38">
                  <c:v>0.12964322934803496</c:v>
                </c:pt>
                <c:pt idx="39">
                  <c:v>0.13098750479095922</c:v>
                </c:pt>
                <c:pt idx="40">
                  <c:v>0.12657665352227454</c:v>
                </c:pt>
                <c:pt idx="41">
                  <c:v>0.127455383312022</c:v>
                </c:pt>
                <c:pt idx="42">
                  <c:v>0.12741028509668961</c:v>
                </c:pt>
                <c:pt idx="43">
                  <c:v>0.14449055091590446</c:v>
                </c:pt>
                <c:pt idx="44">
                  <c:v>0.156404697550939</c:v>
                </c:pt>
                <c:pt idx="45">
                  <c:v>0.13466428923698137</c:v>
                </c:pt>
                <c:pt idx="46">
                  <c:v>0.18145784452511426</c:v>
                </c:pt>
                <c:pt idx="47">
                  <c:v>0.19969955364458203</c:v>
                </c:pt>
                <c:pt idx="48">
                  <c:v>0.20461832181452477</c:v>
                </c:pt>
                <c:pt idx="49">
                  <c:v>0.21206286304333855</c:v>
                </c:pt>
                <c:pt idx="50">
                  <c:v>0.2284984354662063</c:v>
                </c:pt>
                <c:pt idx="51">
                  <c:v>0.23241734547534354</c:v>
                </c:pt>
                <c:pt idx="52">
                  <c:v>0.23512866363538909</c:v>
                </c:pt>
                <c:pt idx="53">
                  <c:v>0.23630203586584297</c:v>
                </c:pt>
                <c:pt idx="54">
                  <c:v>0.24558666415519514</c:v>
                </c:pt>
                <c:pt idx="55">
                  <c:v>0.25405665347145057</c:v>
                </c:pt>
                <c:pt idx="56">
                  <c:v>0.26435245859645118</c:v>
                </c:pt>
                <c:pt idx="57">
                  <c:v>0.27253281900357007</c:v>
                </c:pt>
                <c:pt idx="58">
                  <c:v>0.28962293476278811</c:v>
                </c:pt>
                <c:pt idx="59">
                  <c:v>0.26973694910874579</c:v>
                </c:pt>
                <c:pt idx="60">
                  <c:v>0.28808464802336742</c:v>
                </c:pt>
                <c:pt idx="61">
                  <c:v>0.29026151107852693</c:v>
                </c:pt>
                <c:pt idx="62">
                  <c:v>0.29237753995669569</c:v>
                </c:pt>
                <c:pt idx="63">
                  <c:v>0.29965362550665198</c:v>
                </c:pt>
                <c:pt idx="64">
                  <c:v>0.3161462300143314</c:v>
                </c:pt>
                <c:pt idx="65">
                  <c:v>0.33053170830838807</c:v>
                </c:pt>
                <c:pt idx="66">
                  <c:v>0.34049739080361796</c:v>
                </c:pt>
                <c:pt idx="67">
                  <c:v>0.34296390600269699</c:v>
                </c:pt>
                <c:pt idx="68">
                  <c:v>0.33896187356280882</c:v>
                </c:pt>
                <c:pt idx="69">
                  <c:v>0.35227115458602332</c:v>
                </c:pt>
                <c:pt idx="70">
                  <c:v>0.35006695260404808</c:v>
                </c:pt>
                <c:pt idx="71">
                  <c:v>0.34384314395254334</c:v>
                </c:pt>
                <c:pt idx="72">
                  <c:v>0.34530793297945173</c:v>
                </c:pt>
                <c:pt idx="73">
                  <c:v>0.34836178198731482</c:v>
                </c:pt>
                <c:pt idx="74">
                  <c:v>0.35184055538484227</c:v>
                </c:pt>
                <c:pt idx="75">
                  <c:v>0.36699468801070623</c:v>
                </c:pt>
                <c:pt idx="76">
                  <c:v>0.38372670299195732</c:v>
                </c:pt>
                <c:pt idx="77">
                  <c:v>0.3860928756540738</c:v>
                </c:pt>
                <c:pt idx="78">
                  <c:v>0.39955183747667511</c:v>
                </c:pt>
                <c:pt idx="79">
                  <c:v>0.41920154527484788</c:v>
                </c:pt>
                <c:pt idx="80">
                  <c:v>0.42110327534551595</c:v>
                </c:pt>
                <c:pt idx="81">
                  <c:v>0.42147276219710572</c:v>
                </c:pt>
                <c:pt idx="82">
                  <c:v>0.42411670153479197</c:v>
                </c:pt>
                <c:pt idx="83">
                  <c:v>0.43390038327433578</c:v>
                </c:pt>
                <c:pt idx="84">
                  <c:v>0.439521272776771</c:v>
                </c:pt>
                <c:pt idx="85">
                  <c:v>0.44088881798590895</c:v>
                </c:pt>
                <c:pt idx="86">
                  <c:v>0.44186862238213953</c:v>
                </c:pt>
                <c:pt idx="87">
                  <c:v>0.45157239821077133</c:v>
                </c:pt>
                <c:pt idx="88">
                  <c:v>0.45655129153663432</c:v>
                </c:pt>
                <c:pt idx="89">
                  <c:v>0.45768740154403309</c:v>
                </c:pt>
                <c:pt idx="90">
                  <c:v>0.46918855514221547</c:v>
                </c:pt>
                <c:pt idx="91">
                  <c:v>0.47011414393195472</c:v>
                </c:pt>
                <c:pt idx="92">
                  <c:v>0.47312787792701561</c:v>
                </c:pt>
                <c:pt idx="93">
                  <c:v>0.46968075869266634</c:v>
                </c:pt>
                <c:pt idx="94">
                  <c:v>0.46627109933249944</c:v>
                </c:pt>
                <c:pt idx="95">
                  <c:v>0.46778135856481207</c:v>
                </c:pt>
                <c:pt idx="96">
                  <c:v>0.45998743955083277</c:v>
                </c:pt>
                <c:pt idx="97">
                  <c:v>0.46506819584046943</c:v>
                </c:pt>
                <c:pt idx="98">
                  <c:v>0.46625490107910017</c:v>
                </c:pt>
                <c:pt idx="99">
                  <c:v>0.47332224970230152</c:v>
                </c:pt>
                <c:pt idx="100">
                  <c:v>0.44989642593203483</c:v>
                </c:pt>
                <c:pt idx="101">
                  <c:v>0.43670236845605337</c:v>
                </c:pt>
                <c:pt idx="102">
                  <c:v>0.43608458643761705</c:v>
                </c:pt>
                <c:pt idx="103">
                  <c:v>0.43135986814823735</c:v>
                </c:pt>
                <c:pt idx="104">
                  <c:v>0.45118420232209022</c:v>
                </c:pt>
                <c:pt idx="105">
                  <c:v>0.46132797989632168</c:v>
                </c:pt>
                <c:pt idx="106">
                  <c:v>0.45121559027543889</c:v>
                </c:pt>
                <c:pt idx="107">
                  <c:v>0.44427877975392227</c:v>
                </c:pt>
                <c:pt idx="108">
                  <c:v>0.46773386713712606</c:v>
                </c:pt>
                <c:pt idx="109">
                  <c:v>0.47295899970413413</c:v>
                </c:pt>
                <c:pt idx="110">
                  <c:v>0.4674354034552437</c:v>
                </c:pt>
                <c:pt idx="111">
                  <c:v>0.48153745768244849</c:v>
                </c:pt>
                <c:pt idx="112">
                  <c:v>0.49944924554582903</c:v>
                </c:pt>
                <c:pt idx="113">
                  <c:v>0.5035877254635357</c:v>
                </c:pt>
                <c:pt idx="114">
                  <c:v>0.49459627086526381</c:v>
                </c:pt>
                <c:pt idx="115">
                  <c:v>0.50777860997429536</c:v>
                </c:pt>
                <c:pt idx="116">
                  <c:v>0.5052153863373392</c:v>
                </c:pt>
                <c:pt idx="117">
                  <c:v>0.51949988035368055</c:v>
                </c:pt>
                <c:pt idx="118">
                  <c:v>0.52981728454128207</c:v>
                </c:pt>
                <c:pt idx="119">
                  <c:v>0.53156127624565896</c:v>
                </c:pt>
                <c:pt idx="120">
                  <c:v>0.54433449728954764</c:v>
                </c:pt>
                <c:pt idx="121">
                  <c:v>0.54098329143042956</c:v>
                </c:pt>
                <c:pt idx="122">
                  <c:v>0.54660788044415032</c:v>
                </c:pt>
                <c:pt idx="123">
                  <c:v>0.54668521083817279</c:v>
                </c:pt>
                <c:pt idx="124">
                  <c:v>0.54504572451468425</c:v>
                </c:pt>
                <c:pt idx="125">
                  <c:v>0.53273171009030218</c:v>
                </c:pt>
                <c:pt idx="126">
                  <c:v>0.54198940961924769</c:v>
                </c:pt>
                <c:pt idx="127">
                  <c:v>0.54277582421815329</c:v>
                </c:pt>
                <c:pt idx="128">
                  <c:v>0.55101424711947833</c:v>
                </c:pt>
                <c:pt idx="129">
                  <c:v>0.55220852808976018</c:v>
                </c:pt>
                <c:pt idx="130">
                  <c:v>0.54905754477773794</c:v>
                </c:pt>
                <c:pt idx="131">
                  <c:v>0.54690435479049682</c:v>
                </c:pt>
                <c:pt idx="132">
                  <c:v>0.56498766669799783</c:v>
                </c:pt>
                <c:pt idx="133">
                  <c:v>0.57005822673809914</c:v>
                </c:pt>
                <c:pt idx="134">
                  <c:v>0.57313554086250584</c:v>
                </c:pt>
                <c:pt idx="135">
                  <c:v>0.57447270607223877</c:v>
                </c:pt>
                <c:pt idx="136">
                  <c:v>0.57522845297115377</c:v>
                </c:pt>
                <c:pt idx="137">
                  <c:v>0.58617629071930311</c:v>
                </c:pt>
                <c:pt idx="138">
                  <c:v>0.58790522287618718</c:v>
                </c:pt>
                <c:pt idx="139">
                  <c:v>0.58773055330167079</c:v>
                </c:pt>
                <c:pt idx="140">
                  <c:v>0.59003276260395809</c:v>
                </c:pt>
                <c:pt idx="141">
                  <c:v>0.58300481779324853</c:v>
                </c:pt>
                <c:pt idx="142">
                  <c:v>0.55292772625517661</c:v>
                </c:pt>
                <c:pt idx="143">
                  <c:v>0.5504741004476934</c:v>
                </c:pt>
                <c:pt idx="144">
                  <c:v>0.54714058113173114</c:v>
                </c:pt>
                <c:pt idx="145">
                  <c:v>0.55326725783301267</c:v>
                </c:pt>
                <c:pt idx="146">
                  <c:v>0.55126354307040804</c:v>
                </c:pt>
                <c:pt idx="147">
                  <c:v>0.55881819652516063</c:v>
                </c:pt>
                <c:pt idx="148">
                  <c:v>0.56617581841275944</c:v>
                </c:pt>
                <c:pt idx="149">
                  <c:v>0.55774979250969858</c:v>
                </c:pt>
                <c:pt idx="150">
                  <c:v>0.56194013945154975</c:v>
                </c:pt>
                <c:pt idx="151">
                  <c:v>0.57034337740179897</c:v>
                </c:pt>
                <c:pt idx="152">
                  <c:v>0.56385785925312937</c:v>
                </c:pt>
                <c:pt idx="153">
                  <c:v>0.5608865293205485</c:v>
                </c:pt>
                <c:pt idx="154">
                  <c:v>0.55586047469613642</c:v>
                </c:pt>
                <c:pt idx="155">
                  <c:v>0.55740077656608578</c:v>
                </c:pt>
                <c:pt idx="156">
                  <c:v>0.53665619822222532</c:v>
                </c:pt>
                <c:pt idx="157">
                  <c:v>0.52299532462002984</c:v>
                </c:pt>
                <c:pt idx="158">
                  <c:v>0.52937667503018759</c:v>
                </c:pt>
                <c:pt idx="159">
                  <c:v>0.51868633207172654</c:v>
                </c:pt>
                <c:pt idx="160">
                  <c:v>0.52672018276838606</c:v>
                </c:pt>
                <c:pt idx="161">
                  <c:v>0.52395681923757542</c:v>
                </c:pt>
                <c:pt idx="162">
                  <c:v>0.5189887200068608</c:v>
                </c:pt>
                <c:pt idx="163">
                  <c:v>0.52419885131648436</c:v>
                </c:pt>
                <c:pt idx="164">
                  <c:v>0.51176138868974186</c:v>
                </c:pt>
                <c:pt idx="165">
                  <c:v>0.49767177254715356</c:v>
                </c:pt>
                <c:pt idx="166">
                  <c:v>0.5077960337295726</c:v>
                </c:pt>
                <c:pt idx="167">
                  <c:v>0.52994555746506022</c:v>
                </c:pt>
                <c:pt idx="168">
                  <c:v>0.53872744496490976</c:v>
                </c:pt>
                <c:pt idx="169">
                  <c:v>0.53383429168992147</c:v>
                </c:pt>
                <c:pt idx="170">
                  <c:v>0.55306857370771301</c:v>
                </c:pt>
                <c:pt idx="171">
                  <c:v>0.54726009724204627</c:v>
                </c:pt>
                <c:pt idx="172">
                  <c:v>0.56298025983002531</c:v>
                </c:pt>
                <c:pt idx="173">
                  <c:v>0.5717798386928683</c:v>
                </c:pt>
                <c:pt idx="174">
                  <c:v>0.57501770516057538</c:v>
                </c:pt>
                <c:pt idx="175">
                  <c:v>0.58670433653286702</c:v>
                </c:pt>
                <c:pt idx="176">
                  <c:v>0.58297558134201477</c:v>
                </c:pt>
                <c:pt idx="177">
                  <c:v>0.58400451546988696</c:v>
                </c:pt>
                <c:pt idx="178">
                  <c:v>0.58210371005132311</c:v>
                </c:pt>
                <c:pt idx="179">
                  <c:v>0.58224609938522764</c:v>
                </c:pt>
                <c:pt idx="180">
                  <c:v>0.59075858339992005</c:v>
                </c:pt>
                <c:pt idx="181">
                  <c:v>0.60408914032881134</c:v>
                </c:pt>
                <c:pt idx="182">
                  <c:v>0.61762765267318653</c:v>
                </c:pt>
                <c:pt idx="183">
                  <c:v>0.62823929007472268</c:v>
                </c:pt>
                <c:pt idx="184">
                  <c:v>0.62981868218609494</c:v>
                </c:pt>
                <c:pt idx="185">
                  <c:v>0.62683611399769434</c:v>
                </c:pt>
                <c:pt idx="186">
                  <c:v>0.6289510009458914</c:v>
                </c:pt>
                <c:pt idx="187">
                  <c:v>0.62810394642539968</c:v>
                </c:pt>
                <c:pt idx="188">
                  <c:v>0.62520592140076237</c:v>
                </c:pt>
                <c:pt idx="189">
                  <c:v>0.62423079784792179</c:v>
                </c:pt>
                <c:pt idx="190">
                  <c:v>0.6244906747755774</c:v>
                </c:pt>
                <c:pt idx="191">
                  <c:v>0.62652128811904695</c:v>
                </c:pt>
                <c:pt idx="192">
                  <c:v>0.62741587482751271</c:v>
                </c:pt>
                <c:pt idx="193">
                  <c:v>0.61340382414524774</c:v>
                </c:pt>
                <c:pt idx="194">
                  <c:v>0.60404608196520537</c:v>
                </c:pt>
                <c:pt idx="195">
                  <c:v>0.61217859560076882</c:v>
                </c:pt>
                <c:pt idx="196">
                  <c:v>0.60708411123867023</c:v>
                </c:pt>
                <c:pt idx="197">
                  <c:v>0.6061037899308146</c:v>
                </c:pt>
                <c:pt idx="198">
                  <c:v>0.61427885822156281</c:v>
                </c:pt>
                <c:pt idx="199">
                  <c:v>0.61119558560235965</c:v>
                </c:pt>
              </c:numCache>
            </c:numRef>
          </c:val>
          <c:smooth val="0"/>
          <c:extLst>
            <c:ext xmlns:c16="http://schemas.microsoft.com/office/drawing/2014/chart" uri="{C3380CC4-5D6E-409C-BE32-E72D297353CC}">
              <c16:uniqueId val="{00000001-87A9-4F2B-9E1C-A501931BF759}"/>
            </c:ext>
          </c:extLst>
        </c:ser>
        <c:ser>
          <c:idx val="4"/>
          <c:order val="4"/>
          <c:tx>
            <c:strRef>
              <c:f>Retutns!$S$1</c:f>
              <c:strCache>
                <c:ptCount val="1"/>
                <c:pt idx="0">
                  <c:v>EM global IG Govt (JPM) FX Hdg.</c:v>
                </c:pt>
              </c:strCache>
            </c:strRef>
          </c:tx>
          <c:spPr>
            <a:ln w="28575" cap="rnd">
              <a:solidFill>
                <a:srgbClr val="FF0000"/>
              </a:solidFill>
              <a:round/>
            </a:ln>
            <a:effectLst/>
          </c:spPr>
          <c:marker>
            <c:symbol val="none"/>
          </c:marker>
          <c:cat>
            <c:numRef>
              <c:f>Retutns!$L$2:$L$202</c:f>
              <c:numCache>
                <c:formatCode>m/d/yyyy</c:formatCode>
                <c:ptCount val="201"/>
                <c:pt idx="0">
                  <c:v>38383</c:v>
                </c:pt>
                <c:pt idx="1">
                  <c:v>38411</c:v>
                </c:pt>
                <c:pt idx="2">
                  <c:v>38442</c:v>
                </c:pt>
                <c:pt idx="3">
                  <c:v>38472</c:v>
                </c:pt>
                <c:pt idx="4">
                  <c:v>38503</c:v>
                </c:pt>
                <c:pt idx="5">
                  <c:v>38533</c:v>
                </c:pt>
                <c:pt idx="6">
                  <c:v>38564</c:v>
                </c:pt>
                <c:pt idx="7">
                  <c:v>38595</c:v>
                </c:pt>
                <c:pt idx="8">
                  <c:v>38625</c:v>
                </c:pt>
                <c:pt idx="9">
                  <c:v>38656</c:v>
                </c:pt>
                <c:pt idx="10">
                  <c:v>38686</c:v>
                </c:pt>
                <c:pt idx="11">
                  <c:v>38717</c:v>
                </c:pt>
                <c:pt idx="12">
                  <c:v>38748</c:v>
                </c:pt>
                <c:pt idx="13">
                  <c:v>38776</c:v>
                </c:pt>
                <c:pt idx="14">
                  <c:v>38807</c:v>
                </c:pt>
                <c:pt idx="15">
                  <c:v>38837</c:v>
                </c:pt>
                <c:pt idx="16">
                  <c:v>38868</c:v>
                </c:pt>
                <c:pt idx="17">
                  <c:v>38898</c:v>
                </c:pt>
                <c:pt idx="18">
                  <c:v>38929</c:v>
                </c:pt>
                <c:pt idx="19">
                  <c:v>38960</c:v>
                </c:pt>
                <c:pt idx="20">
                  <c:v>38990</c:v>
                </c:pt>
                <c:pt idx="21">
                  <c:v>39021</c:v>
                </c:pt>
                <c:pt idx="22">
                  <c:v>39051</c:v>
                </c:pt>
                <c:pt idx="23">
                  <c:v>39082</c:v>
                </c:pt>
                <c:pt idx="24">
                  <c:v>39113</c:v>
                </c:pt>
                <c:pt idx="25">
                  <c:v>39141</c:v>
                </c:pt>
                <c:pt idx="26">
                  <c:v>39172</c:v>
                </c:pt>
                <c:pt idx="27">
                  <c:v>39202</c:v>
                </c:pt>
                <c:pt idx="28">
                  <c:v>39233</c:v>
                </c:pt>
                <c:pt idx="29">
                  <c:v>39263</c:v>
                </c:pt>
                <c:pt idx="30">
                  <c:v>39294</c:v>
                </c:pt>
                <c:pt idx="31">
                  <c:v>39325</c:v>
                </c:pt>
                <c:pt idx="32">
                  <c:v>39355</c:v>
                </c:pt>
                <c:pt idx="33">
                  <c:v>39386</c:v>
                </c:pt>
                <c:pt idx="34">
                  <c:v>39416</c:v>
                </c:pt>
                <c:pt idx="35">
                  <c:v>39447</c:v>
                </c:pt>
                <c:pt idx="36">
                  <c:v>39478</c:v>
                </c:pt>
                <c:pt idx="37">
                  <c:v>39507</c:v>
                </c:pt>
                <c:pt idx="38">
                  <c:v>39538</c:v>
                </c:pt>
                <c:pt idx="39">
                  <c:v>39568</c:v>
                </c:pt>
                <c:pt idx="40">
                  <c:v>39599</c:v>
                </c:pt>
                <c:pt idx="41">
                  <c:v>39629</c:v>
                </c:pt>
                <c:pt idx="42">
                  <c:v>39660</c:v>
                </c:pt>
                <c:pt idx="43">
                  <c:v>39691</c:v>
                </c:pt>
                <c:pt idx="44">
                  <c:v>39721</c:v>
                </c:pt>
                <c:pt idx="45">
                  <c:v>39752</c:v>
                </c:pt>
                <c:pt idx="46">
                  <c:v>39782</c:v>
                </c:pt>
                <c:pt idx="47">
                  <c:v>39813</c:v>
                </c:pt>
                <c:pt idx="48">
                  <c:v>39844</c:v>
                </c:pt>
                <c:pt idx="49">
                  <c:v>39872</c:v>
                </c:pt>
                <c:pt idx="50">
                  <c:v>39903</c:v>
                </c:pt>
                <c:pt idx="51">
                  <c:v>39933</c:v>
                </c:pt>
                <c:pt idx="52">
                  <c:v>39964</c:v>
                </c:pt>
                <c:pt idx="53">
                  <c:v>39994</c:v>
                </c:pt>
                <c:pt idx="54">
                  <c:v>40025</c:v>
                </c:pt>
                <c:pt idx="55">
                  <c:v>40056</c:v>
                </c:pt>
                <c:pt idx="56">
                  <c:v>40086</c:v>
                </c:pt>
                <c:pt idx="57">
                  <c:v>40117</c:v>
                </c:pt>
                <c:pt idx="58">
                  <c:v>40147</c:v>
                </c:pt>
                <c:pt idx="59">
                  <c:v>40178</c:v>
                </c:pt>
                <c:pt idx="60">
                  <c:v>40209</c:v>
                </c:pt>
                <c:pt idx="61">
                  <c:v>40237</c:v>
                </c:pt>
                <c:pt idx="62">
                  <c:v>40268</c:v>
                </c:pt>
                <c:pt idx="63">
                  <c:v>40298</c:v>
                </c:pt>
                <c:pt idx="64">
                  <c:v>40329</c:v>
                </c:pt>
                <c:pt idx="65">
                  <c:v>40359</c:v>
                </c:pt>
                <c:pt idx="66">
                  <c:v>40390</c:v>
                </c:pt>
                <c:pt idx="67">
                  <c:v>40421</c:v>
                </c:pt>
                <c:pt idx="68">
                  <c:v>40451</c:v>
                </c:pt>
                <c:pt idx="69">
                  <c:v>40482</c:v>
                </c:pt>
                <c:pt idx="70">
                  <c:v>40512</c:v>
                </c:pt>
                <c:pt idx="71">
                  <c:v>40543</c:v>
                </c:pt>
                <c:pt idx="72">
                  <c:v>40574</c:v>
                </c:pt>
                <c:pt idx="73">
                  <c:v>40602</c:v>
                </c:pt>
                <c:pt idx="74">
                  <c:v>40633</c:v>
                </c:pt>
                <c:pt idx="75">
                  <c:v>40663</c:v>
                </c:pt>
                <c:pt idx="76">
                  <c:v>40694</c:v>
                </c:pt>
                <c:pt idx="77">
                  <c:v>40724</c:v>
                </c:pt>
                <c:pt idx="78">
                  <c:v>40755</c:v>
                </c:pt>
                <c:pt idx="79">
                  <c:v>40786</c:v>
                </c:pt>
                <c:pt idx="80">
                  <c:v>40816</c:v>
                </c:pt>
                <c:pt idx="81">
                  <c:v>40847</c:v>
                </c:pt>
                <c:pt idx="82">
                  <c:v>40877</c:v>
                </c:pt>
                <c:pt idx="83">
                  <c:v>40908</c:v>
                </c:pt>
                <c:pt idx="84">
                  <c:v>40939</c:v>
                </c:pt>
                <c:pt idx="85">
                  <c:v>40968</c:v>
                </c:pt>
                <c:pt idx="86">
                  <c:v>40999</c:v>
                </c:pt>
                <c:pt idx="87">
                  <c:v>41029</c:v>
                </c:pt>
                <c:pt idx="88">
                  <c:v>41060</c:v>
                </c:pt>
                <c:pt idx="89">
                  <c:v>41090</c:v>
                </c:pt>
                <c:pt idx="90">
                  <c:v>41121</c:v>
                </c:pt>
                <c:pt idx="91">
                  <c:v>41152</c:v>
                </c:pt>
                <c:pt idx="92">
                  <c:v>41182</c:v>
                </c:pt>
                <c:pt idx="93">
                  <c:v>41213</c:v>
                </c:pt>
                <c:pt idx="94">
                  <c:v>41243</c:v>
                </c:pt>
                <c:pt idx="95">
                  <c:v>41274</c:v>
                </c:pt>
                <c:pt idx="96">
                  <c:v>41305</c:v>
                </c:pt>
                <c:pt idx="97">
                  <c:v>41333</c:v>
                </c:pt>
                <c:pt idx="98">
                  <c:v>41364</c:v>
                </c:pt>
                <c:pt idx="99">
                  <c:v>41394</c:v>
                </c:pt>
                <c:pt idx="100">
                  <c:v>41425</c:v>
                </c:pt>
                <c:pt idx="101">
                  <c:v>41455</c:v>
                </c:pt>
                <c:pt idx="102">
                  <c:v>41486</c:v>
                </c:pt>
                <c:pt idx="103">
                  <c:v>41517</c:v>
                </c:pt>
                <c:pt idx="104">
                  <c:v>41547</c:v>
                </c:pt>
                <c:pt idx="105">
                  <c:v>41578</c:v>
                </c:pt>
                <c:pt idx="106">
                  <c:v>41608</c:v>
                </c:pt>
                <c:pt idx="107">
                  <c:v>41639</c:v>
                </c:pt>
                <c:pt idx="108">
                  <c:v>41670</c:v>
                </c:pt>
                <c:pt idx="109">
                  <c:v>41698</c:v>
                </c:pt>
                <c:pt idx="110">
                  <c:v>41729</c:v>
                </c:pt>
                <c:pt idx="111">
                  <c:v>41759</c:v>
                </c:pt>
                <c:pt idx="112">
                  <c:v>41790</c:v>
                </c:pt>
                <c:pt idx="113">
                  <c:v>41820</c:v>
                </c:pt>
                <c:pt idx="114">
                  <c:v>41851</c:v>
                </c:pt>
                <c:pt idx="115">
                  <c:v>41882</c:v>
                </c:pt>
                <c:pt idx="116">
                  <c:v>41912</c:v>
                </c:pt>
                <c:pt idx="117">
                  <c:v>41943</c:v>
                </c:pt>
                <c:pt idx="118">
                  <c:v>41973</c:v>
                </c:pt>
                <c:pt idx="119">
                  <c:v>42004</c:v>
                </c:pt>
                <c:pt idx="120">
                  <c:v>42035</c:v>
                </c:pt>
                <c:pt idx="121">
                  <c:v>42063</c:v>
                </c:pt>
                <c:pt idx="122">
                  <c:v>42094</c:v>
                </c:pt>
                <c:pt idx="123">
                  <c:v>42124</c:v>
                </c:pt>
                <c:pt idx="124">
                  <c:v>42155</c:v>
                </c:pt>
                <c:pt idx="125">
                  <c:v>42185</c:v>
                </c:pt>
                <c:pt idx="126">
                  <c:v>42216</c:v>
                </c:pt>
                <c:pt idx="127">
                  <c:v>42247</c:v>
                </c:pt>
                <c:pt idx="128">
                  <c:v>42277</c:v>
                </c:pt>
                <c:pt idx="129">
                  <c:v>42308</c:v>
                </c:pt>
                <c:pt idx="130">
                  <c:v>42338</c:v>
                </c:pt>
                <c:pt idx="131">
                  <c:v>42369</c:v>
                </c:pt>
                <c:pt idx="132">
                  <c:v>42400</c:v>
                </c:pt>
                <c:pt idx="133">
                  <c:v>42429</c:v>
                </c:pt>
                <c:pt idx="134">
                  <c:v>42460</c:v>
                </c:pt>
                <c:pt idx="135">
                  <c:v>42490</c:v>
                </c:pt>
                <c:pt idx="136">
                  <c:v>42521</c:v>
                </c:pt>
                <c:pt idx="137">
                  <c:v>42551</c:v>
                </c:pt>
                <c:pt idx="138">
                  <c:v>42582</c:v>
                </c:pt>
                <c:pt idx="139">
                  <c:v>42613</c:v>
                </c:pt>
                <c:pt idx="140">
                  <c:v>42643</c:v>
                </c:pt>
                <c:pt idx="141">
                  <c:v>42674</c:v>
                </c:pt>
                <c:pt idx="142">
                  <c:v>42704</c:v>
                </c:pt>
                <c:pt idx="143">
                  <c:v>42735</c:v>
                </c:pt>
                <c:pt idx="144">
                  <c:v>42766</c:v>
                </c:pt>
                <c:pt idx="145">
                  <c:v>42794</c:v>
                </c:pt>
                <c:pt idx="146">
                  <c:v>42825</c:v>
                </c:pt>
                <c:pt idx="147">
                  <c:v>42855</c:v>
                </c:pt>
                <c:pt idx="148">
                  <c:v>42886</c:v>
                </c:pt>
                <c:pt idx="149">
                  <c:v>42916</c:v>
                </c:pt>
                <c:pt idx="150">
                  <c:v>42947</c:v>
                </c:pt>
                <c:pt idx="151">
                  <c:v>42978</c:v>
                </c:pt>
                <c:pt idx="152">
                  <c:v>43008</c:v>
                </c:pt>
                <c:pt idx="153">
                  <c:v>43039</c:v>
                </c:pt>
                <c:pt idx="154">
                  <c:v>43069</c:v>
                </c:pt>
                <c:pt idx="155">
                  <c:v>43100</c:v>
                </c:pt>
                <c:pt idx="156">
                  <c:v>43131</c:v>
                </c:pt>
                <c:pt idx="157">
                  <c:v>43159</c:v>
                </c:pt>
                <c:pt idx="158">
                  <c:v>43190</c:v>
                </c:pt>
                <c:pt idx="159">
                  <c:v>43220</c:v>
                </c:pt>
                <c:pt idx="160">
                  <c:v>43251</c:v>
                </c:pt>
                <c:pt idx="161">
                  <c:v>43281</c:v>
                </c:pt>
                <c:pt idx="162">
                  <c:v>43312</c:v>
                </c:pt>
                <c:pt idx="163">
                  <c:v>43343</c:v>
                </c:pt>
                <c:pt idx="164">
                  <c:v>43373</c:v>
                </c:pt>
                <c:pt idx="165">
                  <c:v>43404</c:v>
                </c:pt>
                <c:pt idx="166">
                  <c:v>43434</c:v>
                </c:pt>
                <c:pt idx="167">
                  <c:v>43465</c:v>
                </c:pt>
                <c:pt idx="168">
                  <c:v>43496</c:v>
                </c:pt>
                <c:pt idx="169">
                  <c:v>43524</c:v>
                </c:pt>
                <c:pt idx="170">
                  <c:v>43555</c:v>
                </c:pt>
                <c:pt idx="171">
                  <c:v>43585</c:v>
                </c:pt>
                <c:pt idx="172">
                  <c:v>43616</c:v>
                </c:pt>
                <c:pt idx="173">
                  <c:v>43646</c:v>
                </c:pt>
                <c:pt idx="174">
                  <c:v>43677</c:v>
                </c:pt>
                <c:pt idx="175">
                  <c:v>43708</c:v>
                </c:pt>
                <c:pt idx="176">
                  <c:v>43738</c:v>
                </c:pt>
                <c:pt idx="177">
                  <c:v>43769</c:v>
                </c:pt>
                <c:pt idx="178">
                  <c:v>43799</c:v>
                </c:pt>
                <c:pt idx="179">
                  <c:v>43830</c:v>
                </c:pt>
                <c:pt idx="180">
                  <c:v>43861</c:v>
                </c:pt>
                <c:pt idx="181">
                  <c:v>43890</c:v>
                </c:pt>
                <c:pt idx="182">
                  <c:v>43921</c:v>
                </c:pt>
                <c:pt idx="183">
                  <c:v>43951</c:v>
                </c:pt>
                <c:pt idx="184">
                  <c:v>43982</c:v>
                </c:pt>
                <c:pt idx="185">
                  <c:v>44012</c:v>
                </c:pt>
                <c:pt idx="186">
                  <c:v>44043</c:v>
                </c:pt>
                <c:pt idx="187">
                  <c:v>44074</c:v>
                </c:pt>
                <c:pt idx="188">
                  <c:v>44104</c:v>
                </c:pt>
                <c:pt idx="189">
                  <c:v>44135</c:v>
                </c:pt>
                <c:pt idx="190">
                  <c:v>44165</c:v>
                </c:pt>
                <c:pt idx="191">
                  <c:v>44196</c:v>
                </c:pt>
                <c:pt idx="192">
                  <c:v>44227</c:v>
                </c:pt>
                <c:pt idx="193">
                  <c:v>44255</c:v>
                </c:pt>
                <c:pt idx="194">
                  <c:v>44286</c:v>
                </c:pt>
                <c:pt idx="195">
                  <c:v>44316</c:v>
                </c:pt>
                <c:pt idx="196">
                  <c:v>44347</c:v>
                </c:pt>
                <c:pt idx="197">
                  <c:v>44377</c:v>
                </c:pt>
                <c:pt idx="198">
                  <c:v>44407</c:v>
                </c:pt>
                <c:pt idx="199">
                  <c:v>44439</c:v>
                </c:pt>
              </c:numCache>
            </c:numRef>
          </c:cat>
          <c:val>
            <c:numRef>
              <c:f>Retutns!$S$2:$S$202</c:f>
              <c:numCache>
                <c:formatCode>0.00%</c:formatCode>
                <c:ptCount val="201"/>
                <c:pt idx="0">
                  <c:v>1.2906934211213805E-2</c:v>
                </c:pt>
                <c:pt idx="1">
                  <c:v>1.2488895856194615E-2</c:v>
                </c:pt>
                <c:pt idx="2">
                  <c:v>-5.6957725871349396E-3</c:v>
                </c:pt>
                <c:pt idx="3">
                  <c:v>1.7453101322046471E-2</c:v>
                </c:pt>
                <c:pt idx="4">
                  <c:v>4.2065109473794271E-2</c:v>
                </c:pt>
                <c:pt idx="5">
                  <c:v>5.4554005329989108E-2</c:v>
                </c:pt>
                <c:pt idx="6">
                  <c:v>4.4730103987040915E-2</c:v>
                </c:pt>
                <c:pt idx="7">
                  <c:v>6.5841040915503912E-2</c:v>
                </c:pt>
                <c:pt idx="8">
                  <c:v>6.0249777917123826E-2</c:v>
                </c:pt>
                <c:pt idx="9">
                  <c:v>4.300569577258706E-2</c:v>
                </c:pt>
                <c:pt idx="10">
                  <c:v>5.2411558760516286E-2</c:v>
                </c:pt>
                <c:pt idx="11">
                  <c:v>6.155614777655849E-2</c:v>
                </c:pt>
                <c:pt idx="12">
                  <c:v>5.8316350525160709E-2</c:v>
                </c:pt>
                <c:pt idx="13">
                  <c:v>6.6415843653655271E-2</c:v>
                </c:pt>
                <c:pt idx="14">
                  <c:v>4.2483147828813461E-2</c:v>
                </c:pt>
                <c:pt idx="15">
                  <c:v>3.4644928672205699E-2</c:v>
                </c:pt>
                <c:pt idx="16">
                  <c:v>2.6702199926843306E-2</c:v>
                </c:pt>
                <c:pt idx="17">
                  <c:v>2.4977791712389674E-2</c:v>
                </c:pt>
                <c:pt idx="18">
                  <c:v>4.7133824528400536E-2</c:v>
                </c:pt>
                <c:pt idx="19">
                  <c:v>6.9394366933166474E-2</c:v>
                </c:pt>
                <c:pt idx="20">
                  <c:v>7.6501018968490486E-2</c:v>
                </c:pt>
                <c:pt idx="21">
                  <c:v>8.6690703872080555E-2</c:v>
                </c:pt>
                <c:pt idx="22">
                  <c:v>0.100642733970842</c:v>
                </c:pt>
                <c:pt idx="23">
                  <c:v>9.5887547682500074E-2</c:v>
                </c:pt>
                <c:pt idx="24">
                  <c:v>8.8624131264043671E-2</c:v>
                </c:pt>
                <c:pt idx="25">
                  <c:v>0.10863771751058171</c:v>
                </c:pt>
                <c:pt idx="26">
                  <c:v>0.11109369284631887</c:v>
                </c:pt>
                <c:pt idx="27">
                  <c:v>0.11940220515232292</c:v>
                </c:pt>
                <c:pt idx="28">
                  <c:v>0.11240006270575353</c:v>
                </c:pt>
                <c:pt idx="29">
                  <c:v>9.933636411140756E-2</c:v>
                </c:pt>
                <c:pt idx="30">
                  <c:v>9.7873229868840728E-2</c:v>
                </c:pt>
                <c:pt idx="31">
                  <c:v>0.11443799968647173</c:v>
                </c:pt>
                <c:pt idx="32">
                  <c:v>0.12389611746877827</c:v>
                </c:pt>
                <c:pt idx="33">
                  <c:v>0.14155823796833422</c:v>
                </c:pt>
                <c:pt idx="34">
                  <c:v>0.15378585985264204</c:v>
                </c:pt>
                <c:pt idx="35">
                  <c:v>0.15587605162773732</c:v>
                </c:pt>
                <c:pt idx="36">
                  <c:v>0.16888749542770598</c:v>
                </c:pt>
                <c:pt idx="37">
                  <c:v>0.17484454198672794</c:v>
                </c:pt>
                <c:pt idx="38">
                  <c:v>0.18289178032084497</c:v>
                </c:pt>
                <c:pt idx="39">
                  <c:v>0.18592255839473304</c:v>
                </c:pt>
                <c:pt idx="40">
                  <c:v>0.18827402414171535</c:v>
                </c:pt>
                <c:pt idx="41">
                  <c:v>0.17521032554736937</c:v>
                </c:pt>
                <c:pt idx="42">
                  <c:v>0.18252599676020331</c:v>
                </c:pt>
                <c:pt idx="43">
                  <c:v>0.19276793645817047</c:v>
                </c:pt>
                <c:pt idx="44">
                  <c:v>0.13115953388723467</c:v>
                </c:pt>
                <c:pt idx="45">
                  <c:v>-2.0901917750953181E-2</c:v>
                </c:pt>
                <c:pt idx="46">
                  <c:v>1.6251241051366883E-2</c:v>
                </c:pt>
                <c:pt idx="47">
                  <c:v>9.2490986047970347E-2</c:v>
                </c:pt>
                <c:pt idx="48">
                  <c:v>9.4581177823065632E-2</c:v>
                </c:pt>
                <c:pt idx="49">
                  <c:v>8.0420128546794478E-2</c:v>
                </c:pt>
                <c:pt idx="50">
                  <c:v>0.11109369284631887</c:v>
                </c:pt>
                <c:pt idx="51">
                  <c:v>0.15692114751528474</c:v>
                </c:pt>
                <c:pt idx="52">
                  <c:v>0.18879657208548917</c:v>
                </c:pt>
                <c:pt idx="53">
                  <c:v>0.1940220515232276</c:v>
                </c:pt>
                <c:pt idx="54">
                  <c:v>0.22171709254324123</c:v>
                </c:pt>
                <c:pt idx="55">
                  <c:v>0.23535559387573857</c:v>
                </c:pt>
                <c:pt idx="56">
                  <c:v>0.29205204577520028</c:v>
                </c:pt>
                <c:pt idx="57">
                  <c:v>0.29456027590531475</c:v>
                </c:pt>
                <c:pt idx="58">
                  <c:v>0.3169253278988351</c:v>
                </c:pt>
                <c:pt idx="59">
                  <c:v>0.30668338820086771</c:v>
                </c:pt>
                <c:pt idx="60">
                  <c:v>0.30720593614464153</c:v>
                </c:pt>
                <c:pt idx="61">
                  <c:v>0.32774207033495339</c:v>
                </c:pt>
                <c:pt idx="62">
                  <c:v>0.3523018236923241</c:v>
                </c:pt>
                <c:pt idx="63">
                  <c:v>0.35653446203689221</c:v>
                </c:pt>
                <c:pt idx="64">
                  <c:v>0.34456811412447119</c:v>
                </c:pt>
                <c:pt idx="65">
                  <c:v>0.37241991952761655</c:v>
                </c:pt>
                <c:pt idx="66">
                  <c:v>0.41589590844960012</c:v>
                </c:pt>
                <c:pt idx="67">
                  <c:v>0.45122014944871203</c:v>
                </c:pt>
                <c:pt idx="68">
                  <c:v>0.46940481789204136</c:v>
                </c:pt>
                <c:pt idx="69">
                  <c:v>0.48795526989601323</c:v>
                </c:pt>
                <c:pt idx="70">
                  <c:v>0.43486439880859074</c:v>
                </c:pt>
                <c:pt idx="71">
                  <c:v>0.42425667554998192</c:v>
                </c:pt>
                <c:pt idx="72">
                  <c:v>0.42848931389455003</c:v>
                </c:pt>
                <c:pt idx="73">
                  <c:v>0.43496890839734559</c:v>
                </c:pt>
                <c:pt idx="74">
                  <c:v>0.44494957412342595</c:v>
                </c:pt>
                <c:pt idx="75">
                  <c:v>0.45931964257720637</c:v>
                </c:pt>
                <c:pt idx="76">
                  <c:v>0.49250143700684523</c:v>
                </c:pt>
                <c:pt idx="77">
                  <c:v>0.50290014108794479</c:v>
                </c:pt>
                <c:pt idx="78">
                  <c:v>0.53116998484610911</c:v>
                </c:pt>
                <c:pt idx="79">
                  <c:v>0.55097455191513767</c:v>
                </c:pt>
                <c:pt idx="80">
                  <c:v>0.49077702879239116</c:v>
                </c:pt>
                <c:pt idx="81">
                  <c:v>0.54475623138422891</c:v>
                </c:pt>
                <c:pt idx="82">
                  <c:v>0.53660448346135703</c:v>
                </c:pt>
                <c:pt idx="83">
                  <c:v>0.55776767518419779</c:v>
                </c:pt>
                <c:pt idx="84">
                  <c:v>0.57485499294560238</c:v>
                </c:pt>
                <c:pt idx="85">
                  <c:v>0.60134817369493621</c:v>
                </c:pt>
                <c:pt idx="86">
                  <c:v>0.60652139833829732</c:v>
                </c:pt>
                <c:pt idx="87">
                  <c:v>0.63076762292940347</c:v>
                </c:pt>
                <c:pt idx="88">
                  <c:v>0.60296807232063521</c:v>
                </c:pt>
                <c:pt idx="89">
                  <c:v>0.65266238177352731</c:v>
                </c:pt>
                <c:pt idx="90">
                  <c:v>0.7196007733709564</c:v>
                </c:pt>
                <c:pt idx="91">
                  <c:v>0.72869310759262129</c:v>
                </c:pt>
                <c:pt idx="92">
                  <c:v>0.74598944453153537</c:v>
                </c:pt>
                <c:pt idx="93">
                  <c:v>0.75920990750901352</c:v>
                </c:pt>
                <c:pt idx="94">
                  <c:v>0.7756179129435119</c:v>
                </c:pt>
                <c:pt idx="95">
                  <c:v>0.78110466635313736</c:v>
                </c:pt>
                <c:pt idx="96">
                  <c:v>0.74416052672832667</c:v>
                </c:pt>
                <c:pt idx="97">
                  <c:v>0.74039818153315506</c:v>
                </c:pt>
                <c:pt idx="98">
                  <c:v>0.7339185870303595</c:v>
                </c:pt>
                <c:pt idx="99">
                  <c:v>0.78434446360453536</c:v>
                </c:pt>
                <c:pt idx="100">
                  <c:v>0.70016198986256972</c:v>
                </c:pt>
                <c:pt idx="101">
                  <c:v>0.62005539008203958</c:v>
                </c:pt>
                <c:pt idx="102">
                  <c:v>0.63369389141453669</c:v>
                </c:pt>
                <c:pt idx="103">
                  <c:v>0.58682134085802318</c:v>
                </c:pt>
                <c:pt idx="104">
                  <c:v>0.63270105032136637</c:v>
                </c:pt>
                <c:pt idx="105">
                  <c:v>0.67016773788995065</c:v>
                </c:pt>
                <c:pt idx="106">
                  <c:v>0.63871035167476542</c:v>
                </c:pt>
                <c:pt idx="107">
                  <c:v>0.64001672153420008</c:v>
                </c:pt>
                <c:pt idx="108">
                  <c:v>0.64221142289805022</c:v>
                </c:pt>
                <c:pt idx="109">
                  <c:v>0.68668025291320389</c:v>
                </c:pt>
                <c:pt idx="110">
                  <c:v>0.69901238438626678</c:v>
                </c:pt>
                <c:pt idx="111">
                  <c:v>0.72085488843601331</c:v>
                </c:pt>
                <c:pt idx="112">
                  <c:v>0.77462507185034157</c:v>
                </c:pt>
                <c:pt idx="113">
                  <c:v>0.77216909651460441</c:v>
                </c:pt>
                <c:pt idx="114">
                  <c:v>0.77640173485917252</c:v>
                </c:pt>
                <c:pt idx="115">
                  <c:v>0.80707529915869713</c:v>
                </c:pt>
                <c:pt idx="116">
                  <c:v>0.76903380885196193</c:v>
                </c:pt>
                <c:pt idx="117">
                  <c:v>0.80414903067356369</c:v>
                </c:pt>
                <c:pt idx="118">
                  <c:v>0.81554057584783357</c:v>
                </c:pt>
                <c:pt idx="119">
                  <c:v>0.79573600877880457</c:v>
                </c:pt>
                <c:pt idx="120">
                  <c:v>0.82912682238595359</c:v>
                </c:pt>
                <c:pt idx="121">
                  <c:v>0.83424779223493695</c:v>
                </c:pt>
                <c:pt idx="122">
                  <c:v>0.84245179495218592</c:v>
                </c:pt>
                <c:pt idx="123">
                  <c:v>0.84898364424935902</c:v>
                </c:pt>
                <c:pt idx="124">
                  <c:v>0.83774886345822153</c:v>
                </c:pt>
                <c:pt idx="125">
                  <c:v>0.8037309923185445</c:v>
                </c:pt>
                <c:pt idx="126">
                  <c:v>0.80994931284945304</c:v>
                </c:pt>
                <c:pt idx="127">
                  <c:v>0.78356064168887407</c:v>
                </c:pt>
                <c:pt idx="128">
                  <c:v>0.75466374039818085</c:v>
                </c:pt>
                <c:pt idx="129">
                  <c:v>0.79928933479646647</c:v>
                </c:pt>
                <c:pt idx="130">
                  <c:v>0.79427287453623752</c:v>
                </c:pt>
                <c:pt idx="131">
                  <c:v>0.76966086638448994</c:v>
                </c:pt>
                <c:pt idx="132">
                  <c:v>0.78293358415634517</c:v>
                </c:pt>
                <c:pt idx="133">
                  <c:v>0.81250979777394483</c:v>
                </c:pt>
                <c:pt idx="134">
                  <c:v>0.86319694832000748</c:v>
                </c:pt>
                <c:pt idx="135">
                  <c:v>0.88556200031352783</c:v>
                </c:pt>
                <c:pt idx="136">
                  <c:v>0.87312535925171031</c:v>
                </c:pt>
                <c:pt idx="137">
                  <c:v>0.93771228510215732</c:v>
                </c:pt>
                <c:pt idx="138">
                  <c:v>0.95934576997439414</c:v>
                </c:pt>
                <c:pt idx="139">
                  <c:v>0.98813816167633317</c:v>
                </c:pt>
                <c:pt idx="140">
                  <c:v>0.97857553430527155</c:v>
                </c:pt>
                <c:pt idx="141">
                  <c:v>0.94481893713748177</c:v>
                </c:pt>
                <c:pt idx="142">
                  <c:v>0.85499294560275851</c:v>
                </c:pt>
                <c:pt idx="143">
                  <c:v>0.86173381407744065</c:v>
                </c:pt>
                <c:pt idx="144">
                  <c:v>0.88284475100590387</c:v>
                </c:pt>
                <c:pt idx="145">
                  <c:v>0.91539948790301429</c:v>
                </c:pt>
                <c:pt idx="146">
                  <c:v>0.92219261117207396</c:v>
                </c:pt>
                <c:pt idx="147">
                  <c:v>0.93687620839211894</c:v>
                </c:pt>
                <c:pt idx="148">
                  <c:v>0.9511417672571445</c:v>
                </c:pt>
                <c:pt idx="149">
                  <c:v>0.9511417672571445</c:v>
                </c:pt>
                <c:pt idx="150">
                  <c:v>0.96650467680409546</c:v>
                </c:pt>
                <c:pt idx="151">
                  <c:v>0.99336364111407116</c:v>
                </c:pt>
                <c:pt idx="152">
                  <c:v>0.98594346031248259</c:v>
                </c:pt>
                <c:pt idx="153">
                  <c:v>0.98641375346187887</c:v>
                </c:pt>
                <c:pt idx="154">
                  <c:v>0.9920572712546365</c:v>
                </c:pt>
                <c:pt idx="155">
                  <c:v>0.99482677535663777</c:v>
                </c:pt>
                <c:pt idx="156">
                  <c:v>0.97862778909964865</c:v>
                </c:pt>
                <c:pt idx="157">
                  <c:v>0.93436797826200468</c:v>
                </c:pt>
                <c:pt idx="158">
                  <c:v>0.93426346867325005</c:v>
                </c:pt>
                <c:pt idx="159">
                  <c:v>0.90500078382191496</c:v>
                </c:pt>
                <c:pt idx="160">
                  <c:v>0.89972304958979921</c:v>
                </c:pt>
                <c:pt idx="161">
                  <c:v>0.89596070439462716</c:v>
                </c:pt>
                <c:pt idx="162">
                  <c:v>0.91931859748131806</c:v>
                </c:pt>
                <c:pt idx="163">
                  <c:v>0.91952761665882754</c:v>
                </c:pt>
                <c:pt idx="164">
                  <c:v>0.92062496734075272</c:v>
                </c:pt>
                <c:pt idx="165">
                  <c:v>0.87087840309348286</c:v>
                </c:pt>
                <c:pt idx="166">
                  <c:v>0.86664576474891497</c:v>
                </c:pt>
                <c:pt idx="167">
                  <c:v>0.89157130166692689</c:v>
                </c:pt>
                <c:pt idx="168">
                  <c:v>0.94058629879291344</c:v>
                </c:pt>
                <c:pt idx="169">
                  <c:v>0.94737942206197356</c:v>
                </c:pt>
                <c:pt idx="170">
                  <c:v>0.99022835345142823</c:v>
                </c:pt>
                <c:pt idx="171">
                  <c:v>0.99670794795422379</c:v>
                </c:pt>
                <c:pt idx="172">
                  <c:v>1.0174531013220451</c:v>
                </c:pt>
                <c:pt idx="173">
                  <c:v>1.0677222135130884</c:v>
                </c:pt>
                <c:pt idx="174">
                  <c:v>1.0808904216961897</c:v>
                </c:pt>
                <c:pt idx="175">
                  <c:v>1.1629827036630598</c:v>
                </c:pt>
                <c:pt idx="176">
                  <c:v>1.1319956105972708</c:v>
                </c:pt>
                <c:pt idx="177">
                  <c:v>1.1335632544285925</c:v>
                </c:pt>
                <c:pt idx="178">
                  <c:v>1.1337722736061018</c:v>
                </c:pt>
                <c:pt idx="179">
                  <c:v>1.1423420598839926</c:v>
                </c:pt>
                <c:pt idx="180">
                  <c:v>1.18754245702043</c:v>
                </c:pt>
                <c:pt idx="181">
                  <c:v>1.1961122432983209</c:v>
                </c:pt>
                <c:pt idx="182">
                  <c:v>1.0146313424256661</c:v>
                </c:pt>
                <c:pt idx="183">
                  <c:v>1.0590479176464429</c:v>
                </c:pt>
                <c:pt idx="184">
                  <c:v>1.1528975283482241</c:v>
                </c:pt>
                <c:pt idx="185">
                  <c:v>1.1903119611224313</c:v>
                </c:pt>
                <c:pt idx="186">
                  <c:v>1.2766368814338698</c:v>
                </c:pt>
                <c:pt idx="187">
                  <c:v>1.2536970267021981</c:v>
                </c:pt>
                <c:pt idx="188">
                  <c:v>1.238699900715889</c:v>
                </c:pt>
                <c:pt idx="189">
                  <c:v>1.2392224486596626</c:v>
                </c:pt>
                <c:pt idx="190">
                  <c:v>1.2831687307310431</c:v>
                </c:pt>
                <c:pt idx="191">
                  <c:v>1.2980090923342198</c:v>
                </c:pt>
                <c:pt idx="192">
                  <c:v>1.2678058211840919</c:v>
                </c:pt>
                <c:pt idx="193">
                  <c:v>1.1866541255160143</c:v>
                </c:pt>
                <c:pt idx="194">
                  <c:v>1.1708209228196669</c:v>
                </c:pt>
                <c:pt idx="195">
                  <c:v>1.1884307885248457</c:v>
                </c:pt>
                <c:pt idx="196">
                  <c:v>1.2019647802685882</c:v>
                </c:pt>
                <c:pt idx="197">
                  <c:v>1.2324293253906031</c:v>
                </c:pt>
                <c:pt idx="198">
                  <c:v>1.2416784239954</c:v>
                </c:pt>
                <c:pt idx="199">
                  <c:v>1.2579819198411437</c:v>
                </c:pt>
              </c:numCache>
            </c:numRef>
          </c:val>
          <c:smooth val="0"/>
          <c:extLst>
            <c:ext xmlns:c16="http://schemas.microsoft.com/office/drawing/2014/chart" uri="{C3380CC4-5D6E-409C-BE32-E72D297353CC}">
              <c16:uniqueId val="{00000002-87A9-4F2B-9E1C-A501931BF759}"/>
            </c:ext>
          </c:extLst>
        </c:ser>
        <c:ser>
          <c:idx val="8"/>
          <c:order val="8"/>
          <c:tx>
            <c:strRef>
              <c:f>Retutns!$U$1</c:f>
              <c:strCache>
                <c:ptCount val="1"/>
                <c:pt idx="0">
                  <c:v>US Fixed Rate ABS (ICE) FX Hdg.</c:v>
                </c:pt>
              </c:strCache>
            </c:strRef>
          </c:tx>
          <c:spPr>
            <a:ln w="28575" cap="rnd">
              <a:solidFill>
                <a:schemeClr val="accent2"/>
              </a:solidFill>
              <a:round/>
            </a:ln>
            <a:effectLst/>
          </c:spPr>
          <c:marker>
            <c:symbol val="none"/>
          </c:marker>
          <c:val>
            <c:numRef>
              <c:f>Retutns!$U$2:$U$201</c:f>
              <c:numCache>
                <c:formatCode>0.00%</c:formatCode>
                <c:ptCount val="200"/>
                <c:pt idx="0">
                  <c:v>1.9499999999998963E-3</c:v>
                </c:pt>
                <c:pt idx="1">
                  <c:v>-5.3900000000051129E-5</c:v>
                </c:pt>
                <c:pt idx="2">
                  <c:v>-5.1387520599999181E-4</c:v>
                </c:pt>
                <c:pt idx="3">
                  <c:v>6.0427537726486236E-3</c:v>
                </c:pt>
                <c:pt idx="4">
                  <c:v>1.0891879845832841E-2</c:v>
                </c:pt>
                <c:pt idx="5">
                  <c:v>1.2913663605524484E-2</c:v>
                </c:pt>
                <c:pt idx="6">
                  <c:v>9.1456247769119425E-3</c:v>
                </c:pt>
                <c:pt idx="7">
                  <c:v>1.525095580681235E-2</c:v>
                </c:pt>
                <c:pt idx="8">
                  <c:v>1.1372697155630274E-2</c:v>
                </c:pt>
                <c:pt idx="9">
                  <c:v>9.3904066692054311E-3</c:v>
                </c:pt>
                <c:pt idx="10">
                  <c:v>1.1409187482543715E-2</c:v>
                </c:pt>
                <c:pt idx="11">
                  <c:v>1.417033456437089E-2</c:v>
                </c:pt>
                <c:pt idx="12">
                  <c:v>1.4788978468455172E-2</c:v>
                </c:pt>
                <c:pt idx="13">
                  <c:v>1.5539922312521881E-2</c:v>
                </c:pt>
                <c:pt idx="14">
                  <c:v>1.4504071591763257E-2</c:v>
                </c:pt>
                <c:pt idx="15">
                  <c:v>1.5792491762684824E-2</c:v>
                </c:pt>
                <c:pt idx="16">
                  <c:v>1.5396332690897463E-2</c:v>
                </c:pt>
                <c:pt idx="17">
                  <c:v>1.5832953113954495E-2</c:v>
                </c:pt>
                <c:pt idx="18">
                  <c:v>2.159272595811057E-2</c:v>
                </c:pt>
                <c:pt idx="19">
                  <c:v>2.7824441586455029E-2</c:v>
                </c:pt>
                <c:pt idx="20">
                  <c:v>3.2110469507870443E-2</c:v>
                </c:pt>
                <c:pt idx="21">
                  <c:v>3.5402901905600581E-2</c:v>
                </c:pt>
                <c:pt idx="22">
                  <c:v>4.0403897921804433E-2</c:v>
                </c:pt>
                <c:pt idx="23">
                  <c:v>3.9446726335716331E-2</c:v>
                </c:pt>
                <c:pt idx="24">
                  <c:v>3.9862505026250661E-2</c:v>
                </c:pt>
                <c:pt idx="25">
                  <c:v>4.7630277938796928E-2</c:v>
                </c:pt>
                <c:pt idx="26">
                  <c:v>4.9736014797453931E-2</c:v>
                </c:pt>
                <c:pt idx="27">
                  <c:v>5.1919465708232693E-2</c:v>
                </c:pt>
                <c:pt idx="28">
                  <c:v>4.9405378185189974E-2</c:v>
                </c:pt>
                <c:pt idx="29">
                  <c:v>5.134677813483246E-2</c:v>
                </c:pt>
                <c:pt idx="30">
                  <c:v>5.6950456462291132E-2</c:v>
                </c:pt>
                <c:pt idx="31">
                  <c:v>5.3303977387496371E-2</c:v>
                </c:pt>
                <c:pt idx="32">
                  <c:v>5.9623801251821318E-2</c:v>
                </c:pt>
                <c:pt idx="33">
                  <c:v>6.1785433806375023E-2</c:v>
                </c:pt>
                <c:pt idx="34">
                  <c:v>6.6298021900052184E-2</c:v>
                </c:pt>
                <c:pt idx="35">
                  <c:v>6.4858519570487161E-2</c:v>
                </c:pt>
                <c:pt idx="36">
                  <c:v>7.2120854673958013E-2</c:v>
                </c:pt>
                <c:pt idx="37">
                  <c:v>7.2185181925238373E-2</c:v>
                </c:pt>
                <c:pt idx="38">
                  <c:v>6.0873628255927015E-2</c:v>
                </c:pt>
                <c:pt idx="39">
                  <c:v>4.5628874217889415E-2</c:v>
                </c:pt>
                <c:pt idx="40">
                  <c:v>4.4604157921156018E-2</c:v>
                </c:pt>
                <c:pt idx="41">
                  <c:v>4.7915553101765873E-2</c:v>
                </c:pt>
                <c:pt idx="42">
                  <c:v>4.40697030218824E-2</c:v>
                </c:pt>
                <c:pt idx="43">
                  <c:v>4.2952548439648908E-2</c:v>
                </c:pt>
                <c:pt idx="44">
                  <c:v>3.1699090441985156E-2</c:v>
                </c:pt>
                <c:pt idx="45">
                  <c:v>-9.2903144212749256E-3</c:v>
                </c:pt>
                <c:pt idx="46">
                  <c:v>-1.2856869289358475E-2</c:v>
                </c:pt>
                <c:pt idx="47">
                  <c:v>-2.0132114162695891E-2</c:v>
                </c:pt>
                <c:pt idx="48">
                  <c:v>-8.9730756370953735E-4</c:v>
                </c:pt>
                <c:pt idx="49">
                  <c:v>3.1190852598843577E-3</c:v>
                </c:pt>
                <c:pt idx="50">
                  <c:v>1.3581617319144756E-2</c:v>
                </c:pt>
                <c:pt idx="51">
                  <c:v>2.495400306546558E-2</c:v>
                </c:pt>
                <c:pt idx="52">
                  <c:v>5.1736051165566233E-2</c:v>
                </c:pt>
                <c:pt idx="53">
                  <c:v>6.540861983071844E-2</c:v>
                </c:pt>
                <c:pt idx="54">
                  <c:v>8.0015372008597652E-2</c:v>
                </c:pt>
                <c:pt idx="55">
                  <c:v>0.10240409067033562</c:v>
                </c:pt>
                <c:pt idx="56">
                  <c:v>0.12000948399834099</c:v>
                </c:pt>
                <c:pt idx="57">
                  <c:v>0.13191518481324316</c:v>
                </c:pt>
                <c:pt idx="58">
                  <c:v>0.14227220875428448</c:v>
                </c:pt>
                <c:pt idx="59">
                  <c:v>0.13705202476027734</c:v>
                </c:pt>
                <c:pt idx="60">
                  <c:v>0.15370983692301543</c:v>
                </c:pt>
                <c:pt idx="61">
                  <c:v>0.15922456994350753</c:v>
                </c:pt>
                <c:pt idx="62">
                  <c:v>0.16096340679842291</c:v>
                </c:pt>
                <c:pt idx="63">
                  <c:v>0.16890439650092404</c:v>
                </c:pt>
                <c:pt idx="64">
                  <c:v>0.17271502483351719</c:v>
                </c:pt>
                <c:pt idx="65">
                  <c:v>0.18196774637945357</c:v>
                </c:pt>
                <c:pt idx="66">
                  <c:v>0.18936686447178896</c:v>
                </c:pt>
                <c:pt idx="67">
                  <c:v>0.19801356157649885</c:v>
                </c:pt>
                <c:pt idx="68">
                  <c:v>0.202242549448864</c:v>
                </c:pt>
                <c:pt idx="69">
                  <c:v>0.20619792743655063</c:v>
                </c:pt>
                <c:pt idx="70">
                  <c:v>0.20301356490811817</c:v>
                </c:pt>
                <c:pt idx="71">
                  <c:v>0.20087220076258183</c:v>
                </c:pt>
                <c:pt idx="72">
                  <c:v>0.20431870397877039</c:v>
                </c:pt>
                <c:pt idx="73">
                  <c:v>0.20707659381088162</c:v>
                </c:pt>
                <c:pt idx="74">
                  <c:v>0.20853715648939275</c:v>
                </c:pt>
                <c:pt idx="75">
                  <c:v>0.21569169645580977</c:v>
                </c:pt>
                <c:pt idx="76">
                  <c:v>0.22308310197026127</c:v>
                </c:pt>
                <c:pt idx="77">
                  <c:v>0.22393926014164034</c:v>
                </c:pt>
                <c:pt idx="78">
                  <c:v>0.23200501986597377</c:v>
                </c:pt>
                <c:pt idx="79">
                  <c:v>0.23720408104980817</c:v>
                </c:pt>
                <c:pt idx="80">
                  <c:v>0.23939393227326655</c:v>
                </c:pt>
                <c:pt idx="81">
                  <c:v>0.24059614438757126</c:v>
                </c:pt>
                <c:pt idx="82">
                  <c:v>0.24199801803072951</c:v>
                </c:pt>
                <c:pt idx="83">
                  <c:v>0.24382375511723464</c:v>
                </c:pt>
                <c:pt idx="84">
                  <c:v>0.25118719174752857</c:v>
                </c:pt>
                <c:pt idx="85">
                  <c:v>0.2524383789392759</c:v>
                </c:pt>
                <c:pt idx="86">
                  <c:v>0.25345285402621665</c:v>
                </c:pt>
                <c:pt idx="87">
                  <c:v>0.25809062958611384</c:v>
                </c:pt>
                <c:pt idx="88">
                  <c:v>0.2612232752537833</c:v>
                </c:pt>
                <c:pt idx="89">
                  <c:v>0.26443939460568067</c:v>
                </c:pt>
                <c:pt idx="90">
                  <c:v>0.27064779203319445</c:v>
                </c:pt>
                <c:pt idx="91">
                  <c:v>0.27360840138863174</c:v>
                </c:pt>
                <c:pt idx="92">
                  <c:v>0.2767287419720339</c:v>
                </c:pt>
                <c:pt idx="93">
                  <c:v>0.27785226326496915</c:v>
                </c:pt>
                <c:pt idx="94">
                  <c:v>0.28052297449519292</c:v>
                </c:pt>
                <c:pt idx="95">
                  <c:v>0.28059980587366251</c:v>
                </c:pt>
                <c:pt idx="96">
                  <c:v>0.28066383586395638</c:v>
                </c:pt>
                <c:pt idx="97">
                  <c:v>0.2833916498343465</c:v>
                </c:pt>
                <c:pt idx="98">
                  <c:v>0.28371249774680507</c:v>
                </c:pt>
                <c:pt idx="99">
                  <c:v>0.2866521993666451</c:v>
                </c:pt>
                <c:pt idx="100">
                  <c:v>0.28151845709117196</c:v>
                </c:pt>
                <c:pt idx="101">
                  <c:v>0.27356022747263564</c:v>
                </c:pt>
                <c:pt idx="102">
                  <c:v>0.27583990027981153</c:v>
                </c:pt>
                <c:pt idx="103">
                  <c:v>0.27516370513266319</c:v>
                </c:pt>
                <c:pt idx="104">
                  <c:v>0.2803153665013991</c:v>
                </c:pt>
                <c:pt idx="105">
                  <c:v>0.28428434413755355</c:v>
                </c:pt>
                <c:pt idx="106">
                  <c:v>0.28695565557335989</c:v>
                </c:pt>
                <c:pt idx="107">
                  <c:v>0.28431739647943433</c:v>
                </c:pt>
                <c:pt idx="108">
                  <c:v>0.2891464298901969</c:v>
                </c:pt>
                <c:pt idx="109">
                  <c:v>0.29198255203595513</c:v>
                </c:pt>
                <c:pt idx="110">
                  <c:v>0.29177583482762937</c:v>
                </c:pt>
                <c:pt idx="111">
                  <c:v>0.29510861648148468</c:v>
                </c:pt>
                <c:pt idx="112">
                  <c:v>0.29927886622655508</c:v>
                </c:pt>
                <c:pt idx="113">
                  <c:v>0.2998505489276948</c:v>
                </c:pt>
                <c:pt idx="114">
                  <c:v>0.29836871930191733</c:v>
                </c:pt>
                <c:pt idx="115">
                  <c:v>0.30117319573560941</c:v>
                </c:pt>
                <c:pt idx="116">
                  <c:v>0.29972889348834286</c:v>
                </c:pt>
                <c:pt idx="117">
                  <c:v>0.30392701781431053</c:v>
                </c:pt>
                <c:pt idx="118">
                  <c:v>0.30648271476922639</c:v>
                </c:pt>
                <c:pt idx="119">
                  <c:v>0.30434008311700489</c:v>
                </c:pt>
                <c:pt idx="120">
                  <c:v>0.31272698985144731</c:v>
                </c:pt>
                <c:pt idx="121">
                  <c:v>0.3091957542487469</c:v>
                </c:pt>
                <c:pt idx="122">
                  <c:v>0.31384339917632986</c:v>
                </c:pt>
                <c:pt idx="123">
                  <c:v>0.31456601304587672</c:v>
                </c:pt>
                <c:pt idx="124">
                  <c:v>0.31578855943800965</c:v>
                </c:pt>
                <c:pt idx="125">
                  <c:v>0.31397277122598499</c:v>
                </c:pt>
                <c:pt idx="126">
                  <c:v>0.31594373038282408</c:v>
                </c:pt>
                <c:pt idx="127">
                  <c:v>0.31627271631541998</c:v>
                </c:pt>
                <c:pt idx="128">
                  <c:v>0.3211824135472765</c:v>
                </c:pt>
                <c:pt idx="129">
                  <c:v>0.31879107337875578</c:v>
                </c:pt>
                <c:pt idx="130">
                  <c:v>0.3173931548409743</c:v>
                </c:pt>
                <c:pt idx="131">
                  <c:v>0.31344097537645133</c:v>
                </c:pt>
                <c:pt idx="132">
                  <c:v>0.32259565897482512</c:v>
                </c:pt>
                <c:pt idx="133">
                  <c:v>0.32186823136238862</c:v>
                </c:pt>
                <c:pt idx="134">
                  <c:v>0.32178891926850706</c:v>
                </c:pt>
                <c:pt idx="135">
                  <c:v>0.32386412787175867</c:v>
                </c:pt>
                <c:pt idx="136">
                  <c:v>0.32543952618392602</c:v>
                </c:pt>
                <c:pt idx="137">
                  <c:v>0.33188116228118014</c:v>
                </c:pt>
                <c:pt idx="138">
                  <c:v>0.3325870592971889</c:v>
                </c:pt>
                <c:pt idx="139">
                  <c:v>0.3311478652731481</c:v>
                </c:pt>
                <c:pt idx="140">
                  <c:v>0.3342494397992346</c:v>
                </c:pt>
                <c:pt idx="141">
                  <c:v>0.33238149058351585</c:v>
                </c:pt>
                <c:pt idx="142">
                  <c:v>0.32657230728457165</c:v>
                </c:pt>
                <c:pt idx="143">
                  <c:v>0.3237865054392739</c:v>
                </c:pt>
                <c:pt idx="144">
                  <c:v>0.32452782588231965</c:v>
                </c:pt>
                <c:pt idx="145">
                  <c:v>0.32579937259516667</c:v>
                </c:pt>
                <c:pt idx="146">
                  <c:v>0.32666114218735376</c:v>
                </c:pt>
                <c:pt idx="147">
                  <c:v>0.32873073356916582</c:v>
                </c:pt>
                <c:pt idx="148">
                  <c:v>0.33089656466488382</c:v>
                </c:pt>
                <c:pt idx="149">
                  <c:v>0.32911316326823292</c:v>
                </c:pt>
                <c:pt idx="150">
                  <c:v>0.33041569416823569</c:v>
                </c:pt>
                <c:pt idx="151">
                  <c:v>0.33270400916220488</c:v>
                </c:pt>
                <c:pt idx="152">
                  <c:v>0.32919899761810822</c:v>
                </c:pt>
                <c:pt idx="153">
                  <c:v>0.32880023791882285</c:v>
                </c:pt>
                <c:pt idx="154">
                  <c:v>0.32647483750246487</c:v>
                </c:pt>
                <c:pt idx="155">
                  <c:v>0.32469736122021176</c:v>
                </c:pt>
                <c:pt idx="156">
                  <c:v>0.32032585992818507</c:v>
                </c:pt>
                <c:pt idx="157">
                  <c:v>0.31658933774458831</c:v>
                </c:pt>
                <c:pt idx="158">
                  <c:v>0.31587837950220621</c:v>
                </c:pt>
                <c:pt idx="159">
                  <c:v>0.31266763625622107</c:v>
                </c:pt>
                <c:pt idx="160">
                  <c:v>0.31504356467784511</c:v>
                </c:pt>
                <c:pt idx="161">
                  <c:v>0.31297894628130085</c:v>
                </c:pt>
                <c:pt idx="162">
                  <c:v>0.31141650133522614</c:v>
                </c:pt>
                <c:pt idx="163">
                  <c:v>0.31402622017288317</c:v>
                </c:pt>
                <c:pt idx="164">
                  <c:v>0.31110908196409914</c:v>
                </c:pt>
                <c:pt idx="165">
                  <c:v>0.30927352924934959</c:v>
                </c:pt>
                <c:pt idx="166">
                  <c:v>0.31102795577854359</c:v>
                </c:pt>
                <c:pt idx="167">
                  <c:v>0.31587875921492414</c:v>
                </c:pt>
                <c:pt idx="168">
                  <c:v>0.316734080408414</c:v>
                </c:pt>
                <c:pt idx="169">
                  <c:v>0.31726077404057729</c:v>
                </c:pt>
                <c:pt idx="170">
                  <c:v>0.32304354883861519</c:v>
                </c:pt>
                <c:pt idx="171">
                  <c:v>0.3235463053871741</c:v>
                </c:pt>
                <c:pt idx="172">
                  <c:v>0.33123610942147375</c:v>
                </c:pt>
                <c:pt idx="173">
                  <c:v>0.33343264900201897</c:v>
                </c:pt>
                <c:pt idx="174">
                  <c:v>0.3307524493775249</c:v>
                </c:pt>
                <c:pt idx="175">
                  <c:v>0.34028063691506816</c:v>
                </c:pt>
                <c:pt idx="176">
                  <c:v>0.33584430800687937</c:v>
                </c:pt>
                <c:pt idx="177">
                  <c:v>0.33628513662852155</c:v>
                </c:pt>
                <c:pt idx="178">
                  <c:v>0.33428070892357886</c:v>
                </c:pt>
                <c:pt idx="179">
                  <c:v>0.33149206224192862</c:v>
                </c:pt>
                <c:pt idx="180">
                  <c:v>0.34215731366048652</c:v>
                </c:pt>
                <c:pt idx="181">
                  <c:v>0.34957944360502924</c:v>
                </c:pt>
                <c:pt idx="182">
                  <c:v>0.29314003127346688</c:v>
                </c:pt>
                <c:pt idx="183">
                  <c:v>0.31080432410066239</c:v>
                </c:pt>
                <c:pt idx="184">
                  <c:v>0.32538046818466171</c:v>
                </c:pt>
                <c:pt idx="185">
                  <c:v>0.3436574648409283</c:v>
                </c:pt>
                <c:pt idx="186">
                  <c:v>0.35010702067216481</c:v>
                </c:pt>
                <c:pt idx="187">
                  <c:v>0.35531843377195904</c:v>
                </c:pt>
                <c:pt idx="188">
                  <c:v>0.35847632572264754</c:v>
                </c:pt>
                <c:pt idx="189">
                  <c:v>0.35896537719990751</c:v>
                </c:pt>
                <c:pt idx="190">
                  <c:v>0.36233561133536352</c:v>
                </c:pt>
                <c:pt idx="191">
                  <c:v>0.36441998482070659</c:v>
                </c:pt>
                <c:pt idx="192">
                  <c:v>0.36795383258139225</c:v>
                </c:pt>
                <c:pt idx="193">
                  <c:v>0.36543679752944258</c:v>
                </c:pt>
                <c:pt idx="194">
                  <c:v>0.36329306175732134</c:v>
                </c:pt>
                <c:pt idx="195">
                  <c:v>0.36554249530922078</c:v>
                </c:pt>
                <c:pt idx="196">
                  <c:v>0.36836916827451094</c:v>
                </c:pt>
                <c:pt idx="197">
                  <c:v>0.36715131971474668</c:v>
                </c:pt>
                <c:pt idx="198">
                  <c:v>0.37024108169730208</c:v>
                </c:pt>
                <c:pt idx="199">
                  <c:v>0.36956966356727028</c:v>
                </c:pt>
              </c:numCache>
            </c:numRef>
          </c:val>
          <c:smooth val="0"/>
          <c:extLst>
            <c:ext xmlns:c16="http://schemas.microsoft.com/office/drawing/2014/chart" uri="{C3380CC4-5D6E-409C-BE32-E72D297353CC}">
              <c16:uniqueId val="{00000003-87A9-4F2B-9E1C-A501931BF759}"/>
            </c:ext>
          </c:extLst>
        </c:ser>
        <c:dLbls>
          <c:showLegendKey val="0"/>
          <c:showVal val="0"/>
          <c:showCatName val="0"/>
          <c:showSerName val="0"/>
          <c:showPercent val="0"/>
          <c:showBubbleSize val="0"/>
        </c:dLbls>
        <c:smooth val="0"/>
        <c:axId val="556747560"/>
        <c:axId val="329373344"/>
        <c:extLst>
          <c:ext xmlns:c15="http://schemas.microsoft.com/office/drawing/2012/chart" uri="{02D57815-91ED-43cb-92C2-25804820EDAC}">
            <c15:filteredLineSeries>
              <c15:ser>
                <c:idx val="0"/>
                <c:order val="0"/>
                <c:tx>
                  <c:strRef>
                    <c:extLst>
                      <c:ext uri="{02D57815-91ED-43cb-92C2-25804820EDAC}">
                        <c15:formulaRef>
                          <c15:sqref>Retutns!$M$1</c15:sqref>
                        </c15:formulaRef>
                      </c:ext>
                    </c:extLst>
                    <c:strCache>
                      <c:ptCount val="1"/>
                      <c:pt idx="0">
                        <c:v>1-5 Year US Govt (ICE) FX Unhdg.</c:v>
                      </c:pt>
                    </c:strCache>
                  </c:strRef>
                </c:tx>
                <c:spPr>
                  <a:ln w="28575" cap="rnd">
                    <a:solidFill>
                      <a:schemeClr val="accent4"/>
                    </a:solidFill>
                    <a:round/>
                  </a:ln>
                  <a:effectLst/>
                </c:spPr>
                <c:marker>
                  <c:symbol val="none"/>
                </c:marker>
                <c:cat>
                  <c:numRef>
                    <c:extLst>
                      <c:ext uri="{02D57815-91ED-43cb-92C2-25804820EDAC}">
                        <c15:formulaRef>
                          <c15:sqref>Retutns!$L$2:$L$202</c15:sqref>
                        </c15:formulaRef>
                      </c:ext>
                    </c:extLst>
                    <c:numCache>
                      <c:formatCode>m/d/yyyy</c:formatCode>
                      <c:ptCount val="201"/>
                      <c:pt idx="0">
                        <c:v>38383</c:v>
                      </c:pt>
                      <c:pt idx="1">
                        <c:v>38411</c:v>
                      </c:pt>
                      <c:pt idx="2">
                        <c:v>38442</c:v>
                      </c:pt>
                      <c:pt idx="3">
                        <c:v>38472</c:v>
                      </c:pt>
                      <c:pt idx="4">
                        <c:v>38503</c:v>
                      </c:pt>
                      <c:pt idx="5">
                        <c:v>38533</c:v>
                      </c:pt>
                      <c:pt idx="6">
                        <c:v>38564</c:v>
                      </c:pt>
                      <c:pt idx="7">
                        <c:v>38595</c:v>
                      </c:pt>
                      <c:pt idx="8">
                        <c:v>38625</c:v>
                      </c:pt>
                      <c:pt idx="9">
                        <c:v>38656</c:v>
                      </c:pt>
                      <c:pt idx="10">
                        <c:v>38686</c:v>
                      </c:pt>
                      <c:pt idx="11">
                        <c:v>38717</c:v>
                      </c:pt>
                      <c:pt idx="12">
                        <c:v>38748</c:v>
                      </c:pt>
                      <c:pt idx="13">
                        <c:v>38776</c:v>
                      </c:pt>
                      <c:pt idx="14">
                        <c:v>38807</c:v>
                      </c:pt>
                      <c:pt idx="15">
                        <c:v>38837</c:v>
                      </c:pt>
                      <c:pt idx="16">
                        <c:v>38868</c:v>
                      </c:pt>
                      <c:pt idx="17">
                        <c:v>38898</c:v>
                      </c:pt>
                      <c:pt idx="18">
                        <c:v>38929</c:v>
                      </c:pt>
                      <c:pt idx="19">
                        <c:v>38960</c:v>
                      </c:pt>
                      <c:pt idx="20">
                        <c:v>38990</c:v>
                      </c:pt>
                      <c:pt idx="21">
                        <c:v>39021</c:v>
                      </c:pt>
                      <c:pt idx="22">
                        <c:v>39051</c:v>
                      </c:pt>
                      <c:pt idx="23">
                        <c:v>39082</c:v>
                      </c:pt>
                      <c:pt idx="24">
                        <c:v>39113</c:v>
                      </c:pt>
                      <c:pt idx="25">
                        <c:v>39141</c:v>
                      </c:pt>
                      <c:pt idx="26">
                        <c:v>39172</c:v>
                      </c:pt>
                      <c:pt idx="27">
                        <c:v>39202</c:v>
                      </c:pt>
                      <c:pt idx="28">
                        <c:v>39233</c:v>
                      </c:pt>
                      <c:pt idx="29">
                        <c:v>39263</c:v>
                      </c:pt>
                      <c:pt idx="30">
                        <c:v>39294</c:v>
                      </c:pt>
                      <c:pt idx="31">
                        <c:v>39325</c:v>
                      </c:pt>
                      <c:pt idx="32">
                        <c:v>39355</c:v>
                      </c:pt>
                      <c:pt idx="33">
                        <c:v>39386</c:v>
                      </c:pt>
                      <c:pt idx="34">
                        <c:v>39416</c:v>
                      </c:pt>
                      <c:pt idx="35">
                        <c:v>39447</c:v>
                      </c:pt>
                      <c:pt idx="36">
                        <c:v>39478</c:v>
                      </c:pt>
                      <c:pt idx="37">
                        <c:v>39507</c:v>
                      </c:pt>
                      <c:pt idx="38">
                        <c:v>39538</c:v>
                      </c:pt>
                      <c:pt idx="39">
                        <c:v>39568</c:v>
                      </c:pt>
                      <c:pt idx="40">
                        <c:v>39599</c:v>
                      </c:pt>
                      <c:pt idx="41">
                        <c:v>39629</c:v>
                      </c:pt>
                      <c:pt idx="42">
                        <c:v>39660</c:v>
                      </c:pt>
                      <c:pt idx="43">
                        <c:v>39691</c:v>
                      </c:pt>
                      <c:pt idx="44">
                        <c:v>39721</c:v>
                      </c:pt>
                      <c:pt idx="45">
                        <c:v>39752</c:v>
                      </c:pt>
                      <c:pt idx="46">
                        <c:v>39782</c:v>
                      </c:pt>
                      <c:pt idx="47">
                        <c:v>39813</c:v>
                      </c:pt>
                      <c:pt idx="48">
                        <c:v>39844</c:v>
                      </c:pt>
                      <c:pt idx="49">
                        <c:v>39872</c:v>
                      </c:pt>
                      <c:pt idx="50">
                        <c:v>39903</c:v>
                      </c:pt>
                      <c:pt idx="51">
                        <c:v>39933</c:v>
                      </c:pt>
                      <c:pt idx="52">
                        <c:v>39964</c:v>
                      </c:pt>
                      <c:pt idx="53">
                        <c:v>39994</c:v>
                      </c:pt>
                      <c:pt idx="54">
                        <c:v>40025</c:v>
                      </c:pt>
                      <c:pt idx="55">
                        <c:v>40056</c:v>
                      </c:pt>
                      <c:pt idx="56">
                        <c:v>40086</c:v>
                      </c:pt>
                      <c:pt idx="57">
                        <c:v>40117</c:v>
                      </c:pt>
                      <c:pt idx="58">
                        <c:v>40147</c:v>
                      </c:pt>
                      <c:pt idx="59">
                        <c:v>40178</c:v>
                      </c:pt>
                      <c:pt idx="60">
                        <c:v>40209</c:v>
                      </c:pt>
                      <c:pt idx="61">
                        <c:v>40237</c:v>
                      </c:pt>
                      <c:pt idx="62">
                        <c:v>40268</c:v>
                      </c:pt>
                      <c:pt idx="63">
                        <c:v>40298</c:v>
                      </c:pt>
                      <c:pt idx="64">
                        <c:v>40329</c:v>
                      </c:pt>
                      <c:pt idx="65">
                        <c:v>40359</c:v>
                      </c:pt>
                      <c:pt idx="66">
                        <c:v>40390</c:v>
                      </c:pt>
                      <c:pt idx="67">
                        <c:v>40421</c:v>
                      </c:pt>
                      <c:pt idx="68">
                        <c:v>40451</c:v>
                      </c:pt>
                      <c:pt idx="69">
                        <c:v>40482</c:v>
                      </c:pt>
                      <c:pt idx="70">
                        <c:v>40512</c:v>
                      </c:pt>
                      <c:pt idx="71">
                        <c:v>40543</c:v>
                      </c:pt>
                      <c:pt idx="72">
                        <c:v>40574</c:v>
                      </c:pt>
                      <c:pt idx="73">
                        <c:v>40602</c:v>
                      </c:pt>
                      <c:pt idx="74">
                        <c:v>40633</c:v>
                      </c:pt>
                      <c:pt idx="75">
                        <c:v>40663</c:v>
                      </c:pt>
                      <c:pt idx="76">
                        <c:v>40694</c:v>
                      </c:pt>
                      <c:pt idx="77">
                        <c:v>40724</c:v>
                      </c:pt>
                      <c:pt idx="78">
                        <c:v>40755</c:v>
                      </c:pt>
                      <c:pt idx="79">
                        <c:v>40786</c:v>
                      </c:pt>
                      <c:pt idx="80">
                        <c:v>40816</c:v>
                      </c:pt>
                      <c:pt idx="81">
                        <c:v>40847</c:v>
                      </c:pt>
                      <c:pt idx="82">
                        <c:v>40877</c:v>
                      </c:pt>
                      <c:pt idx="83">
                        <c:v>40908</c:v>
                      </c:pt>
                      <c:pt idx="84">
                        <c:v>40939</c:v>
                      </c:pt>
                      <c:pt idx="85">
                        <c:v>40968</c:v>
                      </c:pt>
                      <c:pt idx="86">
                        <c:v>40999</c:v>
                      </c:pt>
                      <c:pt idx="87">
                        <c:v>41029</c:v>
                      </c:pt>
                      <c:pt idx="88">
                        <c:v>41060</c:v>
                      </c:pt>
                      <c:pt idx="89">
                        <c:v>41090</c:v>
                      </c:pt>
                      <c:pt idx="90">
                        <c:v>41121</c:v>
                      </c:pt>
                      <c:pt idx="91">
                        <c:v>41152</c:v>
                      </c:pt>
                      <c:pt idx="92">
                        <c:v>41182</c:v>
                      </c:pt>
                      <c:pt idx="93">
                        <c:v>41213</c:v>
                      </c:pt>
                      <c:pt idx="94">
                        <c:v>41243</c:v>
                      </c:pt>
                      <c:pt idx="95">
                        <c:v>41274</c:v>
                      </c:pt>
                      <c:pt idx="96">
                        <c:v>41305</c:v>
                      </c:pt>
                      <c:pt idx="97">
                        <c:v>41333</c:v>
                      </c:pt>
                      <c:pt idx="98">
                        <c:v>41364</c:v>
                      </c:pt>
                      <c:pt idx="99">
                        <c:v>41394</c:v>
                      </c:pt>
                      <c:pt idx="100">
                        <c:v>41425</c:v>
                      </c:pt>
                      <c:pt idx="101">
                        <c:v>41455</c:v>
                      </c:pt>
                      <c:pt idx="102">
                        <c:v>41486</c:v>
                      </c:pt>
                      <c:pt idx="103">
                        <c:v>41517</c:v>
                      </c:pt>
                      <c:pt idx="104">
                        <c:v>41547</c:v>
                      </c:pt>
                      <c:pt idx="105">
                        <c:v>41578</c:v>
                      </c:pt>
                      <c:pt idx="106">
                        <c:v>41608</c:v>
                      </c:pt>
                      <c:pt idx="107">
                        <c:v>41639</c:v>
                      </c:pt>
                      <c:pt idx="108">
                        <c:v>41670</c:v>
                      </c:pt>
                      <c:pt idx="109">
                        <c:v>41698</c:v>
                      </c:pt>
                      <c:pt idx="110">
                        <c:v>41729</c:v>
                      </c:pt>
                      <c:pt idx="111">
                        <c:v>41759</c:v>
                      </c:pt>
                      <c:pt idx="112">
                        <c:v>41790</c:v>
                      </c:pt>
                      <c:pt idx="113">
                        <c:v>41820</c:v>
                      </c:pt>
                      <c:pt idx="114">
                        <c:v>41851</c:v>
                      </c:pt>
                      <c:pt idx="115">
                        <c:v>41882</c:v>
                      </c:pt>
                      <c:pt idx="116">
                        <c:v>41912</c:v>
                      </c:pt>
                      <c:pt idx="117">
                        <c:v>41943</c:v>
                      </c:pt>
                      <c:pt idx="118">
                        <c:v>41973</c:v>
                      </c:pt>
                      <c:pt idx="119">
                        <c:v>42004</c:v>
                      </c:pt>
                      <c:pt idx="120">
                        <c:v>42035</c:v>
                      </c:pt>
                      <c:pt idx="121">
                        <c:v>42063</c:v>
                      </c:pt>
                      <c:pt idx="122">
                        <c:v>42094</c:v>
                      </c:pt>
                      <c:pt idx="123">
                        <c:v>42124</c:v>
                      </c:pt>
                      <c:pt idx="124">
                        <c:v>42155</c:v>
                      </c:pt>
                      <c:pt idx="125">
                        <c:v>42185</c:v>
                      </c:pt>
                      <c:pt idx="126">
                        <c:v>42216</c:v>
                      </c:pt>
                      <c:pt idx="127">
                        <c:v>42247</c:v>
                      </c:pt>
                      <c:pt idx="128">
                        <c:v>42277</c:v>
                      </c:pt>
                      <c:pt idx="129">
                        <c:v>42308</c:v>
                      </c:pt>
                      <c:pt idx="130">
                        <c:v>42338</c:v>
                      </c:pt>
                      <c:pt idx="131">
                        <c:v>42369</c:v>
                      </c:pt>
                      <c:pt idx="132">
                        <c:v>42400</c:v>
                      </c:pt>
                      <c:pt idx="133">
                        <c:v>42429</c:v>
                      </c:pt>
                      <c:pt idx="134">
                        <c:v>42460</c:v>
                      </c:pt>
                      <c:pt idx="135">
                        <c:v>42490</c:v>
                      </c:pt>
                      <c:pt idx="136">
                        <c:v>42521</c:v>
                      </c:pt>
                      <c:pt idx="137">
                        <c:v>42551</c:v>
                      </c:pt>
                      <c:pt idx="138">
                        <c:v>42582</c:v>
                      </c:pt>
                      <c:pt idx="139">
                        <c:v>42613</c:v>
                      </c:pt>
                      <c:pt idx="140">
                        <c:v>42643</c:v>
                      </c:pt>
                      <c:pt idx="141">
                        <c:v>42674</c:v>
                      </c:pt>
                      <c:pt idx="142">
                        <c:v>42704</c:v>
                      </c:pt>
                      <c:pt idx="143">
                        <c:v>42735</c:v>
                      </c:pt>
                      <c:pt idx="144">
                        <c:v>42766</c:v>
                      </c:pt>
                      <c:pt idx="145">
                        <c:v>42794</c:v>
                      </c:pt>
                      <c:pt idx="146">
                        <c:v>42825</c:v>
                      </c:pt>
                      <c:pt idx="147">
                        <c:v>42855</c:v>
                      </c:pt>
                      <c:pt idx="148">
                        <c:v>42886</c:v>
                      </c:pt>
                      <c:pt idx="149">
                        <c:v>42916</c:v>
                      </c:pt>
                      <c:pt idx="150">
                        <c:v>42947</c:v>
                      </c:pt>
                      <c:pt idx="151">
                        <c:v>42978</c:v>
                      </c:pt>
                      <c:pt idx="152">
                        <c:v>43008</c:v>
                      </c:pt>
                      <c:pt idx="153">
                        <c:v>43039</c:v>
                      </c:pt>
                      <c:pt idx="154">
                        <c:v>43069</c:v>
                      </c:pt>
                      <c:pt idx="155">
                        <c:v>43100</c:v>
                      </c:pt>
                      <c:pt idx="156">
                        <c:v>43131</c:v>
                      </c:pt>
                      <c:pt idx="157">
                        <c:v>43159</c:v>
                      </c:pt>
                      <c:pt idx="158">
                        <c:v>43190</c:v>
                      </c:pt>
                      <c:pt idx="159">
                        <c:v>43220</c:v>
                      </c:pt>
                      <c:pt idx="160">
                        <c:v>43251</c:v>
                      </c:pt>
                      <c:pt idx="161">
                        <c:v>43281</c:v>
                      </c:pt>
                      <c:pt idx="162">
                        <c:v>43312</c:v>
                      </c:pt>
                      <c:pt idx="163">
                        <c:v>43343</c:v>
                      </c:pt>
                      <c:pt idx="164">
                        <c:v>43373</c:v>
                      </c:pt>
                      <c:pt idx="165">
                        <c:v>43404</c:v>
                      </c:pt>
                      <c:pt idx="166">
                        <c:v>43434</c:v>
                      </c:pt>
                      <c:pt idx="167">
                        <c:v>43465</c:v>
                      </c:pt>
                      <c:pt idx="168">
                        <c:v>43496</c:v>
                      </c:pt>
                      <c:pt idx="169">
                        <c:v>43524</c:v>
                      </c:pt>
                      <c:pt idx="170">
                        <c:v>43555</c:v>
                      </c:pt>
                      <c:pt idx="171">
                        <c:v>43585</c:v>
                      </c:pt>
                      <c:pt idx="172">
                        <c:v>43616</c:v>
                      </c:pt>
                      <c:pt idx="173">
                        <c:v>43646</c:v>
                      </c:pt>
                      <c:pt idx="174">
                        <c:v>43677</c:v>
                      </c:pt>
                      <c:pt idx="175">
                        <c:v>43708</c:v>
                      </c:pt>
                      <c:pt idx="176">
                        <c:v>43738</c:v>
                      </c:pt>
                      <c:pt idx="177">
                        <c:v>43769</c:v>
                      </c:pt>
                      <c:pt idx="178">
                        <c:v>43799</c:v>
                      </c:pt>
                      <c:pt idx="179">
                        <c:v>43830</c:v>
                      </c:pt>
                      <c:pt idx="180">
                        <c:v>43861</c:v>
                      </c:pt>
                      <c:pt idx="181">
                        <c:v>43890</c:v>
                      </c:pt>
                      <c:pt idx="182">
                        <c:v>43921</c:v>
                      </c:pt>
                      <c:pt idx="183">
                        <c:v>43951</c:v>
                      </c:pt>
                      <c:pt idx="184">
                        <c:v>43982</c:v>
                      </c:pt>
                      <c:pt idx="185">
                        <c:v>44012</c:v>
                      </c:pt>
                      <c:pt idx="186">
                        <c:v>44043</c:v>
                      </c:pt>
                      <c:pt idx="187">
                        <c:v>44074</c:v>
                      </c:pt>
                      <c:pt idx="188">
                        <c:v>44104</c:v>
                      </c:pt>
                      <c:pt idx="189">
                        <c:v>44135</c:v>
                      </c:pt>
                      <c:pt idx="190">
                        <c:v>44165</c:v>
                      </c:pt>
                      <c:pt idx="191">
                        <c:v>44196</c:v>
                      </c:pt>
                      <c:pt idx="192">
                        <c:v>44227</c:v>
                      </c:pt>
                      <c:pt idx="193">
                        <c:v>44255</c:v>
                      </c:pt>
                      <c:pt idx="194">
                        <c:v>44286</c:v>
                      </c:pt>
                      <c:pt idx="195">
                        <c:v>44316</c:v>
                      </c:pt>
                      <c:pt idx="196">
                        <c:v>44347</c:v>
                      </c:pt>
                      <c:pt idx="197">
                        <c:v>44377</c:v>
                      </c:pt>
                      <c:pt idx="198">
                        <c:v>44407</c:v>
                      </c:pt>
                      <c:pt idx="199">
                        <c:v>44439</c:v>
                      </c:pt>
                    </c:numCache>
                  </c:numRef>
                </c:cat>
                <c:val>
                  <c:numRef>
                    <c:extLst>
                      <c:ext uri="{02D57815-91ED-43cb-92C2-25804820EDAC}">
                        <c15:formulaRef>
                          <c15:sqref>Retutns!$M$2:$M$202</c15:sqref>
                        </c15:formulaRef>
                      </c:ext>
                    </c:extLst>
                    <c:numCache>
                      <c:formatCode>0.00%</c:formatCode>
                      <c:ptCount val="201"/>
                      <c:pt idx="0">
                        <c:v>4.2200000000000015E-2</c:v>
                      </c:pt>
                      <c:pt idx="1">
                        <c:v>1.9021471999999928E-2</c:v>
                      </c:pt>
                      <c:pt idx="2">
                        <c:v>3.963627637855982E-2</c:v>
                      </c:pt>
                      <c:pt idx="3">
                        <c:v>5.5230820524238222E-2</c:v>
                      </c:pt>
                      <c:pt idx="4">
                        <c:v>0.10895262159712704</c:v>
                      </c:pt>
                      <c:pt idx="5">
                        <c:v>0.13367117553252705</c:v>
                      </c:pt>
                      <c:pt idx="6">
                        <c:v>0.12338877797044678</c:v>
                      </c:pt>
                      <c:pt idx="7">
                        <c:v>0.11909743283859964</c:v>
                      </c:pt>
                      <c:pt idx="8">
                        <c:v>0.13585032140819342</c:v>
                      </c:pt>
                      <c:pt idx="9">
                        <c:v>0.14118881791881188</c:v>
                      </c:pt>
                      <c:pt idx="10">
                        <c:v>0.16371588518452929</c:v>
                      </c:pt>
                      <c:pt idx="11">
                        <c:v>0.16831256293100805</c:v>
                      </c:pt>
                      <c:pt idx="12">
                        <c:v>0.1357516918021211</c:v>
                      </c:pt>
                      <c:pt idx="13">
                        <c:v>0.15684260071888634</c:v>
                      </c:pt>
                      <c:pt idx="14">
                        <c:v>0.1397676039322755</c:v>
                      </c:pt>
                      <c:pt idx="15">
                        <c:v>9.7744372375292654E-2</c:v>
                      </c:pt>
                      <c:pt idx="16">
                        <c:v>7.7633695473377173E-2</c:v>
                      </c:pt>
                      <c:pt idx="17">
                        <c:v>8.4325800722266919E-2</c:v>
                      </c:pt>
                      <c:pt idx="18">
                        <c:v>9.5689535113836266E-2</c:v>
                      </c:pt>
                      <c:pt idx="19">
                        <c:v>0.10161721549880198</c:v>
                      </c:pt>
                      <c:pt idx="20">
                        <c:v>0.11979389955453223</c:v>
                      </c:pt>
                      <c:pt idx="21">
                        <c:v>0.1158410270891046</c:v>
                      </c:pt>
                      <c:pt idx="22">
                        <c:v>8.091520294121568E-2</c:v>
                      </c:pt>
                      <c:pt idx="23">
                        <c:v>8.4892970888039265E-2</c:v>
                      </c:pt>
                      <c:pt idx="24">
                        <c:v>0.10241399236788107</c:v>
                      </c:pt>
                      <c:pt idx="25">
                        <c:v>9.5347518676802911E-2</c:v>
                      </c:pt>
                      <c:pt idx="26">
                        <c:v>9.0834686899854411E-2</c:v>
                      </c:pt>
                      <c:pt idx="27">
                        <c:v>6.8156233759206541E-2</c:v>
                      </c:pt>
                      <c:pt idx="28">
                        <c:v>7.9948678579908172E-2</c:v>
                      </c:pt>
                      <c:pt idx="29">
                        <c:v>7.966789192347723E-2</c:v>
                      </c:pt>
                      <c:pt idx="30">
                        <c:v>7.7346605955841863E-2</c:v>
                      </c:pt>
                      <c:pt idx="31">
                        <c:v>9.5079731089874997E-2</c:v>
                      </c:pt>
                      <c:pt idx="32">
                        <c:v>5.7047612029123673E-2</c:v>
                      </c:pt>
                      <c:pt idx="33">
                        <c:v>4.3749953069797343E-2</c:v>
                      </c:pt>
                      <c:pt idx="34">
                        <c:v>5.1244077732838456E-2</c:v>
                      </c:pt>
                      <c:pt idx="35">
                        <c:v>5.8318950375980227E-2</c:v>
                      </c:pt>
                      <c:pt idx="36">
                        <c:v>6.7473409296732623E-2</c:v>
                      </c:pt>
                      <c:pt idx="37">
                        <c:v>5.3799074923641443E-2</c:v>
                      </c:pt>
                      <c:pt idx="38">
                        <c:v>1.2553379131130082E-2</c:v>
                      </c:pt>
                      <c:pt idx="39">
                        <c:v>1.814267378393386E-2</c:v>
                      </c:pt>
                      <c:pt idx="40">
                        <c:v>1.3367584643887431E-2</c:v>
                      </c:pt>
                      <c:pt idx="41">
                        <c:v>3.3656465834521754E-3</c:v>
                      </c:pt>
                      <c:pt idx="42">
                        <c:v>1.8396063969272181E-2</c:v>
                      </c:pt>
                      <c:pt idx="43">
                        <c:v>8.6669336097772165E-2</c:v>
                      </c:pt>
                      <c:pt idx="44">
                        <c:v>0.14867468841551124</c:v>
                      </c:pt>
                      <c:pt idx="45">
                        <c:v>0.28856029197075195</c:v>
                      </c:pt>
                      <c:pt idx="46">
                        <c:v>0.31424129858972916</c:v>
                      </c:pt>
                      <c:pt idx="47">
                        <c:v>0.21032423911023934</c:v>
                      </c:pt>
                      <c:pt idx="48">
                        <c:v>0.30401543845976287</c:v>
                      </c:pt>
                      <c:pt idx="49">
                        <c:v>0.31284362297813506</c:v>
                      </c:pt>
                      <c:pt idx="50">
                        <c:v>0.2670647658448877</c:v>
                      </c:pt>
                      <c:pt idx="51">
                        <c:v>0.2635296551481805</c:v>
                      </c:pt>
                      <c:pt idx="52">
                        <c:v>0.18205726298422586</c:v>
                      </c:pt>
                      <c:pt idx="53">
                        <c:v>0.18887773339164493</c:v>
                      </c:pt>
                      <c:pt idx="54">
                        <c:v>0.17914082475516735</c:v>
                      </c:pt>
                      <c:pt idx="55">
                        <c:v>0.17167686333446719</c:v>
                      </c:pt>
                      <c:pt idx="56">
                        <c:v>0.15455866436115073</c:v>
                      </c:pt>
                      <c:pt idx="57">
                        <c:v>0.1465113904705535</c:v>
                      </c:pt>
                      <c:pt idx="58">
                        <c:v>0.13787815970031025</c:v>
                      </c:pt>
                      <c:pt idx="59">
                        <c:v>0.17534848749924126</c:v>
                      </c:pt>
                      <c:pt idx="60">
                        <c:v>0.22606477473483344</c:v>
                      </c:pt>
                      <c:pt idx="61">
                        <c:v>0.25260907710784264</c:v>
                      </c:pt>
                      <c:pt idx="62">
                        <c:v>0.25751930469010542</c:v>
                      </c:pt>
                      <c:pt idx="63">
                        <c:v>0.28558713557078841</c:v>
                      </c:pt>
                      <c:pt idx="64">
                        <c:v>0.40365545810160963</c:v>
                      </c:pt>
                      <c:pt idx="65">
                        <c:v>0.4174112815910056</c:v>
                      </c:pt>
                      <c:pt idx="66">
                        <c:v>0.34041750077498212</c:v>
                      </c:pt>
                      <c:pt idx="67">
                        <c:v>0.38038875064809208</c:v>
                      </c:pt>
                      <c:pt idx="68">
                        <c:v>0.28849627151744861</c:v>
                      </c:pt>
                      <c:pt idx="69">
                        <c:v>0.27021250942461617</c:v>
                      </c:pt>
                      <c:pt idx="70">
                        <c:v>0.35089640802326794</c:v>
                      </c:pt>
                      <c:pt idx="71">
                        <c:v>0.30239922697523247</c:v>
                      </c:pt>
                      <c:pt idx="72">
                        <c:v>0.27852624914477642</c:v>
                      </c:pt>
                      <c:pt idx="73">
                        <c:v>0.26613732979056359</c:v>
                      </c:pt>
                      <c:pt idx="74">
                        <c:v>0.23150847382079176</c:v>
                      </c:pt>
                      <c:pt idx="75">
                        <c:v>0.18654609944159461</c:v>
                      </c:pt>
                      <c:pt idx="76">
                        <c:v>0.23331974668158217</c:v>
                      </c:pt>
                      <c:pt idx="77">
                        <c:v>0.22336685632586173</c:v>
                      </c:pt>
                      <c:pt idx="78">
                        <c:v>0.24363804513518139</c:v>
                      </c:pt>
                      <c:pt idx="79">
                        <c:v>0.25078896389470851</c:v>
                      </c:pt>
                      <c:pt idx="80">
                        <c:v>0.3403329458199309</c:v>
                      </c:pt>
                      <c:pt idx="81">
                        <c:v>0.29068701350676074</c:v>
                      </c:pt>
                      <c:pt idx="82">
                        <c:v>0.33924265895488492</c:v>
                      </c:pt>
                      <c:pt idx="83">
                        <c:v>0.39111152713620756</c:v>
                      </c:pt>
                      <c:pt idx="84">
                        <c:v>0.3839194805409134</c:v>
                      </c:pt>
                      <c:pt idx="85">
                        <c:v>0.35022104118974196</c:v>
                      </c:pt>
                      <c:pt idx="86">
                        <c:v>0.35346157168859715</c:v>
                      </c:pt>
                      <c:pt idx="87">
                        <c:v>0.3684579259029066</c:v>
                      </c:pt>
                      <c:pt idx="88">
                        <c:v>0.46767112553086743</c:v>
                      </c:pt>
                      <c:pt idx="89">
                        <c:v>0.42866042701425688</c:v>
                      </c:pt>
                      <c:pt idx="90">
                        <c:v>0.47822065722738127</c:v>
                      </c:pt>
                      <c:pt idx="91">
                        <c:v>0.44499025685290983</c:v>
                      </c:pt>
                      <c:pt idx="92">
                        <c:v>0.41587370317732364</c:v>
                      </c:pt>
                      <c:pt idx="93">
                        <c:v>0.40390957038547537</c:v>
                      </c:pt>
                      <c:pt idx="94">
                        <c:v>0.40177562783848941</c:v>
                      </c:pt>
                      <c:pt idx="95">
                        <c:v>0.38220684007386407</c:v>
                      </c:pt>
                      <c:pt idx="96">
                        <c:v>0.34078210107685036</c:v>
                      </c:pt>
                      <c:pt idx="97">
                        <c:v>0.39545919515876449</c:v>
                      </c:pt>
                      <c:pt idx="98">
                        <c:v>0.42133100863700812</c:v>
                      </c:pt>
                      <c:pt idx="99">
                        <c:v>0.38757439718187903</c:v>
                      </c:pt>
                      <c:pt idx="100">
                        <c:v>0.40422528994806162</c:v>
                      </c:pt>
                      <c:pt idx="101">
                        <c:v>0.39445188193002312</c:v>
                      </c:pt>
                      <c:pt idx="102">
                        <c:v>0.36820829751209994</c:v>
                      </c:pt>
                      <c:pt idx="103">
                        <c:v>0.37395477236165076</c:v>
                      </c:pt>
                      <c:pt idx="104">
                        <c:v>0.34522537807156883</c:v>
                      </c:pt>
                      <c:pt idx="105">
                        <c:v>0.34276361562969782</c:v>
                      </c:pt>
                      <c:pt idx="106">
                        <c:v>0.34233393127269629</c:v>
                      </c:pt>
                      <c:pt idx="107">
                        <c:v>0.3200243413349444</c:v>
                      </c:pt>
                      <c:pt idx="108">
                        <c:v>0.35462217932133333</c:v>
                      </c:pt>
                      <c:pt idx="109">
                        <c:v>0.32453602071860677</c:v>
                      </c:pt>
                      <c:pt idx="110">
                        <c:v>0.32310552181623087</c:v>
                      </c:pt>
                      <c:pt idx="111">
                        <c:v>0.31840849721378306</c:v>
                      </c:pt>
                      <c:pt idx="112">
                        <c:v>0.34505353294247354</c:v>
                      </c:pt>
                      <c:pt idx="113">
                        <c:v>0.33918909953884424</c:v>
                      </c:pt>
                      <c:pt idx="114">
                        <c:v>0.36727189495617374</c:v>
                      </c:pt>
                      <c:pt idx="115">
                        <c:v>0.39371493340462616</c:v>
                      </c:pt>
                      <c:pt idx="116">
                        <c:v>0.45063425128487133</c:v>
                      </c:pt>
                      <c:pt idx="117">
                        <c:v>0.46995669951198571</c:v>
                      </c:pt>
                      <c:pt idx="118">
                        <c:v>0.48202504401497914</c:v>
                      </c:pt>
                      <c:pt idx="119">
                        <c:v>0.52178777594590087</c:v>
                      </c:pt>
                      <c:pt idx="120">
                        <c:v>0.64833964739356187</c:v>
                      </c:pt>
                      <c:pt idx="121">
                        <c:v>0.64992205345506004</c:v>
                      </c:pt>
                      <c:pt idx="122">
                        <c:v>0.73033925434045965</c:v>
                      </c:pt>
                      <c:pt idx="123">
                        <c:v>0.6589281533138287</c:v>
                      </c:pt>
                      <c:pt idx="124">
                        <c:v>0.69708350084004689</c:v>
                      </c:pt>
                      <c:pt idx="125">
                        <c:v>0.66826702299578278</c:v>
                      </c:pt>
                      <c:pt idx="126">
                        <c:v>0.68550022134332922</c:v>
                      </c:pt>
                      <c:pt idx="127">
                        <c:v>0.66170095821796138</c:v>
                      </c:pt>
                      <c:pt idx="128">
                        <c:v>0.67692213899523801</c:v>
                      </c:pt>
                      <c:pt idx="129">
                        <c:v>0.69072320819916877</c:v>
                      </c:pt>
                      <c:pt idx="130">
                        <c:v>0.76311997597425751</c:v>
                      </c:pt>
                      <c:pt idx="131">
                        <c:v>0.71168976627508851</c:v>
                      </c:pt>
                      <c:pt idx="132">
                        <c:v>0.73702277481595946</c:v>
                      </c:pt>
                      <c:pt idx="133">
                        <c:v>0.73410457655426886</c:v>
                      </c:pt>
                      <c:pt idx="134">
                        <c:v>0.65731842590444578</c:v>
                      </c:pt>
                      <c:pt idx="135">
                        <c:v>0.64879980919529689</c:v>
                      </c:pt>
                      <c:pt idx="136">
                        <c:v>0.69384501998251236</c:v>
                      </c:pt>
                      <c:pt idx="137">
                        <c:v>0.71376463741750684</c:v>
                      </c:pt>
                      <c:pt idx="138">
                        <c:v>0.70183683554108112</c:v>
                      </c:pt>
                      <c:pt idx="139">
                        <c:v>0.70341954379813454</c:v>
                      </c:pt>
                      <c:pt idx="140">
                        <c:v>0.69101864951928405</c:v>
                      </c:pt>
                      <c:pt idx="141">
                        <c:v>0.73014882106916024</c:v>
                      </c:pt>
                      <c:pt idx="142">
                        <c:v>0.77149937789271328</c:v>
                      </c:pt>
                      <c:pt idx="143">
                        <c:v>0.78207522917873273</c:v>
                      </c:pt>
                      <c:pt idx="144">
                        <c:v>0.74219238554971279</c:v>
                      </c:pt>
                      <c:pt idx="145">
                        <c:v>0.774544898149371</c:v>
                      </c:pt>
                      <c:pt idx="146">
                        <c:v>0.76395086510741916</c:v>
                      </c:pt>
                      <c:pt idx="147">
                        <c:v>0.73789731082978283</c:v>
                      </c:pt>
                      <c:pt idx="148">
                        <c:v>0.68666409810652085</c:v>
                      </c:pt>
                      <c:pt idx="149">
                        <c:v>0.6603858714580213</c:v>
                      </c:pt>
                      <c:pt idx="150">
                        <c:v>0.61074033390142635</c:v>
                      </c:pt>
                      <c:pt idx="151">
                        <c:v>0.60283159886197035</c:v>
                      </c:pt>
                      <c:pt idx="152">
                        <c:v>0.60648605490737562</c:v>
                      </c:pt>
                      <c:pt idx="153">
                        <c:v>0.62873588676784276</c:v>
                      </c:pt>
                      <c:pt idx="154">
                        <c:v>0.58677965032470292</c:v>
                      </c:pt>
                      <c:pt idx="155">
                        <c:v>0.57552938260390074</c:v>
                      </c:pt>
                      <c:pt idx="156">
                        <c:v>0.51000311558140443</c:v>
                      </c:pt>
                      <c:pt idx="157">
                        <c:v>0.54036927823574676</c:v>
                      </c:pt>
                      <c:pt idx="158">
                        <c:v>0.53249799122396202</c:v>
                      </c:pt>
                      <c:pt idx="159">
                        <c:v>0.55456596229758692</c:v>
                      </c:pt>
                      <c:pt idx="160">
                        <c:v>0.61676414644911381</c:v>
                      </c:pt>
                      <c:pt idx="161">
                        <c:v>0.61631145248810815</c:v>
                      </c:pt>
                      <c:pt idx="162">
                        <c:v>0.61136553944349448</c:v>
                      </c:pt>
                      <c:pt idx="163">
                        <c:v>0.62731805828398546</c:v>
                      </c:pt>
                      <c:pt idx="164">
                        <c:v>0.62556055478103878</c:v>
                      </c:pt>
                      <c:pt idx="165">
                        <c:v>0.66852412024390162</c:v>
                      </c:pt>
                      <c:pt idx="166">
                        <c:v>0.67770100290524304</c:v>
                      </c:pt>
                      <c:pt idx="167">
                        <c:v>0.68010011533939774</c:v>
                      </c:pt>
                      <c:pt idx="168">
                        <c:v>0.67922646327942116</c:v>
                      </c:pt>
                      <c:pt idx="169">
                        <c:v>0.69274423630882032</c:v>
                      </c:pt>
                      <c:pt idx="170">
                        <c:v>0.731271095127209</c:v>
                      </c:pt>
                      <c:pt idx="171">
                        <c:v>0.73733054396015429</c:v>
                      </c:pt>
                      <c:pt idx="172">
                        <c:v>0.76474561994384538</c:v>
                      </c:pt>
                      <c:pt idx="173">
                        <c:v>0.73815090345129164</c:v>
                      </c:pt>
                      <c:pt idx="174">
                        <c:v>0.77458254638763102</c:v>
                      </c:pt>
                      <c:pt idx="175">
                        <c:v>0.81529147000176327</c:v>
                      </c:pt>
                      <c:pt idx="176">
                        <c:v>0.82923290849137654</c:v>
                      </c:pt>
                      <c:pt idx="177">
                        <c:v>0.79319702019409655</c:v>
                      </c:pt>
                      <c:pt idx="178">
                        <c:v>0.81249182013138532</c:v>
                      </c:pt>
                      <c:pt idx="179">
                        <c:v>0.78283945395403576</c:v>
                      </c:pt>
                      <c:pt idx="180">
                        <c:v>0.82158055528845697</c:v>
                      </c:pt>
                      <c:pt idx="181">
                        <c:v>0.85925084117182227</c:v>
                      </c:pt>
                      <c:pt idx="182">
                        <c:v>0.89318216902320824</c:v>
                      </c:pt>
                      <c:pt idx="183">
                        <c:v>0.89816123812773885</c:v>
                      </c:pt>
                      <c:pt idx="184">
                        <c:v>0.87166290724347584</c:v>
                      </c:pt>
                      <c:pt idx="185">
                        <c:v>0.85487409096550171</c:v>
                      </c:pt>
                      <c:pt idx="186">
                        <c:v>0.76456027147639172</c:v>
                      </c:pt>
                      <c:pt idx="187">
                        <c:v>0.74373846027297019</c:v>
                      </c:pt>
                      <c:pt idx="188">
                        <c:v>0.77880504070905965</c:v>
                      </c:pt>
                      <c:pt idx="189">
                        <c:v>0.78848174013051731</c:v>
                      </c:pt>
                      <c:pt idx="190">
                        <c:v>0.74287545575718927</c:v>
                      </c:pt>
                      <c:pt idx="191">
                        <c:v>0.7051247733854884</c:v>
                      </c:pt>
                      <c:pt idx="192">
                        <c:v>0.71646385312850214</c:v>
                      </c:pt>
                      <c:pt idx="193">
                        <c:v>0.71150327259296087</c:v>
                      </c:pt>
                      <c:pt idx="194">
                        <c:v>0.76587773156323946</c:v>
                      </c:pt>
                      <c:pt idx="195">
                        <c:v>0.72685183369569195</c:v>
                      </c:pt>
                      <c:pt idx="196">
                        <c:v>0.70307308394570245</c:v>
                      </c:pt>
                      <c:pt idx="197">
                        <c:v>0.75195128145494405</c:v>
                      </c:pt>
                      <c:pt idx="198">
                        <c:v>0.75818822801692365</c:v>
                      </c:pt>
                      <c:pt idx="199">
                        <c:v>0.7650803258707497</c:v>
                      </c:pt>
                    </c:numCache>
                  </c:numRef>
                </c:val>
                <c:smooth val="0"/>
                <c:extLst>
                  <c:ext xmlns:c16="http://schemas.microsoft.com/office/drawing/2014/chart" uri="{C3380CC4-5D6E-409C-BE32-E72D297353CC}">
                    <c16:uniqueId val="{00000004-87A9-4F2B-9E1C-A501931BF759}"/>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Retutns!$N$1</c15:sqref>
                        </c15:formulaRef>
                      </c:ext>
                    </c:extLst>
                    <c:strCache>
                      <c:ptCount val="1"/>
                      <c:pt idx="0">
                        <c:v>1-3 Year China Govt (ICE) FX Unhdg.</c:v>
                      </c:pt>
                    </c:strCache>
                  </c:strRef>
                </c:tx>
                <c:spPr>
                  <a:ln w="28575" cap="rnd">
                    <a:solidFill>
                      <a:srgbClr val="FA37FF"/>
                    </a:solidFill>
                    <a:round/>
                  </a:ln>
                  <a:effectLst/>
                </c:spPr>
                <c:marker>
                  <c:symbol val="none"/>
                </c:marker>
                <c:cat>
                  <c:numRef>
                    <c:extLst xmlns:c15="http://schemas.microsoft.com/office/drawing/2012/chart">
                      <c:ext xmlns:c15="http://schemas.microsoft.com/office/drawing/2012/chart" uri="{02D57815-91ED-43cb-92C2-25804820EDAC}">
                        <c15:formulaRef>
                          <c15:sqref>Retutns!$L$2:$L$202</c15:sqref>
                        </c15:formulaRef>
                      </c:ext>
                    </c:extLst>
                    <c:numCache>
                      <c:formatCode>m/d/yyyy</c:formatCode>
                      <c:ptCount val="201"/>
                      <c:pt idx="0">
                        <c:v>38383</c:v>
                      </c:pt>
                      <c:pt idx="1">
                        <c:v>38411</c:v>
                      </c:pt>
                      <c:pt idx="2">
                        <c:v>38442</c:v>
                      </c:pt>
                      <c:pt idx="3">
                        <c:v>38472</c:v>
                      </c:pt>
                      <c:pt idx="4">
                        <c:v>38503</c:v>
                      </c:pt>
                      <c:pt idx="5">
                        <c:v>38533</c:v>
                      </c:pt>
                      <c:pt idx="6">
                        <c:v>38564</c:v>
                      </c:pt>
                      <c:pt idx="7">
                        <c:v>38595</c:v>
                      </c:pt>
                      <c:pt idx="8">
                        <c:v>38625</c:v>
                      </c:pt>
                      <c:pt idx="9">
                        <c:v>38656</c:v>
                      </c:pt>
                      <c:pt idx="10">
                        <c:v>38686</c:v>
                      </c:pt>
                      <c:pt idx="11">
                        <c:v>38717</c:v>
                      </c:pt>
                      <c:pt idx="12">
                        <c:v>38748</c:v>
                      </c:pt>
                      <c:pt idx="13">
                        <c:v>38776</c:v>
                      </c:pt>
                      <c:pt idx="14">
                        <c:v>38807</c:v>
                      </c:pt>
                      <c:pt idx="15">
                        <c:v>38837</c:v>
                      </c:pt>
                      <c:pt idx="16">
                        <c:v>38868</c:v>
                      </c:pt>
                      <c:pt idx="17">
                        <c:v>38898</c:v>
                      </c:pt>
                      <c:pt idx="18">
                        <c:v>38929</c:v>
                      </c:pt>
                      <c:pt idx="19">
                        <c:v>38960</c:v>
                      </c:pt>
                      <c:pt idx="20">
                        <c:v>38990</c:v>
                      </c:pt>
                      <c:pt idx="21">
                        <c:v>39021</c:v>
                      </c:pt>
                      <c:pt idx="22">
                        <c:v>39051</c:v>
                      </c:pt>
                      <c:pt idx="23">
                        <c:v>39082</c:v>
                      </c:pt>
                      <c:pt idx="24">
                        <c:v>39113</c:v>
                      </c:pt>
                      <c:pt idx="25">
                        <c:v>39141</c:v>
                      </c:pt>
                      <c:pt idx="26">
                        <c:v>39172</c:v>
                      </c:pt>
                      <c:pt idx="27">
                        <c:v>39202</c:v>
                      </c:pt>
                      <c:pt idx="28">
                        <c:v>39233</c:v>
                      </c:pt>
                      <c:pt idx="29">
                        <c:v>39263</c:v>
                      </c:pt>
                      <c:pt idx="30">
                        <c:v>39294</c:v>
                      </c:pt>
                      <c:pt idx="31">
                        <c:v>39325</c:v>
                      </c:pt>
                      <c:pt idx="32">
                        <c:v>39355</c:v>
                      </c:pt>
                      <c:pt idx="33">
                        <c:v>39386</c:v>
                      </c:pt>
                      <c:pt idx="34">
                        <c:v>39416</c:v>
                      </c:pt>
                      <c:pt idx="35">
                        <c:v>39447</c:v>
                      </c:pt>
                      <c:pt idx="36">
                        <c:v>39478</c:v>
                      </c:pt>
                      <c:pt idx="37">
                        <c:v>39507</c:v>
                      </c:pt>
                      <c:pt idx="38">
                        <c:v>39538</c:v>
                      </c:pt>
                      <c:pt idx="39">
                        <c:v>39568</c:v>
                      </c:pt>
                      <c:pt idx="40">
                        <c:v>39599</c:v>
                      </c:pt>
                      <c:pt idx="41">
                        <c:v>39629</c:v>
                      </c:pt>
                      <c:pt idx="42">
                        <c:v>39660</c:v>
                      </c:pt>
                      <c:pt idx="43">
                        <c:v>39691</c:v>
                      </c:pt>
                      <c:pt idx="44">
                        <c:v>39721</c:v>
                      </c:pt>
                      <c:pt idx="45">
                        <c:v>39752</c:v>
                      </c:pt>
                      <c:pt idx="46">
                        <c:v>39782</c:v>
                      </c:pt>
                      <c:pt idx="47">
                        <c:v>39813</c:v>
                      </c:pt>
                      <c:pt idx="48">
                        <c:v>39844</c:v>
                      </c:pt>
                      <c:pt idx="49">
                        <c:v>39872</c:v>
                      </c:pt>
                      <c:pt idx="50">
                        <c:v>39903</c:v>
                      </c:pt>
                      <c:pt idx="51">
                        <c:v>39933</c:v>
                      </c:pt>
                      <c:pt idx="52">
                        <c:v>39964</c:v>
                      </c:pt>
                      <c:pt idx="53">
                        <c:v>39994</c:v>
                      </c:pt>
                      <c:pt idx="54">
                        <c:v>40025</c:v>
                      </c:pt>
                      <c:pt idx="55">
                        <c:v>40056</c:v>
                      </c:pt>
                      <c:pt idx="56">
                        <c:v>40086</c:v>
                      </c:pt>
                      <c:pt idx="57">
                        <c:v>40117</c:v>
                      </c:pt>
                      <c:pt idx="58">
                        <c:v>40147</c:v>
                      </c:pt>
                      <c:pt idx="59">
                        <c:v>40178</c:v>
                      </c:pt>
                      <c:pt idx="60">
                        <c:v>40209</c:v>
                      </c:pt>
                      <c:pt idx="61">
                        <c:v>40237</c:v>
                      </c:pt>
                      <c:pt idx="62">
                        <c:v>40268</c:v>
                      </c:pt>
                      <c:pt idx="63">
                        <c:v>40298</c:v>
                      </c:pt>
                      <c:pt idx="64">
                        <c:v>40329</c:v>
                      </c:pt>
                      <c:pt idx="65">
                        <c:v>40359</c:v>
                      </c:pt>
                      <c:pt idx="66">
                        <c:v>40390</c:v>
                      </c:pt>
                      <c:pt idx="67">
                        <c:v>40421</c:v>
                      </c:pt>
                      <c:pt idx="68">
                        <c:v>40451</c:v>
                      </c:pt>
                      <c:pt idx="69">
                        <c:v>40482</c:v>
                      </c:pt>
                      <c:pt idx="70">
                        <c:v>40512</c:v>
                      </c:pt>
                      <c:pt idx="71">
                        <c:v>40543</c:v>
                      </c:pt>
                      <c:pt idx="72">
                        <c:v>40574</c:v>
                      </c:pt>
                      <c:pt idx="73">
                        <c:v>40602</c:v>
                      </c:pt>
                      <c:pt idx="74">
                        <c:v>40633</c:v>
                      </c:pt>
                      <c:pt idx="75">
                        <c:v>40663</c:v>
                      </c:pt>
                      <c:pt idx="76">
                        <c:v>40694</c:v>
                      </c:pt>
                      <c:pt idx="77">
                        <c:v>40724</c:v>
                      </c:pt>
                      <c:pt idx="78">
                        <c:v>40755</c:v>
                      </c:pt>
                      <c:pt idx="79">
                        <c:v>40786</c:v>
                      </c:pt>
                      <c:pt idx="80">
                        <c:v>40816</c:v>
                      </c:pt>
                      <c:pt idx="81">
                        <c:v>40847</c:v>
                      </c:pt>
                      <c:pt idx="82">
                        <c:v>40877</c:v>
                      </c:pt>
                      <c:pt idx="83">
                        <c:v>40908</c:v>
                      </c:pt>
                      <c:pt idx="84">
                        <c:v>40939</c:v>
                      </c:pt>
                      <c:pt idx="85">
                        <c:v>40968</c:v>
                      </c:pt>
                      <c:pt idx="86">
                        <c:v>40999</c:v>
                      </c:pt>
                      <c:pt idx="87">
                        <c:v>41029</c:v>
                      </c:pt>
                      <c:pt idx="88">
                        <c:v>41060</c:v>
                      </c:pt>
                      <c:pt idx="89">
                        <c:v>41090</c:v>
                      </c:pt>
                      <c:pt idx="90">
                        <c:v>41121</c:v>
                      </c:pt>
                      <c:pt idx="91">
                        <c:v>41152</c:v>
                      </c:pt>
                      <c:pt idx="92">
                        <c:v>41182</c:v>
                      </c:pt>
                      <c:pt idx="93">
                        <c:v>41213</c:v>
                      </c:pt>
                      <c:pt idx="94">
                        <c:v>41243</c:v>
                      </c:pt>
                      <c:pt idx="95">
                        <c:v>41274</c:v>
                      </c:pt>
                      <c:pt idx="96">
                        <c:v>41305</c:v>
                      </c:pt>
                      <c:pt idx="97">
                        <c:v>41333</c:v>
                      </c:pt>
                      <c:pt idx="98">
                        <c:v>41364</c:v>
                      </c:pt>
                      <c:pt idx="99">
                        <c:v>41394</c:v>
                      </c:pt>
                      <c:pt idx="100">
                        <c:v>41425</c:v>
                      </c:pt>
                      <c:pt idx="101">
                        <c:v>41455</c:v>
                      </c:pt>
                      <c:pt idx="102">
                        <c:v>41486</c:v>
                      </c:pt>
                      <c:pt idx="103">
                        <c:v>41517</c:v>
                      </c:pt>
                      <c:pt idx="104">
                        <c:v>41547</c:v>
                      </c:pt>
                      <c:pt idx="105">
                        <c:v>41578</c:v>
                      </c:pt>
                      <c:pt idx="106">
                        <c:v>41608</c:v>
                      </c:pt>
                      <c:pt idx="107">
                        <c:v>41639</c:v>
                      </c:pt>
                      <c:pt idx="108">
                        <c:v>41670</c:v>
                      </c:pt>
                      <c:pt idx="109">
                        <c:v>41698</c:v>
                      </c:pt>
                      <c:pt idx="110">
                        <c:v>41729</c:v>
                      </c:pt>
                      <c:pt idx="111">
                        <c:v>41759</c:v>
                      </c:pt>
                      <c:pt idx="112">
                        <c:v>41790</c:v>
                      </c:pt>
                      <c:pt idx="113">
                        <c:v>41820</c:v>
                      </c:pt>
                      <c:pt idx="114">
                        <c:v>41851</c:v>
                      </c:pt>
                      <c:pt idx="115">
                        <c:v>41882</c:v>
                      </c:pt>
                      <c:pt idx="116">
                        <c:v>41912</c:v>
                      </c:pt>
                      <c:pt idx="117">
                        <c:v>41943</c:v>
                      </c:pt>
                      <c:pt idx="118">
                        <c:v>41973</c:v>
                      </c:pt>
                      <c:pt idx="119">
                        <c:v>42004</c:v>
                      </c:pt>
                      <c:pt idx="120">
                        <c:v>42035</c:v>
                      </c:pt>
                      <c:pt idx="121">
                        <c:v>42063</c:v>
                      </c:pt>
                      <c:pt idx="122">
                        <c:v>42094</c:v>
                      </c:pt>
                      <c:pt idx="123">
                        <c:v>42124</c:v>
                      </c:pt>
                      <c:pt idx="124">
                        <c:v>42155</c:v>
                      </c:pt>
                      <c:pt idx="125">
                        <c:v>42185</c:v>
                      </c:pt>
                      <c:pt idx="126">
                        <c:v>42216</c:v>
                      </c:pt>
                      <c:pt idx="127">
                        <c:v>42247</c:v>
                      </c:pt>
                      <c:pt idx="128">
                        <c:v>42277</c:v>
                      </c:pt>
                      <c:pt idx="129">
                        <c:v>42308</c:v>
                      </c:pt>
                      <c:pt idx="130">
                        <c:v>42338</c:v>
                      </c:pt>
                      <c:pt idx="131">
                        <c:v>42369</c:v>
                      </c:pt>
                      <c:pt idx="132">
                        <c:v>42400</c:v>
                      </c:pt>
                      <c:pt idx="133">
                        <c:v>42429</c:v>
                      </c:pt>
                      <c:pt idx="134">
                        <c:v>42460</c:v>
                      </c:pt>
                      <c:pt idx="135">
                        <c:v>42490</c:v>
                      </c:pt>
                      <c:pt idx="136">
                        <c:v>42521</c:v>
                      </c:pt>
                      <c:pt idx="137">
                        <c:v>42551</c:v>
                      </c:pt>
                      <c:pt idx="138">
                        <c:v>42582</c:v>
                      </c:pt>
                      <c:pt idx="139">
                        <c:v>42613</c:v>
                      </c:pt>
                      <c:pt idx="140">
                        <c:v>42643</c:v>
                      </c:pt>
                      <c:pt idx="141">
                        <c:v>42674</c:v>
                      </c:pt>
                      <c:pt idx="142">
                        <c:v>42704</c:v>
                      </c:pt>
                      <c:pt idx="143">
                        <c:v>42735</c:v>
                      </c:pt>
                      <c:pt idx="144">
                        <c:v>42766</c:v>
                      </c:pt>
                      <c:pt idx="145">
                        <c:v>42794</c:v>
                      </c:pt>
                      <c:pt idx="146">
                        <c:v>42825</c:v>
                      </c:pt>
                      <c:pt idx="147">
                        <c:v>42855</c:v>
                      </c:pt>
                      <c:pt idx="148">
                        <c:v>42886</c:v>
                      </c:pt>
                      <c:pt idx="149">
                        <c:v>42916</c:v>
                      </c:pt>
                      <c:pt idx="150">
                        <c:v>42947</c:v>
                      </c:pt>
                      <c:pt idx="151">
                        <c:v>42978</c:v>
                      </c:pt>
                      <c:pt idx="152">
                        <c:v>43008</c:v>
                      </c:pt>
                      <c:pt idx="153">
                        <c:v>43039</c:v>
                      </c:pt>
                      <c:pt idx="154">
                        <c:v>43069</c:v>
                      </c:pt>
                      <c:pt idx="155">
                        <c:v>43100</c:v>
                      </c:pt>
                      <c:pt idx="156">
                        <c:v>43131</c:v>
                      </c:pt>
                      <c:pt idx="157">
                        <c:v>43159</c:v>
                      </c:pt>
                      <c:pt idx="158">
                        <c:v>43190</c:v>
                      </c:pt>
                      <c:pt idx="159">
                        <c:v>43220</c:v>
                      </c:pt>
                      <c:pt idx="160">
                        <c:v>43251</c:v>
                      </c:pt>
                      <c:pt idx="161">
                        <c:v>43281</c:v>
                      </c:pt>
                      <c:pt idx="162">
                        <c:v>43312</c:v>
                      </c:pt>
                      <c:pt idx="163">
                        <c:v>43343</c:v>
                      </c:pt>
                      <c:pt idx="164">
                        <c:v>43373</c:v>
                      </c:pt>
                      <c:pt idx="165">
                        <c:v>43404</c:v>
                      </c:pt>
                      <c:pt idx="166">
                        <c:v>43434</c:v>
                      </c:pt>
                      <c:pt idx="167">
                        <c:v>43465</c:v>
                      </c:pt>
                      <c:pt idx="168">
                        <c:v>43496</c:v>
                      </c:pt>
                      <c:pt idx="169">
                        <c:v>43524</c:v>
                      </c:pt>
                      <c:pt idx="170">
                        <c:v>43555</c:v>
                      </c:pt>
                      <c:pt idx="171">
                        <c:v>43585</c:v>
                      </c:pt>
                      <c:pt idx="172">
                        <c:v>43616</c:v>
                      </c:pt>
                      <c:pt idx="173">
                        <c:v>43646</c:v>
                      </c:pt>
                      <c:pt idx="174">
                        <c:v>43677</c:v>
                      </c:pt>
                      <c:pt idx="175">
                        <c:v>43708</c:v>
                      </c:pt>
                      <c:pt idx="176">
                        <c:v>43738</c:v>
                      </c:pt>
                      <c:pt idx="177">
                        <c:v>43769</c:v>
                      </c:pt>
                      <c:pt idx="178">
                        <c:v>43799</c:v>
                      </c:pt>
                      <c:pt idx="179">
                        <c:v>43830</c:v>
                      </c:pt>
                      <c:pt idx="180">
                        <c:v>43861</c:v>
                      </c:pt>
                      <c:pt idx="181">
                        <c:v>43890</c:v>
                      </c:pt>
                      <c:pt idx="182">
                        <c:v>43921</c:v>
                      </c:pt>
                      <c:pt idx="183">
                        <c:v>43951</c:v>
                      </c:pt>
                      <c:pt idx="184">
                        <c:v>43982</c:v>
                      </c:pt>
                      <c:pt idx="185">
                        <c:v>44012</c:v>
                      </c:pt>
                      <c:pt idx="186">
                        <c:v>44043</c:v>
                      </c:pt>
                      <c:pt idx="187">
                        <c:v>44074</c:v>
                      </c:pt>
                      <c:pt idx="188">
                        <c:v>44104</c:v>
                      </c:pt>
                      <c:pt idx="189">
                        <c:v>44135</c:v>
                      </c:pt>
                      <c:pt idx="190">
                        <c:v>44165</c:v>
                      </c:pt>
                      <c:pt idx="191">
                        <c:v>44196</c:v>
                      </c:pt>
                      <c:pt idx="192">
                        <c:v>44227</c:v>
                      </c:pt>
                      <c:pt idx="193">
                        <c:v>44255</c:v>
                      </c:pt>
                      <c:pt idx="194">
                        <c:v>44286</c:v>
                      </c:pt>
                      <c:pt idx="195">
                        <c:v>44316</c:v>
                      </c:pt>
                      <c:pt idx="196">
                        <c:v>44347</c:v>
                      </c:pt>
                      <c:pt idx="197">
                        <c:v>44377</c:v>
                      </c:pt>
                      <c:pt idx="198">
                        <c:v>44407</c:v>
                      </c:pt>
                      <c:pt idx="199">
                        <c:v>44439</c:v>
                      </c:pt>
                    </c:numCache>
                  </c:numRef>
                </c:cat>
                <c:val>
                  <c:numRef>
                    <c:extLst xmlns:c15="http://schemas.microsoft.com/office/drawing/2012/chart">
                      <c:ext xmlns:c15="http://schemas.microsoft.com/office/drawing/2012/chart" uri="{02D57815-91ED-43cb-92C2-25804820EDAC}">
                        <c15:formulaRef>
                          <c15:sqref>Retutns!$N$2:$N$202</c15:sqref>
                        </c15:formulaRef>
                      </c:ext>
                    </c:extLst>
                    <c:numCache>
                      <c:formatCode>0.00%</c:formatCode>
                      <c:ptCount val="201"/>
                      <c:pt idx="0">
                        <c:v>5.6980000000000031E-2</c:v>
                      </c:pt>
                      <c:pt idx="1">
                        <c:v>4.6410200000000179E-2</c:v>
                      </c:pt>
                      <c:pt idx="2">
                        <c:v>6.6417563024000037E-2</c:v>
                      </c:pt>
                      <c:pt idx="3">
                        <c:v>8.1518035716420023E-2</c:v>
                      </c:pt>
                      <c:pt idx="4">
                        <c:v>0.13994164000582088</c:v>
                      </c:pt>
                      <c:pt idx="5">
                        <c:v>0.16454158059714641</c:v>
                      </c:pt>
                      <c:pt idx="6">
                        <c:v>0.194447008386881</c:v>
                      </c:pt>
                      <c:pt idx="7">
                        <c:v>0.18306392839695396</c:v>
                      </c:pt>
                      <c:pt idx="8">
                        <c:v>0.21161126098917249</c:v>
                      </c:pt>
                      <c:pt idx="9">
                        <c:v>0.22876767644477902</c:v>
                      </c:pt>
                      <c:pt idx="10">
                        <c:v>0.24090790108805327</c:v>
                      </c:pt>
                      <c:pt idx="11">
                        <c:v>0.25305638943970532</c:v>
                      </c:pt>
                      <c:pt idx="12">
                        <c:v>0.2203014954197513</c:v>
                      </c:pt>
                      <c:pt idx="13">
                        <c:v>0.24912501674156595</c:v>
                      </c:pt>
                      <c:pt idx="14">
                        <c:v>0.23331109402961747</c:v>
                      </c:pt>
                      <c:pt idx="15">
                        <c:v>0.18243701140089574</c:v>
                      </c:pt>
                      <c:pt idx="16">
                        <c:v>0.16497241674250462</c:v>
                      </c:pt>
                      <c:pt idx="17">
                        <c:v>0.17408250104143086</c:v>
                      </c:pt>
                      <c:pt idx="18">
                        <c:v>0.17857923702041956</c:v>
                      </c:pt>
                      <c:pt idx="19">
                        <c:v>0.18369427090908808</c:v>
                      </c:pt>
                      <c:pt idx="20">
                        <c:v>0.20777061237937899</c:v>
                      </c:pt>
                      <c:pt idx="21">
                        <c:v>0.20754113596302681</c:v>
                      </c:pt>
                      <c:pt idx="22">
                        <c:v>0.16731794072409856</c:v>
                      </c:pt>
                      <c:pt idx="23">
                        <c:v>0.17963314499873784</c:v>
                      </c:pt>
                      <c:pt idx="24">
                        <c:v>0.20730733858040828</c:v>
                      </c:pt>
                      <c:pt idx="25">
                        <c:v>0.19173307391272099</c:v>
                      </c:pt>
                      <c:pt idx="26">
                        <c:v>0.18312876111907106</c:v>
                      </c:pt>
                      <c:pt idx="27">
                        <c:v>0.16080312139675423</c:v>
                      </c:pt>
                      <c:pt idx="28">
                        <c:v>0.17992154880615896</c:v>
                      </c:pt>
                      <c:pt idx="29">
                        <c:v>0.18600994399799875</c:v>
                      </c:pt>
                      <c:pt idx="30">
                        <c:v>0.16889582050610752</c:v>
                      </c:pt>
                      <c:pt idx="31">
                        <c:v>0.18296932618500117</c:v>
                      </c:pt>
                      <c:pt idx="32">
                        <c:v>0.14045340860191224</c:v>
                      </c:pt>
                      <c:pt idx="33">
                        <c:v>0.12899185184546291</c:v>
                      </c:pt>
                      <c:pt idx="34">
                        <c:v>0.11871802599366932</c:v>
                      </c:pt>
                      <c:pt idx="35">
                        <c:v>0.1395933043587112</c:v>
                      </c:pt>
                      <c:pt idx="36">
                        <c:v>0.15286956635449012</c:v>
                      </c:pt>
                      <c:pt idx="37">
                        <c:v>0.14312781851879475</c:v>
                      </c:pt>
                      <c:pt idx="38">
                        <c:v>0.11508689313052844</c:v>
                      </c:pt>
                      <c:pt idx="39">
                        <c:v>0.1431982337063491</c:v>
                      </c:pt>
                      <c:pt idx="40">
                        <c:v>0.15627642149994947</c:v>
                      </c:pt>
                      <c:pt idx="41">
                        <c:v>0.15720144263714952</c:v>
                      </c:pt>
                      <c:pt idx="42">
                        <c:v>0.17377256729571355</c:v>
                      </c:pt>
                      <c:pt idx="43">
                        <c:v>0.24709813957467697</c:v>
                      </c:pt>
                      <c:pt idx="44">
                        <c:v>0.31434167126054358</c:v>
                      </c:pt>
                      <c:pt idx="45">
                        <c:v>0.48726960494829319</c:v>
                      </c:pt>
                      <c:pt idx="46">
                        <c:v>0.50600920197064148</c:v>
                      </c:pt>
                      <c:pt idx="47">
                        <c:v>0.39691389537988808</c:v>
                      </c:pt>
                      <c:pt idx="48">
                        <c:v>0.50951912448646119</c:v>
                      </c:pt>
                      <c:pt idx="49">
                        <c:v>0.52455393496634617</c:v>
                      </c:pt>
                      <c:pt idx="50">
                        <c:v>0.4645932287041199</c:v>
                      </c:pt>
                      <c:pt idx="51">
                        <c:v>0.46869408974449134</c:v>
                      </c:pt>
                      <c:pt idx="52">
                        <c:v>0.38010246225110356</c:v>
                      </c:pt>
                      <c:pt idx="53">
                        <c:v>0.38774822989197499</c:v>
                      </c:pt>
                      <c:pt idx="54">
                        <c:v>0.36571078800129042</c:v>
                      </c:pt>
                      <c:pt idx="55">
                        <c:v>0.35370619017475913</c:v>
                      </c:pt>
                      <c:pt idx="56">
                        <c:v>0.33280496659846071</c:v>
                      </c:pt>
                      <c:pt idx="57">
                        <c:v>0.32304883424296005</c:v>
                      </c:pt>
                      <c:pt idx="58">
                        <c:v>0.30193297484844228</c:v>
                      </c:pt>
                      <c:pt idx="59">
                        <c:v>0.36278532209285852</c:v>
                      </c:pt>
                      <c:pt idx="60">
                        <c:v>0.40852039750229485</c:v>
                      </c:pt>
                      <c:pt idx="61">
                        <c:v>0.43452168404018732</c:v>
                      </c:pt>
                      <c:pt idx="62">
                        <c:v>0.45628337798707652</c:v>
                      </c:pt>
                      <c:pt idx="63">
                        <c:v>0.48669057491944678</c:v>
                      </c:pt>
                      <c:pt idx="64">
                        <c:v>0.60996695739176743</c:v>
                      </c:pt>
                      <c:pt idx="65">
                        <c:v>0.62436006199084981</c:v>
                      </c:pt>
                      <c:pt idx="66">
                        <c:v>0.52912383155632625</c:v>
                      </c:pt>
                      <c:pt idx="67">
                        <c:v>0.56368203014949936</c:v>
                      </c:pt>
                      <c:pt idx="68">
                        <c:v>0.48668632698493819</c:v>
                      </c:pt>
                      <c:pt idx="69">
                        <c:v>0.45998544055228874</c:v>
                      </c:pt>
                      <c:pt idx="70">
                        <c:v>0.54643117848738965</c:v>
                      </c:pt>
                      <c:pt idx="71">
                        <c:v>0.51882738195138978</c:v>
                      </c:pt>
                      <c:pt idx="72">
                        <c:v>0.48570175675103</c:v>
                      </c:pt>
                      <c:pt idx="73">
                        <c:v>0.48567204271589492</c:v>
                      </c:pt>
                      <c:pt idx="74">
                        <c:v>0.46051961503271488</c:v>
                      </c:pt>
                      <c:pt idx="75">
                        <c:v>0.41216181057898194</c:v>
                      </c:pt>
                      <c:pt idx="76">
                        <c:v>0.46219470352779535</c:v>
                      </c:pt>
                      <c:pt idx="77">
                        <c:v>0.44951747544820941</c:v>
                      </c:pt>
                      <c:pt idx="78">
                        <c:v>0.46672324788177977</c:v>
                      </c:pt>
                      <c:pt idx="79">
                        <c:v>0.47612494390070204</c:v>
                      </c:pt>
                      <c:pt idx="80">
                        <c:v>0.59455444814985525</c:v>
                      </c:pt>
                      <c:pt idx="81">
                        <c:v>0.55414843843373807</c:v>
                      </c:pt>
                      <c:pt idx="82">
                        <c:v>0.62180051995875885</c:v>
                      </c:pt>
                      <c:pt idx="83">
                        <c:v>0.71271865710764692</c:v>
                      </c:pt>
                      <c:pt idx="84">
                        <c:v>0.69927381564935187</c:v>
                      </c:pt>
                      <c:pt idx="85">
                        <c:v>0.66522036838373899</c:v>
                      </c:pt>
                      <c:pt idx="86">
                        <c:v>0.67965782897762606</c:v>
                      </c:pt>
                      <c:pt idx="87">
                        <c:v>0.69165058587652628</c:v>
                      </c:pt>
                      <c:pt idx="88">
                        <c:v>0.8152594941865241</c:v>
                      </c:pt>
                      <c:pt idx="89">
                        <c:v>0.77356298360505948</c:v>
                      </c:pt>
                      <c:pt idx="90">
                        <c:v>0.83155849316894481</c:v>
                      </c:pt>
                      <c:pt idx="91">
                        <c:v>0.78338850479860156</c:v>
                      </c:pt>
                      <c:pt idx="92">
                        <c:v>0.76628580903758281</c:v>
                      </c:pt>
                      <c:pt idx="93">
                        <c:v>0.7694827863519409</c:v>
                      </c:pt>
                      <c:pt idx="94">
                        <c:v>0.76950048117980452</c:v>
                      </c:pt>
                      <c:pt idx="95">
                        <c:v>0.74847881546338835</c:v>
                      </c:pt>
                      <c:pt idx="96">
                        <c:v>0.70600826503578284</c:v>
                      </c:pt>
                      <c:pt idx="97">
                        <c:v>0.774009754480109</c:v>
                      </c:pt>
                      <c:pt idx="98">
                        <c:v>0.81452813727243467</c:v>
                      </c:pt>
                      <c:pt idx="99">
                        <c:v>0.7885259490653207</c:v>
                      </c:pt>
                      <c:pt idx="100">
                        <c:v>0.83157576865932303</c:v>
                      </c:pt>
                      <c:pt idx="101">
                        <c:v>0.82042147222818751</c:v>
                      </c:pt>
                      <c:pt idx="102">
                        <c:v>0.7804814251275014</c:v>
                      </c:pt>
                      <c:pt idx="103">
                        <c:v>0.79299820954614764</c:v>
                      </c:pt>
                      <c:pt idx="104">
                        <c:v>0.7533908790972732</c:v>
                      </c:pt>
                      <c:pt idx="105">
                        <c:v>0.7512868100423562</c:v>
                      </c:pt>
                      <c:pt idx="106">
                        <c:v>0.74696113162155164</c:v>
                      </c:pt>
                      <c:pt idx="107">
                        <c:v>0.74089917649482495</c:v>
                      </c:pt>
                      <c:pt idx="108">
                        <c:v>0.79681685804383839</c:v>
                      </c:pt>
                      <c:pt idx="109">
                        <c:v>0.74709893558176566</c:v>
                      </c:pt>
                      <c:pt idx="110">
                        <c:v>0.73497406896882844</c:v>
                      </c:pt>
                      <c:pt idx="111">
                        <c:v>0.71306134647775199</c:v>
                      </c:pt>
                      <c:pt idx="112">
                        <c:v>0.75367803100273933</c:v>
                      </c:pt>
                      <c:pt idx="113">
                        <c:v>0.76660263809122964</c:v>
                      </c:pt>
                      <c:pt idx="114">
                        <c:v>0.81428324329331225</c:v>
                      </c:pt>
                      <c:pt idx="115">
                        <c:v>0.85789861246208354</c:v>
                      </c:pt>
                      <c:pt idx="116">
                        <c:v>0.94860122272248248</c:v>
                      </c:pt>
                      <c:pt idx="117">
                        <c:v>0.9921719460625571</c:v>
                      </c:pt>
                      <c:pt idx="118">
                        <c:v>1.0051609071508851</c:v>
                      </c:pt>
                      <c:pt idx="119">
                        <c:v>1.0449031963306155</c:v>
                      </c:pt>
                      <c:pt idx="120">
                        <c:v>1.1923816148499795</c:v>
                      </c:pt>
                      <c:pt idx="121">
                        <c:v>1.2078817528669687</c:v>
                      </c:pt>
                      <c:pt idx="122">
                        <c:v>1.3313465004872893</c:v>
                      </c:pt>
                      <c:pt idx="123">
                        <c:v>1.2469983840996592</c:v>
                      </c:pt>
                      <c:pt idx="124">
                        <c:v>1.3241827785934825</c:v>
                      </c:pt>
                      <c:pt idx="125">
                        <c:v>1.299104846412459</c:v>
                      </c:pt>
                      <c:pt idx="126">
                        <c:v>1.3133592964602161</c:v>
                      </c:pt>
                      <c:pt idx="127">
                        <c:v>1.223994226837958</c:v>
                      </c:pt>
                      <c:pt idx="128">
                        <c:v>1.2441213745908417</c:v>
                      </c:pt>
                      <c:pt idx="129">
                        <c:v>1.2931105441981599</c:v>
                      </c:pt>
                      <c:pt idx="130">
                        <c:v>1.3693564697927485</c:v>
                      </c:pt>
                      <c:pt idx="131">
                        <c:v>1.2860972834442315</c:v>
                      </c:pt>
                      <c:pt idx="132">
                        <c:v>1.2683114465790353</c:v>
                      </c:pt>
                      <c:pt idx="133">
                        <c:v>1.2787910454622304</c:v>
                      </c:pt>
                      <c:pt idx="134">
                        <c:v>1.2107463448447282</c:v>
                      </c:pt>
                      <c:pt idx="135">
                        <c:v>1.1882409470542088</c:v>
                      </c:pt>
                      <c:pt idx="136">
                        <c:v>1.2219179752293732</c:v>
                      </c:pt>
                      <c:pt idx="137">
                        <c:v>1.2126303580929143</c:v>
                      </c:pt>
                      <c:pt idx="138">
                        <c:v>1.2044214994643898</c:v>
                      </c:pt>
                      <c:pt idx="139">
                        <c:v>1.2114756482626761</c:v>
                      </c:pt>
                      <c:pt idx="140">
                        <c:v>1.199445220736127</c:v>
                      </c:pt>
                      <c:pt idx="141">
                        <c:v>1.2282359586755631</c:v>
                      </c:pt>
                      <c:pt idx="142">
                        <c:v>1.2619268863707376</c:v>
                      </c:pt>
                      <c:pt idx="143">
                        <c:v>1.2441481410438637</c:v>
                      </c:pt>
                      <c:pt idx="144">
                        <c:v>1.221706659633425</c:v>
                      </c:pt>
                      <c:pt idx="145">
                        <c:v>1.2642967762985977</c:v>
                      </c:pt>
                      <c:pt idx="146">
                        <c:v>1.2426727420849462</c:v>
                      </c:pt>
                      <c:pt idx="147">
                        <c:v>1.196967071601255</c:v>
                      </c:pt>
                      <c:pt idx="148">
                        <c:v>1.1410981989704352</c:v>
                      </c:pt>
                      <c:pt idx="149">
                        <c:v>1.1353386448152047</c:v>
                      </c:pt>
                      <c:pt idx="150">
                        <c:v>1.08778465319517</c:v>
                      </c:pt>
                      <c:pt idx="151">
                        <c:v>1.1173268060378816</c:v>
                      </c:pt>
                      <c:pt idx="152">
                        <c:v>1.1193382665036178</c:v>
                      </c:pt>
                      <c:pt idx="153">
                        <c:v>1.1596692737151817</c:v>
                      </c:pt>
                      <c:pt idx="154">
                        <c:v>1.1161519378498208</c:v>
                      </c:pt>
                      <c:pt idx="155">
                        <c:v>1.1363611888562866</c:v>
                      </c:pt>
                      <c:pt idx="156">
                        <c:v>1.1471498128600111</c:v>
                      </c:pt>
                      <c:pt idx="157">
                        <c:v>1.1880744882931227</c:v>
                      </c:pt>
                      <c:pt idx="158">
                        <c:v>1.1924943987594747</c:v>
                      </c:pt>
                      <c:pt idx="159">
                        <c:v>1.2284732318431177</c:v>
                      </c:pt>
                      <c:pt idx="160">
                        <c:v>1.2913830311780488</c:v>
                      </c:pt>
                      <c:pt idx="161">
                        <c:v>1.2154236836944965</c:v>
                      </c:pt>
                      <c:pt idx="162">
                        <c:v>1.1632504559434911</c:v>
                      </c:pt>
                      <c:pt idx="163">
                        <c:v>1.1771601563752077</c:v>
                      </c:pt>
                      <c:pt idx="164">
                        <c:v>1.1677765961012305</c:v>
                      </c:pt>
                      <c:pt idx="165">
                        <c:v>1.2035449099369004</c:v>
                      </c:pt>
                      <c:pt idx="166">
                        <c:v>1.2322130292151798</c:v>
                      </c:pt>
                      <c:pt idx="167">
                        <c:v>1.2417445788499286</c:v>
                      </c:pt>
                      <c:pt idx="168">
                        <c:v>1.3028097011778006</c:v>
                      </c:pt>
                      <c:pt idx="169">
                        <c:v>1.3338976321437008</c:v>
                      </c:pt>
                      <c:pt idx="170">
                        <c:v>1.357750065944209</c:v>
                      </c:pt>
                      <c:pt idx="171">
                        <c:v>1.3510776332575869</c:v>
                      </c:pt>
                      <c:pt idx="172">
                        <c:v>1.3159995549693839</c:v>
                      </c:pt>
                      <c:pt idx="173">
                        <c:v>1.2857526007814837</c:v>
                      </c:pt>
                      <c:pt idx="174">
                        <c:v>1.3410449561943878</c:v>
                      </c:pt>
                      <c:pt idx="175">
                        <c:v>1.2877159520922796</c:v>
                      </c:pt>
                      <c:pt idx="176">
                        <c:v>1.3202701500905527</c:v>
                      </c:pt>
                      <c:pt idx="177">
                        <c:v>1.3043530968609316</c:v>
                      </c:pt>
                      <c:pt idx="178">
                        <c:v>1.3399783957384015</c:v>
                      </c:pt>
                      <c:pt idx="179">
                        <c:v>1.3289336977105166</c:v>
                      </c:pt>
                      <c:pt idx="180">
                        <c:v>1.3829183808234462</c:v>
                      </c:pt>
                      <c:pt idx="181">
                        <c:v>1.3972635494760031</c:v>
                      </c:pt>
                      <c:pt idx="182">
                        <c:v>1.3832155850760737</c:v>
                      </c:pt>
                      <c:pt idx="183">
                        <c:v>1.4305462465956844</c:v>
                      </c:pt>
                      <c:pt idx="184">
                        <c:v>1.3503382204580268</c:v>
                      </c:pt>
                      <c:pt idx="185">
                        <c:v>1.3336273157105705</c:v>
                      </c:pt>
                      <c:pt idx="186">
                        <c:v>1.2438526728751849</c:v>
                      </c:pt>
                      <c:pt idx="187">
                        <c:v>1.2502252144661501</c:v>
                      </c:pt>
                      <c:pt idx="188">
                        <c:v>1.314964193886341</c:v>
                      </c:pt>
                      <c:pt idx="189">
                        <c:v>1.370940028094513</c:v>
                      </c:pt>
                      <c:pt idx="190">
                        <c:v>1.3495304396408194</c:v>
                      </c:pt>
                      <c:pt idx="191">
                        <c:v>1.327632815943367</c:v>
                      </c:pt>
                      <c:pt idx="192">
                        <c:v>1.3778165794551063</c:v>
                      </c:pt>
                      <c:pt idx="193">
                        <c:v>1.3867096134622683</c:v>
                      </c:pt>
                      <c:pt idx="194">
                        <c:v>1.4350404831348795</c:v>
                      </c:pt>
                      <c:pt idx="195">
                        <c:v>1.4188718143268644</c:v>
                      </c:pt>
                      <c:pt idx="196">
                        <c:v>1.4304098328812032</c:v>
                      </c:pt>
                      <c:pt idx="197">
                        <c:v>1.4710705893853055</c:v>
                      </c:pt>
                      <c:pt idx="198">
                        <c:v>1.4881456871579579</c:v>
                      </c:pt>
                      <c:pt idx="199">
                        <c:v>1.5009098745330784</c:v>
                      </c:pt>
                    </c:numCache>
                  </c:numRef>
                </c:val>
                <c:smooth val="0"/>
                <c:extLst xmlns:c15="http://schemas.microsoft.com/office/drawing/2012/chart">
                  <c:ext xmlns:c16="http://schemas.microsoft.com/office/drawing/2014/chart" uri="{C3380CC4-5D6E-409C-BE32-E72D297353CC}">
                    <c16:uniqueId val="{00000005-87A9-4F2B-9E1C-A501931BF759}"/>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Retutns!$Q$1</c15:sqref>
                        </c15:formulaRef>
                      </c:ext>
                    </c:extLst>
                    <c:strCache>
                      <c:ptCount val="1"/>
                      <c:pt idx="0">
                        <c:v>World Equity (MSCI) FX Unhdg.</c:v>
                      </c:pt>
                    </c:strCache>
                  </c:strRef>
                </c:tx>
                <c:spPr>
                  <a:ln w="28575" cap="rnd">
                    <a:solidFill>
                      <a:schemeClr val="accent6"/>
                    </a:solidFill>
                    <a:round/>
                  </a:ln>
                  <a:effectLst/>
                </c:spPr>
                <c:marker>
                  <c:symbol val="none"/>
                </c:marker>
                <c:val>
                  <c:numRef>
                    <c:extLst xmlns:c15="http://schemas.microsoft.com/office/drawing/2012/chart">
                      <c:ext xmlns:c15="http://schemas.microsoft.com/office/drawing/2012/chart" uri="{02D57815-91ED-43cb-92C2-25804820EDAC}">
                        <c15:formulaRef>
                          <c15:sqref>Retutns!$Q$2:$Q$201</c15:sqref>
                        </c15:formulaRef>
                      </c:ext>
                    </c:extLst>
                    <c:numCache>
                      <c:formatCode>0.00%</c:formatCode>
                      <c:ptCount val="200"/>
                      <c:pt idx="0">
                        <c:v>1.8654470134534806E-2</c:v>
                      </c:pt>
                      <c:pt idx="1">
                        <c:v>3.8677237079311366E-2</c:v>
                      </c:pt>
                      <c:pt idx="2">
                        <c:v>3.6578429713963079E-2</c:v>
                      </c:pt>
                      <c:pt idx="3">
                        <c:v>1.8870642498904688E-2</c:v>
                      </c:pt>
                      <c:pt idx="4">
                        <c:v>8.893541271450478E-2</c:v>
                      </c:pt>
                      <c:pt idx="5">
                        <c:v>0.12108666096228937</c:v>
                      </c:pt>
                      <c:pt idx="6">
                        <c:v>0.16330283649110222</c:v>
                      </c:pt>
                      <c:pt idx="7">
                        <c:v>0.15048525789600009</c:v>
                      </c:pt>
                      <c:pt idx="8">
                        <c:v>0.21500168956606491</c:v>
                      </c:pt>
                      <c:pt idx="9">
                        <c:v>0.18575709629345161</c:v>
                      </c:pt>
                      <c:pt idx="10">
                        <c:v>0.25045917327291645</c:v>
                      </c:pt>
                      <c:pt idx="11">
                        <c:v>0.27594418806234922</c:v>
                      </c:pt>
                      <c:pt idx="12">
                        <c:v>0.30861707620554713</c:v>
                      </c:pt>
                      <c:pt idx="13">
                        <c:v>0.33199772849395037</c:v>
                      </c:pt>
                      <c:pt idx="14">
                        <c:v>0.34116954513380304</c:v>
                      </c:pt>
                      <c:pt idx="15">
                        <c:v>0.32752401210089466</c:v>
                      </c:pt>
                      <c:pt idx="16">
                        <c:v>0.25699273794519706</c:v>
                      </c:pt>
                      <c:pt idx="17">
                        <c:v>0.25678863615236613</c:v>
                      </c:pt>
                      <c:pt idx="18">
                        <c:v>0.26420505608530198</c:v>
                      </c:pt>
                      <c:pt idx="19">
                        <c:v>0.29220192638764408</c:v>
                      </c:pt>
                      <c:pt idx="20">
                        <c:v>0.32063975212517226</c:v>
                      </c:pt>
                      <c:pt idx="21">
                        <c:v>0.36162763746848081</c:v>
                      </c:pt>
                      <c:pt idx="22">
                        <c:v>0.35152718852905274</c:v>
                      </c:pt>
                      <c:pt idx="23">
                        <c:v>0.38561509789100312</c:v>
                      </c:pt>
                      <c:pt idx="24">
                        <c:v>0.41854933475716161</c:v>
                      </c:pt>
                      <c:pt idx="25">
                        <c:v>0.39251246870247258</c:v>
                      </c:pt>
                      <c:pt idx="26">
                        <c:v>0.4077347374653606</c:v>
                      </c:pt>
                      <c:pt idx="27">
                        <c:v>0.43704586745918794</c:v>
                      </c:pt>
                      <c:pt idx="28">
                        <c:v>0.50273924415011839</c:v>
                      </c:pt>
                      <c:pt idx="29">
                        <c:v>0.48780385023525152</c:v>
                      </c:pt>
                      <c:pt idx="30">
                        <c:v>0.44877087766073109</c:v>
                      </c:pt>
                      <c:pt idx="31">
                        <c:v>0.44761339796401467</c:v>
                      </c:pt>
                      <c:pt idx="32">
                        <c:v>0.45380460765497199</c:v>
                      </c:pt>
                      <c:pt idx="33">
                        <c:v>0.48859298976766818</c:v>
                      </c:pt>
                      <c:pt idx="34">
                        <c:v>0.40562425138512337</c:v>
                      </c:pt>
                      <c:pt idx="35">
                        <c:v>0.39333602382114319</c:v>
                      </c:pt>
                      <c:pt idx="36">
                        <c:v>0.25526236215763465</c:v>
                      </c:pt>
                      <c:pt idx="37">
                        <c:v>0.23393633183114471</c:v>
                      </c:pt>
                      <c:pt idx="38">
                        <c:v>0.16818317599285559</c:v>
                      </c:pt>
                      <c:pt idx="39">
                        <c:v>0.24486160941849144</c:v>
                      </c:pt>
                      <c:pt idx="40">
                        <c:v>0.27301325369090756</c:v>
                      </c:pt>
                      <c:pt idx="41">
                        <c:v>0.15313707110313057</c:v>
                      </c:pt>
                      <c:pt idx="42">
                        <c:v>0.13519443177470825</c:v>
                      </c:pt>
                      <c:pt idx="43">
                        <c:v>0.18303859840812398</c:v>
                      </c:pt>
                      <c:pt idx="44">
                        <c:v>7.5645158507412269E-2</c:v>
                      </c:pt>
                      <c:pt idx="45">
                        <c:v>-4.9846274430981996E-2</c:v>
                      </c:pt>
                      <c:pt idx="46">
                        <c:v>-0.11165759744712089</c:v>
                      </c:pt>
                      <c:pt idx="47">
                        <c:v>-0.16113053685551459</c:v>
                      </c:pt>
                      <c:pt idx="48">
                        <c:v>-0.162399639636857</c:v>
                      </c:pt>
                      <c:pt idx="49">
                        <c:v>-0.235826079159138</c:v>
                      </c:pt>
                      <c:pt idx="50">
                        <c:v>-0.20865603687756629</c:v>
                      </c:pt>
                      <c:pt idx="51">
                        <c:v>-0.10914364628388684</c:v>
                      </c:pt>
                      <c:pt idx="52">
                        <c:v>-8.4233995579898413E-2</c:v>
                      </c:pt>
                      <c:pt idx="53">
                        <c:v>-7.9586258263869891E-2</c:v>
                      </c:pt>
                      <c:pt idx="54">
                        <c:v>-1.3807202330619051E-2</c:v>
                      </c:pt>
                      <c:pt idx="55">
                        <c:v>1.8224573119820953E-2</c:v>
                      </c:pt>
                      <c:pt idx="56">
                        <c:v>4.4572506701505921E-2</c:v>
                      </c:pt>
                      <c:pt idx="57">
                        <c:v>2.0541563867390034E-2</c:v>
                      </c:pt>
                      <c:pt idx="58">
                        <c:v>4.0483784644820942E-2</c:v>
                      </c:pt>
                      <c:pt idx="59">
                        <c:v>0.11636861636331441</c:v>
                      </c:pt>
                      <c:pt idx="60">
                        <c:v>0.10590760895590567</c:v>
                      </c:pt>
                      <c:pt idx="61">
                        <c:v>0.14015844739231076</c:v>
                      </c:pt>
                      <c:pt idx="62">
                        <c:v>0.22642411352289993</c:v>
                      </c:pt>
                      <c:pt idx="63">
                        <c:v>0.25403482415282519</c:v>
                      </c:pt>
                      <c:pt idx="64">
                        <c:v>0.22588792020926385</c:v>
                      </c:pt>
                      <c:pt idx="65">
                        <c:v>0.19334288844847247</c:v>
                      </c:pt>
                      <c:pt idx="66">
                        <c:v>0.2093007020960338</c:v>
                      </c:pt>
                      <c:pt idx="67">
                        <c:v>0.20046526045982715</c:v>
                      </c:pt>
                      <c:pt idx="68">
                        <c:v>0.2262151070105185</c:v>
                      </c:pt>
                      <c:pt idx="69">
                        <c:v>0.24260721454052381</c:v>
                      </c:pt>
                      <c:pt idx="70">
                        <c:v>0.30933331646000095</c:v>
                      </c:pt>
                      <c:pt idx="71">
                        <c:v>0.36588111439606763</c:v>
                      </c:pt>
                      <c:pt idx="72">
                        <c:v>0.35379236228206246</c:v>
                      </c:pt>
                      <c:pt idx="73">
                        <c:v>0.38229263707075622</c:v>
                      </c:pt>
                      <c:pt idx="74">
                        <c:v>0.34955909248246453</c:v>
                      </c:pt>
                      <c:pt idx="75">
                        <c:v>0.34280752863846509</c:v>
                      </c:pt>
                      <c:pt idx="76">
                        <c:v>0.35140872125650735</c:v>
                      </c:pt>
                      <c:pt idx="77">
                        <c:v>0.31926829873021756</c:v>
                      </c:pt>
                      <c:pt idx="78">
                        <c:v>0.30678630799840723</c:v>
                      </c:pt>
                      <c:pt idx="79">
                        <c:v>0.21144805897966856</c:v>
                      </c:pt>
                      <c:pt idx="80">
                        <c:v>0.17346215153464328</c:v>
                      </c:pt>
                      <c:pt idx="81">
                        <c:v>0.25634774738950372</c:v>
                      </c:pt>
                      <c:pt idx="82">
                        <c:v>0.25599170328283649</c:v>
                      </c:pt>
                      <c:pt idx="83">
                        <c:v>0.2991754668647344</c:v>
                      </c:pt>
                      <c:pt idx="84">
                        <c:v>0.36531553279793716</c:v>
                      </c:pt>
                      <c:pt idx="85">
                        <c:v>0.40804768615541009</c:v>
                      </c:pt>
                      <c:pt idx="86">
                        <c:v>0.41512381635690843</c:v>
                      </c:pt>
                      <c:pt idx="87">
                        <c:v>0.41050438734526695</c:v>
                      </c:pt>
                      <c:pt idx="88">
                        <c:v>0.37487504108374403</c:v>
                      </c:pt>
                      <c:pt idx="89">
                        <c:v>0.40594930191179457</c:v>
                      </c:pt>
                      <c:pt idx="90">
                        <c:v>0.46443605971118473</c:v>
                      </c:pt>
                      <c:pt idx="91">
                        <c:v>0.46536080675760472</c:v>
                      </c:pt>
                      <c:pt idx="92">
                        <c:v>0.47965155422170658</c:v>
                      </c:pt>
                      <c:pt idx="93">
                        <c:v>0.4584203560686968</c:v>
                      </c:pt>
                      <c:pt idx="94">
                        <c:v>0.47372139629316057</c:v>
                      </c:pt>
                      <c:pt idx="95">
                        <c:v>0.48542845802769929</c:v>
                      </c:pt>
                      <c:pt idx="96">
                        <c:v>0.51127012939286676</c:v>
                      </c:pt>
                      <c:pt idx="97">
                        <c:v>0.57319503688434548</c:v>
                      </c:pt>
                      <c:pt idx="98">
                        <c:v>0.63431038388906247</c:v>
                      </c:pt>
                      <c:pt idx="99">
                        <c:v>0.63323030289353577</c:v>
                      </c:pt>
                      <c:pt idx="100">
                        <c:v>0.65232238734549464</c:v>
                      </c:pt>
                      <c:pt idx="101">
                        <c:v>0.60271222052479634</c:v>
                      </c:pt>
                      <c:pt idx="102">
                        <c:v>0.6446766038757632</c:v>
                      </c:pt>
                      <c:pt idx="103">
                        <c:v>0.62018564974800761</c:v>
                      </c:pt>
                      <c:pt idx="104">
                        <c:v>0.66902141147577288</c:v>
                      </c:pt>
                      <c:pt idx="105">
                        <c:v>0.72683861919045234</c:v>
                      </c:pt>
                      <c:pt idx="106">
                        <c:v>0.75050901149990956</c:v>
                      </c:pt>
                      <c:pt idx="107">
                        <c:v>0.76182344057143814</c:v>
                      </c:pt>
                      <c:pt idx="108">
                        <c:v>0.72851750271454119</c:v>
                      </c:pt>
                      <c:pt idx="109">
                        <c:v>0.77128455530519657</c:v>
                      </c:pt>
                      <c:pt idx="110">
                        <c:v>0.78182710160377833</c:v>
                      </c:pt>
                      <c:pt idx="111">
                        <c:v>0.78023580781837687</c:v>
                      </c:pt>
                      <c:pt idx="112">
                        <c:v>0.84703462845322974</c:v>
                      </c:pt>
                      <c:pt idx="113">
                        <c:v>0.87851568331919339</c:v>
                      </c:pt>
                      <c:pt idx="114">
                        <c:v>0.8913762786448749</c:v>
                      </c:pt>
                      <c:pt idx="115">
                        <c:v>0.97321408096809359</c:v>
                      </c:pt>
                      <c:pt idx="116">
                        <c:v>0.97871837353482882</c:v>
                      </c:pt>
                      <c:pt idx="117">
                        <c:v>1.0111936221250133</c:v>
                      </c:pt>
                      <c:pt idx="118">
                        <c:v>1.0529418749372805</c:v>
                      </c:pt>
                      <c:pt idx="119">
                        <c:v>1.0781650224739594</c:v>
                      </c:pt>
                      <c:pt idx="120">
                        <c:v>1.1921482359400608</c:v>
                      </c:pt>
                      <c:pt idx="121">
                        <c:v>1.3343728108603652</c:v>
                      </c:pt>
                      <c:pt idx="122">
                        <c:v>1.4033513121594634</c:v>
                      </c:pt>
                      <c:pt idx="123">
                        <c:v>1.3608839918451623</c:v>
                      </c:pt>
                      <c:pt idx="124">
                        <c:v>1.4136309985331286</c:v>
                      </c:pt>
                      <c:pt idx="125">
                        <c:v>1.3260682878512529</c:v>
                      </c:pt>
                      <c:pt idx="126">
                        <c:v>1.3742966864221531</c:v>
                      </c:pt>
                      <c:pt idx="127">
                        <c:v>1.1702129330511055</c:v>
                      </c:pt>
                      <c:pt idx="128">
                        <c:v>1.0972804691775182</c:v>
                      </c:pt>
                      <c:pt idx="129">
                        <c:v>1.2910364432412691</c:v>
                      </c:pt>
                      <c:pt idx="130">
                        <c:v>1.3719013263841533</c:v>
                      </c:pt>
                      <c:pt idx="131">
                        <c:v>1.2640284470073717</c:v>
                      </c:pt>
                      <c:pt idx="132">
                        <c:v>1.1282324469106788</c:v>
                      </c:pt>
                      <c:pt idx="133">
                        <c:v>1.1089504791762974</c:v>
                      </c:pt>
                      <c:pt idx="134">
                        <c:v>1.1674148928213537</c:v>
                      </c:pt>
                      <c:pt idx="135">
                        <c:v>1.188014385519248</c:v>
                      </c:pt>
                      <c:pt idx="136">
                        <c:v>1.2552999474475457</c:v>
                      </c:pt>
                      <c:pt idx="137">
                        <c:v>1.2443571848023272</c:v>
                      </c:pt>
                      <c:pt idx="138">
                        <c:v>1.3300439171876981</c:v>
                      </c:pt>
                      <c:pt idx="139">
                        <c:v>1.3412085440487487</c:v>
                      </c:pt>
                      <c:pt idx="140">
                        <c:v>1.342133096685636</c:v>
                      </c:pt>
                      <c:pt idx="141">
                        <c:v>1.3499202207282734</c:v>
                      </c:pt>
                      <c:pt idx="142">
                        <c:v>1.4634355928440201</c:v>
                      </c:pt>
                      <c:pt idx="143">
                        <c:v>1.5337429385338552</c:v>
                      </c:pt>
                      <c:pt idx="144">
                        <c:v>1.5346376506479666</c:v>
                      </c:pt>
                      <c:pt idx="145">
                        <c:v>1.6591688989064228</c:v>
                      </c:pt>
                      <c:pt idx="146">
                        <c:v>1.6714678080276708</c:v>
                      </c:pt>
                      <c:pt idx="147">
                        <c:v>1.653849296603271</c:v>
                      </c:pt>
                      <c:pt idx="148">
                        <c:v>1.6227982578182245</c:v>
                      </c:pt>
                      <c:pt idx="149">
                        <c:v>1.5962564860680057</c:v>
                      </c:pt>
                      <c:pt idx="150">
                        <c:v>1.5737606899666297</c:v>
                      </c:pt>
                      <c:pt idx="151">
                        <c:v>1.5681165133830142</c:v>
                      </c:pt>
                      <c:pt idx="152">
                        <c:v>1.6444797646007721</c:v>
                      </c:pt>
                      <c:pt idx="153">
                        <c:v>1.736878356693853</c:v>
                      </c:pt>
                      <c:pt idx="154">
                        <c:v>1.7301227660536069</c:v>
                      </c:pt>
                      <c:pt idx="155">
                        <c:v>1.7512997126129579</c:v>
                      </c:pt>
                      <c:pt idx="156">
                        <c:v>1.8041254694345286</c:v>
                      </c:pt>
                      <c:pt idx="157">
                        <c:v>1.7355372286262427</c:v>
                      </c:pt>
                      <c:pt idx="158">
                        <c:v>1.6561011033385968</c:v>
                      </c:pt>
                      <c:pt idx="159">
                        <c:v>1.7355093096369747</c:v>
                      </c:pt>
                      <c:pt idx="160">
                        <c:v>1.8367173002326624</c:v>
                      </c:pt>
                      <c:pt idx="161">
                        <c:v>1.8218627838466999</c:v>
                      </c:pt>
                      <c:pt idx="162">
                        <c:v>1.898302962935253</c:v>
                      </c:pt>
                      <c:pt idx="163">
                        <c:v>1.9473686889776669</c:v>
                      </c:pt>
                      <c:pt idx="164">
                        <c:v>1.9515442214797294</c:v>
                      </c:pt>
                      <c:pt idx="165">
                        <c:v>1.7908840619683035</c:v>
                      </c:pt>
                      <c:pt idx="166">
                        <c:v>1.8290690564008996</c:v>
                      </c:pt>
                      <c:pt idx="167">
                        <c:v>1.5900539477082334</c:v>
                      </c:pt>
                      <c:pt idx="168">
                        <c:v>1.8054654883482688</c:v>
                      </c:pt>
                      <c:pt idx="169">
                        <c:v>1.9030491654024853</c:v>
                      </c:pt>
                      <c:pt idx="170">
                        <c:v>1.9730164414703615</c:v>
                      </c:pt>
                      <c:pt idx="171">
                        <c:v>2.0721625103688956</c:v>
                      </c:pt>
                      <c:pt idx="172">
                        <c:v>1.9001024393703454</c:v>
                      </c:pt>
                      <c:pt idx="173">
                        <c:v>2.0312421297219907</c:v>
                      </c:pt>
                      <c:pt idx="174">
                        <c:v>2.1219167645214418</c:v>
                      </c:pt>
                      <c:pt idx="175">
                        <c:v>2.0692386113899075</c:v>
                      </c:pt>
                      <c:pt idx="176">
                        <c:v>2.1574753656487449</c:v>
                      </c:pt>
                      <c:pt idx="177">
                        <c:v>2.1708037782405607</c:v>
                      </c:pt>
                      <c:pt idx="178">
                        <c:v>2.2893093060359218</c:v>
                      </c:pt>
                      <c:pt idx="179">
                        <c:v>2.3467391197817244</c:v>
                      </c:pt>
                      <c:pt idx="180">
                        <c:v>2.3381800897488749</c:v>
                      </c:pt>
                      <c:pt idx="181">
                        <c:v>2.0836077633320631</c:v>
                      </c:pt>
                      <c:pt idx="182">
                        <c:v>1.6386305885852512</c:v>
                      </c:pt>
                      <c:pt idx="183">
                        <c:v>1.9495591595232664</c:v>
                      </c:pt>
                      <c:pt idx="184">
                        <c:v>2.0446141560051583</c:v>
                      </c:pt>
                      <c:pt idx="185">
                        <c:v>2.104759314778422</c:v>
                      </c:pt>
                      <c:pt idx="186">
                        <c:v>2.115214739465844</c:v>
                      </c:pt>
                      <c:pt idx="187">
                        <c:v>2.260055979976987</c:v>
                      </c:pt>
                      <c:pt idx="188">
                        <c:v>2.2169611414276909</c:v>
                      </c:pt>
                      <c:pt idx="189">
                        <c:v>2.1673035475064917</c:v>
                      </c:pt>
                      <c:pt idx="190">
                        <c:v>2.4845263369989503</c:v>
                      </c:pt>
                      <c:pt idx="191">
                        <c:v>2.5711978924025276</c:v>
                      </c:pt>
                      <c:pt idx="192">
                        <c:v>2.5883923167504008</c:v>
                      </c:pt>
                      <c:pt idx="193">
                        <c:v>2.7024551791045814</c:v>
                      </c:pt>
                      <c:pt idx="194">
                        <c:v>2.9101490717577172</c:v>
                      </c:pt>
                      <c:pt idx="195">
                        <c:v>2.9814438322192025</c:v>
                      </c:pt>
                      <c:pt idx="196">
                        <c:v>2.9724162566330206</c:v>
                      </c:pt>
                      <c:pt idx="197">
                        <c:v>3.1454874091336151</c:v>
                      </c:pt>
                      <c:pt idx="198">
                        <c:v>3.1622009427391022</c:v>
                      </c:pt>
                      <c:pt idx="199">
                        <c:v>3.2872411142570952</c:v>
                      </c:pt>
                    </c:numCache>
                  </c:numRef>
                </c:val>
                <c:smooth val="0"/>
                <c:extLst xmlns:c15="http://schemas.microsoft.com/office/drawing/2012/chart">
                  <c:ext xmlns:c16="http://schemas.microsoft.com/office/drawing/2014/chart" uri="{C3380CC4-5D6E-409C-BE32-E72D297353CC}">
                    <c16:uniqueId val="{00000006-87A9-4F2B-9E1C-A501931BF759}"/>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Retutns!$R$1</c15:sqref>
                        </c15:formulaRef>
                      </c:ext>
                    </c:extLst>
                    <c:strCache>
                      <c:ptCount val="1"/>
                      <c:pt idx="0">
                        <c:v>Gold XAU/EUR Rate FX Unhdg.</c:v>
                      </c:pt>
                    </c:strCache>
                  </c:strRef>
                </c:tx>
                <c:spPr>
                  <a:ln w="28575" cap="rnd">
                    <a:solidFill>
                      <a:schemeClr val="accent1">
                        <a:lumMod val="60000"/>
                      </a:schemeClr>
                    </a:solidFill>
                    <a:round/>
                  </a:ln>
                  <a:effectLst/>
                </c:spPr>
                <c:marker>
                  <c:symbol val="none"/>
                </c:marker>
                <c:val>
                  <c:numRef>
                    <c:extLst xmlns:c15="http://schemas.microsoft.com/office/drawing/2012/chart">
                      <c:ext xmlns:c15="http://schemas.microsoft.com/office/drawing/2012/chart" uri="{02D57815-91ED-43cb-92C2-25804820EDAC}">
                        <c15:formulaRef>
                          <c15:sqref>Retutns!$R$2:$R$201</c15:sqref>
                        </c15:formulaRef>
                      </c:ext>
                    </c:extLst>
                    <c:numCache>
                      <c:formatCode>0.00%</c:formatCode>
                      <c:ptCount val="200"/>
                      <c:pt idx="0">
                        <c:v>1.7620873006058968E-3</c:v>
                      </c:pt>
                      <c:pt idx="1">
                        <c:v>1.8115494002720389E-2</c:v>
                      </c:pt>
                      <c:pt idx="2">
                        <c:v>2.1423271917893061E-2</c:v>
                      </c:pt>
                      <c:pt idx="3">
                        <c:v>4.3155681958699121E-2</c:v>
                      </c:pt>
                      <c:pt idx="4">
                        <c:v>4.8349202423642712E-2</c:v>
                      </c:pt>
                      <c:pt idx="5">
                        <c:v>0.11190800049462091</c:v>
                      </c:pt>
                      <c:pt idx="6">
                        <c:v>9.5987387164585103E-2</c:v>
                      </c:pt>
                      <c:pt idx="7">
                        <c:v>8.9959193767775281E-2</c:v>
                      </c:pt>
                      <c:pt idx="8">
                        <c:v>0.20634969704463946</c:v>
                      </c:pt>
                      <c:pt idx="9">
                        <c:v>0.19930134784221587</c:v>
                      </c:pt>
                      <c:pt idx="10">
                        <c:v>0.29309385433411639</c:v>
                      </c:pt>
                      <c:pt idx="11">
                        <c:v>0.35040806232224564</c:v>
                      </c:pt>
                      <c:pt idx="12">
                        <c:v>0.44682824285890921</c:v>
                      </c:pt>
                      <c:pt idx="13">
                        <c:v>0.45616421417089126</c:v>
                      </c:pt>
                      <c:pt idx="14">
                        <c:v>0.4892419933226162</c:v>
                      </c:pt>
                      <c:pt idx="15">
                        <c:v>0.60149004575244169</c:v>
                      </c:pt>
                      <c:pt idx="16">
                        <c:v>0.55740694942500291</c:v>
                      </c:pt>
                      <c:pt idx="17">
                        <c:v>0.48769630270804987</c:v>
                      </c:pt>
                      <c:pt idx="18">
                        <c:v>0.54191912946704579</c:v>
                      </c:pt>
                      <c:pt idx="19">
                        <c:v>0.51329293928527253</c:v>
                      </c:pt>
                      <c:pt idx="20">
                        <c:v>0.45953381971064666</c:v>
                      </c:pt>
                      <c:pt idx="21">
                        <c:v>0.46902436008408532</c:v>
                      </c:pt>
                      <c:pt idx="22">
                        <c:v>0.51304562878694182</c:v>
                      </c:pt>
                      <c:pt idx="23">
                        <c:v>0.49118956349697052</c:v>
                      </c:pt>
                      <c:pt idx="24">
                        <c:v>0.5493693582292567</c:v>
                      </c:pt>
                      <c:pt idx="25">
                        <c:v>0.56414616050451349</c:v>
                      </c:pt>
                      <c:pt idx="26">
                        <c:v>0.53660195375293673</c:v>
                      </c:pt>
                      <c:pt idx="27">
                        <c:v>0.5367256090021022</c:v>
                      </c:pt>
                      <c:pt idx="28">
                        <c:v>0.51870285643625547</c:v>
                      </c:pt>
                      <c:pt idx="29">
                        <c:v>0.48302831705205884</c:v>
                      </c:pt>
                      <c:pt idx="30">
                        <c:v>0.50074193149499169</c:v>
                      </c:pt>
                      <c:pt idx="31">
                        <c:v>0.52729689625324561</c:v>
                      </c:pt>
                      <c:pt idx="32">
                        <c:v>0.61116606899962855</c:v>
                      </c:pt>
                      <c:pt idx="33">
                        <c:v>0.69979596883887685</c:v>
                      </c:pt>
                      <c:pt idx="34">
                        <c:v>0.65302337084209205</c:v>
                      </c:pt>
                      <c:pt idx="35">
                        <c:v>0.7668171138864841</c:v>
                      </c:pt>
                      <c:pt idx="36">
                        <c:v>0.92491034994435473</c:v>
                      </c:pt>
                      <c:pt idx="37">
                        <c:v>0.98377024854705075</c:v>
                      </c:pt>
                      <c:pt idx="38">
                        <c:v>0.79538147644367463</c:v>
                      </c:pt>
                      <c:pt idx="39">
                        <c:v>0.73630518115493948</c:v>
                      </c:pt>
                      <c:pt idx="40">
                        <c:v>0.76187090391987078</c:v>
                      </c:pt>
                      <c:pt idx="41">
                        <c:v>0.81593916161741031</c:v>
                      </c:pt>
                      <c:pt idx="42">
                        <c:v>0.81096203783850562</c:v>
                      </c:pt>
                      <c:pt idx="43">
                        <c:v>0.75111289724248764</c:v>
                      </c:pt>
                      <c:pt idx="44">
                        <c:v>0.91053542722888525</c:v>
                      </c:pt>
                      <c:pt idx="45">
                        <c:v>0.75911957462594248</c:v>
                      </c:pt>
                      <c:pt idx="46">
                        <c:v>0.99264251267466275</c:v>
                      </c:pt>
                      <c:pt idx="47">
                        <c:v>0.95106343514282154</c:v>
                      </c:pt>
                      <c:pt idx="48">
                        <c:v>1.2374489922097189</c:v>
                      </c:pt>
                      <c:pt idx="49">
                        <c:v>1.2990911339186346</c:v>
                      </c:pt>
                      <c:pt idx="50">
                        <c:v>1.1447075553357235</c:v>
                      </c:pt>
                      <c:pt idx="51">
                        <c:v>1.0756770124891797</c:v>
                      </c:pt>
                      <c:pt idx="52">
                        <c:v>1.1375355508841349</c:v>
                      </c:pt>
                      <c:pt idx="53">
                        <c:v>1.0410535427228886</c:v>
                      </c:pt>
                      <c:pt idx="54">
                        <c:v>1.0684431804130083</c:v>
                      </c:pt>
                      <c:pt idx="55">
                        <c:v>1.0513478422159022</c:v>
                      </c:pt>
                      <c:pt idx="56">
                        <c:v>1.1282304933844443</c:v>
                      </c:pt>
                      <c:pt idx="57">
                        <c:v>1.195498948930382</c:v>
                      </c:pt>
                      <c:pt idx="58">
                        <c:v>1.4302893532830465</c:v>
                      </c:pt>
                      <c:pt idx="59">
                        <c:v>1.3681216767651785</c:v>
                      </c:pt>
                      <c:pt idx="60">
                        <c:v>1.4107209101026337</c:v>
                      </c:pt>
                      <c:pt idx="61">
                        <c:v>1.5350253493260784</c:v>
                      </c:pt>
                      <c:pt idx="62">
                        <c:v>1.5473599604303199</c:v>
                      </c:pt>
                      <c:pt idx="63">
                        <c:v>1.7414987016198835</c:v>
                      </c:pt>
                      <c:pt idx="64">
                        <c:v>2.0556448621243972</c:v>
                      </c:pt>
                      <c:pt idx="65">
                        <c:v>2.1385866205020405</c:v>
                      </c:pt>
                      <c:pt idx="66">
                        <c:v>1.7972672189934462</c:v>
                      </c:pt>
                      <c:pt idx="67">
                        <c:v>2.04133176703351</c:v>
                      </c:pt>
                      <c:pt idx="68">
                        <c:v>1.9666439965376528</c:v>
                      </c:pt>
                      <c:pt idx="69">
                        <c:v>2.013200197848398</c:v>
                      </c:pt>
                      <c:pt idx="70">
                        <c:v>2.3006986521577835</c:v>
                      </c:pt>
                      <c:pt idx="71">
                        <c:v>2.2820576233461107</c:v>
                      </c:pt>
                      <c:pt idx="72">
                        <c:v>2.0081303326326196</c:v>
                      </c:pt>
                      <c:pt idx="73">
                        <c:v>2.1593916161741054</c:v>
                      </c:pt>
                      <c:pt idx="74">
                        <c:v>2.1274885618894515</c:v>
                      </c:pt>
                      <c:pt idx="75">
                        <c:v>2.2647768022752555</c:v>
                      </c:pt>
                      <c:pt idx="76">
                        <c:v>2.2978854952392722</c:v>
                      </c:pt>
                      <c:pt idx="77">
                        <c:v>2.1981884505997273</c:v>
                      </c:pt>
                      <c:pt idx="78">
                        <c:v>2.4943427723506857</c:v>
                      </c:pt>
                      <c:pt idx="79">
                        <c:v>2.9272907134907875</c:v>
                      </c:pt>
                      <c:pt idx="80">
                        <c:v>2.7495981204402127</c:v>
                      </c:pt>
                      <c:pt idx="81">
                        <c:v>2.8251205638679351</c:v>
                      </c:pt>
                      <c:pt idx="82">
                        <c:v>3.0150550265858778</c:v>
                      </c:pt>
                      <c:pt idx="83">
                        <c:v>2.7307097811302081</c:v>
                      </c:pt>
                      <c:pt idx="84">
                        <c:v>3.1063126004698889</c:v>
                      </c:pt>
                      <c:pt idx="85">
                        <c:v>2.9369049091133919</c:v>
                      </c:pt>
                      <c:pt idx="86">
                        <c:v>2.8653085198466668</c:v>
                      </c:pt>
                      <c:pt idx="87">
                        <c:v>2.8873809818226785</c:v>
                      </c:pt>
                      <c:pt idx="88">
                        <c:v>2.9017868183504389</c:v>
                      </c:pt>
                      <c:pt idx="89">
                        <c:v>2.8998392481760846</c:v>
                      </c:pt>
                      <c:pt idx="90">
                        <c:v>3.0567577593668851</c:v>
                      </c:pt>
                      <c:pt idx="91">
                        <c:v>3.1594843576109808</c:v>
                      </c:pt>
                      <c:pt idx="92">
                        <c:v>3.2603870409298876</c:v>
                      </c:pt>
                      <c:pt idx="93">
                        <c:v>3.1044886855447009</c:v>
                      </c:pt>
                      <c:pt idx="94">
                        <c:v>3.0819834301966118</c:v>
                      </c:pt>
                      <c:pt idx="95">
                        <c:v>2.9253122295041418</c:v>
                      </c:pt>
                      <c:pt idx="96">
                        <c:v>2.7876221095585505</c:v>
                      </c:pt>
                      <c:pt idx="97">
                        <c:v>2.7400766662544815</c:v>
                      </c:pt>
                      <c:pt idx="98">
                        <c:v>2.8543032026709527</c:v>
                      </c:pt>
                      <c:pt idx="99">
                        <c:v>2.4667985655991096</c:v>
                      </c:pt>
                      <c:pt idx="100">
                        <c:v>2.3012551007790281</c:v>
                      </c:pt>
                      <c:pt idx="101">
                        <c:v>1.9335043897613446</c:v>
                      </c:pt>
                      <c:pt idx="102">
                        <c:v>2.0799122047730911</c:v>
                      </c:pt>
                      <c:pt idx="103">
                        <c:v>2.2621800420427833</c:v>
                      </c:pt>
                      <c:pt idx="104">
                        <c:v>2.0374984543093841</c:v>
                      </c:pt>
                      <c:pt idx="105">
                        <c:v>2.0110980586125868</c:v>
                      </c:pt>
                      <c:pt idx="106">
                        <c:v>1.85099542475578</c:v>
                      </c:pt>
                      <c:pt idx="107">
                        <c:v>1.7076789909731662</c:v>
                      </c:pt>
                      <c:pt idx="108">
                        <c:v>1.852541115370347</c:v>
                      </c:pt>
                      <c:pt idx="109">
                        <c:v>1.9709410164461478</c:v>
                      </c:pt>
                      <c:pt idx="110">
                        <c:v>1.8825893409175216</c:v>
                      </c:pt>
                      <c:pt idx="111">
                        <c:v>1.8791579077531839</c:v>
                      </c:pt>
                      <c:pt idx="112">
                        <c:v>1.833992827995548</c:v>
                      </c:pt>
                      <c:pt idx="113">
                        <c:v>1.9967540497094096</c:v>
                      </c:pt>
                      <c:pt idx="114">
                        <c:v>1.9612340793866694</c:v>
                      </c:pt>
                      <c:pt idx="115">
                        <c:v>2.0309138122913315</c:v>
                      </c:pt>
                      <c:pt idx="116">
                        <c:v>1.9569370594781748</c:v>
                      </c:pt>
                      <c:pt idx="117">
                        <c:v>1.8960986768888342</c:v>
                      </c:pt>
                      <c:pt idx="118">
                        <c:v>1.8982008161246444</c:v>
                      </c:pt>
                      <c:pt idx="119">
                        <c:v>2.0264003956967973</c:v>
                      </c:pt>
                      <c:pt idx="120">
                        <c:v>2.5163843205144061</c:v>
                      </c:pt>
                      <c:pt idx="121">
                        <c:v>2.3495733893903794</c:v>
                      </c:pt>
                      <c:pt idx="122">
                        <c:v>2.4099789786076418</c:v>
                      </c:pt>
                      <c:pt idx="123">
                        <c:v>2.2625510077902802</c:v>
                      </c:pt>
                      <c:pt idx="124">
                        <c:v>2.3480895264003947</c:v>
                      </c:pt>
                      <c:pt idx="125">
                        <c:v>2.253616916038085</c:v>
                      </c:pt>
                      <c:pt idx="126">
                        <c:v>2.0839310003709648</c:v>
                      </c:pt>
                      <c:pt idx="127">
                        <c:v>2.1293433906269308</c:v>
                      </c:pt>
                      <c:pt idx="128">
                        <c:v>2.0841473970570035</c:v>
                      </c:pt>
                      <c:pt idx="129">
                        <c:v>2.2083590948435745</c:v>
                      </c:pt>
                      <c:pt idx="130">
                        <c:v>2.1159267960924928</c:v>
                      </c:pt>
                      <c:pt idx="131">
                        <c:v>2.0215778409793477</c:v>
                      </c:pt>
                      <c:pt idx="132">
                        <c:v>2.1920366019537512</c:v>
                      </c:pt>
                      <c:pt idx="133">
                        <c:v>2.5218560652899704</c:v>
                      </c:pt>
                      <c:pt idx="134">
                        <c:v>2.3487078026462211</c:v>
                      </c:pt>
                      <c:pt idx="135">
                        <c:v>2.4910968220600953</c:v>
                      </c:pt>
                      <c:pt idx="136">
                        <c:v>2.3749845430938534</c:v>
                      </c:pt>
                      <c:pt idx="137">
                        <c:v>2.6794855941634719</c:v>
                      </c:pt>
                      <c:pt idx="138">
                        <c:v>2.7381909237047104</c:v>
                      </c:pt>
                      <c:pt idx="139">
                        <c:v>2.6260974403363413</c:v>
                      </c:pt>
                      <c:pt idx="140">
                        <c:v>2.6184308148880904</c:v>
                      </c:pt>
                      <c:pt idx="141">
                        <c:v>2.5956164214170871</c:v>
                      </c:pt>
                      <c:pt idx="142">
                        <c:v>2.4251576604426841</c:v>
                      </c:pt>
                      <c:pt idx="143">
                        <c:v>2.3782614071967334</c:v>
                      </c:pt>
                      <c:pt idx="144">
                        <c:v>2.4661184617286982</c:v>
                      </c:pt>
                      <c:pt idx="145">
                        <c:v>2.6494064548040046</c:v>
                      </c:pt>
                      <c:pt idx="146">
                        <c:v>2.6247063187832307</c:v>
                      </c:pt>
                      <c:pt idx="147">
                        <c:v>2.5979349573389374</c:v>
                      </c:pt>
                      <c:pt idx="148">
                        <c:v>2.4889637690119928</c:v>
                      </c:pt>
                      <c:pt idx="149">
                        <c:v>2.3588166192654865</c:v>
                      </c:pt>
                      <c:pt idx="150">
                        <c:v>2.3138061085693078</c:v>
                      </c:pt>
                      <c:pt idx="151">
                        <c:v>2.429825646098676</c:v>
                      </c:pt>
                      <c:pt idx="152">
                        <c:v>2.3494806479535049</c:v>
                      </c:pt>
                      <c:pt idx="153">
                        <c:v>2.3747681464078143</c:v>
                      </c:pt>
                      <c:pt idx="154">
                        <c:v>2.3121058488932844</c:v>
                      </c:pt>
                      <c:pt idx="155">
                        <c:v>2.3532521330530471</c:v>
                      </c:pt>
                      <c:pt idx="156">
                        <c:v>2.3499443551378749</c:v>
                      </c:pt>
                      <c:pt idx="157">
                        <c:v>2.3421231606281676</c:v>
                      </c:pt>
                      <c:pt idx="158">
                        <c:v>2.3240385804377386</c:v>
                      </c:pt>
                      <c:pt idx="159">
                        <c:v>2.3662977618399896</c:v>
                      </c:pt>
                      <c:pt idx="160">
                        <c:v>2.4332879930753051</c:v>
                      </c:pt>
                      <c:pt idx="161">
                        <c:v>2.3144862124397179</c:v>
                      </c:pt>
                      <c:pt idx="162">
                        <c:v>2.2371707678990971</c:v>
                      </c:pt>
                      <c:pt idx="163">
                        <c:v>2.2042166439965372</c:v>
                      </c:pt>
                      <c:pt idx="164">
                        <c:v>2.1771052306170393</c:v>
                      </c:pt>
                      <c:pt idx="165">
                        <c:v>2.3197106467169522</c:v>
                      </c:pt>
                      <c:pt idx="166">
                        <c:v>2.3363113639173974</c:v>
                      </c:pt>
                      <c:pt idx="167">
                        <c:v>2.4574625942871267</c:v>
                      </c:pt>
                      <c:pt idx="168">
                        <c:v>2.5686286632867557</c:v>
                      </c:pt>
                      <c:pt idx="169">
                        <c:v>2.5706380610856918</c:v>
                      </c:pt>
                      <c:pt idx="170">
                        <c:v>2.5614257450228748</c:v>
                      </c:pt>
                      <c:pt idx="171">
                        <c:v>2.5382712996166674</c:v>
                      </c:pt>
                      <c:pt idx="172">
                        <c:v>2.6135464325460607</c:v>
                      </c:pt>
                      <c:pt idx="173">
                        <c:v>2.8306850500803744</c:v>
                      </c:pt>
                      <c:pt idx="174">
                        <c:v>2.9460244837393335</c:v>
                      </c:pt>
                      <c:pt idx="175">
                        <c:v>3.2792753802398895</c:v>
                      </c:pt>
                      <c:pt idx="176">
                        <c:v>3.1763632991220465</c:v>
                      </c:pt>
                      <c:pt idx="177">
                        <c:v>3.1938296030666491</c:v>
                      </c:pt>
                      <c:pt idx="178">
                        <c:v>3.0796339804624697</c:v>
                      </c:pt>
                      <c:pt idx="179">
                        <c:v>3.183318906887596</c:v>
                      </c:pt>
                      <c:pt idx="180">
                        <c:v>3.4290218869791014</c:v>
                      </c:pt>
                      <c:pt idx="181">
                        <c:v>3.437986892543587</c:v>
                      </c:pt>
                      <c:pt idx="182">
                        <c:v>3.4198095709162839</c:v>
                      </c:pt>
                      <c:pt idx="183">
                        <c:v>3.7594287127488544</c:v>
                      </c:pt>
                      <c:pt idx="184">
                        <c:v>3.8256151848645956</c:v>
                      </c:pt>
                      <c:pt idx="185">
                        <c:v>3.9009830592308621</c:v>
                      </c:pt>
                      <c:pt idx="186">
                        <c:v>4.1882032892296248</c:v>
                      </c:pt>
                      <c:pt idx="187">
                        <c:v>4.0963274390997864</c:v>
                      </c:pt>
                      <c:pt idx="188">
                        <c:v>3.9740942252998614</c:v>
                      </c:pt>
                      <c:pt idx="189">
                        <c:v>3.986892543588473</c:v>
                      </c:pt>
                      <c:pt idx="190">
                        <c:v>3.6060652899715571</c:v>
                      </c:pt>
                      <c:pt idx="191">
                        <c:v>3.8046247063187808</c:v>
                      </c:pt>
                      <c:pt idx="192">
                        <c:v>3.7065042661060934</c:v>
                      </c:pt>
                      <c:pt idx="193">
                        <c:v>3.4393471002844045</c:v>
                      </c:pt>
                      <c:pt idx="194">
                        <c:v>3.5004946209966583</c:v>
                      </c:pt>
                      <c:pt idx="195">
                        <c:v>3.5500185482873716</c:v>
                      </c:pt>
                      <c:pt idx="196">
                        <c:v>3.8202361815259032</c:v>
                      </c:pt>
                      <c:pt idx="197">
                        <c:v>3.6149375540991686</c:v>
                      </c:pt>
                      <c:pt idx="198">
                        <c:v>3.7247434153579793</c:v>
                      </c:pt>
                      <c:pt idx="199">
                        <c:v>3.7476505502658561</c:v>
                      </c:pt>
                    </c:numCache>
                  </c:numRef>
                </c:val>
                <c:smooth val="0"/>
                <c:extLst xmlns:c15="http://schemas.microsoft.com/office/drawing/2012/chart">
                  <c:ext xmlns:c16="http://schemas.microsoft.com/office/drawing/2014/chart" uri="{C3380CC4-5D6E-409C-BE32-E72D297353CC}">
                    <c16:uniqueId val="{00000007-87A9-4F2B-9E1C-A501931BF759}"/>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Retutns!$T$1</c15:sqref>
                        </c15:formulaRef>
                      </c:ext>
                    </c:extLst>
                    <c:strCache>
                      <c:ptCount val="1"/>
                      <c:pt idx="0">
                        <c:v>1-5 IRS</c:v>
                      </c:pt>
                    </c:strCache>
                  </c:strRef>
                </c:tx>
                <c:spPr>
                  <a:ln w="28575" cap="rnd">
                    <a:solidFill>
                      <a:schemeClr val="accent2">
                        <a:lumMod val="60000"/>
                      </a:schemeClr>
                    </a:solidFill>
                    <a:round/>
                  </a:ln>
                  <a:effectLst/>
                </c:spPr>
                <c:marker>
                  <c:symbol val="none"/>
                </c:marker>
                <c:val>
                  <c:numRef>
                    <c:extLst xmlns:c15="http://schemas.microsoft.com/office/drawing/2012/chart">
                      <c:ext xmlns:c15="http://schemas.microsoft.com/office/drawing/2012/chart" uri="{02D57815-91ED-43cb-92C2-25804820EDAC}">
                        <c15:formulaRef>
                          <c15:sqref>Retutns!$T$2:$T$201</c15:sqref>
                        </c15:formulaRef>
                      </c:ext>
                    </c:extLst>
                    <c:numCache>
                      <c:formatCode>0.00%</c:formatCode>
                      <c:ptCount val="200"/>
                      <c:pt idx="0">
                        <c:v>3.9999999999995595E-4</c:v>
                      </c:pt>
                      <c:pt idx="1">
                        <c:v>6.4009599999992339E-4</c:v>
                      </c:pt>
                      <c:pt idx="2">
                        <c:v>2.098207587197809E-4</c:v>
                      </c:pt>
                      <c:pt idx="3">
                        <c:v>-4.7032191939611057E-4</c:v>
                      </c:pt>
                      <c:pt idx="4">
                        <c:v>-5.7027488720406971E-4</c:v>
                      </c:pt>
                      <c:pt idx="5">
                        <c:v>-1.1053721365228419E-4</c:v>
                      </c:pt>
                      <c:pt idx="6">
                        <c:v>6.6937656732113382E-4</c:v>
                      </c:pt>
                      <c:pt idx="7">
                        <c:v>-2.3122587158952435E-4</c:v>
                      </c:pt>
                      <c:pt idx="8">
                        <c:v>1.2869088709654974E-4</c:v>
                      </c:pt>
                      <c:pt idx="9">
                        <c:v>-1.6134643326071174E-4</c:v>
                      </c:pt>
                      <c:pt idx="10">
                        <c:v>-4.4130125625929661E-4</c:v>
                      </c:pt>
                      <c:pt idx="11">
                        <c:v>-3.6133656035974848E-4</c:v>
                      </c:pt>
                      <c:pt idx="12">
                        <c:v>-1.514124410373352E-4</c:v>
                      </c:pt>
                      <c:pt idx="13">
                        <c:v>1.8853607873259293E-4</c:v>
                      </c:pt>
                      <c:pt idx="14">
                        <c:v>3.850779832093032E-5</c:v>
                      </c:pt>
                      <c:pt idx="15">
                        <c:v>3.850779832093032E-5</c:v>
                      </c:pt>
                      <c:pt idx="16">
                        <c:v>-1.0149759277089387E-4</c:v>
                      </c:pt>
                      <c:pt idx="17">
                        <c:v>-1.2149556281892959E-4</c:v>
                      </c:pt>
                      <c:pt idx="18">
                        <c:v>-9.1499207685918904E-5</c:v>
                      </c:pt>
                      <c:pt idx="19">
                        <c:v>-2.6148365282063768E-4</c:v>
                      </c:pt>
                      <c:pt idx="20">
                        <c:v>-2.0149934183988361E-4</c:v>
                      </c:pt>
                      <c:pt idx="21">
                        <c:v>-1.15376267149081E-5</c:v>
                      </c:pt>
                      <c:pt idx="22">
                        <c:v>-2.6153474230827811E-4</c:v>
                      </c:pt>
                      <c:pt idx="23">
                        <c:v>-3.2151905022359539E-4</c:v>
                      </c:pt>
                      <c:pt idx="24">
                        <c:v>1.9831375987044986E-4</c:v>
                      </c:pt>
                      <c:pt idx="25">
                        <c:v>5.6838713596141233E-4</c:v>
                      </c:pt>
                      <c:pt idx="26">
                        <c:v>4.7833598111912679E-4</c:v>
                      </c:pt>
                      <c:pt idx="27">
                        <c:v>6.7843164831549174E-4</c:v>
                      </c:pt>
                      <c:pt idx="28">
                        <c:v>5.0831631493530871E-4</c:v>
                      </c:pt>
                      <c:pt idx="29">
                        <c:v>4.3828073279317259E-4</c:v>
                      </c:pt>
                      <c:pt idx="30">
                        <c:v>-1.6526352739384409E-3</c:v>
                      </c:pt>
                      <c:pt idx="31">
                        <c:v>-3.5994126351542866E-3</c:v>
                      </c:pt>
                      <c:pt idx="32">
                        <c:v>-4.1872889816993997E-3</c:v>
                      </c:pt>
                      <c:pt idx="33">
                        <c:v>-4.575655938996559E-3</c:v>
                      </c:pt>
                      <c:pt idx="34">
                        <c:v>-8.6270330193248812E-3</c:v>
                      </c:pt>
                      <c:pt idx="35">
                        <c:v>-9.6382334456451835E-3</c:v>
                      </c:pt>
                      <c:pt idx="36">
                        <c:v>-1.468907845507228E-2</c:v>
                      </c:pt>
                      <c:pt idx="37">
                        <c:v>-1.7713982984215337E-2</c:v>
                      </c:pt>
                      <c:pt idx="38">
                        <c:v>-2.1810115675171216E-2</c:v>
                      </c:pt>
                      <c:pt idx="39">
                        <c:v>-1.5872503077319466E-2</c:v>
                      </c:pt>
                      <c:pt idx="40">
                        <c:v>-1.37959940588126E-2</c:v>
                      </c:pt>
                      <c:pt idx="41">
                        <c:v>-1.498930090600159E-2</c:v>
                      </c:pt>
                      <c:pt idx="42">
                        <c:v>-1.822998610602089E-2</c:v>
                      </c:pt>
                      <c:pt idx="43">
                        <c:v>-1.9103761418386433E-2</c:v>
                      </c:pt>
                      <c:pt idx="44">
                        <c:v>-3.2443950263096433E-2</c:v>
                      </c:pt>
                      <c:pt idx="45">
                        <c:v>-5.6836038276963707E-2</c:v>
                      </c:pt>
                      <c:pt idx="46">
                        <c:v>-6.4768047195054468E-2</c:v>
                      </c:pt>
                      <c:pt idx="47">
                        <c:v>-6.5918382497004546E-2</c:v>
                      </c:pt>
                      <c:pt idx="48">
                        <c:v>-6.1528198894740593E-2</c:v>
                      </c:pt>
                      <c:pt idx="49">
                        <c:v>-6.0711728427779166E-2</c:v>
                      </c:pt>
                      <c:pt idx="50">
                        <c:v>-6.1087443736408065E-2</c:v>
                      </c:pt>
                      <c:pt idx="51">
                        <c:v>-5.2787456739037841E-2</c:v>
                      </c:pt>
                      <c:pt idx="52">
                        <c:v>-4.5730723291743658E-2</c:v>
                      </c:pt>
                      <c:pt idx="53">
                        <c:v>-3.9909680703823391E-2</c:v>
                      </c:pt>
                      <c:pt idx="54">
                        <c:v>-3.2353769890962392E-2</c:v>
                      </c:pt>
                      <c:pt idx="55">
                        <c:v>-2.8405773272117463E-2</c:v>
                      </c:pt>
                      <c:pt idx="56">
                        <c:v>-2.4315361577593064E-2</c:v>
                      </c:pt>
                      <c:pt idx="57">
                        <c:v>-1.9719886930623542E-2</c:v>
                      </c:pt>
                      <c:pt idx="58">
                        <c:v>-1.6916285807245135E-2</c:v>
                      </c:pt>
                      <c:pt idx="59">
                        <c:v>-1.8223787147121584E-2</c:v>
                      </c:pt>
                      <c:pt idx="60">
                        <c:v>-1.5072285503863858E-2</c:v>
                      </c:pt>
                      <c:pt idx="61">
                        <c:v>-1.5604146469691771E-2</c:v>
                      </c:pt>
                      <c:pt idx="62">
                        <c:v>-1.228673244329459E-2</c:v>
                      </c:pt>
                      <c:pt idx="63">
                        <c:v>-1.1703981615436065E-2</c:v>
                      </c:pt>
                      <c:pt idx="64">
                        <c:v>-1.1773162336722987E-2</c:v>
                      </c:pt>
                      <c:pt idx="65">
                        <c:v>-1.0943051793085967E-2</c:v>
                      </c:pt>
                      <c:pt idx="66">
                        <c:v>-7.4912430438438538E-3</c:v>
                      </c:pt>
                      <c:pt idx="67">
                        <c:v>-6.9354381399484577E-3</c:v>
                      </c:pt>
                      <c:pt idx="68">
                        <c:v>-8.2462833616037123E-3</c:v>
                      </c:pt>
                      <c:pt idx="69">
                        <c:v>-3.8825670083947328E-3</c:v>
                      </c:pt>
                      <c:pt idx="70">
                        <c:v>-4.7093444777778215E-3</c:v>
                      </c:pt>
                      <c:pt idx="71">
                        <c:v>-4.0225939254674437E-3</c:v>
                      </c:pt>
                      <c:pt idx="72">
                        <c:v>-2.2895932388976581E-3</c:v>
                      </c:pt>
                      <c:pt idx="73">
                        <c:v>4.9401879596588927E-4</c:v>
                      </c:pt>
                      <c:pt idx="74">
                        <c:v>1.7846560802126099E-3</c:v>
                      </c:pt>
                      <c:pt idx="75">
                        <c:v>2.9667619743873885E-3</c:v>
                      </c:pt>
                      <c:pt idx="76">
                        <c:v>3.2576223353597555E-3</c:v>
                      </c:pt>
                      <c:pt idx="77">
                        <c:v>3.1773617255728137E-3</c:v>
                      </c:pt>
                      <c:pt idx="78">
                        <c:v>9.9043507701135347E-4</c:v>
                      </c:pt>
                      <c:pt idx="79">
                        <c:v>-4.6851806898753345E-3</c:v>
                      </c:pt>
                      <c:pt idx="80">
                        <c:v>-9.4427855261777216E-3</c:v>
                      </c:pt>
                      <c:pt idx="81">
                        <c:v>-6.0748909969666753E-3</c:v>
                      </c:pt>
                      <c:pt idx="82">
                        <c:v>-1.0974941784351544E-2</c:v>
                      </c:pt>
                      <c:pt idx="83">
                        <c:v>-7.018841551488908E-3</c:v>
                      </c:pt>
                      <c:pt idx="84">
                        <c:v>-3.7519335401933196E-3</c:v>
                      </c:pt>
                      <c:pt idx="85">
                        <c:v>1.1396444661242455E-3</c:v>
                      </c:pt>
                      <c:pt idx="86">
                        <c:v>4.4434052928625789E-3</c:v>
                      </c:pt>
                      <c:pt idx="87">
                        <c:v>4.1521167053275576E-3</c:v>
                      </c:pt>
                      <c:pt idx="88">
                        <c:v>1.8325253157382981E-3</c:v>
                      </c:pt>
                      <c:pt idx="89">
                        <c:v>2.093001772320191E-3</c:v>
                      </c:pt>
                      <c:pt idx="90">
                        <c:v>5.610348208541005E-3</c:v>
                      </c:pt>
                      <c:pt idx="91">
                        <c:v>7.6617933188865006E-3</c:v>
                      </c:pt>
                      <c:pt idx="92">
                        <c:v>1.0100334858718307E-2</c:v>
                      </c:pt>
                      <c:pt idx="93">
                        <c:v>1.1948818471509748E-2</c:v>
                      </c:pt>
                      <c:pt idx="94">
                        <c:v>1.1321410204057525E-2</c:v>
                      </c:pt>
                      <c:pt idx="95">
                        <c:v>1.3050769815506458E-2</c:v>
                      </c:pt>
                      <c:pt idx="96">
                        <c:v>1.3881471446755222E-2</c:v>
                      </c:pt>
                      <c:pt idx="97">
                        <c:v>1.4885214103487643E-2</c:v>
                      </c:pt>
                      <c:pt idx="98">
                        <c:v>1.6387244220360753E-2</c:v>
                      </c:pt>
                      <c:pt idx="99">
                        <c:v>1.73629759748124E-2</c:v>
                      </c:pt>
                      <c:pt idx="100">
                        <c:v>1.5918320548928167E-2</c:v>
                      </c:pt>
                      <c:pt idx="101">
                        <c:v>1.3764573709364569E-2</c:v>
                      </c:pt>
                      <c:pt idx="102">
                        <c:v>1.6643665098698968E-2</c:v>
                      </c:pt>
                      <c:pt idx="103">
                        <c:v>1.7751806693656613E-2</c:v>
                      </c:pt>
                      <c:pt idx="104">
                        <c:v>1.8596540693212482E-2</c:v>
                      </c:pt>
                      <c:pt idx="105">
                        <c:v>2.0817081151923933E-2</c:v>
                      </c:pt>
                      <c:pt idx="106">
                        <c:v>2.1623526646033842E-2</c:v>
                      </c:pt>
                      <c:pt idx="107">
                        <c:v>2.3503313935062664E-2</c:v>
                      </c:pt>
                      <c:pt idx="108">
                        <c:v>2.5007863806547403E-2</c:v>
                      </c:pt>
                      <c:pt idx="109">
                        <c:v>2.6934878590503697E-2</c:v>
                      </c:pt>
                      <c:pt idx="110">
                        <c:v>2.7889928027593047E-2</c:v>
                      </c:pt>
                      <c:pt idx="111">
                        <c:v>2.9267300531149898E-2</c:v>
                      </c:pt>
                      <c:pt idx="112">
                        <c:v>3.0790616135935922E-2</c:v>
                      </c:pt>
                      <c:pt idx="113">
                        <c:v>3.2213107186203516E-2</c:v>
                      </c:pt>
                      <c:pt idx="114">
                        <c:v>3.2718891608724654E-2</c:v>
                      </c:pt>
                      <c:pt idx="115">
                        <c:v>3.3059688842955515E-2</c:v>
                      </c:pt>
                      <c:pt idx="116">
                        <c:v>3.3669194059372964E-2</c:v>
                      </c:pt>
                      <c:pt idx="117">
                        <c:v>3.306966592681837E-2</c:v>
                      </c:pt>
                      <c:pt idx="118">
                        <c:v>3.3131650106773991E-2</c:v>
                      </c:pt>
                      <c:pt idx="119">
                        <c:v>3.270806613023014E-2</c:v>
                      </c:pt>
                      <c:pt idx="120">
                        <c:v>3.0828537449873128E-2</c:v>
                      </c:pt>
                      <c:pt idx="121">
                        <c:v>3.4384895904074897E-2</c:v>
                      </c:pt>
                      <c:pt idx="122">
                        <c:v>3.4446958997829125E-2</c:v>
                      </c:pt>
                      <c:pt idx="123">
                        <c:v>3.5202105277897466E-2</c:v>
                      </c:pt>
                      <c:pt idx="124">
                        <c:v>3.5367737614741879E-2</c:v>
                      </c:pt>
                      <c:pt idx="125">
                        <c:v>3.3938930136833356E-2</c:v>
                      </c:pt>
                      <c:pt idx="126">
                        <c:v>3.3763160518710089E-2</c:v>
                      </c:pt>
                      <c:pt idx="127">
                        <c:v>3.1251116038649718E-2</c:v>
                      </c:pt>
                      <c:pt idx="128">
                        <c:v>2.8105800134731629E-2</c:v>
                      </c:pt>
                      <c:pt idx="129">
                        <c:v>3.0398476069032121E-2</c:v>
                      </c:pt>
                      <c:pt idx="130">
                        <c:v>3.0480907947117775E-2</c:v>
                      </c:pt>
                      <c:pt idx="131">
                        <c:v>3.1212549391760103E-2</c:v>
                      </c:pt>
                      <c:pt idx="132">
                        <c:v>2.7015514315735567E-2</c:v>
                      </c:pt>
                      <c:pt idx="133">
                        <c:v>2.5639313526552687E-2</c:v>
                      </c:pt>
                      <c:pt idx="134">
                        <c:v>3.1054689101972732E-2</c:v>
                      </c:pt>
                      <c:pt idx="135">
                        <c:v>3.4240648091297787E-2</c:v>
                      </c:pt>
                      <c:pt idx="136">
                        <c:v>3.5378312804198453E-2</c:v>
                      </c:pt>
                      <c:pt idx="137">
                        <c:v>3.3980552081912752E-2</c:v>
                      </c:pt>
                      <c:pt idx="138">
                        <c:v>3.7475406347949658E-2</c:v>
                      </c:pt>
                      <c:pt idx="139">
                        <c:v>4.017284240445429E-2</c:v>
                      </c:pt>
                      <c:pt idx="140">
                        <c:v>4.0692928825656338E-2</c:v>
                      </c:pt>
                      <c:pt idx="141">
                        <c:v>4.1525483168716626E-2</c:v>
                      </c:pt>
                      <c:pt idx="142">
                        <c:v>3.9723644082834797E-2</c:v>
                      </c:pt>
                      <c:pt idx="143">
                        <c:v>4.1917460971849563E-2</c:v>
                      </c:pt>
                      <c:pt idx="144">
                        <c:v>4.3417822115649152E-2</c:v>
                      </c:pt>
                      <c:pt idx="145">
                        <c:v>4.6276786948246107E-2</c:v>
                      </c:pt>
                      <c:pt idx="146">
                        <c:v>4.6632521055808507E-2</c:v>
                      </c:pt>
                      <c:pt idx="147">
                        <c:v>4.7250034243231376E-2</c:v>
                      </c:pt>
                      <c:pt idx="148">
                        <c:v>4.7312869245285993E-2</c:v>
                      </c:pt>
                      <c:pt idx="149">
                        <c:v>4.7721321264291516E-2</c:v>
                      </c:pt>
                      <c:pt idx="150">
                        <c:v>4.9408152591527088E-2</c:v>
                      </c:pt>
                      <c:pt idx="151">
                        <c:v>4.8841472189127488E-2</c:v>
                      </c:pt>
                      <c:pt idx="152">
                        <c:v>5.09181783040622E-2</c:v>
                      </c:pt>
                      <c:pt idx="153">
                        <c:v>5.20321515730644E-2</c:v>
                      </c:pt>
                      <c:pt idx="154">
                        <c:v>5.1621859033951001E-2</c:v>
                      </c:pt>
                      <c:pt idx="155">
                        <c:v>5.2189734837829294E-2</c:v>
                      </c:pt>
                      <c:pt idx="156">
                        <c:v>5.3241924572666965E-2</c:v>
                      </c:pt>
                      <c:pt idx="157">
                        <c:v>5.3136600380209842E-2</c:v>
                      </c:pt>
                      <c:pt idx="158">
                        <c:v>5.1946556021780221E-2</c:v>
                      </c:pt>
                      <c:pt idx="159">
                        <c:v>5.2409412506429831E-2</c:v>
                      </c:pt>
                      <c:pt idx="160">
                        <c:v>5.0988659799546143E-2</c:v>
                      </c:pt>
                      <c:pt idx="161">
                        <c:v>5.0662853315008416E-2</c:v>
                      </c:pt>
                      <c:pt idx="162">
                        <c:v>5.1997195138718588E-2</c:v>
                      </c:pt>
                      <c:pt idx="163">
                        <c:v>5.1734195839933994E-2</c:v>
                      </c:pt>
                      <c:pt idx="164">
                        <c:v>5.2617652564439288E-2</c:v>
                      </c:pt>
                      <c:pt idx="165">
                        <c:v>5.156503491187503E-2</c:v>
                      </c:pt>
                      <c:pt idx="166">
                        <c:v>4.8221058100855085E-2</c:v>
                      </c:pt>
                      <c:pt idx="167">
                        <c:v>4.5935936194195337E-2</c:v>
                      </c:pt>
                      <c:pt idx="168">
                        <c:v>4.9146959518311384E-2</c:v>
                      </c:pt>
                      <c:pt idx="169">
                        <c:v>5.1119355802206057E-2</c:v>
                      </c:pt>
                      <c:pt idx="170">
                        <c:v>5.2811657965047498E-2</c:v>
                      </c:pt>
                      <c:pt idx="171">
                        <c:v>5.4338234869096835E-2</c:v>
                      </c:pt>
                      <c:pt idx="172">
                        <c:v>5.0985439282213108E-2</c:v>
                      </c:pt>
                      <c:pt idx="173">
                        <c:v>5.2740584965814463E-2</c:v>
                      </c:pt>
                      <c:pt idx="174">
                        <c:v>5.5382963834078591E-2</c:v>
                      </c:pt>
                      <c:pt idx="175">
                        <c:v>5.1847430905234582E-2</c:v>
                      </c:pt>
                      <c:pt idx="176">
                        <c:v>5.3719719332245619E-2</c:v>
                      </c:pt>
                      <c:pt idx="177">
                        <c:v>5.4710215868418066E-2</c:v>
                      </c:pt>
                      <c:pt idx="178">
                        <c:v>5.5532889836795274E-2</c:v>
                      </c:pt>
                      <c:pt idx="179">
                        <c:v>5.8551713901728641E-2</c:v>
                      </c:pt>
                      <c:pt idx="180">
                        <c:v>5.8043609079055924E-2</c:v>
                      </c:pt>
                      <c:pt idx="181">
                        <c:v>5.5864039244353236E-2</c:v>
                      </c:pt>
                      <c:pt idx="182">
                        <c:v>3.1832573711151779E-2</c:v>
                      </c:pt>
                      <c:pt idx="183">
                        <c:v>4.1913577956309789E-2</c:v>
                      </c:pt>
                      <c:pt idx="184">
                        <c:v>4.692518226627973E-2</c:v>
                      </c:pt>
                      <c:pt idx="185">
                        <c:v>5.0233465842241198E-2</c:v>
                      </c:pt>
                      <c:pt idx="186">
                        <c:v>5.38567712993967E-2</c:v>
                      </c:pt>
                      <c:pt idx="187">
                        <c:v>5.5922330571143597E-2</c:v>
                      </c:pt>
                      <c:pt idx="188">
                        <c:v>5.5890652901226412E-2</c:v>
                      </c:pt>
                      <c:pt idx="189">
                        <c:v>5.7485047787107169E-2</c:v>
                      </c:pt>
                      <c:pt idx="190">
                        <c:v>5.9547143630291899E-2</c:v>
                      </c:pt>
                      <c:pt idx="191">
                        <c:v>6.1242419060100417E-2</c:v>
                      </c:pt>
                      <c:pt idx="192">
                        <c:v>6.2781220567737606E-2</c:v>
                      </c:pt>
                      <c:pt idx="193">
                        <c:v>6.1888484342460748E-2</c:v>
                      </c:pt>
                      <c:pt idx="194">
                        <c:v>6.194157876667794E-2</c:v>
                      </c:pt>
                      <c:pt idx="195">
                        <c:v>6.2738034950752919E-2</c:v>
                      </c:pt>
                      <c:pt idx="196">
                        <c:v>6.0740087445045443E-2</c:v>
                      </c:pt>
                      <c:pt idx="197">
                        <c:v>6.1440175902759186E-2</c:v>
                      </c:pt>
                      <c:pt idx="198">
                        <c:v>6.1939052785433546E-2</c:v>
                      </c:pt>
                      <c:pt idx="199">
                        <c:v>6.2183298767574113E-2</c:v>
                      </c:pt>
                    </c:numCache>
                  </c:numRef>
                </c:val>
                <c:smooth val="0"/>
                <c:extLst xmlns:c15="http://schemas.microsoft.com/office/drawing/2012/chart">
                  <c:ext xmlns:c16="http://schemas.microsoft.com/office/drawing/2014/chart" uri="{C3380CC4-5D6E-409C-BE32-E72D297353CC}">
                    <c16:uniqueId val="{00000008-87A9-4F2B-9E1C-A501931BF759}"/>
                  </c:ext>
                </c:extLst>
              </c15:ser>
            </c15:filteredLineSeries>
          </c:ext>
        </c:extLst>
      </c:lineChart>
      <c:dateAx>
        <c:axId val="556747560"/>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373344"/>
        <c:crossesAt val="-0.2"/>
        <c:auto val="1"/>
        <c:lblOffset val="100"/>
        <c:baseTimeUnit val="months"/>
        <c:majorUnit val="1"/>
        <c:majorTimeUnit val="years"/>
      </c:dateAx>
      <c:valAx>
        <c:axId val="329373344"/>
        <c:scaling>
          <c:orientation val="minMax"/>
          <c:max val="1.5"/>
          <c:min val="-0.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556747560"/>
        <c:crosses val="autoZero"/>
        <c:crossBetween val="midCat"/>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Retutns!$AC$1</c:f>
              <c:strCache>
                <c:ptCount val="1"/>
                <c:pt idx="0">
                  <c:v>EM global IG Govt (JPM) FX Hdg.</c:v>
                </c:pt>
              </c:strCache>
            </c:strRef>
          </c:tx>
          <c:spPr>
            <a:solidFill>
              <a:srgbClr val="FF0000"/>
            </a:solidFill>
            <a:ln>
              <a:noFill/>
            </a:ln>
            <a:effectLst/>
          </c:spPr>
          <c:invertIfNegative val="0"/>
          <c:cat>
            <c:strRef>
              <c:f>Retutns!$V$2:$V$6</c:f>
              <c:strCache>
                <c:ptCount val="5"/>
                <c:pt idx="0">
                  <c:v>1Y</c:v>
                </c:pt>
                <c:pt idx="1">
                  <c:v>3Y</c:v>
                </c:pt>
                <c:pt idx="2">
                  <c:v>5Y</c:v>
                </c:pt>
                <c:pt idx="3">
                  <c:v>10Y</c:v>
                </c:pt>
                <c:pt idx="4">
                  <c:v>od 2005</c:v>
                </c:pt>
              </c:strCache>
            </c:strRef>
          </c:cat>
          <c:val>
            <c:numRef>
              <c:f>Retutns!$AC$2:$AC$6</c:f>
              <c:numCache>
                <c:formatCode>0.0%</c:formatCode>
                <c:ptCount val="5"/>
                <c:pt idx="0">
                  <c:v>1.9012729254097582E-3</c:v>
                </c:pt>
                <c:pt idx="1">
                  <c:v>0.17632166385365022</c:v>
                </c:pt>
                <c:pt idx="2">
                  <c:v>0.13572686414171886</c:v>
                </c:pt>
                <c:pt idx="3">
                  <c:v>0.45584717496041161</c:v>
                </c:pt>
                <c:pt idx="4" formatCode="0.00%">
                  <c:v>1.2579819198411437</c:v>
                </c:pt>
              </c:numCache>
            </c:numRef>
          </c:val>
          <c:extLst>
            <c:ext xmlns:c16="http://schemas.microsoft.com/office/drawing/2014/chart" uri="{C3380CC4-5D6E-409C-BE32-E72D297353CC}">
              <c16:uniqueId val="{00000000-09BF-4787-84AF-4A0AAC330A72}"/>
            </c:ext>
          </c:extLst>
        </c:ser>
        <c:dLbls>
          <c:showLegendKey val="0"/>
          <c:showVal val="0"/>
          <c:showCatName val="0"/>
          <c:showSerName val="0"/>
          <c:showPercent val="0"/>
          <c:showBubbleSize val="0"/>
        </c:dLbls>
        <c:gapWidth val="219"/>
        <c:overlap val="-27"/>
        <c:axId val="668747304"/>
        <c:axId val="668745992"/>
      </c:barChart>
      <c:catAx>
        <c:axId val="668747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745992"/>
        <c:crosses val="autoZero"/>
        <c:auto val="1"/>
        <c:lblAlgn val="ctr"/>
        <c:lblOffset val="100"/>
        <c:noMultiLvlLbl val="0"/>
      </c:catAx>
      <c:valAx>
        <c:axId val="668745992"/>
        <c:scaling>
          <c:orientation val="minMax"/>
          <c:max val="1.6"/>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7473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sk-SK" sz="1200"/>
              <a:t>US Fixed Rate ABS (ICE) FX Hdg.</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Retutns!$AF$1</c:f>
              <c:strCache>
                <c:ptCount val="1"/>
                <c:pt idx="0">
                  <c:v>US Fixed Rate ABS (ICE) FX Hdg.</c:v>
                </c:pt>
              </c:strCache>
            </c:strRef>
          </c:tx>
          <c:spPr>
            <a:solidFill>
              <a:schemeClr val="accent2"/>
            </a:solidFill>
            <a:ln>
              <a:noFill/>
            </a:ln>
            <a:effectLst/>
          </c:spPr>
          <c:invertIfNegative val="0"/>
          <c:cat>
            <c:strRef>
              <c:f>Retutns!$W$2:$W$6</c:f>
              <c:strCache>
                <c:ptCount val="5"/>
                <c:pt idx="0">
                  <c:v>1Y</c:v>
                </c:pt>
                <c:pt idx="1">
                  <c:v>3Y</c:v>
                </c:pt>
                <c:pt idx="2">
                  <c:v>5Y</c:v>
                </c:pt>
                <c:pt idx="3">
                  <c:v>10Y</c:v>
                </c:pt>
                <c:pt idx="4">
                  <c:v>od 2005</c:v>
                </c:pt>
              </c:strCache>
            </c:strRef>
          </c:cat>
          <c:val>
            <c:numRef>
              <c:f>Retutns!$AF$2:$AF$6</c:f>
              <c:numCache>
                <c:formatCode>0.0%</c:formatCode>
                <c:ptCount val="5"/>
                <c:pt idx="0">
                  <c:v>1.0515041661204982E-2</c:v>
                </c:pt>
                <c:pt idx="1">
                  <c:v>4.2269661397684732E-2</c:v>
                </c:pt>
                <c:pt idx="2">
                  <c:v>2.886365917451128E-2</c:v>
                </c:pt>
                <c:pt idx="3">
                  <c:v>0.10698767046188995</c:v>
                </c:pt>
                <c:pt idx="4" formatCode="0.00%">
                  <c:v>0.36956966356727028</c:v>
                </c:pt>
              </c:numCache>
            </c:numRef>
          </c:val>
          <c:extLst>
            <c:ext xmlns:c16="http://schemas.microsoft.com/office/drawing/2014/chart" uri="{C3380CC4-5D6E-409C-BE32-E72D297353CC}">
              <c16:uniqueId val="{00000000-D9AB-4B35-ACA1-4B9A8A6A2056}"/>
            </c:ext>
          </c:extLst>
        </c:ser>
        <c:dLbls>
          <c:showLegendKey val="0"/>
          <c:showVal val="0"/>
          <c:showCatName val="0"/>
          <c:showSerName val="0"/>
          <c:showPercent val="0"/>
          <c:showBubbleSize val="0"/>
        </c:dLbls>
        <c:gapWidth val="219"/>
        <c:overlap val="-27"/>
        <c:axId val="329375640"/>
        <c:axId val="329374984"/>
      </c:barChart>
      <c:catAx>
        <c:axId val="329375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374984"/>
        <c:crosses val="autoZero"/>
        <c:auto val="1"/>
        <c:lblAlgn val="ctr"/>
        <c:lblOffset val="100"/>
        <c:noMultiLvlLbl val="0"/>
      </c:catAx>
      <c:valAx>
        <c:axId val="329374984"/>
        <c:scaling>
          <c:orientation val="minMax"/>
          <c:max val="1.6"/>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9375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Retutns!$AA$1</c:f>
              <c:strCache>
                <c:ptCount val="1"/>
                <c:pt idx="0">
                  <c:v>US MBS (ICE) FX Hdg.</c:v>
                </c:pt>
              </c:strCache>
            </c:strRef>
          </c:tx>
          <c:spPr>
            <a:solidFill>
              <a:schemeClr val="accent1"/>
            </a:solidFill>
            <a:ln>
              <a:noFill/>
            </a:ln>
            <a:effectLst/>
          </c:spPr>
          <c:invertIfNegative val="0"/>
          <c:cat>
            <c:strRef>
              <c:f>Retutns!$W$2:$W$6</c:f>
              <c:strCache>
                <c:ptCount val="5"/>
                <c:pt idx="0">
                  <c:v>1Y</c:v>
                </c:pt>
                <c:pt idx="1">
                  <c:v>3Y</c:v>
                </c:pt>
                <c:pt idx="2">
                  <c:v>5Y</c:v>
                </c:pt>
                <c:pt idx="3">
                  <c:v>10Y</c:v>
                </c:pt>
                <c:pt idx="4">
                  <c:v>od 2005</c:v>
                </c:pt>
              </c:strCache>
            </c:strRef>
          </c:cat>
          <c:val>
            <c:numRef>
              <c:f>Retutns!$AA$2:$AA$6</c:f>
              <c:numCache>
                <c:formatCode>0.0%</c:formatCode>
                <c:ptCount val="5"/>
                <c:pt idx="0">
                  <c:v>-1.0385307928380993E-2</c:v>
                </c:pt>
                <c:pt idx="1">
                  <c:v>5.7077023913732816E-2</c:v>
                </c:pt>
                <c:pt idx="2">
                  <c:v>1.4778976352060269E-2</c:v>
                </c:pt>
                <c:pt idx="3">
                  <c:v>0.13528313928824631</c:v>
                </c:pt>
                <c:pt idx="4" formatCode="0.00%">
                  <c:v>0.61119558560235965</c:v>
                </c:pt>
              </c:numCache>
            </c:numRef>
          </c:val>
          <c:extLst>
            <c:ext xmlns:c16="http://schemas.microsoft.com/office/drawing/2014/chart" uri="{C3380CC4-5D6E-409C-BE32-E72D297353CC}">
              <c16:uniqueId val="{00000000-CF36-4AED-9D1D-0ED76D689592}"/>
            </c:ext>
          </c:extLst>
        </c:ser>
        <c:dLbls>
          <c:showLegendKey val="0"/>
          <c:showVal val="0"/>
          <c:showCatName val="0"/>
          <c:showSerName val="0"/>
          <c:showPercent val="0"/>
          <c:showBubbleSize val="0"/>
        </c:dLbls>
        <c:gapWidth val="219"/>
        <c:overlap val="-27"/>
        <c:axId val="571433104"/>
        <c:axId val="571431792"/>
      </c:barChart>
      <c:catAx>
        <c:axId val="57143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431792"/>
        <c:crossesAt val="0"/>
        <c:auto val="1"/>
        <c:lblAlgn val="ctr"/>
        <c:lblOffset val="100"/>
        <c:noMultiLvlLbl val="0"/>
      </c:catAx>
      <c:valAx>
        <c:axId val="571431792"/>
        <c:scaling>
          <c:orientation val="minMax"/>
          <c:max val="1.6"/>
          <c:min val="-0.2"/>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433104"/>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Retutns!$X$1</c:f>
              <c:strCache>
                <c:ptCount val="1"/>
                <c:pt idx="0">
                  <c:v>1-5 Year US Govt (ICE) FX Unhdg.</c:v>
                </c:pt>
              </c:strCache>
            </c:strRef>
          </c:tx>
          <c:spPr>
            <a:solidFill>
              <a:schemeClr val="accent4"/>
            </a:solidFill>
            <a:ln>
              <a:noFill/>
            </a:ln>
            <a:effectLst/>
          </c:spPr>
          <c:invertIfNegative val="0"/>
          <c:cat>
            <c:strRef>
              <c:f>Retutns!$W$2:$W$6</c:f>
              <c:strCache>
                <c:ptCount val="5"/>
                <c:pt idx="0">
                  <c:v>1Y</c:v>
                </c:pt>
                <c:pt idx="1">
                  <c:v>3Y</c:v>
                </c:pt>
                <c:pt idx="2">
                  <c:v>5Y</c:v>
                </c:pt>
                <c:pt idx="3">
                  <c:v>10Y</c:v>
                </c:pt>
                <c:pt idx="4">
                  <c:v>od 2005</c:v>
                </c:pt>
              </c:strCache>
            </c:strRef>
          </c:cat>
          <c:val>
            <c:numRef>
              <c:f>Retutns!$X$2:$X$6</c:f>
              <c:numCache>
                <c:formatCode>0.0%</c:formatCode>
                <c:ptCount val="5"/>
                <c:pt idx="0">
                  <c:v>1.2239143704176003E-2</c:v>
                </c:pt>
                <c:pt idx="1">
                  <c:v>8.4656018462694105E-2</c:v>
                </c:pt>
                <c:pt idx="2">
                  <c:v>3.6198235659037792E-2</c:v>
                </c:pt>
                <c:pt idx="3">
                  <c:v>0.41117356870070232</c:v>
                </c:pt>
                <c:pt idx="4" formatCode="0.00%">
                  <c:v>0.7650803258707497</c:v>
                </c:pt>
              </c:numCache>
            </c:numRef>
          </c:val>
          <c:extLst>
            <c:ext xmlns:c16="http://schemas.microsoft.com/office/drawing/2014/chart" uri="{C3380CC4-5D6E-409C-BE32-E72D297353CC}">
              <c16:uniqueId val="{00000000-60BD-44C0-825D-715AE67ABE17}"/>
            </c:ext>
          </c:extLst>
        </c:ser>
        <c:dLbls>
          <c:showLegendKey val="0"/>
          <c:showVal val="0"/>
          <c:showCatName val="0"/>
          <c:showSerName val="0"/>
          <c:showPercent val="0"/>
          <c:showBubbleSize val="0"/>
        </c:dLbls>
        <c:gapWidth val="219"/>
        <c:overlap val="-27"/>
        <c:axId val="677052632"/>
        <c:axId val="677053944"/>
      </c:barChart>
      <c:catAx>
        <c:axId val="677052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053944"/>
        <c:crosses val="autoZero"/>
        <c:auto val="1"/>
        <c:lblAlgn val="ctr"/>
        <c:lblOffset val="100"/>
        <c:noMultiLvlLbl val="0"/>
      </c:catAx>
      <c:valAx>
        <c:axId val="677053944"/>
        <c:scaling>
          <c:orientation val="minMax"/>
          <c:max val="1.6"/>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0526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Retutns!$Y$1</c:f>
              <c:strCache>
                <c:ptCount val="1"/>
                <c:pt idx="0">
                  <c:v>1-3 Year China Govt (ICE) FX Unhdg.</c:v>
                </c:pt>
              </c:strCache>
            </c:strRef>
          </c:tx>
          <c:spPr>
            <a:solidFill>
              <a:srgbClr val="FA37FF"/>
            </a:solidFill>
            <a:ln>
              <a:noFill/>
            </a:ln>
            <a:effectLst/>
          </c:spPr>
          <c:invertIfNegative val="0"/>
          <c:cat>
            <c:strRef>
              <c:f>Retutns!$W$2:$W$6</c:f>
              <c:strCache>
                <c:ptCount val="5"/>
                <c:pt idx="0">
                  <c:v>1Y</c:v>
                </c:pt>
                <c:pt idx="1">
                  <c:v>3Y</c:v>
                </c:pt>
                <c:pt idx="2">
                  <c:v>5Y</c:v>
                </c:pt>
                <c:pt idx="3">
                  <c:v>10Y</c:v>
                </c:pt>
                <c:pt idx="4">
                  <c:v>od 2005</c:v>
                </c:pt>
              </c:strCache>
            </c:strRef>
          </c:cat>
          <c:val>
            <c:numRef>
              <c:f>Retutns!$Y$2:$Y$6</c:f>
              <c:numCache>
                <c:formatCode>0.0%</c:formatCode>
                <c:ptCount val="5"/>
                <c:pt idx="0">
                  <c:v>0.11140425342998461</c:v>
                </c:pt>
                <c:pt idx="1">
                  <c:v>0.14870275721786452</c:v>
                </c:pt>
                <c:pt idx="2">
                  <c:v>0.13087832393622811</c:v>
                </c:pt>
                <c:pt idx="3">
                  <c:v>0.69423996584215497</c:v>
                </c:pt>
                <c:pt idx="4" formatCode="0.00%">
                  <c:v>1.5009098745330784</c:v>
                </c:pt>
              </c:numCache>
            </c:numRef>
          </c:val>
          <c:extLst>
            <c:ext xmlns:c16="http://schemas.microsoft.com/office/drawing/2014/chart" uri="{C3380CC4-5D6E-409C-BE32-E72D297353CC}">
              <c16:uniqueId val="{00000000-574E-4595-846C-65FBA0BBBCD2}"/>
            </c:ext>
          </c:extLst>
        </c:ser>
        <c:dLbls>
          <c:showLegendKey val="0"/>
          <c:showVal val="0"/>
          <c:showCatName val="0"/>
          <c:showSerName val="0"/>
          <c:showPercent val="0"/>
          <c:showBubbleSize val="0"/>
        </c:dLbls>
        <c:gapWidth val="219"/>
        <c:overlap val="-27"/>
        <c:axId val="677055912"/>
        <c:axId val="677059520"/>
      </c:barChart>
      <c:catAx>
        <c:axId val="677055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059520"/>
        <c:crosses val="autoZero"/>
        <c:auto val="1"/>
        <c:lblAlgn val="ctr"/>
        <c:lblOffset val="100"/>
        <c:noMultiLvlLbl val="0"/>
      </c:catAx>
      <c:valAx>
        <c:axId val="67705952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0559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Retutns!$AC$1</c:f>
              <c:strCache>
                <c:ptCount val="1"/>
                <c:pt idx="0">
                  <c:v>Gold XAU/EUR Rate FX Unhdg.</c:v>
                </c:pt>
              </c:strCache>
            </c:strRef>
          </c:tx>
          <c:spPr>
            <a:solidFill>
              <a:srgbClr val="7030A0"/>
            </a:solidFill>
            <a:ln>
              <a:noFill/>
            </a:ln>
            <a:effectLst/>
          </c:spPr>
          <c:invertIfNegative val="0"/>
          <c:cat>
            <c:strRef>
              <c:f>Retutns!$W$2:$W$6</c:f>
              <c:strCache>
                <c:ptCount val="5"/>
                <c:pt idx="0">
                  <c:v>1Y</c:v>
                </c:pt>
                <c:pt idx="1">
                  <c:v>3Y</c:v>
                </c:pt>
                <c:pt idx="2">
                  <c:v>5Y</c:v>
                </c:pt>
                <c:pt idx="3">
                  <c:v>10Y</c:v>
                </c:pt>
                <c:pt idx="4">
                  <c:v>od 2005</c:v>
                </c:pt>
              </c:strCache>
            </c:strRef>
          </c:cat>
          <c:val>
            <c:numRef>
              <c:f>Retutns!$AC$2:$AC$6</c:f>
              <c:numCache>
                <c:formatCode>0.0%</c:formatCode>
                <c:ptCount val="5"/>
                <c:pt idx="0">
                  <c:v>-6.8417285388460258E-2</c:v>
                </c:pt>
                <c:pt idx="1">
                  <c:v>0.4816883743367093</c:v>
                </c:pt>
                <c:pt idx="2">
                  <c:v>0.30930032311141753</c:v>
                </c:pt>
                <c:pt idx="3">
                  <c:v>0.2088869647355156</c:v>
                </c:pt>
                <c:pt idx="4" formatCode="0.00%">
                  <c:v>3.7476505502658561</c:v>
                </c:pt>
              </c:numCache>
            </c:numRef>
          </c:val>
          <c:extLst>
            <c:ext xmlns:c16="http://schemas.microsoft.com/office/drawing/2014/chart" uri="{C3380CC4-5D6E-409C-BE32-E72D297353CC}">
              <c16:uniqueId val="{00000000-3D64-4578-8BE9-13C8E1059E77}"/>
            </c:ext>
          </c:extLst>
        </c:ser>
        <c:dLbls>
          <c:showLegendKey val="0"/>
          <c:showVal val="0"/>
          <c:showCatName val="0"/>
          <c:showSerName val="0"/>
          <c:showPercent val="0"/>
          <c:showBubbleSize val="0"/>
        </c:dLbls>
        <c:gapWidth val="219"/>
        <c:overlap val="-27"/>
        <c:axId val="636065984"/>
        <c:axId val="640588088"/>
      </c:barChart>
      <c:catAx>
        <c:axId val="636065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588088"/>
        <c:crosses val="autoZero"/>
        <c:auto val="1"/>
        <c:lblAlgn val="ctr"/>
        <c:lblOffset val="100"/>
        <c:noMultiLvlLbl val="0"/>
      </c:catAx>
      <c:valAx>
        <c:axId val="64058808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60659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Retutns!$AB$1</c:f>
              <c:strCache>
                <c:ptCount val="1"/>
                <c:pt idx="0">
                  <c:v>World Equity (MSCI) FX Unhdg.</c:v>
                </c:pt>
              </c:strCache>
            </c:strRef>
          </c:tx>
          <c:spPr>
            <a:solidFill>
              <a:schemeClr val="accent6"/>
            </a:solidFill>
            <a:ln>
              <a:noFill/>
            </a:ln>
            <a:effectLst/>
          </c:spPr>
          <c:invertIfNegative val="0"/>
          <c:cat>
            <c:strRef>
              <c:f>Retutns!$W$2:$W$6</c:f>
              <c:strCache>
                <c:ptCount val="5"/>
                <c:pt idx="0">
                  <c:v>1Y</c:v>
                </c:pt>
                <c:pt idx="1">
                  <c:v>3Y</c:v>
                </c:pt>
                <c:pt idx="2">
                  <c:v>5Y</c:v>
                </c:pt>
                <c:pt idx="3">
                  <c:v>10Y</c:v>
                </c:pt>
                <c:pt idx="4">
                  <c:v>od 2005</c:v>
                </c:pt>
              </c:strCache>
            </c:strRef>
          </c:cat>
          <c:val>
            <c:numRef>
              <c:f>Retutns!$AB$2:$AB$6</c:f>
              <c:numCache>
                <c:formatCode>0.0%</c:formatCode>
                <c:ptCount val="5"/>
                <c:pt idx="0">
                  <c:v>0.31508205398588252</c:v>
                </c:pt>
                <c:pt idx="1">
                  <c:v>0.4545995315381397</c:v>
                </c:pt>
                <c:pt idx="2">
                  <c:v>0.8312085547248993</c:v>
                </c:pt>
                <c:pt idx="3">
                  <c:v>2.5389392739363386</c:v>
                </c:pt>
                <c:pt idx="4" formatCode="0.00%">
                  <c:v>3.2872411142570952</c:v>
                </c:pt>
              </c:numCache>
            </c:numRef>
          </c:val>
          <c:extLst>
            <c:ext xmlns:c16="http://schemas.microsoft.com/office/drawing/2014/chart" uri="{C3380CC4-5D6E-409C-BE32-E72D297353CC}">
              <c16:uniqueId val="{00000000-5E53-41C9-AA86-CFE2175A0D19}"/>
            </c:ext>
          </c:extLst>
        </c:ser>
        <c:dLbls>
          <c:showLegendKey val="0"/>
          <c:showVal val="0"/>
          <c:showCatName val="0"/>
          <c:showSerName val="0"/>
          <c:showPercent val="0"/>
          <c:showBubbleSize val="0"/>
        </c:dLbls>
        <c:gapWidth val="219"/>
        <c:overlap val="-27"/>
        <c:axId val="568624696"/>
        <c:axId val="568623384"/>
      </c:barChart>
      <c:catAx>
        <c:axId val="568624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623384"/>
        <c:crosses val="autoZero"/>
        <c:auto val="1"/>
        <c:lblAlgn val="ctr"/>
        <c:lblOffset val="100"/>
        <c:noMultiLvlLbl val="0"/>
      </c:catAx>
      <c:valAx>
        <c:axId val="568623384"/>
        <c:scaling>
          <c:orientation val="minMax"/>
          <c:max val="4"/>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624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Retutns!$L$1</c:f>
              <c:strCache>
                <c:ptCount val="1"/>
                <c:pt idx="0">
                  <c:v>1-5 Year US Govt (ICE) FX Unhdg.</c:v>
                </c:pt>
              </c:strCache>
            </c:strRef>
          </c:tx>
          <c:spPr>
            <a:ln w="28575" cap="rnd">
              <a:solidFill>
                <a:schemeClr val="accent4"/>
              </a:solidFill>
              <a:round/>
            </a:ln>
            <a:effectLst/>
          </c:spPr>
          <c:marker>
            <c:symbol val="none"/>
          </c:marker>
          <c:cat>
            <c:numRef>
              <c:f>Retutns!$K$2:$K$202</c:f>
              <c:numCache>
                <c:formatCode>m/d/yyyy</c:formatCode>
                <c:ptCount val="201"/>
                <c:pt idx="0">
                  <c:v>38383</c:v>
                </c:pt>
                <c:pt idx="1">
                  <c:v>38411</c:v>
                </c:pt>
                <c:pt idx="2">
                  <c:v>38442</c:v>
                </c:pt>
                <c:pt idx="3">
                  <c:v>38472</c:v>
                </c:pt>
                <c:pt idx="4">
                  <c:v>38503</c:v>
                </c:pt>
                <c:pt idx="5">
                  <c:v>38533</c:v>
                </c:pt>
                <c:pt idx="6">
                  <c:v>38564</c:v>
                </c:pt>
                <c:pt idx="7">
                  <c:v>38595</c:v>
                </c:pt>
                <c:pt idx="8">
                  <c:v>38625</c:v>
                </c:pt>
                <c:pt idx="9">
                  <c:v>38656</c:v>
                </c:pt>
                <c:pt idx="10">
                  <c:v>38686</c:v>
                </c:pt>
                <c:pt idx="11">
                  <c:v>38717</c:v>
                </c:pt>
                <c:pt idx="12">
                  <c:v>38748</c:v>
                </c:pt>
                <c:pt idx="13">
                  <c:v>38776</c:v>
                </c:pt>
                <c:pt idx="14">
                  <c:v>38807</c:v>
                </c:pt>
                <c:pt idx="15">
                  <c:v>38837</c:v>
                </c:pt>
                <c:pt idx="16">
                  <c:v>38868</c:v>
                </c:pt>
                <c:pt idx="17">
                  <c:v>38898</c:v>
                </c:pt>
                <c:pt idx="18">
                  <c:v>38929</c:v>
                </c:pt>
                <c:pt idx="19">
                  <c:v>38960</c:v>
                </c:pt>
                <c:pt idx="20">
                  <c:v>38990</c:v>
                </c:pt>
                <c:pt idx="21">
                  <c:v>39021</c:v>
                </c:pt>
                <c:pt idx="22">
                  <c:v>39051</c:v>
                </c:pt>
                <c:pt idx="23">
                  <c:v>39082</c:v>
                </c:pt>
                <c:pt idx="24">
                  <c:v>39113</c:v>
                </c:pt>
                <c:pt idx="25">
                  <c:v>39141</c:v>
                </c:pt>
                <c:pt idx="26">
                  <c:v>39172</c:v>
                </c:pt>
                <c:pt idx="27">
                  <c:v>39202</c:v>
                </c:pt>
                <c:pt idx="28">
                  <c:v>39233</c:v>
                </c:pt>
                <c:pt idx="29">
                  <c:v>39263</c:v>
                </c:pt>
                <c:pt idx="30">
                  <c:v>39294</c:v>
                </c:pt>
                <c:pt idx="31">
                  <c:v>39325</c:v>
                </c:pt>
                <c:pt idx="32">
                  <c:v>39355</c:v>
                </c:pt>
                <c:pt idx="33">
                  <c:v>39386</c:v>
                </c:pt>
                <c:pt idx="34">
                  <c:v>39416</c:v>
                </c:pt>
                <c:pt idx="35">
                  <c:v>39447</c:v>
                </c:pt>
                <c:pt idx="36">
                  <c:v>39478</c:v>
                </c:pt>
                <c:pt idx="37">
                  <c:v>39507</c:v>
                </c:pt>
                <c:pt idx="38">
                  <c:v>39538</c:v>
                </c:pt>
                <c:pt idx="39">
                  <c:v>39568</c:v>
                </c:pt>
                <c:pt idx="40">
                  <c:v>39599</c:v>
                </c:pt>
                <c:pt idx="41">
                  <c:v>39629</c:v>
                </c:pt>
                <c:pt idx="42">
                  <c:v>39660</c:v>
                </c:pt>
                <c:pt idx="43">
                  <c:v>39691</c:v>
                </c:pt>
                <c:pt idx="44">
                  <c:v>39721</c:v>
                </c:pt>
                <c:pt idx="45">
                  <c:v>39752</c:v>
                </c:pt>
                <c:pt idx="46">
                  <c:v>39782</c:v>
                </c:pt>
                <c:pt idx="47">
                  <c:v>39813</c:v>
                </c:pt>
                <c:pt idx="48">
                  <c:v>39844</c:v>
                </c:pt>
                <c:pt idx="49">
                  <c:v>39872</c:v>
                </c:pt>
                <c:pt idx="50">
                  <c:v>39903</c:v>
                </c:pt>
                <c:pt idx="51">
                  <c:v>39933</c:v>
                </c:pt>
                <c:pt idx="52">
                  <c:v>39964</c:v>
                </c:pt>
                <c:pt idx="53">
                  <c:v>39994</c:v>
                </c:pt>
                <c:pt idx="54">
                  <c:v>40025</c:v>
                </c:pt>
                <c:pt idx="55">
                  <c:v>40056</c:v>
                </c:pt>
                <c:pt idx="56">
                  <c:v>40086</c:v>
                </c:pt>
                <c:pt idx="57">
                  <c:v>40117</c:v>
                </c:pt>
                <c:pt idx="58">
                  <c:v>40147</c:v>
                </c:pt>
                <c:pt idx="59">
                  <c:v>40178</c:v>
                </c:pt>
                <c:pt idx="60">
                  <c:v>40209</c:v>
                </c:pt>
                <c:pt idx="61">
                  <c:v>40237</c:v>
                </c:pt>
                <c:pt idx="62">
                  <c:v>40268</c:v>
                </c:pt>
                <c:pt idx="63">
                  <c:v>40298</c:v>
                </c:pt>
                <c:pt idx="64">
                  <c:v>40329</c:v>
                </c:pt>
                <c:pt idx="65">
                  <c:v>40359</c:v>
                </c:pt>
                <c:pt idx="66">
                  <c:v>40390</c:v>
                </c:pt>
                <c:pt idx="67">
                  <c:v>40421</c:v>
                </c:pt>
                <c:pt idx="68">
                  <c:v>40451</c:v>
                </c:pt>
                <c:pt idx="69">
                  <c:v>40482</c:v>
                </c:pt>
                <c:pt idx="70">
                  <c:v>40512</c:v>
                </c:pt>
                <c:pt idx="71">
                  <c:v>40543</c:v>
                </c:pt>
                <c:pt idx="72">
                  <c:v>40574</c:v>
                </c:pt>
                <c:pt idx="73">
                  <c:v>40602</c:v>
                </c:pt>
                <c:pt idx="74">
                  <c:v>40633</c:v>
                </c:pt>
                <c:pt idx="75">
                  <c:v>40663</c:v>
                </c:pt>
                <c:pt idx="76">
                  <c:v>40694</c:v>
                </c:pt>
                <c:pt idx="77">
                  <c:v>40724</c:v>
                </c:pt>
                <c:pt idx="78">
                  <c:v>40755</c:v>
                </c:pt>
                <c:pt idx="79">
                  <c:v>40786</c:v>
                </c:pt>
                <c:pt idx="80">
                  <c:v>40816</c:v>
                </c:pt>
                <c:pt idx="81">
                  <c:v>40847</c:v>
                </c:pt>
                <c:pt idx="82">
                  <c:v>40877</c:v>
                </c:pt>
                <c:pt idx="83">
                  <c:v>40908</c:v>
                </c:pt>
                <c:pt idx="84">
                  <c:v>40939</c:v>
                </c:pt>
                <c:pt idx="85">
                  <c:v>40968</c:v>
                </c:pt>
                <c:pt idx="86">
                  <c:v>40999</c:v>
                </c:pt>
                <c:pt idx="87">
                  <c:v>41029</c:v>
                </c:pt>
                <c:pt idx="88">
                  <c:v>41060</c:v>
                </c:pt>
                <c:pt idx="89">
                  <c:v>41090</c:v>
                </c:pt>
                <c:pt idx="90">
                  <c:v>41121</c:v>
                </c:pt>
                <c:pt idx="91">
                  <c:v>41152</c:v>
                </c:pt>
                <c:pt idx="92">
                  <c:v>41182</c:v>
                </c:pt>
                <c:pt idx="93">
                  <c:v>41213</c:v>
                </c:pt>
                <c:pt idx="94">
                  <c:v>41243</c:v>
                </c:pt>
                <c:pt idx="95">
                  <c:v>41274</c:v>
                </c:pt>
                <c:pt idx="96">
                  <c:v>41305</c:v>
                </c:pt>
                <c:pt idx="97">
                  <c:v>41333</c:v>
                </c:pt>
                <c:pt idx="98">
                  <c:v>41364</c:v>
                </c:pt>
                <c:pt idx="99">
                  <c:v>41394</c:v>
                </c:pt>
                <c:pt idx="100">
                  <c:v>41425</c:v>
                </c:pt>
                <c:pt idx="101">
                  <c:v>41455</c:v>
                </c:pt>
                <c:pt idx="102">
                  <c:v>41486</c:v>
                </c:pt>
                <c:pt idx="103">
                  <c:v>41517</c:v>
                </c:pt>
                <c:pt idx="104">
                  <c:v>41547</c:v>
                </c:pt>
                <c:pt idx="105">
                  <c:v>41578</c:v>
                </c:pt>
                <c:pt idx="106">
                  <c:v>41608</c:v>
                </c:pt>
                <c:pt idx="107">
                  <c:v>41639</c:v>
                </c:pt>
                <c:pt idx="108">
                  <c:v>41670</c:v>
                </c:pt>
                <c:pt idx="109">
                  <c:v>41698</c:v>
                </c:pt>
                <c:pt idx="110">
                  <c:v>41729</c:v>
                </c:pt>
                <c:pt idx="111">
                  <c:v>41759</c:v>
                </c:pt>
                <c:pt idx="112">
                  <c:v>41790</c:v>
                </c:pt>
                <c:pt idx="113">
                  <c:v>41820</c:v>
                </c:pt>
                <c:pt idx="114">
                  <c:v>41851</c:v>
                </c:pt>
                <c:pt idx="115">
                  <c:v>41882</c:v>
                </c:pt>
                <c:pt idx="116">
                  <c:v>41912</c:v>
                </c:pt>
                <c:pt idx="117">
                  <c:v>41943</c:v>
                </c:pt>
                <c:pt idx="118">
                  <c:v>41973</c:v>
                </c:pt>
                <c:pt idx="119">
                  <c:v>42004</c:v>
                </c:pt>
                <c:pt idx="120">
                  <c:v>42035</c:v>
                </c:pt>
                <c:pt idx="121">
                  <c:v>42063</c:v>
                </c:pt>
                <c:pt idx="122">
                  <c:v>42094</c:v>
                </c:pt>
                <c:pt idx="123">
                  <c:v>42124</c:v>
                </c:pt>
                <c:pt idx="124">
                  <c:v>42155</c:v>
                </c:pt>
                <c:pt idx="125">
                  <c:v>42185</c:v>
                </c:pt>
                <c:pt idx="126">
                  <c:v>42216</c:v>
                </c:pt>
                <c:pt idx="127">
                  <c:v>42247</c:v>
                </c:pt>
                <c:pt idx="128">
                  <c:v>42277</c:v>
                </c:pt>
                <c:pt idx="129">
                  <c:v>42308</c:v>
                </c:pt>
                <c:pt idx="130">
                  <c:v>42338</c:v>
                </c:pt>
                <c:pt idx="131">
                  <c:v>42369</c:v>
                </c:pt>
                <c:pt idx="132">
                  <c:v>42400</c:v>
                </c:pt>
                <c:pt idx="133">
                  <c:v>42429</c:v>
                </c:pt>
                <c:pt idx="134">
                  <c:v>42460</c:v>
                </c:pt>
                <c:pt idx="135">
                  <c:v>42490</c:v>
                </c:pt>
                <c:pt idx="136">
                  <c:v>42521</c:v>
                </c:pt>
                <c:pt idx="137">
                  <c:v>42551</c:v>
                </c:pt>
                <c:pt idx="138">
                  <c:v>42582</c:v>
                </c:pt>
                <c:pt idx="139">
                  <c:v>42613</c:v>
                </c:pt>
                <c:pt idx="140">
                  <c:v>42643</c:v>
                </c:pt>
                <c:pt idx="141">
                  <c:v>42674</c:v>
                </c:pt>
                <c:pt idx="142">
                  <c:v>42704</c:v>
                </c:pt>
                <c:pt idx="143">
                  <c:v>42735</c:v>
                </c:pt>
                <c:pt idx="144">
                  <c:v>42766</c:v>
                </c:pt>
                <c:pt idx="145">
                  <c:v>42794</c:v>
                </c:pt>
                <c:pt idx="146">
                  <c:v>42825</c:v>
                </c:pt>
                <c:pt idx="147">
                  <c:v>42855</c:v>
                </c:pt>
                <c:pt idx="148">
                  <c:v>42886</c:v>
                </c:pt>
                <c:pt idx="149">
                  <c:v>42916</c:v>
                </c:pt>
                <c:pt idx="150">
                  <c:v>42947</c:v>
                </c:pt>
                <c:pt idx="151">
                  <c:v>42978</c:v>
                </c:pt>
                <c:pt idx="152">
                  <c:v>43008</c:v>
                </c:pt>
                <c:pt idx="153">
                  <c:v>43039</c:v>
                </c:pt>
                <c:pt idx="154">
                  <c:v>43069</c:v>
                </c:pt>
                <c:pt idx="155">
                  <c:v>43100</c:v>
                </c:pt>
                <c:pt idx="156">
                  <c:v>43131</c:v>
                </c:pt>
                <c:pt idx="157">
                  <c:v>43159</c:v>
                </c:pt>
                <c:pt idx="158">
                  <c:v>43190</c:v>
                </c:pt>
                <c:pt idx="159">
                  <c:v>43220</c:v>
                </c:pt>
                <c:pt idx="160">
                  <c:v>43251</c:v>
                </c:pt>
                <c:pt idx="161">
                  <c:v>43281</c:v>
                </c:pt>
                <c:pt idx="162">
                  <c:v>43312</c:v>
                </c:pt>
                <c:pt idx="163">
                  <c:v>43343</c:v>
                </c:pt>
                <c:pt idx="164">
                  <c:v>43373</c:v>
                </c:pt>
                <c:pt idx="165">
                  <c:v>43404</c:v>
                </c:pt>
                <c:pt idx="166">
                  <c:v>43434</c:v>
                </c:pt>
                <c:pt idx="167">
                  <c:v>43465</c:v>
                </c:pt>
                <c:pt idx="168">
                  <c:v>43496</c:v>
                </c:pt>
                <c:pt idx="169">
                  <c:v>43524</c:v>
                </c:pt>
                <c:pt idx="170">
                  <c:v>43555</c:v>
                </c:pt>
                <c:pt idx="171">
                  <c:v>43585</c:v>
                </c:pt>
                <c:pt idx="172">
                  <c:v>43616</c:v>
                </c:pt>
                <c:pt idx="173">
                  <c:v>43646</c:v>
                </c:pt>
                <c:pt idx="174">
                  <c:v>43677</c:v>
                </c:pt>
                <c:pt idx="175">
                  <c:v>43708</c:v>
                </c:pt>
                <c:pt idx="176">
                  <c:v>43738</c:v>
                </c:pt>
                <c:pt idx="177">
                  <c:v>43769</c:v>
                </c:pt>
                <c:pt idx="178">
                  <c:v>43799</c:v>
                </c:pt>
                <c:pt idx="179">
                  <c:v>43830</c:v>
                </c:pt>
                <c:pt idx="180">
                  <c:v>43861</c:v>
                </c:pt>
                <c:pt idx="181">
                  <c:v>43890</c:v>
                </c:pt>
                <c:pt idx="182">
                  <c:v>43921</c:v>
                </c:pt>
                <c:pt idx="183">
                  <c:v>43951</c:v>
                </c:pt>
                <c:pt idx="184">
                  <c:v>43982</c:v>
                </c:pt>
                <c:pt idx="185">
                  <c:v>44012</c:v>
                </c:pt>
                <c:pt idx="186">
                  <c:v>44043</c:v>
                </c:pt>
                <c:pt idx="187">
                  <c:v>44074</c:v>
                </c:pt>
                <c:pt idx="188">
                  <c:v>44104</c:v>
                </c:pt>
                <c:pt idx="189">
                  <c:v>44135</c:v>
                </c:pt>
                <c:pt idx="190">
                  <c:v>44165</c:v>
                </c:pt>
                <c:pt idx="191">
                  <c:v>44196</c:v>
                </c:pt>
                <c:pt idx="192">
                  <c:v>44227</c:v>
                </c:pt>
                <c:pt idx="193">
                  <c:v>44255</c:v>
                </c:pt>
                <c:pt idx="194">
                  <c:v>44286</c:v>
                </c:pt>
                <c:pt idx="195">
                  <c:v>44316</c:v>
                </c:pt>
                <c:pt idx="196">
                  <c:v>44347</c:v>
                </c:pt>
                <c:pt idx="197">
                  <c:v>44377</c:v>
                </c:pt>
                <c:pt idx="198">
                  <c:v>44407</c:v>
                </c:pt>
                <c:pt idx="199">
                  <c:v>44439</c:v>
                </c:pt>
              </c:numCache>
            </c:numRef>
          </c:cat>
          <c:val>
            <c:numRef>
              <c:f>Retutns!$L$2:$L$202</c:f>
              <c:numCache>
                <c:formatCode>0.00%</c:formatCode>
                <c:ptCount val="201"/>
                <c:pt idx="0">
                  <c:v>4.2200000000000015E-2</c:v>
                </c:pt>
                <c:pt idx="1">
                  <c:v>1.9021471999999928E-2</c:v>
                </c:pt>
                <c:pt idx="2">
                  <c:v>3.963627637855982E-2</c:v>
                </c:pt>
                <c:pt idx="3">
                  <c:v>5.5230820524238222E-2</c:v>
                </c:pt>
                <c:pt idx="4">
                  <c:v>0.10895262159712704</c:v>
                </c:pt>
                <c:pt idx="5">
                  <c:v>0.13367117553252705</c:v>
                </c:pt>
                <c:pt idx="6">
                  <c:v>0.12338877797044678</c:v>
                </c:pt>
                <c:pt idx="7">
                  <c:v>0.11909743283859964</c:v>
                </c:pt>
                <c:pt idx="8">
                  <c:v>0.13585032140819342</c:v>
                </c:pt>
                <c:pt idx="9">
                  <c:v>0.14118881791881188</c:v>
                </c:pt>
                <c:pt idx="10">
                  <c:v>0.16371588518452929</c:v>
                </c:pt>
                <c:pt idx="11">
                  <c:v>0.16831256293100805</c:v>
                </c:pt>
                <c:pt idx="12">
                  <c:v>0.1357516918021211</c:v>
                </c:pt>
                <c:pt idx="13">
                  <c:v>0.15684260071888634</c:v>
                </c:pt>
                <c:pt idx="14">
                  <c:v>0.1397676039322755</c:v>
                </c:pt>
                <c:pt idx="15">
                  <c:v>9.7744372375292654E-2</c:v>
                </c:pt>
                <c:pt idx="16">
                  <c:v>7.7633695473377173E-2</c:v>
                </c:pt>
                <c:pt idx="17">
                  <c:v>8.4325800722266919E-2</c:v>
                </c:pt>
                <c:pt idx="18">
                  <c:v>9.5689535113836266E-2</c:v>
                </c:pt>
                <c:pt idx="19">
                  <c:v>0.10161721549880198</c:v>
                </c:pt>
                <c:pt idx="20">
                  <c:v>0.11979389955453223</c:v>
                </c:pt>
                <c:pt idx="21">
                  <c:v>0.1158410270891046</c:v>
                </c:pt>
                <c:pt idx="22">
                  <c:v>8.091520294121568E-2</c:v>
                </c:pt>
                <c:pt idx="23">
                  <c:v>8.4892970888039265E-2</c:v>
                </c:pt>
                <c:pt idx="24">
                  <c:v>0.10241399236788107</c:v>
                </c:pt>
                <c:pt idx="25">
                  <c:v>9.5347518676802911E-2</c:v>
                </c:pt>
                <c:pt idx="26">
                  <c:v>9.0834686899854411E-2</c:v>
                </c:pt>
                <c:pt idx="27">
                  <c:v>6.8156233759206541E-2</c:v>
                </c:pt>
                <c:pt idx="28">
                  <c:v>7.9948678579908172E-2</c:v>
                </c:pt>
                <c:pt idx="29">
                  <c:v>7.966789192347723E-2</c:v>
                </c:pt>
                <c:pt idx="30">
                  <c:v>7.7346605955841863E-2</c:v>
                </c:pt>
                <c:pt idx="31">
                  <c:v>9.5079731089874997E-2</c:v>
                </c:pt>
                <c:pt idx="32">
                  <c:v>5.7047612029123673E-2</c:v>
                </c:pt>
                <c:pt idx="33">
                  <c:v>4.3749953069797343E-2</c:v>
                </c:pt>
                <c:pt idx="34">
                  <c:v>5.1244077732838456E-2</c:v>
                </c:pt>
                <c:pt idx="35">
                  <c:v>5.8318950375980227E-2</c:v>
                </c:pt>
                <c:pt idx="36">
                  <c:v>6.7473409296732623E-2</c:v>
                </c:pt>
                <c:pt idx="37">
                  <c:v>5.3799074923641443E-2</c:v>
                </c:pt>
                <c:pt idx="38">
                  <c:v>1.2553379131130082E-2</c:v>
                </c:pt>
                <c:pt idx="39">
                  <c:v>1.814267378393386E-2</c:v>
                </c:pt>
                <c:pt idx="40">
                  <c:v>1.3367584643887431E-2</c:v>
                </c:pt>
                <c:pt idx="41">
                  <c:v>3.3656465834521754E-3</c:v>
                </c:pt>
                <c:pt idx="42">
                  <c:v>1.8396063969272181E-2</c:v>
                </c:pt>
                <c:pt idx="43">
                  <c:v>8.6669336097772165E-2</c:v>
                </c:pt>
                <c:pt idx="44">
                  <c:v>0.14867468841551124</c:v>
                </c:pt>
                <c:pt idx="45">
                  <c:v>0.28856029197075195</c:v>
                </c:pt>
                <c:pt idx="46">
                  <c:v>0.31424129858972916</c:v>
                </c:pt>
                <c:pt idx="47">
                  <c:v>0.21032423911023934</c:v>
                </c:pt>
                <c:pt idx="48">
                  <c:v>0.30401543845976287</c:v>
                </c:pt>
                <c:pt idx="49">
                  <c:v>0.31284362297813506</c:v>
                </c:pt>
                <c:pt idx="50">
                  <c:v>0.2670647658448877</c:v>
                </c:pt>
                <c:pt idx="51">
                  <c:v>0.2635296551481805</c:v>
                </c:pt>
                <c:pt idx="52">
                  <c:v>0.18205726298422586</c:v>
                </c:pt>
                <c:pt idx="53">
                  <c:v>0.18887773339164493</c:v>
                </c:pt>
                <c:pt idx="54">
                  <c:v>0.17914082475516735</c:v>
                </c:pt>
                <c:pt idx="55">
                  <c:v>0.17167686333446719</c:v>
                </c:pt>
                <c:pt idx="56">
                  <c:v>0.15455866436115073</c:v>
                </c:pt>
                <c:pt idx="57">
                  <c:v>0.1465113904705535</c:v>
                </c:pt>
                <c:pt idx="58">
                  <c:v>0.13787815970031025</c:v>
                </c:pt>
                <c:pt idx="59">
                  <c:v>0.17534848749924126</c:v>
                </c:pt>
                <c:pt idx="60">
                  <c:v>0.22606477473483344</c:v>
                </c:pt>
                <c:pt idx="61">
                  <c:v>0.25260907710784264</c:v>
                </c:pt>
                <c:pt idx="62">
                  <c:v>0.25751930469010542</c:v>
                </c:pt>
                <c:pt idx="63">
                  <c:v>0.28558713557078841</c:v>
                </c:pt>
                <c:pt idx="64">
                  <c:v>0.40365545810160963</c:v>
                </c:pt>
                <c:pt idx="65">
                  <c:v>0.4174112815910056</c:v>
                </c:pt>
                <c:pt idx="66">
                  <c:v>0.34041750077498212</c:v>
                </c:pt>
                <c:pt idx="67">
                  <c:v>0.38038875064809208</c:v>
                </c:pt>
                <c:pt idx="68">
                  <c:v>0.28849627151744861</c:v>
                </c:pt>
                <c:pt idx="69">
                  <c:v>0.27021250942461617</c:v>
                </c:pt>
                <c:pt idx="70">
                  <c:v>0.35089640802326794</c:v>
                </c:pt>
                <c:pt idx="71">
                  <c:v>0.30239922697523247</c:v>
                </c:pt>
                <c:pt idx="72">
                  <c:v>0.27852624914477642</c:v>
                </c:pt>
                <c:pt idx="73">
                  <c:v>0.26613732979056359</c:v>
                </c:pt>
                <c:pt idx="74">
                  <c:v>0.23150847382079176</c:v>
                </c:pt>
                <c:pt idx="75">
                  <c:v>0.18654609944159461</c:v>
                </c:pt>
                <c:pt idx="76">
                  <c:v>0.23331974668158217</c:v>
                </c:pt>
                <c:pt idx="77">
                  <c:v>0.22336685632586173</c:v>
                </c:pt>
                <c:pt idx="78">
                  <c:v>0.24363804513518139</c:v>
                </c:pt>
                <c:pt idx="79">
                  <c:v>0.25078896389470851</c:v>
                </c:pt>
                <c:pt idx="80">
                  <c:v>0.3403329458199309</c:v>
                </c:pt>
                <c:pt idx="81">
                  <c:v>0.29068701350676074</c:v>
                </c:pt>
                <c:pt idx="82">
                  <c:v>0.33924265895488492</c:v>
                </c:pt>
                <c:pt idx="83">
                  <c:v>0.39111152713620756</c:v>
                </c:pt>
                <c:pt idx="84">
                  <c:v>0.3839194805409134</c:v>
                </c:pt>
                <c:pt idx="85">
                  <c:v>0.35022104118974196</c:v>
                </c:pt>
                <c:pt idx="86">
                  <c:v>0.35346157168859715</c:v>
                </c:pt>
                <c:pt idx="87">
                  <c:v>0.3684579259029066</c:v>
                </c:pt>
                <c:pt idx="88">
                  <c:v>0.46767112553086743</c:v>
                </c:pt>
                <c:pt idx="89">
                  <c:v>0.42866042701425688</c:v>
                </c:pt>
                <c:pt idx="90">
                  <c:v>0.47822065722738127</c:v>
                </c:pt>
                <c:pt idx="91">
                  <c:v>0.44499025685290983</c:v>
                </c:pt>
                <c:pt idx="92">
                  <c:v>0.41587370317732364</c:v>
                </c:pt>
                <c:pt idx="93">
                  <c:v>0.40390957038547537</c:v>
                </c:pt>
                <c:pt idx="94">
                  <c:v>0.40177562783848941</c:v>
                </c:pt>
                <c:pt idx="95">
                  <c:v>0.38220684007386407</c:v>
                </c:pt>
                <c:pt idx="96">
                  <c:v>0.34078210107685036</c:v>
                </c:pt>
                <c:pt idx="97">
                  <c:v>0.39545919515876449</c:v>
                </c:pt>
                <c:pt idx="98">
                  <c:v>0.42133100863700812</c:v>
                </c:pt>
                <c:pt idx="99">
                  <c:v>0.38757439718187903</c:v>
                </c:pt>
                <c:pt idx="100">
                  <c:v>0.40422528994806162</c:v>
                </c:pt>
                <c:pt idx="101">
                  <c:v>0.39445188193002312</c:v>
                </c:pt>
                <c:pt idx="102">
                  <c:v>0.36820829751209994</c:v>
                </c:pt>
                <c:pt idx="103">
                  <c:v>0.37395477236165076</c:v>
                </c:pt>
                <c:pt idx="104">
                  <c:v>0.34522537807156883</c:v>
                </c:pt>
                <c:pt idx="105">
                  <c:v>0.34276361562969782</c:v>
                </c:pt>
                <c:pt idx="106">
                  <c:v>0.34233393127269629</c:v>
                </c:pt>
                <c:pt idx="107">
                  <c:v>0.3200243413349444</c:v>
                </c:pt>
                <c:pt idx="108">
                  <c:v>0.35462217932133333</c:v>
                </c:pt>
                <c:pt idx="109">
                  <c:v>0.32453602071860677</c:v>
                </c:pt>
                <c:pt idx="110">
                  <c:v>0.32310552181623087</c:v>
                </c:pt>
                <c:pt idx="111">
                  <c:v>0.31840849721378306</c:v>
                </c:pt>
                <c:pt idx="112">
                  <c:v>0.34505353294247354</c:v>
                </c:pt>
                <c:pt idx="113">
                  <c:v>0.33918909953884424</c:v>
                </c:pt>
                <c:pt idx="114">
                  <c:v>0.36727189495617374</c:v>
                </c:pt>
                <c:pt idx="115">
                  <c:v>0.39371493340462616</c:v>
                </c:pt>
                <c:pt idx="116">
                  <c:v>0.45063425128487133</c:v>
                </c:pt>
                <c:pt idx="117">
                  <c:v>0.46995669951198571</c:v>
                </c:pt>
                <c:pt idx="118">
                  <c:v>0.48202504401497914</c:v>
                </c:pt>
                <c:pt idx="119">
                  <c:v>0.52178777594590087</c:v>
                </c:pt>
                <c:pt idx="120">
                  <c:v>0.64833964739356187</c:v>
                </c:pt>
                <c:pt idx="121">
                  <c:v>0.64992205345506004</c:v>
                </c:pt>
                <c:pt idx="122">
                  <c:v>0.73033925434045965</c:v>
                </c:pt>
                <c:pt idx="123">
                  <c:v>0.6589281533138287</c:v>
                </c:pt>
                <c:pt idx="124">
                  <c:v>0.69708350084004689</c:v>
                </c:pt>
                <c:pt idx="125">
                  <c:v>0.66826702299578278</c:v>
                </c:pt>
                <c:pt idx="126">
                  <c:v>0.68550022134332922</c:v>
                </c:pt>
                <c:pt idx="127">
                  <c:v>0.66170095821796138</c:v>
                </c:pt>
                <c:pt idx="128">
                  <c:v>0.67692213899523801</c:v>
                </c:pt>
                <c:pt idx="129">
                  <c:v>0.69072320819916877</c:v>
                </c:pt>
                <c:pt idx="130">
                  <c:v>0.76311997597425751</c:v>
                </c:pt>
                <c:pt idx="131">
                  <c:v>0.71168976627508851</c:v>
                </c:pt>
                <c:pt idx="132">
                  <c:v>0.73702277481595946</c:v>
                </c:pt>
                <c:pt idx="133">
                  <c:v>0.73410457655426886</c:v>
                </c:pt>
                <c:pt idx="134">
                  <c:v>0.65731842590444578</c:v>
                </c:pt>
                <c:pt idx="135">
                  <c:v>0.64879980919529689</c:v>
                </c:pt>
                <c:pt idx="136">
                  <c:v>0.69384501998251236</c:v>
                </c:pt>
                <c:pt idx="137">
                  <c:v>0.71376463741750684</c:v>
                </c:pt>
                <c:pt idx="138">
                  <c:v>0.70183683554108112</c:v>
                </c:pt>
                <c:pt idx="139">
                  <c:v>0.70341954379813454</c:v>
                </c:pt>
                <c:pt idx="140">
                  <c:v>0.69101864951928405</c:v>
                </c:pt>
                <c:pt idx="141">
                  <c:v>0.73014882106916024</c:v>
                </c:pt>
                <c:pt idx="142">
                  <c:v>0.77149937789271328</c:v>
                </c:pt>
                <c:pt idx="143">
                  <c:v>0.78207522917873273</c:v>
                </c:pt>
                <c:pt idx="144">
                  <c:v>0.74219238554971279</c:v>
                </c:pt>
                <c:pt idx="145">
                  <c:v>0.774544898149371</c:v>
                </c:pt>
                <c:pt idx="146">
                  <c:v>0.76395086510741916</c:v>
                </c:pt>
                <c:pt idx="147">
                  <c:v>0.73789731082978283</c:v>
                </c:pt>
                <c:pt idx="148">
                  <c:v>0.68666409810652085</c:v>
                </c:pt>
                <c:pt idx="149">
                  <c:v>0.6603858714580213</c:v>
                </c:pt>
                <c:pt idx="150">
                  <c:v>0.61074033390142635</c:v>
                </c:pt>
                <c:pt idx="151">
                  <c:v>0.60283159886197035</c:v>
                </c:pt>
                <c:pt idx="152">
                  <c:v>0.60648605490737562</c:v>
                </c:pt>
                <c:pt idx="153">
                  <c:v>0.62873588676784276</c:v>
                </c:pt>
                <c:pt idx="154">
                  <c:v>0.58677965032470292</c:v>
                </c:pt>
                <c:pt idx="155">
                  <c:v>0.57552938260390074</c:v>
                </c:pt>
                <c:pt idx="156">
                  <c:v>0.51000311558140443</c:v>
                </c:pt>
                <c:pt idx="157">
                  <c:v>0.54036927823574676</c:v>
                </c:pt>
                <c:pt idx="158">
                  <c:v>0.53249799122396202</c:v>
                </c:pt>
                <c:pt idx="159">
                  <c:v>0.55456596229758692</c:v>
                </c:pt>
                <c:pt idx="160">
                  <c:v>0.61676414644911381</c:v>
                </c:pt>
                <c:pt idx="161">
                  <c:v>0.61631145248810815</c:v>
                </c:pt>
                <c:pt idx="162">
                  <c:v>0.61136553944349448</c:v>
                </c:pt>
                <c:pt idx="163">
                  <c:v>0.62731805828398546</c:v>
                </c:pt>
                <c:pt idx="164">
                  <c:v>0.62556055478103878</c:v>
                </c:pt>
                <c:pt idx="165">
                  <c:v>0.66852412024390162</c:v>
                </c:pt>
                <c:pt idx="166">
                  <c:v>0.67770100290524304</c:v>
                </c:pt>
                <c:pt idx="167">
                  <c:v>0.68010011533939774</c:v>
                </c:pt>
                <c:pt idx="168">
                  <c:v>0.67922646327942116</c:v>
                </c:pt>
                <c:pt idx="169">
                  <c:v>0.69274423630882032</c:v>
                </c:pt>
                <c:pt idx="170">
                  <c:v>0.731271095127209</c:v>
                </c:pt>
                <c:pt idx="171">
                  <c:v>0.73733054396015429</c:v>
                </c:pt>
                <c:pt idx="172">
                  <c:v>0.76474561994384538</c:v>
                </c:pt>
                <c:pt idx="173">
                  <c:v>0.73815090345129164</c:v>
                </c:pt>
                <c:pt idx="174">
                  <c:v>0.77458254638763102</c:v>
                </c:pt>
                <c:pt idx="175">
                  <c:v>0.81529147000176327</c:v>
                </c:pt>
                <c:pt idx="176">
                  <c:v>0.82923290849137654</c:v>
                </c:pt>
                <c:pt idx="177">
                  <c:v>0.79319702019409655</c:v>
                </c:pt>
                <c:pt idx="178">
                  <c:v>0.81249182013138532</c:v>
                </c:pt>
                <c:pt idx="179">
                  <c:v>0.78283945395403576</c:v>
                </c:pt>
                <c:pt idx="180">
                  <c:v>0.82158055528845697</c:v>
                </c:pt>
                <c:pt idx="181">
                  <c:v>0.85925084117182227</c:v>
                </c:pt>
                <c:pt idx="182">
                  <c:v>0.89318216902320824</c:v>
                </c:pt>
                <c:pt idx="183">
                  <c:v>0.89816123812773885</c:v>
                </c:pt>
                <c:pt idx="184">
                  <c:v>0.87166290724347584</c:v>
                </c:pt>
                <c:pt idx="185">
                  <c:v>0.85487409096550171</c:v>
                </c:pt>
                <c:pt idx="186">
                  <c:v>0.76456027147639172</c:v>
                </c:pt>
                <c:pt idx="187">
                  <c:v>0.74373846027297019</c:v>
                </c:pt>
                <c:pt idx="188">
                  <c:v>0.77880504070905965</c:v>
                </c:pt>
                <c:pt idx="189">
                  <c:v>0.78848174013051731</c:v>
                </c:pt>
                <c:pt idx="190">
                  <c:v>0.74287545575718927</c:v>
                </c:pt>
                <c:pt idx="191">
                  <c:v>0.7051247733854884</c:v>
                </c:pt>
                <c:pt idx="192">
                  <c:v>0.71646385312850214</c:v>
                </c:pt>
                <c:pt idx="193">
                  <c:v>0.71150327259296087</c:v>
                </c:pt>
                <c:pt idx="194">
                  <c:v>0.76587773156323946</c:v>
                </c:pt>
                <c:pt idx="195">
                  <c:v>0.72685183369569195</c:v>
                </c:pt>
                <c:pt idx="196">
                  <c:v>0.70307308394570245</c:v>
                </c:pt>
                <c:pt idx="197">
                  <c:v>0.75195128145494405</c:v>
                </c:pt>
                <c:pt idx="198">
                  <c:v>0.75818822801692365</c:v>
                </c:pt>
                <c:pt idx="199">
                  <c:v>0.7650803258707497</c:v>
                </c:pt>
              </c:numCache>
            </c:numRef>
          </c:val>
          <c:smooth val="0"/>
          <c:extLst>
            <c:ext xmlns:c16="http://schemas.microsoft.com/office/drawing/2014/chart" uri="{C3380CC4-5D6E-409C-BE32-E72D297353CC}">
              <c16:uniqueId val="{00000000-2C26-4AD1-A94D-0BE7DA2BC557}"/>
            </c:ext>
          </c:extLst>
        </c:ser>
        <c:ser>
          <c:idx val="1"/>
          <c:order val="1"/>
          <c:tx>
            <c:strRef>
              <c:f>Retutns!$M$1</c:f>
              <c:strCache>
                <c:ptCount val="1"/>
                <c:pt idx="0">
                  <c:v>1-3 Year China Govt (ICE) FX Unhdg.</c:v>
                </c:pt>
              </c:strCache>
            </c:strRef>
          </c:tx>
          <c:spPr>
            <a:ln w="28575" cap="rnd">
              <a:solidFill>
                <a:srgbClr val="FA37FF"/>
              </a:solidFill>
              <a:round/>
            </a:ln>
            <a:effectLst/>
          </c:spPr>
          <c:marker>
            <c:symbol val="none"/>
          </c:marker>
          <c:cat>
            <c:numRef>
              <c:f>Retutns!$K$2:$K$202</c:f>
              <c:numCache>
                <c:formatCode>m/d/yyyy</c:formatCode>
                <c:ptCount val="201"/>
                <c:pt idx="0">
                  <c:v>38383</c:v>
                </c:pt>
                <c:pt idx="1">
                  <c:v>38411</c:v>
                </c:pt>
                <c:pt idx="2">
                  <c:v>38442</c:v>
                </c:pt>
                <c:pt idx="3">
                  <c:v>38472</c:v>
                </c:pt>
                <c:pt idx="4">
                  <c:v>38503</c:v>
                </c:pt>
                <c:pt idx="5">
                  <c:v>38533</c:v>
                </c:pt>
                <c:pt idx="6">
                  <c:v>38564</c:v>
                </c:pt>
                <c:pt idx="7">
                  <c:v>38595</c:v>
                </c:pt>
                <c:pt idx="8">
                  <c:v>38625</c:v>
                </c:pt>
                <c:pt idx="9">
                  <c:v>38656</c:v>
                </c:pt>
                <c:pt idx="10">
                  <c:v>38686</c:v>
                </c:pt>
                <c:pt idx="11">
                  <c:v>38717</c:v>
                </c:pt>
                <c:pt idx="12">
                  <c:v>38748</c:v>
                </c:pt>
                <c:pt idx="13">
                  <c:v>38776</c:v>
                </c:pt>
                <c:pt idx="14">
                  <c:v>38807</c:v>
                </c:pt>
                <c:pt idx="15">
                  <c:v>38837</c:v>
                </c:pt>
                <c:pt idx="16">
                  <c:v>38868</c:v>
                </c:pt>
                <c:pt idx="17">
                  <c:v>38898</c:v>
                </c:pt>
                <c:pt idx="18">
                  <c:v>38929</c:v>
                </c:pt>
                <c:pt idx="19">
                  <c:v>38960</c:v>
                </c:pt>
                <c:pt idx="20">
                  <c:v>38990</c:v>
                </c:pt>
                <c:pt idx="21">
                  <c:v>39021</c:v>
                </c:pt>
                <c:pt idx="22">
                  <c:v>39051</c:v>
                </c:pt>
                <c:pt idx="23">
                  <c:v>39082</c:v>
                </c:pt>
                <c:pt idx="24">
                  <c:v>39113</c:v>
                </c:pt>
                <c:pt idx="25">
                  <c:v>39141</c:v>
                </c:pt>
                <c:pt idx="26">
                  <c:v>39172</c:v>
                </c:pt>
                <c:pt idx="27">
                  <c:v>39202</c:v>
                </c:pt>
                <c:pt idx="28">
                  <c:v>39233</c:v>
                </c:pt>
                <c:pt idx="29">
                  <c:v>39263</c:v>
                </c:pt>
                <c:pt idx="30">
                  <c:v>39294</c:v>
                </c:pt>
                <c:pt idx="31">
                  <c:v>39325</c:v>
                </c:pt>
                <c:pt idx="32">
                  <c:v>39355</c:v>
                </c:pt>
                <c:pt idx="33">
                  <c:v>39386</c:v>
                </c:pt>
                <c:pt idx="34">
                  <c:v>39416</c:v>
                </c:pt>
                <c:pt idx="35">
                  <c:v>39447</c:v>
                </c:pt>
                <c:pt idx="36">
                  <c:v>39478</c:v>
                </c:pt>
                <c:pt idx="37">
                  <c:v>39507</c:v>
                </c:pt>
                <c:pt idx="38">
                  <c:v>39538</c:v>
                </c:pt>
                <c:pt idx="39">
                  <c:v>39568</c:v>
                </c:pt>
                <c:pt idx="40">
                  <c:v>39599</c:v>
                </c:pt>
                <c:pt idx="41">
                  <c:v>39629</c:v>
                </c:pt>
                <c:pt idx="42">
                  <c:v>39660</c:v>
                </c:pt>
                <c:pt idx="43">
                  <c:v>39691</c:v>
                </c:pt>
                <c:pt idx="44">
                  <c:v>39721</c:v>
                </c:pt>
                <c:pt idx="45">
                  <c:v>39752</c:v>
                </c:pt>
                <c:pt idx="46">
                  <c:v>39782</c:v>
                </c:pt>
                <c:pt idx="47">
                  <c:v>39813</c:v>
                </c:pt>
                <c:pt idx="48">
                  <c:v>39844</c:v>
                </c:pt>
                <c:pt idx="49">
                  <c:v>39872</c:v>
                </c:pt>
                <c:pt idx="50">
                  <c:v>39903</c:v>
                </c:pt>
                <c:pt idx="51">
                  <c:v>39933</c:v>
                </c:pt>
                <c:pt idx="52">
                  <c:v>39964</c:v>
                </c:pt>
                <c:pt idx="53">
                  <c:v>39994</c:v>
                </c:pt>
                <c:pt idx="54">
                  <c:v>40025</c:v>
                </c:pt>
                <c:pt idx="55">
                  <c:v>40056</c:v>
                </c:pt>
                <c:pt idx="56">
                  <c:v>40086</c:v>
                </c:pt>
                <c:pt idx="57">
                  <c:v>40117</c:v>
                </c:pt>
                <c:pt idx="58">
                  <c:v>40147</c:v>
                </c:pt>
                <c:pt idx="59">
                  <c:v>40178</c:v>
                </c:pt>
                <c:pt idx="60">
                  <c:v>40209</c:v>
                </c:pt>
                <c:pt idx="61">
                  <c:v>40237</c:v>
                </c:pt>
                <c:pt idx="62">
                  <c:v>40268</c:v>
                </c:pt>
                <c:pt idx="63">
                  <c:v>40298</c:v>
                </c:pt>
                <c:pt idx="64">
                  <c:v>40329</c:v>
                </c:pt>
                <c:pt idx="65">
                  <c:v>40359</c:v>
                </c:pt>
                <c:pt idx="66">
                  <c:v>40390</c:v>
                </c:pt>
                <c:pt idx="67">
                  <c:v>40421</c:v>
                </c:pt>
                <c:pt idx="68">
                  <c:v>40451</c:v>
                </c:pt>
                <c:pt idx="69">
                  <c:v>40482</c:v>
                </c:pt>
                <c:pt idx="70">
                  <c:v>40512</c:v>
                </c:pt>
                <c:pt idx="71">
                  <c:v>40543</c:v>
                </c:pt>
                <c:pt idx="72">
                  <c:v>40574</c:v>
                </c:pt>
                <c:pt idx="73">
                  <c:v>40602</c:v>
                </c:pt>
                <c:pt idx="74">
                  <c:v>40633</c:v>
                </c:pt>
                <c:pt idx="75">
                  <c:v>40663</c:v>
                </c:pt>
                <c:pt idx="76">
                  <c:v>40694</c:v>
                </c:pt>
                <c:pt idx="77">
                  <c:v>40724</c:v>
                </c:pt>
                <c:pt idx="78">
                  <c:v>40755</c:v>
                </c:pt>
                <c:pt idx="79">
                  <c:v>40786</c:v>
                </c:pt>
                <c:pt idx="80">
                  <c:v>40816</c:v>
                </c:pt>
                <c:pt idx="81">
                  <c:v>40847</c:v>
                </c:pt>
                <c:pt idx="82">
                  <c:v>40877</c:v>
                </c:pt>
                <c:pt idx="83">
                  <c:v>40908</c:v>
                </c:pt>
                <c:pt idx="84">
                  <c:v>40939</c:v>
                </c:pt>
                <c:pt idx="85">
                  <c:v>40968</c:v>
                </c:pt>
                <c:pt idx="86">
                  <c:v>40999</c:v>
                </c:pt>
                <c:pt idx="87">
                  <c:v>41029</c:v>
                </c:pt>
                <c:pt idx="88">
                  <c:v>41060</c:v>
                </c:pt>
                <c:pt idx="89">
                  <c:v>41090</c:v>
                </c:pt>
                <c:pt idx="90">
                  <c:v>41121</c:v>
                </c:pt>
                <c:pt idx="91">
                  <c:v>41152</c:v>
                </c:pt>
                <c:pt idx="92">
                  <c:v>41182</c:v>
                </c:pt>
                <c:pt idx="93">
                  <c:v>41213</c:v>
                </c:pt>
                <c:pt idx="94">
                  <c:v>41243</c:v>
                </c:pt>
                <c:pt idx="95">
                  <c:v>41274</c:v>
                </c:pt>
                <c:pt idx="96">
                  <c:v>41305</c:v>
                </c:pt>
                <c:pt idx="97">
                  <c:v>41333</c:v>
                </c:pt>
                <c:pt idx="98">
                  <c:v>41364</c:v>
                </c:pt>
                <c:pt idx="99">
                  <c:v>41394</c:v>
                </c:pt>
                <c:pt idx="100">
                  <c:v>41425</c:v>
                </c:pt>
                <c:pt idx="101">
                  <c:v>41455</c:v>
                </c:pt>
                <c:pt idx="102">
                  <c:v>41486</c:v>
                </c:pt>
                <c:pt idx="103">
                  <c:v>41517</c:v>
                </c:pt>
                <c:pt idx="104">
                  <c:v>41547</c:v>
                </c:pt>
                <c:pt idx="105">
                  <c:v>41578</c:v>
                </c:pt>
                <c:pt idx="106">
                  <c:v>41608</c:v>
                </c:pt>
                <c:pt idx="107">
                  <c:v>41639</c:v>
                </c:pt>
                <c:pt idx="108">
                  <c:v>41670</c:v>
                </c:pt>
                <c:pt idx="109">
                  <c:v>41698</c:v>
                </c:pt>
                <c:pt idx="110">
                  <c:v>41729</c:v>
                </c:pt>
                <c:pt idx="111">
                  <c:v>41759</c:v>
                </c:pt>
                <c:pt idx="112">
                  <c:v>41790</c:v>
                </c:pt>
                <c:pt idx="113">
                  <c:v>41820</c:v>
                </c:pt>
                <c:pt idx="114">
                  <c:v>41851</c:v>
                </c:pt>
                <c:pt idx="115">
                  <c:v>41882</c:v>
                </c:pt>
                <c:pt idx="116">
                  <c:v>41912</c:v>
                </c:pt>
                <c:pt idx="117">
                  <c:v>41943</c:v>
                </c:pt>
                <c:pt idx="118">
                  <c:v>41973</c:v>
                </c:pt>
                <c:pt idx="119">
                  <c:v>42004</c:v>
                </c:pt>
                <c:pt idx="120">
                  <c:v>42035</c:v>
                </c:pt>
                <c:pt idx="121">
                  <c:v>42063</c:v>
                </c:pt>
                <c:pt idx="122">
                  <c:v>42094</c:v>
                </c:pt>
                <c:pt idx="123">
                  <c:v>42124</c:v>
                </c:pt>
                <c:pt idx="124">
                  <c:v>42155</c:v>
                </c:pt>
                <c:pt idx="125">
                  <c:v>42185</c:v>
                </c:pt>
                <c:pt idx="126">
                  <c:v>42216</c:v>
                </c:pt>
                <c:pt idx="127">
                  <c:v>42247</c:v>
                </c:pt>
                <c:pt idx="128">
                  <c:v>42277</c:v>
                </c:pt>
                <c:pt idx="129">
                  <c:v>42308</c:v>
                </c:pt>
                <c:pt idx="130">
                  <c:v>42338</c:v>
                </c:pt>
                <c:pt idx="131">
                  <c:v>42369</c:v>
                </c:pt>
                <c:pt idx="132">
                  <c:v>42400</c:v>
                </c:pt>
                <c:pt idx="133">
                  <c:v>42429</c:v>
                </c:pt>
                <c:pt idx="134">
                  <c:v>42460</c:v>
                </c:pt>
                <c:pt idx="135">
                  <c:v>42490</c:v>
                </c:pt>
                <c:pt idx="136">
                  <c:v>42521</c:v>
                </c:pt>
                <c:pt idx="137">
                  <c:v>42551</c:v>
                </c:pt>
                <c:pt idx="138">
                  <c:v>42582</c:v>
                </c:pt>
                <c:pt idx="139">
                  <c:v>42613</c:v>
                </c:pt>
                <c:pt idx="140">
                  <c:v>42643</c:v>
                </c:pt>
                <c:pt idx="141">
                  <c:v>42674</c:v>
                </c:pt>
                <c:pt idx="142">
                  <c:v>42704</c:v>
                </c:pt>
                <c:pt idx="143">
                  <c:v>42735</c:v>
                </c:pt>
                <c:pt idx="144">
                  <c:v>42766</c:v>
                </c:pt>
                <c:pt idx="145">
                  <c:v>42794</c:v>
                </c:pt>
                <c:pt idx="146">
                  <c:v>42825</c:v>
                </c:pt>
                <c:pt idx="147">
                  <c:v>42855</c:v>
                </c:pt>
                <c:pt idx="148">
                  <c:v>42886</c:v>
                </c:pt>
                <c:pt idx="149">
                  <c:v>42916</c:v>
                </c:pt>
                <c:pt idx="150">
                  <c:v>42947</c:v>
                </c:pt>
                <c:pt idx="151">
                  <c:v>42978</c:v>
                </c:pt>
                <c:pt idx="152">
                  <c:v>43008</c:v>
                </c:pt>
                <c:pt idx="153">
                  <c:v>43039</c:v>
                </c:pt>
                <c:pt idx="154">
                  <c:v>43069</c:v>
                </c:pt>
                <c:pt idx="155">
                  <c:v>43100</c:v>
                </c:pt>
                <c:pt idx="156">
                  <c:v>43131</c:v>
                </c:pt>
                <c:pt idx="157">
                  <c:v>43159</c:v>
                </c:pt>
                <c:pt idx="158">
                  <c:v>43190</c:v>
                </c:pt>
                <c:pt idx="159">
                  <c:v>43220</c:v>
                </c:pt>
                <c:pt idx="160">
                  <c:v>43251</c:v>
                </c:pt>
                <c:pt idx="161">
                  <c:v>43281</c:v>
                </c:pt>
                <c:pt idx="162">
                  <c:v>43312</c:v>
                </c:pt>
                <c:pt idx="163">
                  <c:v>43343</c:v>
                </c:pt>
                <c:pt idx="164">
                  <c:v>43373</c:v>
                </c:pt>
                <c:pt idx="165">
                  <c:v>43404</c:v>
                </c:pt>
                <c:pt idx="166">
                  <c:v>43434</c:v>
                </c:pt>
                <c:pt idx="167">
                  <c:v>43465</c:v>
                </c:pt>
                <c:pt idx="168">
                  <c:v>43496</c:v>
                </c:pt>
                <c:pt idx="169">
                  <c:v>43524</c:v>
                </c:pt>
                <c:pt idx="170">
                  <c:v>43555</c:v>
                </c:pt>
                <c:pt idx="171">
                  <c:v>43585</c:v>
                </c:pt>
                <c:pt idx="172">
                  <c:v>43616</c:v>
                </c:pt>
                <c:pt idx="173">
                  <c:v>43646</c:v>
                </c:pt>
                <c:pt idx="174">
                  <c:v>43677</c:v>
                </c:pt>
                <c:pt idx="175">
                  <c:v>43708</c:v>
                </c:pt>
                <c:pt idx="176">
                  <c:v>43738</c:v>
                </c:pt>
                <c:pt idx="177">
                  <c:v>43769</c:v>
                </c:pt>
                <c:pt idx="178">
                  <c:v>43799</c:v>
                </c:pt>
                <c:pt idx="179">
                  <c:v>43830</c:v>
                </c:pt>
                <c:pt idx="180">
                  <c:v>43861</c:v>
                </c:pt>
                <c:pt idx="181">
                  <c:v>43890</c:v>
                </c:pt>
                <c:pt idx="182">
                  <c:v>43921</c:v>
                </c:pt>
                <c:pt idx="183">
                  <c:v>43951</c:v>
                </c:pt>
                <c:pt idx="184">
                  <c:v>43982</c:v>
                </c:pt>
                <c:pt idx="185">
                  <c:v>44012</c:v>
                </c:pt>
                <c:pt idx="186">
                  <c:v>44043</c:v>
                </c:pt>
                <c:pt idx="187">
                  <c:v>44074</c:v>
                </c:pt>
                <c:pt idx="188">
                  <c:v>44104</c:v>
                </c:pt>
                <c:pt idx="189">
                  <c:v>44135</c:v>
                </c:pt>
                <c:pt idx="190">
                  <c:v>44165</c:v>
                </c:pt>
                <c:pt idx="191">
                  <c:v>44196</c:v>
                </c:pt>
                <c:pt idx="192">
                  <c:v>44227</c:v>
                </c:pt>
                <c:pt idx="193">
                  <c:v>44255</c:v>
                </c:pt>
                <c:pt idx="194">
                  <c:v>44286</c:v>
                </c:pt>
                <c:pt idx="195">
                  <c:v>44316</c:v>
                </c:pt>
                <c:pt idx="196">
                  <c:v>44347</c:v>
                </c:pt>
                <c:pt idx="197">
                  <c:v>44377</c:v>
                </c:pt>
                <c:pt idx="198">
                  <c:v>44407</c:v>
                </c:pt>
                <c:pt idx="199">
                  <c:v>44439</c:v>
                </c:pt>
              </c:numCache>
            </c:numRef>
          </c:cat>
          <c:val>
            <c:numRef>
              <c:f>Retutns!$M$2:$M$202</c:f>
              <c:numCache>
                <c:formatCode>0.00%</c:formatCode>
                <c:ptCount val="201"/>
                <c:pt idx="0">
                  <c:v>5.6980000000000031E-2</c:v>
                </c:pt>
                <c:pt idx="1">
                  <c:v>4.6410200000000179E-2</c:v>
                </c:pt>
                <c:pt idx="2">
                  <c:v>6.6417563024000037E-2</c:v>
                </c:pt>
                <c:pt idx="3">
                  <c:v>8.1518035716420023E-2</c:v>
                </c:pt>
                <c:pt idx="4">
                  <c:v>0.13994164000582088</c:v>
                </c:pt>
                <c:pt idx="5">
                  <c:v>0.16454158059714641</c:v>
                </c:pt>
                <c:pt idx="6">
                  <c:v>0.194447008386881</c:v>
                </c:pt>
                <c:pt idx="7">
                  <c:v>0.18306392839695396</c:v>
                </c:pt>
                <c:pt idx="8">
                  <c:v>0.21161126098917249</c:v>
                </c:pt>
                <c:pt idx="9">
                  <c:v>0.22876767644477902</c:v>
                </c:pt>
                <c:pt idx="10">
                  <c:v>0.24090790108805327</c:v>
                </c:pt>
                <c:pt idx="11">
                  <c:v>0.25305638943970532</c:v>
                </c:pt>
                <c:pt idx="12">
                  <c:v>0.2203014954197513</c:v>
                </c:pt>
                <c:pt idx="13">
                  <c:v>0.24912501674156595</c:v>
                </c:pt>
                <c:pt idx="14">
                  <c:v>0.23331109402961747</c:v>
                </c:pt>
                <c:pt idx="15">
                  <c:v>0.18243701140089574</c:v>
                </c:pt>
                <c:pt idx="16">
                  <c:v>0.16497241674250462</c:v>
                </c:pt>
                <c:pt idx="17">
                  <c:v>0.17408250104143086</c:v>
                </c:pt>
                <c:pt idx="18">
                  <c:v>0.17857923702041956</c:v>
                </c:pt>
                <c:pt idx="19">
                  <c:v>0.18369427090908808</c:v>
                </c:pt>
                <c:pt idx="20">
                  <c:v>0.20777061237937899</c:v>
                </c:pt>
                <c:pt idx="21">
                  <c:v>0.20754113596302681</c:v>
                </c:pt>
                <c:pt idx="22">
                  <c:v>0.16731794072409856</c:v>
                </c:pt>
                <c:pt idx="23">
                  <c:v>0.17963314499873784</c:v>
                </c:pt>
                <c:pt idx="24">
                  <c:v>0.20730733858040828</c:v>
                </c:pt>
                <c:pt idx="25">
                  <c:v>0.19173307391272099</c:v>
                </c:pt>
                <c:pt idx="26">
                  <c:v>0.18312876111907106</c:v>
                </c:pt>
                <c:pt idx="27">
                  <c:v>0.16080312139675423</c:v>
                </c:pt>
                <c:pt idx="28">
                  <c:v>0.17992154880615896</c:v>
                </c:pt>
                <c:pt idx="29">
                  <c:v>0.18600994399799875</c:v>
                </c:pt>
                <c:pt idx="30">
                  <c:v>0.16889582050610752</c:v>
                </c:pt>
                <c:pt idx="31">
                  <c:v>0.18296932618500117</c:v>
                </c:pt>
                <c:pt idx="32">
                  <c:v>0.14045340860191224</c:v>
                </c:pt>
                <c:pt idx="33">
                  <c:v>0.12899185184546291</c:v>
                </c:pt>
                <c:pt idx="34">
                  <c:v>0.11871802599366932</c:v>
                </c:pt>
                <c:pt idx="35">
                  <c:v>0.1395933043587112</c:v>
                </c:pt>
                <c:pt idx="36">
                  <c:v>0.15286956635449012</c:v>
                </c:pt>
                <c:pt idx="37">
                  <c:v>0.14312781851879475</c:v>
                </c:pt>
                <c:pt idx="38">
                  <c:v>0.11508689313052844</c:v>
                </c:pt>
                <c:pt idx="39">
                  <c:v>0.1431982337063491</c:v>
                </c:pt>
                <c:pt idx="40">
                  <c:v>0.15627642149994947</c:v>
                </c:pt>
                <c:pt idx="41">
                  <c:v>0.15720144263714952</c:v>
                </c:pt>
                <c:pt idx="42">
                  <c:v>0.17377256729571355</c:v>
                </c:pt>
                <c:pt idx="43">
                  <c:v>0.24709813957467697</c:v>
                </c:pt>
                <c:pt idx="44">
                  <c:v>0.31434167126054358</c:v>
                </c:pt>
                <c:pt idx="45">
                  <c:v>0.48726960494829319</c:v>
                </c:pt>
                <c:pt idx="46">
                  <c:v>0.50600920197064148</c:v>
                </c:pt>
                <c:pt idx="47">
                  <c:v>0.39691389537988808</c:v>
                </c:pt>
                <c:pt idx="48">
                  <c:v>0.50951912448646119</c:v>
                </c:pt>
                <c:pt idx="49">
                  <c:v>0.52455393496634617</c:v>
                </c:pt>
                <c:pt idx="50">
                  <c:v>0.4645932287041199</c:v>
                </c:pt>
                <c:pt idx="51">
                  <c:v>0.46869408974449134</c:v>
                </c:pt>
                <c:pt idx="52">
                  <c:v>0.38010246225110356</c:v>
                </c:pt>
                <c:pt idx="53">
                  <c:v>0.38774822989197499</c:v>
                </c:pt>
                <c:pt idx="54">
                  <c:v>0.36571078800129042</c:v>
                </c:pt>
                <c:pt idx="55">
                  <c:v>0.35370619017475913</c:v>
                </c:pt>
                <c:pt idx="56">
                  <c:v>0.33280496659846071</c:v>
                </c:pt>
                <c:pt idx="57">
                  <c:v>0.32304883424296005</c:v>
                </c:pt>
                <c:pt idx="58">
                  <c:v>0.30193297484844228</c:v>
                </c:pt>
                <c:pt idx="59">
                  <c:v>0.36278532209285852</c:v>
                </c:pt>
                <c:pt idx="60">
                  <c:v>0.40852039750229485</c:v>
                </c:pt>
                <c:pt idx="61">
                  <c:v>0.43452168404018732</c:v>
                </c:pt>
                <c:pt idx="62">
                  <c:v>0.45628337798707652</c:v>
                </c:pt>
                <c:pt idx="63">
                  <c:v>0.48669057491944678</c:v>
                </c:pt>
                <c:pt idx="64">
                  <c:v>0.60996695739176743</c:v>
                </c:pt>
                <c:pt idx="65">
                  <c:v>0.62436006199084981</c:v>
                </c:pt>
                <c:pt idx="66">
                  <c:v>0.52912383155632625</c:v>
                </c:pt>
                <c:pt idx="67">
                  <c:v>0.56368203014949936</c:v>
                </c:pt>
                <c:pt idx="68">
                  <c:v>0.48668632698493819</c:v>
                </c:pt>
                <c:pt idx="69">
                  <c:v>0.45998544055228874</c:v>
                </c:pt>
                <c:pt idx="70">
                  <c:v>0.54643117848738965</c:v>
                </c:pt>
                <c:pt idx="71">
                  <c:v>0.51882738195138978</c:v>
                </c:pt>
                <c:pt idx="72">
                  <c:v>0.48570175675103</c:v>
                </c:pt>
                <c:pt idx="73">
                  <c:v>0.48567204271589492</c:v>
                </c:pt>
                <c:pt idx="74">
                  <c:v>0.46051961503271488</c:v>
                </c:pt>
                <c:pt idx="75">
                  <c:v>0.41216181057898194</c:v>
                </c:pt>
                <c:pt idx="76">
                  <c:v>0.46219470352779535</c:v>
                </c:pt>
                <c:pt idx="77">
                  <c:v>0.44951747544820941</c:v>
                </c:pt>
                <c:pt idx="78">
                  <c:v>0.46672324788177977</c:v>
                </c:pt>
                <c:pt idx="79">
                  <c:v>0.47612494390070204</c:v>
                </c:pt>
                <c:pt idx="80">
                  <c:v>0.59455444814985525</c:v>
                </c:pt>
                <c:pt idx="81">
                  <c:v>0.55414843843373807</c:v>
                </c:pt>
                <c:pt idx="82">
                  <c:v>0.62180051995875885</c:v>
                </c:pt>
                <c:pt idx="83">
                  <c:v>0.71271865710764692</c:v>
                </c:pt>
                <c:pt idx="84">
                  <c:v>0.69927381564935187</c:v>
                </c:pt>
                <c:pt idx="85">
                  <c:v>0.66522036838373899</c:v>
                </c:pt>
                <c:pt idx="86">
                  <c:v>0.67965782897762606</c:v>
                </c:pt>
                <c:pt idx="87">
                  <c:v>0.69165058587652628</c:v>
                </c:pt>
                <c:pt idx="88">
                  <c:v>0.8152594941865241</c:v>
                </c:pt>
                <c:pt idx="89">
                  <c:v>0.77356298360505948</c:v>
                </c:pt>
                <c:pt idx="90">
                  <c:v>0.83155849316894481</c:v>
                </c:pt>
                <c:pt idx="91">
                  <c:v>0.78338850479860156</c:v>
                </c:pt>
                <c:pt idx="92">
                  <c:v>0.76628580903758281</c:v>
                </c:pt>
                <c:pt idx="93">
                  <c:v>0.7694827863519409</c:v>
                </c:pt>
                <c:pt idx="94">
                  <c:v>0.76950048117980452</c:v>
                </c:pt>
                <c:pt idx="95">
                  <c:v>0.74847881546338835</c:v>
                </c:pt>
                <c:pt idx="96">
                  <c:v>0.70600826503578284</c:v>
                </c:pt>
                <c:pt idx="97">
                  <c:v>0.774009754480109</c:v>
                </c:pt>
                <c:pt idx="98">
                  <c:v>0.81452813727243467</c:v>
                </c:pt>
                <c:pt idx="99">
                  <c:v>0.7885259490653207</c:v>
                </c:pt>
                <c:pt idx="100">
                  <c:v>0.83157576865932303</c:v>
                </c:pt>
                <c:pt idx="101">
                  <c:v>0.82042147222818751</c:v>
                </c:pt>
                <c:pt idx="102">
                  <c:v>0.7804814251275014</c:v>
                </c:pt>
                <c:pt idx="103">
                  <c:v>0.79299820954614764</c:v>
                </c:pt>
                <c:pt idx="104">
                  <c:v>0.7533908790972732</c:v>
                </c:pt>
                <c:pt idx="105">
                  <c:v>0.7512868100423562</c:v>
                </c:pt>
                <c:pt idx="106">
                  <c:v>0.74696113162155164</c:v>
                </c:pt>
                <c:pt idx="107">
                  <c:v>0.74089917649482495</c:v>
                </c:pt>
                <c:pt idx="108">
                  <c:v>0.79681685804383839</c:v>
                </c:pt>
                <c:pt idx="109">
                  <c:v>0.74709893558176566</c:v>
                </c:pt>
                <c:pt idx="110">
                  <c:v>0.73497406896882844</c:v>
                </c:pt>
                <c:pt idx="111">
                  <c:v>0.71306134647775199</c:v>
                </c:pt>
                <c:pt idx="112">
                  <c:v>0.75367803100273933</c:v>
                </c:pt>
                <c:pt idx="113">
                  <c:v>0.76660263809122964</c:v>
                </c:pt>
                <c:pt idx="114">
                  <c:v>0.81428324329331225</c:v>
                </c:pt>
                <c:pt idx="115">
                  <c:v>0.85789861246208354</c:v>
                </c:pt>
                <c:pt idx="116">
                  <c:v>0.94860122272248248</c:v>
                </c:pt>
                <c:pt idx="117">
                  <c:v>0.9921719460625571</c:v>
                </c:pt>
                <c:pt idx="118">
                  <c:v>1.0051609071508851</c:v>
                </c:pt>
                <c:pt idx="119">
                  <c:v>1.0449031963306155</c:v>
                </c:pt>
                <c:pt idx="120">
                  <c:v>1.1923816148499795</c:v>
                </c:pt>
                <c:pt idx="121">
                  <c:v>1.2078817528669687</c:v>
                </c:pt>
                <c:pt idx="122">
                  <c:v>1.3313465004872893</c:v>
                </c:pt>
                <c:pt idx="123">
                  <c:v>1.2469983840996592</c:v>
                </c:pt>
                <c:pt idx="124">
                  <c:v>1.3241827785934825</c:v>
                </c:pt>
                <c:pt idx="125">
                  <c:v>1.299104846412459</c:v>
                </c:pt>
                <c:pt idx="126">
                  <c:v>1.3133592964602161</c:v>
                </c:pt>
                <c:pt idx="127">
                  <c:v>1.223994226837958</c:v>
                </c:pt>
                <c:pt idx="128">
                  <c:v>1.2441213745908417</c:v>
                </c:pt>
                <c:pt idx="129">
                  <c:v>1.2931105441981599</c:v>
                </c:pt>
                <c:pt idx="130">
                  <c:v>1.3693564697927485</c:v>
                </c:pt>
                <c:pt idx="131">
                  <c:v>1.2860972834442315</c:v>
                </c:pt>
                <c:pt idx="132">
                  <c:v>1.2683114465790353</c:v>
                </c:pt>
                <c:pt idx="133">
                  <c:v>1.2787910454622304</c:v>
                </c:pt>
                <c:pt idx="134">
                  <c:v>1.2107463448447282</c:v>
                </c:pt>
                <c:pt idx="135">
                  <c:v>1.1882409470542088</c:v>
                </c:pt>
                <c:pt idx="136">
                  <c:v>1.2219179752293732</c:v>
                </c:pt>
                <c:pt idx="137">
                  <c:v>1.2126303580929143</c:v>
                </c:pt>
                <c:pt idx="138">
                  <c:v>1.2044214994643898</c:v>
                </c:pt>
                <c:pt idx="139">
                  <c:v>1.2114756482626761</c:v>
                </c:pt>
                <c:pt idx="140">
                  <c:v>1.199445220736127</c:v>
                </c:pt>
                <c:pt idx="141">
                  <c:v>1.2282359586755631</c:v>
                </c:pt>
                <c:pt idx="142">
                  <c:v>1.2619268863707376</c:v>
                </c:pt>
                <c:pt idx="143">
                  <c:v>1.2441481410438637</c:v>
                </c:pt>
                <c:pt idx="144">
                  <c:v>1.221706659633425</c:v>
                </c:pt>
                <c:pt idx="145">
                  <c:v>1.2642967762985977</c:v>
                </c:pt>
                <c:pt idx="146">
                  <c:v>1.2426727420849462</c:v>
                </c:pt>
                <c:pt idx="147">
                  <c:v>1.196967071601255</c:v>
                </c:pt>
                <c:pt idx="148">
                  <c:v>1.1410981989704352</c:v>
                </c:pt>
                <c:pt idx="149">
                  <c:v>1.1353386448152047</c:v>
                </c:pt>
                <c:pt idx="150">
                  <c:v>1.08778465319517</c:v>
                </c:pt>
                <c:pt idx="151">
                  <c:v>1.1173268060378816</c:v>
                </c:pt>
                <c:pt idx="152">
                  <c:v>1.1193382665036178</c:v>
                </c:pt>
                <c:pt idx="153">
                  <c:v>1.1596692737151817</c:v>
                </c:pt>
                <c:pt idx="154">
                  <c:v>1.1161519378498208</c:v>
                </c:pt>
                <c:pt idx="155">
                  <c:v>1.1363611888562866</c:v>
                </c:pt>
                <c:pt idx="156">
                  <c:v>1.1471498128600111</c:v>
                </c:pt>
                <c:pt idx="157">
                  <c:v>1.1880744882931227</c:v>
                </c:pt>
                <c:pt idx="158">
                  <c:v>1.1924943987594747</c:v>
                </c:pt>
                <c:pt idx="159">
                  <c:v>1.2284732318431177</c:v>
                </c:pt>
                <c:pt idx="160">
                  <c:v>1.2913830311780488</c:v>
                </c:pt>
                <c:pt idx="161">
                  <c:v>1.2154236836944965</c:v>
                </c:pt>
                <c:pt idx="162">
                  <c:v>1.1632504559434911</c:v>
                </c:pt>
                <c:pt idx="163">
                  <c:v>1.1771601563752077</c:v>
                </c:pt>
                <c:pt idx="164">
                  <c:v>1.1677765961012305</c:v>
                </c:pt>
                <c:pt idx="165">
                  <c:v>1.2035449099369004</c:v>
                </c:pt>
                <c:pt idx="166">
                  <c:v>1.2322130292151798</c:v>
                </c:pt>
                <c:pt idx="167">
                  <c:v>1.2417445788499286</c:v>
                </c:pt>
                <c:pt idx="168">
                  <c:v>1.3028097011778006</c:v>
                </c:pt>
                <c:pt idx="169">
                  <c:v>1.3338976321437008</c:v>
                </c:pt>
                <c:pt idx="170">
                  <c:v>1.357750065944209</c:v>
                </c:pt>
                <c:pt idx="171">
                  <c:v>1.3510776332575869</c:v>
                </c:pt>
                <c:pt idx="172">
                  <c:v>1.3159995549693839</c:v>
                </c:pt>
                <c:pt idx="173">
                  <c:v>1.2857526007814837</c:v>
                </c:pt>
                <c:pt idx="174">
                  <c:v>1.3410449561943878</c:v>
                </c:pt>
                <c:pt idx="175">
                  <c:v>1.2877159520922796</c:v>
                </c:pt>
                <c:pt idx="176">
                  <c:v>1.3202701500905527</c:v>
                </c:pt>
                <c:pt idx="177">
                  <c:v>1.3043530968609316</c:v>
                </c:pt>
                <c:pt idx="178">
                  <c:v>1.3399783957384015</c:v>
                </c:pt>
                <c:pt idx="179">
                  <c:v>1.3289336977105166</c:v>
                </c:pt>
                <c:pt idx="180">
                  <c:v>1.3829183808234462</c:v>
                </c:pt>
                <c:pt idx="181">
                  <c:v>1.3972635494760031</c:v>
                </c:pt>
                <c:pt idx="182">
                  <c:v>1.3832155850760737</c:v>
                </c:pt>
                <c:pt idx="183">
                  <c:v>1.4305462465956844</c:v>
                </c:pt>
                <c:pt idx="184">
                  <c:v>1.3503382204580268</c:v>
                </c:pt>
                <c:pt idx="185">
                  <c:v>1.3336273157105705</c:v>
                </c:pt>
                <c:pt idx="186">
                  <c:v>1.2438526728751849</c:v>
                </c:pt>
                <c:pt idx="187">
                  <c:v>1.2502252144661501</c:v>
                </c:pt>
                <c:pt idx="188">
                  <c:v>1.314964193886341</c:v>
                </c:pt>
                <c:pt idx="189">
                  <c:v>1.370940028094513</c:v>
                </c:pt>
                <c:pt idx="190">
                  <c:v>1.3495304396408194</c:v>
                </c:pt>
                <c:pt idx="191">
                  <c:v>1.327632815943367</c:v>
                </c:pt>
                <c:pt idx="192">
                  <c:v>1.3778165794551063</c:v>
                </c:pt>
                <c:pt idx="193">
                  <c:v>1.3867096134622683</c:v>
                </c:pt>
                <c:pt idx="194">
                  <c:v>1.4350404831348795</c:v>
                </c:pt>
                <c:pt idx="195">
                  <c:v>1.4188718143268644</c:v>
                </c:pt>
                <c:pt idx="196">
                  <c:v>1.4304098328812032</c:v>
                </c:pt>
                <c:pt idx="197">
                  <c:v>1.4710705893853055</c:v>
                </c:pt>
                <c:pt idx="198">
                  <c:v>1.4881456871579579</c:v>
                </c:pt>
                <c:pt idx="199">
                  <c:v>1.5009098745330784</c:v>
                </c:pt>
              </c:numCache>
            </c:numRef>
          </c:val>
          <c:smooth val="0"/>
          <c:extLst>
            <c:ext xmlns:c16="http://schemas.microsoft.com/office/drawing/2014/chart" uri="{C3380CC4-5D6E-409C-BE32-E72D297353CC}">
              <c16:uniqueId val="{00000001-2C26-4AD1-A94D-0BE7DA2BC557}"/>
            </c:ext>
          </c:extLst>
        </c:ser>
        <c:dLbls>
          <c:showLegendKey val="0"/>
          <c:showVal val="0"/>
          <c:showCatName val="0"/>
          <c:showSerName val="0"/>
          <c:showPercent val="0"/>
          <c:showBubbleSize val="0"/>
        </c:dLbls>
        <c:smooth val="0"/>
        <c:axId val="556747560"/>
        <c:axId val="329373344"/>
      </c:lineChart>
      <c:dateAx>
        <c:axId val="556747560"/>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29373344"/>
        <c:crossesAt val="-0.2"/>
        <c:auto val="1"/>
        <c:lblOffset val="100"/>
        <c:baseTimeUnit val="months"/>
        <c:majorUnit val="1"/>
        <c:majorTimeUnit val="years"/>
      </c:dateAx>
      <c:valAx>
        <c:axId val="329373344"/>
        <c:scaling>
          <c:orientation val="minMax"/>
          <c:max val="1.5"/>
          <c:min val="-0.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556747560"/>
        <c:crosses val="autoZero"/>
        <c:crossBetween val="midCat"/>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1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Retutns!$P$1</c:f>
              <c:strCache>
                <c:ptCount val="1"/>
                <c:pt idx="0">
                  <c:v>World Equity (MSCI) FX Unhdg.</c:v>
                </c:pt>
              </c:strCache>
            </c:strRef>
          </c:tx>
          <c:spPr>
            <a:ln w="28575" cap="rnd">
              <a:solidFill>
                <a:schemeClr val="accent6"/>
              </a:solidFill>
              <a:round/>
            </a:ln>
            <a:effectLst/>
          </c:spPr>
          <c:marker>
            <c:symbol val="none"/>
          </c:marker>
          <c:cat>
            <c:numRef>
              <c:f>Retutns!$K$2:$K$201</c:f>
              <c:numCache>
                <c:formatCode>m/d/yyyy</c:formatCode>
                <c:ptCount val="200"/>
                <c:pt idx="0">
                  <c:v>38383</c:v>
                </c:pt>
                <c:pt idx="1">
                  <c:v>38411</c:v>
                </c:pt>
                <c:pt idx="2">
                  <c:v>38442</c:v>
                </c:pt>
                <c:pt idx="3">
                  <c:v>38472</c:v>
                </c:pt>
                <c:pt idx="4">
                  <c:v>38503</c:v>
                </c:pt>
                <c:pt idx="5">
                  <c:v>38533</c:v>
                </c:pt>
                <c:pt idx="6">
                  <c:v>38564</c:v>
                </c:pt>
                <c:pt idx="7">
                  <c:v>38595</c:v>
                </c:pt>
                <c:pt idx="8">
                  <c:v>38625</c:v>
                </c:pt>
                <c:pt idx="9">
                  <c:v>38656</c:v>
                </c:pt>
                <c:pt idx="10">
                  <c:v>38686</c:v>
                </c:pt>
                <c:pt idx="11">
                  <c:v>38717</c:v>
                </c:pt>
                <c:pt idx="12">
                  <c:v>38748</c:v>
                </c:pt>
                <c:pt idx="13">
                  <c:v>38776</c:v>
                </c:pt>
                <c:pt idx="14">
                  <c:v>38807</c:v>
                </c:pt>
                <c:pt idx="15">
                  <c:v>38837</c:v>
                </c:pt>
                <c:pt idx="16">
                  <c:v>38868</c:v>
                </c:pt>
                <c:pt idx="17">
                  <c:v>38898</c:v>
                </c:pt>
                <c:pt idx="18">
                  <c:v>38929</c:v>
                </c:pt>
                <c:pt idx="19">
                  <c:v>38960</c:v>
                </c:pt>
                <c:pt idx="20">
                  <c:v>38990</c:v>
                </c:pt>
                <c:pt idx="21">
                  <c:v>39021</c:v>
                </c:pt>
                <c:pt idx="22">
                  <c:v>39051</c:v>
                </c:pt>
                <c:pt idx="23">
                  <c:v>39082</c:v>
                </c:pt>
                <c:pt idx="24">
                  <c:v>39113</c:v>
                </c:pt>
                <c:pt idx="25">
                  <c:v>39141</c:v>
                </c:pt>
                <c:pt idx="26">
                  <c:v>39172</c:v>
                </c:pt>
                <c:pt idx="27">
                  <c:v>39202</c:v>
                </c:pt>
                <c:pt idx="28">
                  <c:v>39233</c:v>
                </c:pt>
                <c:pt idx="29">
                  <c:v>39263</c:v>
                </c:pt>
                <c:pt idx="30">
                  <c:v>39294</c:v>
                </c:pt>
                <c:pt idx="31">
                  <c:v>39325</c:v>
                </c:pt>
                <c:pt idx="32">
                  <c:v>39355</c:v>
                </c:pt>
                <c:pt idx="33">
                  <c:v>39386</c:v>
                </c:pt>
                <c:pt idx="34">
                  <c:v>39416</c:v>
                </c:pt>
                <c:pt idx="35">
                  <c:v>39447</c:v>
                </c:pt>
                <c:pt idx="36">
                  <c:v>39478</c:v>
                </c:pt>
                <c:pt idx="37">
                  <c:v>39507</c:v>
                </c:pt>
                <c:pt idx="38">
                  <c:v>39538</c:v>
                </c:pt>
                <c:pt idx="39">
                  <c:v>39568</c:v>
                </c:pt>
                <c:pt idx="40">
                  <c:v>39599</c:v>
                </c:pt>
                <c:pt idx="41">
                  <c:v>39629</c:v>
                </c:pt>
                <c:pt idx="42">
                  <c:v>39660</c:v>
                </c:pt>
                <c:pt idx="43">
                  <c:v>39691</c:v>
                </c:pt>
                <c:pt idx="44">
                  <c:v>39721</c:v>
                </c:pt>
                <c:pt idx="45">
                  <c:v>39752</c:v>
                </c:pt>
                <c:pt idx="46">
                  <c:v>39782</c:v>
                </c:pt>
                <c:pt idx="47">
                  <c:v>39813</c:v>
                </c:pt>
                <c:pt idx="48">
                  <c:v>39844</c:v>
                </c:pt>
                <c:pt idx="49">
                  <c:v>39872</c:v>
                </c:pt>
                <c:pt idx="50">
                  <c:v>39903</c:v>
                </c:pt>
                <c:pt idx="51">
                  <c:v>39933</c:v>
                </c:pt>
                <c:pt idx="52">
                  <c:v>39964</c:v>
                </c:pt>
                <c:pt idx="53">
                  <c:v>39994</c:v>
                </c:pt>
                <c:pt idx="54">
                  <c:v>40025</c:v>
                </c:pt>
                <c:pt idx="55">
                  <c:v>40056</c:v>
                </c:pt>
                <c:pt idx="56">
                  <c:v>40086</c:v>
                </c:pt>
                <c:pt idx="57">
                  <c:v>40117</c:v>
                </c:pt>
                <c:pt idx="58">
                  <c:v>40147</c:v>
                </c:pt>
                <c:pt idx="59">
                  <c:v>40178</c:v>
                </c:pt>
                <c:pt idx="60">
                  <c:v>40209</c:v>
                </c:pt>
                <c:pt idx="61">
                  <c:v>40237</c:v>
                </c:pt>
                <c:pt idx="62">
                  <c:v>40268</c:v>
                </c:pt>
                <c:pt idx="63">
                  <c:v>40298</c:v>
                </c:pt>
                <c:pt idx="64">
                  <c:v>40329</c:v>
                </c:pt>
                <c:pt idx="65">
                  <c:v>40359</c:v>
                </c:pt>
                <c:pt idx="66">
                  <c:v>40390</c:v>
                </c:pt>
                <c:pt idx="67">
                  <c:v>40421</c:v>
                </c:pt>
                <c:pt idx="68">
                  <c:v>40451</c:v>
                </c:pt>
                <c:pt idx="69">
                  <c:v>40482</c:v>
                </c:pt>
                <c:pt idx="70">
                  <c:v>40512</c:v>
                </c:pt>
                <c:pt idx="71">
                  <c:v>40543</c:v>
                </c:pt>
                <c:pt idx="72">
                  <c:v>40574</c:v>
                </c:pt>
                <c:pt idx="73">
                  <c:v>40602</c:v>
                </c:pt>
                <c:pt idx="74">
                  <c:v>40633</c:v>
                </c:pt>
                <c:pt idx="75">
                  <c:v>40663</c:v>
                </c:pt>
                <c:pt idx="76">
                  <c:v>40694</c:v>
                </c:pt>
                <c:pt idx="77">
                  <c:v>40724</c:v>
                </c:pt>
                <c:pt idx="78">
                  <c:v>40755</c:v>
                </c:pt>
                <c:pt idx="79">
                  <c:v>40786</c:v>
                </c:pt>
                <c:pt idx="80">
                  <c:v>40816</c:v>
                </c:pt>
                <c:pt idx="81">
                  <c:v>40847</c:v>
                </c:pt>
                <c:pt idx="82">
                  <c:v>40877</c:v>
                </c:pt>
                <c:pt idx="83">
                  <c:v>40908</c:v>
                </c:pt>
                <c:pt idx="84">
                  <c:v>40939</c:v>
                </c:pt>
                <c:pt idx="85">
                  <c:v>40968</c:v>
                </c:pt>
                <c:pt idx="86">
                  <c:v>40999</c:v>
                </c:pt>
                <c:pt idx="87">
                  <c:v>41029</c:v>
                </c:pt>
                <c:pt idx="88">
                  <c:v>41060</c:v>
                </c:pt>
                <c:pt idx="89">
                  <c:v>41090</c:v>
                </c:pt>
                <c:pt idx="90">
                  <c:v>41121</c:v>
                </c:pt>
                <c:pt idx="91">
                  <c:v>41152</c:v>
                </c:pt>
                <c:pt idx="92">
                  <c:v>41182</c:v>
                </c:pt>
                <c:pt idx="93">
                  <c:v>41213</c:v>
                </c:pt>
                <c:pt idx="94">
                  <c:v>41243</c:v>
                </c:pt>
                <c:pt idx="95">
                  <c:v>41274</c:v>
                </c:pt>
                <c:pt idx="96">
                  <c:v>41305</c:v>
                </c:pt>
                <c:pt idx="97">
                  <c:v>41333</c:v>
                </c:pt>
                <c:pt idx="98">
                  <c:v>41364</c:v>
                </c:pt>
                <c:pt idx="99">
                  <c:v>41394</c:v>
                </c:pt>
                <c:pt idx="100">
                  <c:v>41425</c:v>
                </c:pt>
                <c:pt idx="101">
                  <c:v>41455</c:v>
                </c:pt>
                <c:pt idx="102">
                  <c:v>41486</c:v>
                </c:pt>
                <c:pt idx="103">
                  <c:v>41517</c:v>
                </c:pt>
                <c:pt idx="104">
                  <c:v>41547</c:v>
                </c:pt>
                <c:pt idx="105">
                  <c:v>41578</c:v>
                </c:pt>
                <c:pt idx="106">
                  <c:v>41608</c:v>
                </c:pt>
                <c:pt idx="107">
                  <c:v>41639</c:v>
                </c:pt>
                <c:pt idx="108">
                  <c:v>41670</c:v>
                </c:pt>
                <c:pt idx="109">
                  <c:v>41698</c:v>
                </c:pt>
                <c:pt idx="110">
                  <c:v>41729</c:v>
                </c:pt>
                <c:pt idx="111">
                  <c:v>41759</c:v>
                </c:pt>
                <c:pt idx="112">
                  <c:v>41790</c:v>
                </c:pt>
                <c:pt idx="113">
                  <c:v>41820</c:v>
                </c:pt>
                <c:pt idx="114">
                  <c:v>41851</c:v>
                </c:pt>
                <c:pt idx="115">
                  <c:v>41882</c:v>
                </c:pt>
                <c:pt idx="116">
                  <c:v>41912</c:v>
                </c:pt>
                <c:pt idx="117">
                  <c:v>41943</c:v>
                </c:pt>
                <c:pt idx="118">
                  <c:v>41973</c:v>
                </c:pt>
                <c:pt idx="119">
                  <c:v>42004</c:v>
                </c:pt>
                <c:pt idx="120">
                  <c:v>42035</c:v>
                </c:pt>
                <c:pt idx="121">
                  <c:v>42063</c:v>
                </c:pt>
                <c:pt idx="122">
                  <c:v>42094</c:v>
                </c:pt>
                <c:pt idx="123">
                  <c:v>42124</c:v>
                </c:pt>
                <c:pt idx="124">
                  <c:v>42155</c:v>
                </c:pt>
                <c:pt idx="125">
                  <c:v>42185</c:v>
                </c:pt>
                <c:pt idx="126">
                  <c:v>42216</c:v>
                </c:pt>
                <c:pt idx="127">
                  <c:v>42247</c:v>
                </c:pt>
                <c:pt idx="128">
                  <c:v>42277</c:v>
                </c:pt>
                <c:pt idx="129">
                  <c:v>42308</c:v>
                </c:pt>
                <c:pt idx="130">
                  <c:v>42338</c:v>
                </c:pt>
                <c:pt idx="131">
                  <c:v>42369</c:v>
                </c:pt>
                <c:pt idx="132">
                  <c:v>42400</c:v>
                </c:pt>
                <c:pt idx="133">
                  <c:v>42429</c:v>
                </c:pt>
                <c:pt idx="134">
                  <c:v>42460</c:v>
                </c:pt>
                <c:pt idx="135">
                  <c:v>42490</c:v>
                </c:pt>
                <c:pt idx="136">
                  <c:v>42521</c:v>
                </c:pt>
                <c:pt idx="137">
                  <c:v>42551</c:v>
                </c:pt>
                <c:pt idx="138">
                  <c:v>42582</c:v>
                </c:pt>
                <c:pt idx="139">
                  <c:v>42613</c:v>
                </c:pt>
                <c:pt idx="140">
                  <c:v>42643</c:v>
                </c:pt>
                <c:pt idx="141">
                  <c:v>42674</c:v>
                </c:pt>
                <c:pt idx="142">
                  <c:v>42704</c:v>
                </c:pt>
                <c:pt idx="143">
                  <c:v>42735</c:v>
                </c:pt>
                <c:pt idx="144">
                  <c:v>42766</c:v>
                </c:pt>
                <c:pt idx="145">
                  <c:v>42794</c:v>
                </c:pt>
                <c:pt idx="146">
                  <c:v>42825</c:v>
                </c:pt>
                <c:pt idx="147">
                  <c:v>42855</c:v>
                </c:pt>
                <c:pt idx="148">
                  <c:v>42886</c:v>
                </c:pt>
                <c:pt idx="149">
                  <c:v>42916</c:v>
                </c:pt>
                <c:pt idx="150">
                  <c:v>42947</c:v>
                </c:pt>
                <c:pt idx="151">
                  <c:v>42978</c:v>
                </c:pt>
                <c:pt idx="152">
                  <c:v>43008</c:v>
                </c:pt>
                <c:pt idx="153">
                  <c:v>43039</c:v>
                </c:pt>
                <c:pt idx="154">
                  <c:v>43069</c:v>
                </c:pt>
                <c:pt idx="155">
                  <c:v>43100</c:v>
                </c:pt>
                <c:pt idx="156">
                  <c:v>43131</c:v>
                </c:pt>
                <c:pt idx="157">
                  <c:v>43159</c:v>
                </c:pt>
                <c:pt idx="158">
                  <c:v>43190</c:v>
                </c:pt>
                <c:pt idx="159">
                  <c:v>43220</c:v>
                </c:pt>
                <c:pt idx="160">
                  <c:v>43251</c:v>
                </c:pt>
                <c:pt idx="161">
                  <c:v>43281</c:v>
                </c:pt>
                <c:pt idx="162">
                  <c:v>43312</c:v>
                </c:pt>
                <c:pt idx="163">
                  <c:v>43343</c:v>
                </c:pt>
                <c:pt idx="164">
                  <c:v>43373</c:v>
                </c:pt>
                <c:pt idx="165">
                  <c:v>43404</c:v>
                </c:pt>
                <c:pt idx="166">
                  <c:v>43434</c:v>
                </c:pt>
                <c:pt idx="167">
                  <c:v>43465</c:v>
                </c:pt>
                <c:pt idx="168">
                  <c:v>43496</c:v>
                </c:pt>
                <c:pt idx="169">
                  <c:v>43524</c:v>
                </c:pt>
                <c:pt idx="170">
                  <c:v>43555</c:v>
                </c:pt>
                <c:pt idx="171">
                  <c:v>43585</c:v>
                </c:pt>
                <c:pt idx="172">
                  <c:v>43616</c:v>
                </c:pt>
                <c:pt idx="173">
                  <c:v>43646</c:v>
                </c:pt>
                <c:pt idx="174">
                  <c:v>43677</c:v>
                </c:pt>
                <c:pt idx="175">
                  <c:v>43708</c:v>
                </c:pt>
                <c:pt idx="176">
                  <c:v>43738</c:v>
                </c:pt>
                <c:pt idx="177">
                  <c:v>43769</c:v>
                </c:pt>
                <c:pt idx="178">
                  <c:v>43799</c:v>
                </c:pt>
                <c:pt idx="179">
                  <c:v>43830</c:v>
                </c:pt>
                <c:pt idx="180">
                  <c:v>43861</c:v>
                </c:pt>
                <c:pt idx="181">
                  <c:v>43890</c:v>
                </c:pt>
                <c:pt idx="182">
                  <c:v>43921</c:v>
                </c:pt>
                <c:pt idx="183">
                  <c:v>43951</c:v>
                </c:pt>
                <c:pt idx="184">
                  <c:v>43982</c:v>
                </c:pt>
                <c:pt idx="185">
                  <c:v>44012</c:v>
                </c:pt>
                <c:pt idx="186">
                  <c:v>44043</c:v>
                </c:pt>
                <c:pt idx="187">
                  <c:v>44074</c:v>
                </c:pt>
                <c:pt idx="188">
                  <c:v>44104</c:v>
                </c:pt>
                <c:pt idx="189">
                  <c:v>44135</c:v>
                </c:pt>
                <c:pt idx="190">
                  <c:v>44165</c:v>
                </c:pt>
                <c:pt idx="191">
                  <c:v>44196</c:v>
                </c:pt>
                <c:pt idx="192">
                  <c:v>44227</c:v>
                </c:pt>
                <c:pt idx="193">
                  <c:v>44255</c:v>
                </c:pt>
                <c:pt idx="194">
                  <c:v>44286</c:v>
                </c:pt>
                <c:pt idx="195">
                  <c:v>44316</c:v>
                </c:pt>
                <c:pt idx="196">
                  <c:v>44347</c:v>
                </c:pt>
                <c:pt idx="197">
                  <c:v>44377</c:v>
                </c:pt>
                <c:pt idx="198">
                  <c:v>44407</c:v>
                </c:pt>
                <c:pt idx="199">
                  <c:v>44439</c:v>
                </c:pt>
              </c:numCache>
            </c:numRef>
          </c:cat>
          <c:val>
            <c:numRef>
              <c:f>Retutns!$P$2:$P$201</c:f>
              <c:numCache>
                <c:formatCode>0.00%</c:formatCode>
                <c:ptCount val="200"/>
                <c:pt idx="0">
                  <c:v>1.8654470134534806E-2</c:v>
                </c:pt>
                <c:pt idx="1">
                  <c:v>3.8677237079311366E-2</c:v>
                </c:pt>
                <c:pt idx="2">
                  <c:v>3.6578429713963079E-2</c:v>
                </c:pt>
                <c:pt idx="3">
                  <c:v>1.8870642498904688E-2</c:v>
                </c:pt>
                <c:pt idx="4">
                  <c:v>8.893541271450478E-2</c:v>
                </c:pt>
                <c:pt idx="5">
                  <c:v>0.12108666096228937</c:v>
                </c:pt>
                <c:pt idx="6">
                  <c:v>0.16330283649110222</c:v>
                </c:pt>
                <c:pt idx="7">
                  <c:v>0.15048525789600009</c:v>
                </c:pt>
                <c:pt idx="8">
                  <c:v>0.21500168956606491</c:v>
                </c:pt>
                <c:pt idx="9">
                  <c:v>0.18575709629345161</c:v>
                </c:pt>
                <c:pt idx="10">
                  <c:v>0.25045917327291645</c:v>
                </c:pt>
                <c:pt idx="11">
                  <c:v>0.27594418806234922</c:v>
                </c:pt>
                <c:pt idx="12">
                  <c:v>0.30861707620554713</c:v>
                </c:pt>
                <c:pt idx="13">
                  <c:v>0.33199772849395037</c:v>
                </c:pt>
                <c:pt idx="14">
                  <c:v>0.34116954513380304</c:v>
                </c:pt>
                <c:pt idx="15">
                  <c:v>0.32752401210089466</c:v>
                </c:pt>
                <c:pt idx="16">
                  <c:v>0.25699273794519706</c:v>
                </c:pt>
                <c:pt idx="17">
                  <c:v>0.25678863615236613</c:v>
                </c:pt>
                <c:pt idx="18">
                  <c:v>0.26420505608530198</c:v>
                </c:pt>
                <c:pt idx="19">
                  <c:v>0.29220192638764408</c:v>
                </c:pt>
                <c:pt idx="20">
                  <c:v>0.32063975212517226</c:v>
                </c:pt>
                <c:pt idx="21">
                  <c:v>0.36162763746848081</c:v>
                </c:pt>
                <c:pt idx="22">
                  <c:v>0.35152718852905274</c:v>
                </c:pt>
                <c:pt idx="23">
                  <c:v>0.38561509789100312</c:v>
                </c:pt>
                <c:pt idx="24">
                  <c:v>0.41854933475716161</c:v>
                </c:pt>
                <c:pt idx="25">
                  <c:v>0.39251246870247258</c:v>
                </c:pt>
                <c:pt idx="26">
                  <c:v>0.4077347374653606</c:v>
                </c:pt>
                <c:pt idx="27">
                  <c:v>0.43704586745918794</c:v>
                </c:pt>
                <c:pt idx="28">
                  <c:v>0.50273924415011839</c:v>
                </c:pt>
                <c:pt idx="29">
                  <c:v>0.48780385023525152</c:v>
                </c:pt>
                <c:pt idx="30">
                  <c:v>0.44877087766073109</c:v>
                </c:pt>
                <c:pt idx="31">
                  <c:v>0.44761339796401467</c:v>
                </c:pt>
                <c:pt idx="32">
                  <c:v>0.45380460765497199</c:v>
                </c:pt>
                <c:pt idx="33">
                  <c:v>0.48859298976766818</c:v>
                </c:pt>
                <c:pt idx="34">
                  <c:v>0.40562425138512337</c:v>
                </c:pt>
                <c:pt idx="35">
                  <c:v>0.39333602382114319</c:v>
                </c:pt>
                <c:pt idx="36">
                  <c:v>0.25526236215763465</c:v>
                </c:pt>
                <c:pt idx="37">
                  <c:v>0.23393633183114471</c:v>
                </c:pt>
                <c:pt idx="38">
                  <c:v>0.16818317599285559</c:v>
                </c:pt>
                <c:pt idx="39">
                  <c:v>0.24486160941849144</c:v>
                </c:pt>
                <c:pt idx="40">
                  <c:v>0.27301325369090756</c:v>
                </c:pt>
                <c:pt idx="41">
                  <c:v>0.15313707110313057</c:v>
                </c:pt>
                <c:pt idx="42">
                  <c:v>0.13519443177470825</c:v>
                </c:pt>
                <c:pt idx="43">
                  <c:v>0.18303859840812398</c:v>
                </c:pt>
                <c:pt idx="44">
                  <c:v>7.5645158507412269E-2</c:v>
                </c:pt>
                <c:pt idx="45">
                  <c:v>-4.9846274430981996E-2</c:v>
                </c:pt>
                <c:pt idx="46">
                  <c:v>-0.11165759744712089</c:v>
                </c:pt>
                <c:pt idx="47">
                  <c:v>-0.16113053685551459</c:v>
                </c:pt>
                <c:pt idx="48">
                  <c:v>-0.162399639636857</c:v>
                </c:pt>
                <c:pt idx="49">
                  <c:v>-0.235826079159138</c:v>
                </c:pt>
                <c:pt idx="50">
                  <c:v>-0.20865603687756629</c:v>
                </c:pt>
                <c:pt idx="51">
                  <c:v>-0.10914364628388684</c:v>
                </c:pt>
                <c:pt idx="52">
                  <c:v>-8.4233995579898413E-2</c:v>
                </c:pt>
                <c:pt idx="53">
                  <c:v>-7.9586258263869891E-2</c:v>
                </c:pt>
                <c:pt idx="54">
                  <c:v>-1.3807202330619051E-2</c:v>
                </c:pt>
                <c:pt idx="55">
                  <c:v>1.8224573119820953E-2</c:v>
                </c:pt>
                <c:pt idx="56">
                  <c:v>4.4572506701505921E-2</c:v>
                </c:pt>
                <c:pt idx="57">
                  <c:v>2.0541563867390034E-2</c:v>
                </c:pt>
                <c:pt idx="58">
                  <c:v>4.0483784644820942E-2</c:v>
                </c:pt>
                <c:pt idx="59">
                  <c:v>0.11636861636331441</c:v>
                </c:pt>
                <c:pt idx="60">
                  <c:v>0.10590760895590567</c:v>
                </c:pt>
                <c:pt idx="61">
                  <c:v>0.14015844739231076</c:v>
                </c:pt>
                <c:pt idx="62">
                  <c:v>0.22642411352289993</c:v>
                </c:pt>
                <c:pt idx="63">
                  <c:v>0.25403482415282519</c:v>
                </c:pt>
                <c:pt idx="64">
                  <c:v>0.22588792020926385</c:v>
                </c:pt>
                <c:pt idx="65">
                  <c:v>0.19334288844847247</c:v>
                </c:pt>
                <c:pt idx="66">
                  <c:v>0.2093007020960338</c:v>
                </c:pt>
                <c:pt idx="67">
                  <c:v>0.20046526045982715</c:v>
                </c:pt>
                <c:pt idx="68">
                  <c:v>0.2262151070105185</c:v>
                </c:pt>
                <c:pt idx="69">
                  <c:v>0.24260721454052381</c:v>
                </c:pt>
                <c:pt idx="70">
                  <c:v>0.30933331646000095</c:v>
                </c:pt>
                <c:pt idx="71">
                  <c:v>0.36588111439606763</c:v>
                </c:pt>
                <c:pt idx="72">
                  <c:v>0.35379236228206246</c:v>
                </c:pt>
                <c:pt idx="73">
                  <c:v>0.38229263707075622</c:v>
                </c:pt>
                <c:pt idx="74">
                  <c:v>0.34955909248246453</c:v>
                </c:pt>
                <c:pt idx="75">
                  <c:v>0.34280752863846509</c:v>
                </c:pt>
                <c:pt idx="76">
                  <c:v>0.35140872125650735</c:v>
                </c:pt>
                <c:pt idx="77">
                  <c:v>0.31926829873021756</c:v>
                </c:pt>
                <c:pt idx="78">
                  <c:v>0.30678630799840723</c:v>
                </c:pt>
                <c:pt idx="79">
                  <c:v>0.21144805897966856</c:v>
                </c:pt>
                <c:pt idx="80">
                  <c:v>0.17346215153464328</c:v>
                </c:pt>
                <c:pt idx="81">
                  <c:v>0.25634774738950372</c:v>
                </c:pt>
                <c:pt idx="82">
                  <c:v>0.25599170328283649</c:v>
                </c:pt>
                <c:pt idx="83">
                  <c:v>0.2991754668647344</c:v>
                </c:pt>
                <c:pt idx="84">
                  <c:v>0.36531553279793716</c:v>
                </c:pt>
                <c:pt idx="85">
                  <c:v>0.40804768615541009</c:v>
                </c:pt>
                <c:pt idx="86">
                  <c:v>0.41512381635690843</c:v>
                </c:pt>
                <c:pt idx="87">
                  <c:v>0.41050438734526695</c:v>
                </c:pt>
                <c:pt idx="88">
                  <c:v>0.37487504108374403</c:v>
                </c:pt>
                <c:pt idx="89">
                  <c:v>0.40594930191179457</c:v>
                </c:pt>
                <c:pt idx="90">
                  <c:v>0.46443605971118473</c:v>
                </c:pt>
                <c:pt idx="91">
                  <c:v>0.46536080675760472</c:v>
                </c:pt>
                <c:pt idx="92">
                  <c:v>0.47965155422170658</c:v>
                </c:pt>
                <c:pt idx="93">
                  <c:v>0.4584203560686968</c:v>
                </c:pt>
                <c:pt idx="94">
                  <c:v>0.47372139629316057</c:v>
                </c:pt>
                <c:pt idx="95">
                  <c:v>0.48542845802769929</c:v>
                </c:pt>
                <c:pt idx="96">
                  <c:v>0.51127012939286676</c:v>
                </c:pt>
                <c:pt idx="97">
                  <c:v>0.57319503688434548</c:v>
                </c:pt>
                <c:pt idx="98">
                  <c:v>0.63431038388906247</c:v>
                </c:pt>
                <c:pt idx="99">
                  <c:v>0.63323030289353577</c:v>
                </c:pt>
                <c:pt idx="100">
                  <c:v>0.65232238734549464</c:v>
                </c:pt>
                <c:pt idx="101">
                  <c:v>0.60271222052479634</c:v>
                </c:pt>
                <c:pt idx="102">
                  <c:v>0.6446766038757632</c:v>
                </c:pt>
                <c:pt idx="103">
                  <c:v>0.62018564974800761</c:v>
                </c:pt>
                <c:pt idx="104">
                  <c:v>0.66902141147577288</c:v>
                </c:pt>
                <c:pt idx="105">
                  <c:v>0.72683861919045234</c:v>
                </c:pt>
                <c:pt idx="106">
                  <c:v>0.75050901149990956</c:v>
                </c:pt>
                <c:pt idx="107">
                  <c:v>0.76182344057143814</c:v>
                </c:pt>
                <c:pt idx="108">
                  <c:v>0.72851750271454119</c:v>
                </c:pt>
                <c:pt idx="109">
                  <c:v>0.77128455530519657</c:v>
                </c:pt>
                <c:pt idx="110">
                  <c:v>0.78182710160377833</c:v>
                </c:pt>
                <c:pt idx="111">
                  <c:v>0.78023580781837687</c:v>
                </c:pt>
                <c:pt idx="112">
                  <c:v>0.84703462845322974</c:v>
                </c:pt>
                <c:pt idx="113">
                  <c:v>0.87851568331919339</c:v>
                </c:pt>
                <c:pt idx="114">
                  <c:v>0.8913762786448749</c:v>
                </c:pt>
                <c:pt idx="115">
                  <c:v>0.97321408096809359</c:v>
                </c:pt>
                <c:pt idx="116">
                  <c:v>0.97871837353482882</c:v>
                </c:pt>
                <c:pt idx="117">
                  <c:v>1.0111936221250133</c:v>
                </c:pt>
                <c:pt idx="118">
                  <c:v>1.0529418749372805</c:v>
                </c:pt>
                <c:pt idx="119">
                  <c:v>1.0781650224739594</c:v>
                </c:pt>
                <c:pt idx="120">
                  <c:v>1.1921482359400608</c:v>
                </c:pt>
                <c:pt idx="121">
                  <c:v>1.3343728108603652</c:v>
                </c:pt>
                <c:pt idx="122">
                  <c:v>1.4033513121594634</c:v>
                </c:pt>
                <c:pt idx="123">
                  <c:v>1.3608839918451623</c:v>
                </c:pt>
                <c:pt idx="124">
                  <c:v>1.4136309985331286</c:v>
                </c:pt>
                <c:pt idx="125">
                  <c:v>1.3260682878512529</c:v>
                </c:pt>
                <c:pt idx="126">
                  <c:v>1.3742966864221531</c:v>
                </c:pt>
                <c:pt idx="127">
                  <c:v>1.1702129330511055</c:v>
                </c:pt>
                <c:pt idx="128">
                  <c:v>1.0972804691775182</c:v>
                </c:pt>
                <c:pt idx="129">
                  <c:v>1.2910364432412691</c:v>
                </c:pt>
                <c:pt idx="130">
                  <c:v>1.3719013263841533</c:v>
                </c:pt>
                <c:pt idx="131">
                  <c:v>1.2640284470073717</c:v>
                </c:pt>
                <c:pt idx="132">
                  <c:v>1.1282324469106788</c:v>
                </c:pt>
                <c:pt idx="133">
                  <c:v>1.1089504791762974</c:v>
                </c:pt>
                <c:pt idx="134">
                  <c:v>1.1674148928213537</c:v>
                </c:pt>
                <c:pt idx="135">
                  <c:v>1.188014385519248</c:v>
                </c:pt>
                <c:pt idx="136">
                  <c:v>1.2552999474475457</c:v>
                </c:pt>
                <c:pt idx="137">
                  <c:v>1.2443571848023272</c:v>
                </c:pt>
                <c:pt idx="138">
                  <c:v>1.3300439171876981</c:v>
                </c:pt>
                <c:pt idx="139">
                  <c:v>1.3412085440487487</c:v>
                </c:pt>
                <c:pt idx="140">
                  <c:v>1.342133096685636</c:v>
                </c:pt>
                <c:pt idx="141">
                  <c:v>1.3499202207282734</c:v>
                </c:pt>
                <c:pt idx="142">
                  <c:v>1.4634355928440201</c:v>
                </c:pt>
                <c:pt idx="143">
                  <c:v>1.5337429385338552</c:v>
                </c:pt>
                <c:pt idx="144">
                  <c:v>1.5346376506479666</c:v>
                </c:pt>
                <c:pt idx="145">
                  <c:v>1.6591688989064228</c:v>
                </c:pt>
                <c:pt idx="146">
                  <c:v>1.6714678080276708</c:v>
                </c:pt>
                <c:pt idx="147">
                  <c:v>1.653849296603271</c:v>
                </c:pt>
                <c:pt idx="148">
                  <c:v>1.6227982578182245</c:v>
                </c:pt>
                <c:pt idx="149">
                  <c:v>1.5962564860680057</c:v>
                </c:pt>
                <c:pt idx="150">
                  <c:v>1.5737606899666297</c:v>
                </c:pt>
                <c:pt idx="151">
                  <c:v>1.5681165133830142</c:v>
                </c:pt>
                <c:pt idx="152">
                  <c:v>1.6444797646007721</c:v>
                </c:pt>
                <c:pt idx="153">
                  <c:v>1.736878356693853</c:v>
                </c:pt>
                <c:pt idx="154">
                  <c:v>1.7301227660536069</c:v>
                </c:pt>
                <c:pt idx="155">
                  <c:v>1.7512997126129579</c:v>
                </c:pt>
                <c:pt idx="156">
                  <c:v>1.8041254694345286</c:v>
                </c:pt>
                <c:pt idx="157">
                  <c:v>1.7355372286262427</c:v>
                </c:pt>
                <c:pt idx="158">
                  <c:v>1.6561011033385968</c:v>
                </c:pt>
                <c:pt idx="159">
                  <c:v>1.7355093096369747</c:v>
                </c:pt>
                <c:pt idx="160">
                  <c:v>1.8367173002326624</c:v>
                </c:pt>
                <c:pt idx="161">
                  <c:v>1.8218627838466999</c:v>
                </c:pt>
                <c:pt idx="162">
                  <c:v>1.898302962935253</c:v>
                </c:pt>
                <c:pt idx="163">
                  <c:v>1.9473686889776669</c:v>
                </c:pt>
                <c:pt idx="164">
                  <c:v>1.9515442214797294</c:v>
                </c:pt>
                <c:pt idx="165">
                  <c:v>1.7908840619683035</c:v>
                </c:pt>
                <c:pt idx="166">
                  <c:v>1.8290690564008996</c:v>
                </c:pt>
                <c:pt idx="167">
                  <c:v>1.5900539477082334</c:v>
                </c:pt>
                <c:pt idx="168">
                  <c:v>1.8054654883482688</c:v>
                </c:pt>
                <c:pt idx="169">
                  <c:v>1.9030491654024853</c:v>
                </c:pt>
                <c:pt idx="170">
                  <c:v>1.9730164414703615</c:v>
                </c:pt>
                <c:pt idx="171">
                  <c:v>2.0721625103688956</c:v>
                </c:pt>
                <c:pt idx="172">
                  <c:v>1.9001024393703454</c:v>
                </c:pt>
                <c:pt idx="173">
                  <c:v>2.0312421297219907</c:v>
                </c:pt>
                <c:pt idx="174">
                  <c:v>2.1219167645214418</c:v>
                </c:pt>
                <c:pt idx="175">
                  <c:v>2.0692386113899075</c:v>
                </c:pt>
                <c:pt idx="176">
                  <c:v>2.1574753656487449</c:v>
                </c:pt>
                <c:pt idx="177">
                  <c:v>2.1708037782405607</c:v>
                </c:pt>
                <c:pt idx="178">
                  <c:v>2.2893093060359218</c:v>
                </c:pt>
                <c:pt idx="179">
                  <c:v>2.3467391197817244</c:v>
                </c:pt>
                <c:pt idx="180">
                  <c:v>2.3381800897488749</c:v>
                </c:pt>
                <c:pt idx="181">
                  <c:v>2.0836077633320631</c:v>
                </c:pt>
                <c:pt idx="182">
                  <c:v>1.6386305885852512</c:v>
                </c:pt>
                <c:pt idx="183">
                  <c:v>1.9495591595232664</c:v>
                </c:pt>
                <c:pt idx="184">
                  <c:v>2.0446141560051583</c:v>
                </c:pt>
                <c:pt idx="185">
                  <c:v>2.104759314778422</c:v>
                </c:pt>
                <c:pt idx="186">
                  <c:v>2.115214739465844</c:v>
                </c:pt>
                <c:pt idx="187">
                  <c:v>2.260055979976987</c:v>
                </c:pt>
                <c:pt idx="188">
                  <c:v>2.2169611414276909</c:v>
                </c:pt>
                <c:pt idx="189">
                  <c:v>2.1673035475064917</c:v>
                </c:pt>
                <c:pt idx="190">
                  <c:v>2.4845263369989503</c:v>
                </c:pt>
                <c:pt idx="191">
                  <c:v>2.5711978924025276</c:v>
                </c:pt>
                <c:pt idx="192">
                  <c:v>2.5883923167504008</c:v>
                </c:pt>
                <c:pt idx="193">
                  <c:v>2.7024551791045814</c:v>
                </c:pt>
                <c:pt idx="194">
                  <c:v>2.9101490717577172</c:v>
                </c:pt>
                <c:pt idx="195">
                  <c:v>2.9814438322192025</c:v>
                </c:pt>
                <c:pt idx="196">
                  <c:v>2.9724162566330206</c:v>
                </c:pt>
                <c:pt idx="197">
                  <c:v>3.1454874091336151</c:v>
                </c:pt>
                <c:pt idx="198">
                  <c:v>3.1622009427391022</c:v>
                </c:pt>
                <c:pt idx="199">
                  <c:v>3.2872411142570952</c:v>
                </c:pt>
              </c:numCache>
            </c:numRef>
          </c:val>
          <c:smooth val="0"/>
          <c:extLst>
            <c:ext xmlns:c16="http://schemas.microsoft.com/office/drawing/2014/chart" uri="{C3380CC4-5D6E-409C-BE32-E72D297353CC}">
              <c16:uniqueId val="{00000000-46AB-4530-965F-4D2BAD872DAA}"/>
            </c:ext>
          </c:extLst>
        </c:ser>
        <c:ser>
          <c:idx val="1"/>
          <c:order val="1"/>
          <c:tx>
            <c:strRef>
              <c:f>Retutns!$Q$1</c:f>
              <c:strCache>
                <c:ptCount val="1"/>
                <c:pt idx="0">
                  <c:v>Gold XAU/EUR Rate FX Unhdg.</c:v>
                </c:pt>
              </c:strCache>
            </c:strRef>
          </c:tx>
          <c:spPr>
            <a:ln w="28575" cap="rnd">
              <a:solidFill>
                <a:srgbClr val="7030A0"/>
              </a:solidFill>
              <a:round/>
            </a:ln>
            <a:effectLst/>
          </c:spPr>
          <c:marker>
            <c:symbol val="none"/>
          </c:marker>
          <c:cat>
            <c:numRef>
              <c:f>Retutns!$K$2:$K$201</c:f>
              <c:numCache>
                <c:formatCode>m/d/yyyy</c:formatCode>
                <c:ptCount val="200"/>
                <c:pt idx="0">
                  <c:v>38383</c:v>
                </c:pt>
                <c:pt idx="1">
                  <c:v>38411</c:v>
                </c:pt>
                <c:pt idx="2">
                  <c:v>38442</c:v>
                </c:pt>
                <c:pt idx="3">
                  <c:v>38472</c:v>
                </c:pt>
                <c:pt idx="4">
                  <c:v>38503</c:v>
                </c:pt>
                <c:pt idx="5">
                  <c:v>38533</c:v>
                </c:pt>
                <c:pt idx="6">
                  <c:v>38564</c:v>
                </c:pt>
                <c:pt idx="7">
                  <c:v>38595</c:v>
                </c:pt>
                <c:pt idx="8">
                  <c:v>38625</c:v>
                </c:pt>
                <c:pt idx="9">
                  <c:v>38656</c:v>
                </c:pt>
                <c:pt idx="10">
                  <c:v>38686</c:v>
                </c:pt>
                <c:pt idx="11">
                  <c:v>38717</c:v>
                </c:pt>
                <c:pt idx="12">
                  <c:v>38748</c:v>
                </c:pt>
                <c:pt idx="13">
                  <c:v>38776</c:v>
                </c:pt>
                <c:pt idx="14">
                  <c:v>38807</c:v>
                </c:pt>
                <c:pt idx="15">
                  <c:v>38837</c:v>
                </c:pt>
                <c:pt idx="16">
                  <c:v>38868</c:v>
                </c:pt>
                <c:pt idx="17">
                  <c:v>38898</c:v>
                </c:pt>
                <c:pt idx="18">
                  <c:v>38929</c:v>
                </c:pt>
                <c:pt idx="19">
                  <c:v>38960</c:v>
                </c:pt>
                <c:pt idx="20">
                  <c:v>38990</c:v>
                </c:pt>
                <c:pt idx="21">
                  <c:v>39021</c:v>
                </c:pt>
                <c:pt idx="22">
                  <c:v>39051</c:v>
                </c:pt>
                <c:pt idx="23">
                  <c:v>39082</c:v>
                </c:pt>
                <c:pt idx="24">
                  <c:v>39113</c:v>
                </c:pt>
                <c:pt idx="25">
                  <c:v>39141</c:v>
                </c:pt>
                <c:pt idx="26">
                  <c:v>39172</c:v>
                </c:pt>
                <c:pt idx="27">
                  <c:v>39202</c:v>
                </c:pt>
                <c:pt idx="28">
                  <c:v>39233</c:v>
                </c:pt>
                <c:pt idx="29">
                  <c:v>39263</c:v>
                </c:pt>
                <c:pt idx="30">
                  <c:v>39294</c:v>
                </c:pt>
                <c:pt idx="31">
                  <c:v>39325</c:v>
                </c:pt>
                <c:pt idx="32">
                  <c:v>39355</c:v>
                </c:pt>
                <c:pt idx="33">
                  <c:v>39386</c:v>
                </c:pt>
                <c:pt idx="34">
                  <c:v>39416</c:v>
                </c:pt>
                <c:pt idx="35">
                  <c:v>39447</c:v>
                </c:pt>
                <c:pt idx="36">
                  <c:v>39478</c:v>
                </c:pt>
                <c:pt idx="37">
                  <c:v>39507</c:v>
                </c:pt>
                <c:pt idx="38">
                  <c:v>39538</c:v>
                </c:pt>
                <c:pt idx="39">
                  <c:v>39568</c:v>
                </c:pt>
                <c:pt idx="40">
                  <c:v>39599</c:v>
                </c:pt>
                <c:pt idx="41">
                  <c:v>39629</c:v>
                </c:pt>
                <c:pt idx="42">
                  <c:v>39660</c:v>
                </c:pt>
                <c:pt idx="43">
                  <c:v>39691</c:v>
                </c:pt>
                <c:pt idx="44">
                  <c:v>39721</c:v>
                </c:pt>
                <c:pt idx="45">
                  <c:v>39752</c:v>
                </c:pt>
                <c:pt idx="46">
                  <c:v>39782</c:v>
                </c:pt>
                <c:pt idx="47">
                  <c:v>39813</c:v>
                </c:pt>
                <c:pt idx="48">
                  <c:v>39844</c:v>
                </c:pt>
                <c:pt idx="49">
                  <c:v>39872</c:v>
                </c:pt>
                <c:pt idx="50">
                  <c:v>39903</c:v>
                </c:pt>
                <c:pt idx="51">
                  <c:v>39933</c:v>
                </c:pt>
                <c:pt idx="52">
                  <c:v>39964</c:v>
                </c:pt>
                <c:pt idx="53">
                  <c:v>39994</c:v>
                </c:pt>
                <c:pt idx="54">
                  <c:v>40025</c:v>
                </c:pt>
                <c:pt idx="55">
                  <c:v>40056</c:v>
                </c:pt>
                <c:pt idx="56">
                  <c:v>40086</c:v>
                </c:pt>
                <c:pt idx="57">
                  <c:v>40117</c:v>
                </c:pt>
                <c:pt idx="58">
                  <c:v>40147</c:v>
                </c:pt>
                <c:pt idx="59">
                  <c:v>40178</c:v>
                </c:pt>
                <c:pt idx="60">
                  <c:v>40209</c:v>
                </c:pt>
                <c:pt idx="61">
                  <c:v>40237</c:v>
                </c:pt>
                <c:pt idx="62">
                  <c:v>40268</c:v>
                </c:pt>
                <c:pt idx="63">
                  <c:v>40298</c:v>
                </c:pt>
                <c:pt idx="64">
                  <c:v>40329</c:v>
                </c:pt>
                <c:pt idx="65">
                  <c:v>40359</c:v>
                </c:pt>
                <c:pt idx="66">
                  <c:v>40390</c:v>
                </c:pt>
                <c:pt idx="67">
                  <c:v>40421</c:v>
                </c:pt>
                <c:pt idx="68">
                  <c:v>40451</c:v>
                </c:pt>
                <c:pt idx="69">
                  <c:v>40482</c:v>
                </c:pt>
                <c:pt idx="70">
                  <c:v>40512</c:v>
                </c:pt>
                <c:pt idx="71">
                  <c:v>40543</c:v>
                </c:pt>
                <c:pt idx="72">
                  <c:v>40574</c:v>
                </c:pt>
                <c:pt idx="73">
                  <c:v>40602</c:v>
                </c:pt>
                <c:pt idx="74">
                  <c:v>40633</c:v>
                </c:pt>
                <c:pt idx="75">
                  <c:v>40663</c:v>
                </c:pt>
                <c:pt idx="76">
                  <c:v>40694</c:v>
                </c:pt>
                <c:pt idx="77">
                  <c:v>40724</c:v>
                </c:pt>
                <c:pt idx="78">
                  <c:v>40755</c:v>
                </c:pt>
                <c:pt idx="79">
                  <c:v>40786</c:v>
                </c:pt>
                <c:pt idx="80">
                  <c:v>40816</c:v>
                </c:pt>
                <c:pt idx="81">
                  <c:v>40847</c:v>
                </c:pt>
                <c:pt idx="82">
                  <c:v>40877</c:v>
                </c:pt>
                <c:pt idx="83">
                  <c:v>40908</c:v>
                </c:pt>
                <c:pt idx="84">
                  <c:v>40939</c:v>
                </c:pt>
                <c:pt idx="85">
                  <c:v>40968</c:v>
                </c:pt>
                <c:pt idx="86">
                  <c:v>40999</c:v>
                </c:pt>
                <c:pt idx="87">
                  <c:v>41029</c:v>
                </c:pt>
                <c:pt idx="88">
                  <c:v>41060</c:v>
                </c:pt>
                <c:pt idx="89">
                  <c:v>41090</c:v>
                </c:pt>
                <c:pt idx="90">
                  <c:v>41121</c:v>
                </c:pt>
                <c:pt idx="91">
                  <c:v>41152</c:v>
                </c:pt>
                <c:pt idx="92">
                  <c:v>41182</c:v>
                </c:pt>
                <c:pt idx="93">
                  <c:v>41213</c:v>
                </c:pt>
                <c:pt idx="94">
                  <c:v>41243</c:v>
                </c:pt>
                <c:pt idx="95">
                  <c:v>41274</c:v>
                </c:pt>
                <c:pt idx="96">
                  <c:v>41305</c:v>
                </c:pt>
                <c:pt idx="97">
                  <c:v>41333</c:v>
                </c:pt>
                <c:pt idx="98">
                  <c:v>41364</c:v>
                </c:pt>
                <c:pt idx="99">
                  <c:v>41394</c:v>
                </c:pt>
                <c:pt idx="100">
                  <c:v>41425</c:v>
                </c:pt>
                <c:pt idx="101">
                  <c:v>41455</c:v>
                </c:pt>
                <c:pt idx="102">
                  <c:v>41486</c:v>
                </c:pt>
                <c:pt idx="103">
                  <c:v>41517</c:v>
                </c:pt>
                <c:pt idx="104">
                  <c:v>41547</c:v>
                </c:pt>
                <c:pt idx="105">
                  <c:v>41578</c:v>
                </c:pt>
                <c:pt idx="106">
                  <c:v>41608</c:v>
                </c:pt>
                <c:pt idx="107">
                  <c:v>41639</c:v>
                </c:pt>
                <c:pt idx="108">
                  <c:v>41670</c:v>
                </c:pt>
                <c:pt idx="109">
                  <c:v>41698</c:v>
                </c:pt>
                <c:pt idx="110">
                  <c:v>41729</c:v>
                </c:pt>
                <c:pt idx="111">
                  <c:v>41759</c:v>
                </c:pt>
                <c:pt idx="112">
                  <c:v>41790</c:v>
                </c:pt>
                <c:pt idx="113">
                  <c:v>41820</c:v>
                </c:pt>
                <c:pt idx="114">
                  <c:v>41851</c:v>
                </c:pt>
                <c:pt idx="115">
                  <c:v>41882</c:v>
                </c:pt>
                <c:pt idx="116">
                  <c:v>41912</c:v>
                </c:pt>
                <c:pt idx="117">
                  <c:v>41943</c:v>
                </c:pt>
                <c:pt idx="118">
                  <c:v>41973</c:v>
                </c:pt>
                <c:pt idx="119">
                  <c:v>42004</c:v>
                </c:pt>
                <c:pt idx="120">
                  <c:v>42035</c:v>
                </c:pt>
                <c:pt idx="121">
                  <c:v>42063</c:v>
                </c:pt>
                <c:pt idx="122">
                  <c:v>42094</c:v>
                </c:pt>
                <c:pt idx="123">
                  <c:v>42124</c:v>
                </c:pt>
                <c:pt idx="124">
                  <c:v>42155</c:v>
                </c:pt>
                <c:pt idx="125">
                  <c:v>42185</c:v>
                </c:pt>
                <c:pt idx="126">
                  <c:v>42216</c:v>
                </c:pt>
                <c:pt idx="127">
                  <c:v>42247</c:v>
                </c:pt>
                <c:pt idx="128">
                  <c:v>42277</c:v>
                </c:pt>
                <c:pt idx="129">
                  <c:v>42308</c:v>
                </c:pt>
                <c:pt idx="130">
                  <c:v>42338</c:v>
                </c:pt>
                <c:pt idx="131">
                  <c:v>42369</c:v>
                </c:pt>
                <c:pt idx="132">
                  <c:v>42400</c:v>
                </c:pt>
                <c:pt idx="133">
                  <c:v>42429</c:v>
                </c:pt>
                <c:pt idx="134">
                  <c:v>42460</c:v>
                </c:pt>
                <c:pt idx="135">
                  <c:v>42490</c:v>
                </c:pt>
                <c:pt idx="136">
                  <c:v>42521</c:v>
                </c:pt>
                <c:pt idx="137">
                  <c:v>42551</c:v>
                </c:pt>
                <c:pt idx="138">
                  <c:v>42582</c:v>
                </c:pt>
                <c:pt idx="139">
                  <c:v>42613</c:v>
                </c:pt>
                <c:pt idx="140">
                  <c:v>42643</c:v>
                </c:pt>
                <c:pt idx="141">
                  <c:v>42674</c:v>
                </c:pt>
                <c:pt idx="142">
                  <c:v>42704</c:v>
                </c:pt>
                <c:pt idx="143">
                  <c:v>42735</c:v>
                </c:pt>
                <c:pt idx="144">
                  <c:v>42766</c:v>
                </c:pt>
                <c:pt idx="145">
                  <c:v>42794</c:v>
                </c:pt>
                <c:pt idx="146">
                  <c:v>42825</c:v>
                </c:pt>
                <c:pt idx="147">
                  <c:v>42855</c:v>
                </c:pt>
                <c:pt idx="148">
                  <c:v>42886</c:v>
                </c:pt>
                <c:pt idx="149">
                  <c:v>42916</c:v>
                </c:pt>
                <c:pt idx="150">
                  <c:v>42947</c:v>
                </c:pt>
                <c:pt idx="151">
                  <c:v>42978</c:v>
                </c:pt>
                <c:pt idx="152">
                  <c:v>43008</c:v>
                </c:pt>
                <c:pt idx="153">
                  <c:v>43039</c:v>
                </c:pt>
                <c:pt idx="154">
                  <c:v>43069</c:v>
                </c:pt>
                <c:pt idx="155">
                  <c:v>43100</c:v>
                </c:pt>
                <c:pt idx="156">
                  <c:v>43131</c:v>
                </c:pt>
                <c:pt idx="157">
                  <c:v>43159</c:v>
                </c:pt>
                <c:pt idx="158">
                  <c:v>43190</c:v>
                </c:pt>
                <c:pt idx="159">
                  <c:v>43220</c:v>
                </c:pt>
                <c:pt idx="160">
                  <c:v>43251</c:v>
                </c:pt>
                <c:pt idx="161">
                  <c:v>43281</c:v>
                </c:pt>
                <c:pt idx="162">
                  <c:v>43312</c:v>
                </c:pt>
                <c:pt idx="163">
                  <c:v>43343</c:v>
                </c:pt>
                <c:pt idx="164">
                  <c:v>43373</c:v>
                </c:pt>
                <c:pt idx="165">
                  <c:v>43404</c:v>
                </c:pt>
                <c:pt idx="166">
                  <c:v>43434</c:v>
                </c:pt>
                <c:pt idx="167">
                  <c:v>43465</c:v>
                </c:pt>
                <c:pt idx="168">
                  <c:v>43496</c:v>
                </c:pt>
                <c:pt idx="169">
                  <c:v>43524</c:v>
                </c:pt>
                <c:pt idx="170">
                  <c:v>43555</c:v>
                </c:pt>
                <c:pt idx="171">
                  <c:v>43585</c:v>
                </c:pt>
                <c:pt idx="172">
                  <c:v>43616</c:v>
                </c:pt>
                <c:pt idx="173">
                  <c:v>43646</c:v>
                </c:pt>
                <c:pt idx="174">
                  <c:v>43677</c:v>
                </c:pt>
                <c:pt idx="175">
                  <c:v>43708</c:v>
                </c:pt>
                <c:pt idx="176">
                  <c:v>43738</c:v>
                </c:pt>
                <c:pt idx="177">
                  <c:v>43769</c:v>
                </c:pt>
                <c:pt idx="178">
                  <c:v>43799</c:v>
                </c:pt>
                <c:pt idx="179">
                  <c:v>43830</c:v>
                </c:pt>
                <c:pt idx="180">
                  <c:v>43861</c:v>
                </c:pt>
                <c:pt idx="181">
                  <c:v>43890</c:v>
                </c:pt>
                <c:pt idx="182">
                  <c:v>43921</c:v>
                </c:pt>
                <c:pt idx="183">
                  <c:v>43951</c:v>
                </c:pt>
                <c:pt idx="184">
                  <c:v>43982</c:v>
                </c:pt>
                <c:pt idx="185">
                  <c:v>44012</c:v>
                </c:pt>
                <c:pt idx="186">
                  <c:v>44043</c:v>
                </c:pt>
                <c:pt idx="187">
                  <c:v>44074</c:v>
                </c:pt>
                <c:pt idx="188">
                  <c:v>44104</c:v>
                </c:pt>
                <c:pt idx="189">
                  <c:v>44135</c:v>
                </c:pt>
                <c:pt idx="190">
                  <c:v>44165</c:v>
                </c:pt>
                <c:pt idx="191">
                  <c:v>44196</c:v>
                </c:pt>
                <c:pt idx="192">
                  <c:v>44227</c:v>
                </c:pt>
                <c:pt idx="193">
                  <c:v>44255</c:v>
                </c:pt>
                <c:pt idx="194">
                  <c:v>44286</c:v>
                </c:pt>
                <c:pt idx="195">
                  <c:v>44316</c:v>
                </c:pt>
                <c:pt idx="196">
                  <c:v>44347</c:v>
                </c:pt>
                <c:pt idx="197">
                  <c:v>44377</c:v>
                </c:pt>
                <c:pt idx="198">
                  <c:v>44407</c:v>
                </c:pt>
                <c:pt idx="199">
                  <c:v>44439</c:v>
                </c:pt>
              </c:numCache>
            </c:numRef>
          </c:cat>
          <c:val>
            <c:numRef>
              <c:f>Retutns!$Q$2:$Q$201</c:f>
              <c:numCache>
                <c:formatCode>0.00%</c:formatCode>
                <c:ptCount val="200"/>
                <c:pt idx="0">
                  <c:v>1.7620873006058968E-3</c:v>
                </c:pt>
                <c:pt idx="1">
                  <c:v>1.8115494002720389E-2</c:v>
                </c:pt>
                <c:pt idx="2">
                  <c:v>2.1423271917893061E-2</c:v>
                </c:pt>
                <c:pt idx="3">
                  <c:v>4.3155681958699121E-2</c:v>
                </c:pt>
                <c:pt idx="4">
                  <c:v>4.8349202423642712E-2</c:v>
                </c:pt>
                <c:pt idx="5">
                  <c:v>0.11190800049462091</c:v>
                </c:pt>
                <c:pt idx="6">
                  <c:v>9.5987387164585103E-2</c:v>
                </c:pt>
                <c:pt idx="7">
                  <c:v>8.9959193767775281E-2</c:v>
                </c:pt>
                <c:pt idx="8">
                  <c:v>0.20634969704463946</c:v>
                </c:pt>
                <c:pt idx="9">
                  <c:v>0.19930134784221587</c:v>
                </c:pt>
                <c:pt idx="10">
                  <c:v>0.29309385433411639</c:v>
                </c:pt>
                <c:pt idx="11">
                  <c:v>0.35040806232224564</c:v>
                </c:pt>
                <c:pt idx="12">
                  <c:v>0.44682824285890921</c:v>
                </c:pt>
                <c:pt idx="13">
                  <c:v>0.45616421417089126</c:v>
                </c:pt>
                <c:pt idx="14">
                  <c:v>0.4892419933226162</c:v>
                </c:pt>
                <c:pt idx="15">
                  <c:v>0.60149004575244169</c:v>
                </c:pt>
                <c:pt idx="16">
                  <c:v>0.55740694942500291</c:v>
                </c:pt>
                <c:pt idx="17">
                  <c:v>0.48769630270804987</c:v>
                </c:pt>
                <c:pt idx="18">
                  <c:v>0.54191912946704579</c:v>
                </c:pt>
                <c:pt idx="19">
                  <c:v>0.51329293928527253</c:v>
                </c:pt>
                <c:pt idx="20">
                  <c:v>0.45953381971064666</c:v>
                </c:pt>
                <c:pt idx="21">
                  <c:v>0.46902436008408532</c:v>
                </c:pt>
                <c:pt idx="22">
                  <c:v>0.51304562878694182</c:v>
                </c:pt>
                <c:pt idx="23">
                  <c:v>0.49118956349697052</c:v>
                </c:pt>
                <c:pt idx="24">
                  <c:v>0.5493693582292567</c:v>
                </c:pt>
                <c:pt idx="25">
                  <c:v>0.56414616050451349</c:v>
                </c:pt>
                <c:pt idx="26">
                  <c:v>0.53660195375293673</c:v>
                </c:pt>
                <c:pt idx="27">
                  <c:v>0.5367256090021022</c:v>
                </c:pt>
                <c:pt idx="28">
                  <c:v>0.51870285643625547</c:v>
                </c:pt>
                <c:pt idx="29">
                  <c:v>0.48302831705205884</c:v>
                </c:pt>
                <c:pt idx="30">
                  <c:v>0.50074193149499169</c:v>
                </c:pt>
                <c:pt idx="31">
                  <c:v>0.52729689625324561</c:v>
                </c:pt>
                <c:pt idx="32">
                  <c:v>0.61116606899962855</c:v>
                </c:pt>
                <c:pt idx="33">
                  <c:v>0.69979596883887685</c:v>
                </c:pt>
                <c:pt idx="34">
                  <c:v>0.65302337084209205</c:v>
                </c:pt>
                <c:pt idx="35">
                  <c:v>0.7668171138864841</c:v>
                </c:pt>
                <c:pt idx="36">
                  <c:v>0.92491034994435473</c:v>
                </c:pt>
                <c:pt idx="37">
                  <c:v>0.98377024854705075</c:v>
                </c:pt>
                <c:pt idx="38">
                  <c:v>0.79538147644367463</c:v>
                </c:pt>
                <c:pt idx="39">
                  <c:v>0.73630518115493948</c:v>
                </c:pt>
                <c:pt idx="40">
                  <c:v>0.76187090391987078</c:v>
                </c:pt>
                <c:pt idx="41">
                  <c:v>0.81593916161741031</c:v>
                </c:pt>
                <c:pt idx="42">
                  <c:v>0.81096203783850562</c:v>
                </c:pt>
                <c:pt idx="43">
                  <c:v>0.75111289724248764</c:v>
                </c:pt>
                <c:pt idx="44">
                  <c:v>0.91053542722888525</c:v>
                </c:pt>
                <c:pt idx="45">
                  <c:v>0.75911957462594248</c:v>
                </c:pt>
                <c:pt idx="46">
                  <c:v>0.99264251267466275</c:v>
                </c:pt>
                <c:pt idx="47">
                  <c:v>0.95106343514282154</c:v>
                </c:pt>
                <c:pt idx="48">
                  <c:v>1.2374489922097189</c:v>
                </c:pt>
                <c:pt idx="49">
                  <c:v>1.2990911339186346</c:v>
                </c:pt>
                <c:pt idx="50">
                  <c:v>1.1447075553357235</c:v>
                </c:pt>
                <c:pt idx="51">
                  <c:v>1.0756770124891797</c:v>
                </c:pt>
                <c:pt idx="52">
                  <c:v>1.1375355508841349</c:v>
                </c:pt>
                <c:pt idx="53">
                  <c:v>1.0410535427228886</c:v>
                </c:pt>
                <c:pt idx="54">
                  <c:v>1.0684431804130083</c:v>
                </c:pt>
                <c:pt idx="55">
                  <c:v>1.0513478422159022</c:v>
                </c:pt>
                <c:pt idx="56">
                  <c:v>1.1282304933844443</c:v>
                </c:pt>
                <c:pt idx="57">
                  <c:v>1.195498948930382</c:v>
                </c:pt>
                <c:pt idx="58">
                  <c:v>1.4302893532830465</c:v>
                </c:pt>
                <c:pt idx="59">
                  <c:v>1.3681216767651785</c:v>
                </c:pt>
                <c:pt idx="60">
                  <c:v>1.4107209101026337</c:v>
                </c:pt>
                <c:pt idx="61">
                  <c:v>1.5350253493260784</c:v>
                </c:pt>
                <c:pt idx="62">
                  <c:v>1.5473599604303199</c:v>
                </c:pt>
                <c:pt idx="63">
                  <c:v>1.7414987016198835</c:v>
                </c:pt>
                <c:pt idx="64">
                  <c:v>2.0556448621243972</c:v>
                </c:pt>
                <c:pt idx="65">
                  <c:v>2.1385866205020405</c:v>
                </c:pt>
                <c:pt idx="66">
                  <c:v>1.7972672189934462</c:v>
                </c:pt>
                <c:pt idx="67">
                  <c:v>2.04133176703351</c:v>
                </c:pt>
                <c:pt idx="68">
                  <c:v>1.9666439965376528</c:v>
                </c:pt>
                <c:pt idx="69">
                  <c:v>2.013200197848398</c:v>
                </c:pt>
                <c:pt idx="70">
                  <c:v>2.3006986521577835</c:v>
                </c:pt>
                <c:pt idx="71">
                  <c:v>2.2820576233461107</c:v>
                </c:pt>
                <c:pt idx="72">
                  <c:v>2.0081303326326196</c:v>
                </c:pt>
                <c:pt idx="73">
                  <c:v>2.1593916161741054</c:v>
                </c:pt>
                <c:pt idx="74">
                  <c:v>2.1274885618894515</c:v>
                </c:pt>
                <c:pt idx="75">
                  <c:v>2.2647768022752555</c:v>
                </c:pt>
                <c:pt idx="76">
                  <c:v>2.2978854952392722</c:v>
                </c:pt>
                <c:pt idx="77">
                  <c:v>2.1981884505997273</c:v>
                </c:pt>
                <c:pt idx="78">
                  <c:v>2.4943427723506857</c:v>
                </c:pt>
                <c:pt idx="79">
                  <c:v>2.9272907134907875</c:v>
                </c:pt>
                <c:pt idx="80">
                  <c:v>2.7495981204402127</c:v>
                </c:pt>
                <c:pt idx="81">
                  <c:v>2.8251205638679351</c:v>
                </c:pt>
                <c:pt idx="82">
                  <c:v>3.0150550265858778</c:v>
                </c:pt>
                <c:pt idx="83">
                  <c:v>2.7307097811302081</c:v>
                </c:pt>
                <c:pt idx="84">
                  <c:v>3.1063126004698889</c:v>
                </c:pt>
                <c:pt idx="85">
                  <c:v>2.9369049091133919</c:v>
                </c:pt>
                <c:pt idx="86">
                  <c:v>2.8653085198466668</c:v>
                </c:pt>
                <c:pt idx="87">
                  <c:v>2.8873809818226785</c:v>
                </c:pt>
                <c:pt idx="88">
                  <c:v>2.9017868183504389</c:v>
                </c:pt>
                <c:pt idx="89">
                  <c:v>2.8998392481760846</c:v>
                </c:pt>
                <c:pt idx="90">
                  <c:v>3.0567577593668851</c:v>
                </c:pt>
                <c:pt idx="91">
                  <c:v>3.1594843576109808</c:v>
                </c:pt>
                <c:pt idx="92">
                  <c:v>3.2603870409298876</c:v>
                </c:pt>
                <c:pt idx="93">
                  <c:v>3.1044886855447009</c:v>
                </c:pt>
                <c:pt idx="94">
                  <c:v>3.0819834301966118</c:v>
                </c:pt>
                <c:pt idx="95">
                  <c:v>2.9253122295041418</c:v>
                </c:pt>
                <c:pt idx="96">
                  <c:v>2.7876221095585505</c:v>
                </c:pt>
                <c:pt idx="97">
                  <c:v>2.7400766662544815</c:v>
                </c:pt>
                <c:pt idx="98">
                  <c:v>2.8543032026709527</c:v>
                </c:pt>
                <c:pt idx="99">
                  <c:v>2.4667985655991096</c:v>
                </c:pt>
                <c:pt idx="100">
                  <c:v>2.3012551007790281</c:v>
                </c:pt>
                <c:pt idx="101">
                  <c:v>1.9335043897613446</c:v>
                </c:pt>
                <c:pt idx="102">
                  <c:v>2.0799122047730911</c:v>
                </c:pt>
                <c:pt idx="103">
                  <c:v>2.2621800420427833</c:v>
                </c:pt>
                <c:pt idx="104">
                  <c:v>2.0374984543093841</c:v>
                </c:pt>
                <c:pt idx="105">
                  <c:v>2.0110980586125868</c:v>
                </c:pt>
                <c:pt idx="106">
                  <c:v>1.85099542475578</c:v>
                </c:pt>
                <c:pt idx="107">
                  <c:v>1.7076789909731662</c:v>
                </c:pt>
                <c:pt idx="108">
                  <c:v>1.852541115370347</c:v>
                </c:pt>
                <c:pt idx="109">
                  <c:v>1.9709410164461478</c:v>
                </c:pt>
                <c:pt idx="110">
                  <c:v>1.8825893409175216</c:v>
                </c:pt>
                <c:pt idx="111">
                  <c:v>1.8791579077531839</c:v>
                </c:pt>
                <c:pt idx="112">
                  <c:v>1.833992827995548</c:v>
                </c:pt>
                <c:pt idx="113">
                  <c:v>1.9967540497094096</c:v>
                </c:pt>
                <c:pt idx="114">
                  <c:v>1.9612340793866694</c:v>
                </c:pt>
                <c:pt idx="115">
                  <c:v>2.0309138122913315</c:v>
                </c:pt>
                <c:pt idx="116">
                  <c:v>1.9569370594781748</c:v>
                </c:pt>
                <c:pt idx="117">
                  <c:v>1.8960986768888342</c:v>
                </c:pt>
                <c:pt idx="118">
                  <c:v>1.8982008161246444</c:v>
                </c:pt>
                <c:pt idx="119">
                  <c:v>2.0264003956967973</c:v>
                </c:pt>
                <c:pt idx="120">
                  <c:v>2.5163843205144061</c:v>
                </c:pt>
                <c:pt idx="121">
                  <c:v>2.3495733893903794</c:v>
                </c:pt>
                <c:pt idx="122">
                  <c:v>2.4099789786076418</c:v>
                </c:pt>
                <c:pt idx="123">
                  <c:v>2.2625510077902802</c:v>
                </c:pt>
                <c:pt idx="124">
                  <c:v>2.3480895264003947</c:v>
                </c:pt>
                <c:pt idx="125">
                  <c:v>2.253616916038085</c:v>
                </c:pt>
                <c:pt idx="126">
                  <c:v>2.0839310003709648</c:v>
                </c:pt>
                <c:pt idx="127">
                  <c:v>2.1293433906269308</c:v>
                </c:pt>
                <c:pt idx="128">
                  <c:v>2.0841473970570035</c:v>
                </c:pt>
                <c:pt idx="129">
                  <c:v>2.2083590948435745</c:v>
                </c:pt>
                <c:pt idx="130">
                  <c:v>2.1159267960924928</c:v>
                </c:pt>
                <c:pt idx="131">
                  <c:v>2.0215778409793477</c:v>
                </c:pt>
                <c:pt idx="132">
                  <c:v>2.1920366019537512</c:v>
                </c:pt>
                <c:pt idx="133">
                  <c:v>2.5218560652899704</c:v>
                </c:pt>
                <c:pt idx="134">
                  <c:v>2.3487078026462211</c:v>
                </c:pt>
                <c:pt idx="135">
                  <c:v>2.4910968220600953</c:v>
                </c:pt>
                <c:pt idx="136">
                  <c:v>2.3749845430938534</c:v>
                </c:pt>
                <c:pt idx="137">
                  <c:v>2.6794855941634719</c:v>
                </c:pt>
                <c:pt idx="138">
                  <c:v>2.7381909237047104</c:v>
                </c:pt>
                <c:pt idx="139">
                  <c:v>2.6260974403363413</c:v>
                </c:pt>
                <c:pt idx="140">
                  <c:v>2.6184308148880904</c:v>
                </c:pt>
                <c:pt idx="141">
                  <c:v>2.5956164214170871</c:v>
                </c:pt>
                <c:pt idx="142">
                  <c:v>2.4251576604426841</c:v>
                </c:pt>
                <c:pt idx="143">
                  <c:v>2.3782614071967334</c:v>
                </c:pt>
                <c:pt idx="144">
                  <c:v>2.4661184617286982</c:v>
                </c:pt>
                <c:pt idx="145">
                  <c:v>2.6494064548040046</c:v>
                </c:pt>
                <c:pt idx="146">
                  <c:v>2.6247063187832307</c:v>
                </c:pt>
                <c:pt idx="147">
                  <c:v>2.5979349573389374</c:v>
                </c:pt>
                <c:pt idx="148">
                  <c:v>2.4889637690119928</c:v>
                </c:pt>
                <c:pt idx="149">
                  <c:v>2.3588166192654865</c:v>
                </c:pt>
                <c:pt idx="150">
                  <c:v>2.3138061085693078</c:v>
                </c:pt>
                <c:pt idx="151">
                  <c:v>2.429825646098676</c:v>
                </c:pt>
                <c:pt idx="152">
                  <c:v>2.3494806479535049</c:v>
                </c:pt>
                <c:pt idx="153">
                  <c:v>2.3747681464078143</c:v>
                </c:pt>
                <c:pt idx="154">
                  <c:v>2.3121058488932844</c:v>
                </c:pt>
                <c:pt idx="155">
                  <c:v>2.3532521330530471</c:v>
                </c:pt>
                <c:pt idx="156">
                  <c:v>2.3499443551378749</c:v>
                </c:pt>
                <c:pt idx="157">
                  <c:v>2.3421231606281676</c:v>
                </c:pt>
                <c:pt idx="158">
                  <c:v>2.3240385804377386</c:v>
                </c:pt>
                <c:pt idx="159">
                  <c:v>2.3662977618399896</c:v>
                </c:pt>
                <c:pt idx="160">
                  <c:v>2.4332879930753051</c:v>
                </c:pt>
                <c:pt idx="161">
                  <c:v>2.3144862124397179</c:v>
                </c:pt>
                <c:pt idx="162">
                  <c:v>2.2371707678990971</c:v>
                </c:pt>
                <c:pt idx="163">
                  <c:v>2.2042166439965372</c:v>
                </c:pt>
                <c:pt idx="164">
                  <c:v>2.1771052306170393</c:v>
                </c:pt>
                <c:pt idx="165">
                  <c:v>2.3197106467169522</c:v>
                </c:pt>
                <c:pt idx="166">
                  <c:v>2.3363113639173974</c:v>
                </c:pt>
                <c:pt idx="167">
                  <c:v>2.4574625942871267</c:v>
                </c:pt>
                <c:pt idx="168">
                  <c:v>2.5686286632867557</c:v>
                </c:pt>
                <c:pt idx="169">
                  <c:v>2.5706380610856918</c:v>
                </c:pt>
                <c:pt idx="170">
                  <c:v>2.5614257450228748</c:v>
                </c:pt>
                <c:pt idx="171">
                  <c:v>2.5382712996166674</c:v>
                </c:pt>
                <c:pt idx="172">
                  <c:v>2.6135464325460607</c:v>
                </c:pt>
                <c:pt idx="173">
                  <c:v>2.8306850500803744</c:v>
                </c:pt>
                <c:pt idx="174">
                  <c:v>2.9460244837393335</c:v>
                </c:pt>
                <c:pt idx="175">
                  <c:v>3.2792753802398895</c:v>
                </c:pt>
                <c:pt idx="176">
                  <c:v>3.1763632991220465</c:v>
                </c:pt>
                <c:pt idx="177">
                  <c:v>3.1938296030666491</c:v>
                </c:pt>
                <c:pt idx="178">
                  <c:v>3.0796339804624697</c:v>
                </c:pt>
                <c:pt idx="179">
                  <c:v>3.183318906887596</c:v>
                </c:pt>
                <c:pt idx="180">
                  <c:v>3.4290218869791014</c:v>
                </c:pt>
                <c:pt idx="181">
                  <c:v>3.437986892543587</c:v>
                </c:pt>
                <c:pt idx="182">
                  <c:v>3.4198095709162839</c:v>
                </c:pt>
                <c:pt idx="183">
                  <c:v>3.7594287127488544</c:v>
                </c:pt>
                <c:pt idx="184">
                  <c:v>3.8256151848645956</c:v>
                </c:pt>
                <c:pt idx="185">
                  <c:v>3.9009830592308621</c:v>
                </c:pt>
                <c:pt idx="186">
                  <c:v>4.1882032892296248</c:v>
                </c:pt>
                <c:pt idx="187">
                  <c:v>4.0963274390997864</c:v>
                </c:pt>
                <c:pt idx="188">
                  <c:v>3.9740942252998614</c:v>
                </c:pt>
                <c:pt idx="189">
                  <c:v>3.986892543588473</c:v>
                </c:pt>
                <c:pt idx="190">
                  <c:v>3.6060652899715571</c:v>
                </c:pt>
                <c:pt idx="191">
                  <c:v>3.8046247063187808</c:v>
                </c:pt>
                <c:pt idx="192">
                  <c:v>3.7065042661060934</c:v>
                </c:pt>
                <c:pt idx="193">
                  <c:v>3.4393471002844045</c:v>
                </c:pt>
                <c:pt idx="194">
                  <c:v>3.5004946209966583</c:v>
                </c:pt>
                <c:pt idx="195">
                  <c:v>3.5500185482873716</c:v>
                </c:pt>
                <c:pt idx="196">
                  <c:v>3.8202361815259032</c:v>
                </c:pt>
                <c:pt idx="197">
                  <c:v>3.6149375540991686</c:v>
                </c:pt>
                <c:pt idx="198">
                  <c:v>3.7247434153579793</c:v>
                </c:pt>
                <c:pt idx="199">
                  <c:v>3.7476505502658561</c:v>
                </c:pt>
              </c:numCache>
            </c:numRef>
          </c:val>
          <c:smooth val="0"/>
          <c:extLst>
            <c:ext xmlns:c16="http://schemas.microsoft.com/office/drawing/2014/chart" uri="{C3380CC4-5D6E-409C-BE32-E72D297353CC}">
              <c16:uniqueId val="{00000001-46AB-4530-965F-4D2BAD872DAA}"/>
            </c:ext>
          </c:extLst>
        </c:ser>
        <c:dLbls>
          <c:showLegendKey val="0"/>
          <c:showVal val="0"/>
          <c:showCatName val="0"/>
          <c:showSerName val="0"/>
          <c:showPercent val="0"/>
          <c:showBubbleSize val="0"/>
        </c:dLbls>
        <c:smooth val="0"/>
        <c:axId val="425249336"/>
        <c:axId val="425249664"/>
      </c:lineChart>
      <c:dateAx>
        <c:axId val="425249336"/>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249664"/>
        <c:crossesAt val="-0.5"/>
        <c:auto val="1"/>
        <c:lblOffset val="100"/>
        <c:baseTimeUnit val="months"/>
        <c:majorUnit val="1"/>
        <c:majorTimeUnit val="years"/>
      </c:dateAx>
      <c:valAx>
        <c:axId val="425249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25249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747763185873997E-2"/>
          <c:y val="3.1230032622319027E-2"/>
          <c:w val="0.71981940616553841"/>
          <c:h val="0.94915221928181037"/>
        </c:manualLayout>
      </c:layout>
      <c:scatterChart>
        <c:scatterStyle val="lineMarker"/>
        <c:varyColors val="0"/>
        <c:ser>
          <c:idx val="7"/>
          <c:order val="0"/>
          <c:tx>
            <c:strRef>
              <c:f>Retutns!$AL$7</c:f>
              <c:strCache>
                <c:ptCount val="1"/>
                <c:pt idx="0">
                  <c:v>1-5 Year Global Non-Sov (ICE) IR hdg. IRS</c:v>
                </c:pt>
              </c:strCache>
            </c:strRef>
          </c:tx>
          <c:spPr>
            <a:ln w="25400" cap="rnd">
              <a:noFill/>
              <a:round/>
            </a:ln>
            <a:effectLst/>
          </c:spPr>
          <c:marker>
            <c:symbol val="circle"/>
            <c:size val="5"/>
            <c:spPr>
              <a:solidFill>
                <a:srgbClr val="6A3C16"/>
              </a:solidFill>
              <a:ln w="9525">
                <a:solidFill>
                  <a:schemeClr val="accent2">
                    <a:lumMod val="60000"/>
                  </a:schemeClr>
                </a:solidFill>
              </a:ln>
              <a:effectLst/>
            </c:spPr>
          </c:marker>
          <c:dLbls>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EE4-41BA-866C-6CFCD2497B28}"/>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EE4-41BA-866C-6CFCD2497B2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Retutns!$AK$8:$AK$24</c:f>
              <c:numCache>
                <c:formatCode>0.00</c:formatCode>
                <c:ptCount val="17"/>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numCache>
            </c:numRef>
          </c:xVal>
          <c:yVal>
            <c:numRef>
              <c:f>Retutns!$AL$8:$AL$24</c:f>
              <c:numCache>
                <c:formatCode>0.0%</c:formatCode>
                <c:ptCount val="17"/>
                <c:pt idx="0">
                  <c:v>0</c:v>
                </c:pt>
                <c:pt idx="1">
                  <c:v>0</c:v>
                </c:pt>
                <c:pt idx="2">
                  <c:v>-8.9999999999999993E-3</c:v>
                </c:pt>
                <c:pt idx="3">
                  <c:v>-5.7000000000000002E-2</c:v>
                </c:pt>
                <c:pt idx="4">
                  <c:v>5.0999999999999997E-2</c:v>
                </c:pt>
                <c:pt idx="5">
                  <c:v>1.4E-2</c:v>
                </c:pt>
                <c:pt idx="6">
                  <c:v>-3.0000000000000001E-3</c:v>
                </c:pt>
                <c:pt idx="7">
                  <c:v>0.02</c:v>
                </c:pt>
                <c:pt idx="8">
                  <c:v>0.01</c:v>
                </c:pt>
                <c:pt idx="9">
                  <c:v>8.9999999999999993E-3</c:v>
                </c:pt>
                <c:pt idx="10">
                  <c:v>-1E-3</c:v>
                </c:pt>
                <c:pt idx="11">
                  <c:v>0.01</c:v>
                </c:pt>
                <c:pt idx="12">
                  <c:v>0.01</c:v>
                </c:pt>
                <c:pt idx="13">
                  <c:v>-6.0000000000000001E-3</c:v>
                </c:pt>
                <c:pt idx="14">
                  <c:v>1.2E-2</c:v>
                </c:pt>
                <c:pt idx="15">
                  <c:v>3.0000000000000001E-3</c:v>
                </c:pt>
                <c:pt idx="16">
                  <c:v>1E-3</c:v>
                </c:pt>
              </c:numCache>
            </c:numRef>
          </c:yVal>
          <c:smooth val="0"/>
          <c:extLst>
            <c:ext xmlns:c16="http://schemas.microsoft.com/office/drawing/2014/chart" uri="{C3380CC4-5D6E-409C-BE32-E72D297353CC}">
              <c16:uniqueId val="{00000002-9EE4-41BA-866C-6CFCD2497B28}"/>
            </c:ext>
          </c:extLst>
        </c:ser>
        <c:ser>
          <c:idx val="3"/>
          <c:order val="1"/>
          <c:tx>
            <c:strRef>
              <c:f>Retutns!$AD$7</c:f>
              <c:strCache>
                <c:ptCount val="1"/>
                <c:pt idx="0">
                  <c:v>US MBS (ICE) FX Hdg.</c:v>
                </c:pt>
              </c:strCache>
            </c:strRef>
          </c:tx>
          <c:spPr>
            <a:ln w="25400" cap="rnd">
              <a:noFill/>
              <a:round/>
            </a:ln>
            <a:effectLst/>
          </c:spPr>
          <c:marker>
            <c:symbol val="circle"/>
            <c:size val="5"/>
            <c:spPr>
              <a:solidFill>
                <a:schemeClr val="accent1"/>
              </a:solidFill>
              <a:ln w="9525">
                <a:solidFill>
                  <a:schemeClr val="accent1"/>
                </a:solidFill>
              </a:ln>
              <a:effectLst/>
            </c:spPr>
          </c:marker>
          <c:dLbls>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EE4-41BA-866C-6CFCD2497B28}"/>
                </c:ext>
              </c:extLst>
            </c:dLbl>
            <c:dLbl>
              <c:idx val="1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EE4-41BA-866C-6CFCD2497B2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Retutns!$AC$8:$AC$24</c:f>
              <c:numCache>
                <c:formatCode>0.00</c:formatCode>
                <c:ptCount val="17"/>
                <c:pt idx="0">
                  <c:v>2</c:v>
                </c:pt>
                <c:pt idx="1">
                  <c:v>2</c:v>
                </c:pt>
                <c:pt idx="2">
                  <c:v>2</c:v>
                </c:pt>
                <c:pt idx="3">
                  <c:v>2</c:v>
                </c:pt>
                <c:pt idx="4">
                  <c:v>2</c:v>
                </c:pt>
                <c:pt idx="5">
                  <c:v>2</c:v>
                </c:pt>
                <c:pt idx="6">
                  <c:v>2</c:v>
                </c:pt>
                <c:pt idx="7">
                  <c:v>2</c:v>
                </c:pt>
                <c:pt idx="8">
                  <c:v>2</c:v>
                </c:pt>
                <c:pt idx="9">
                  <c:v>2</c:v>
                </c:pt>
                <c:pt idx="10">
                  <c:v>2</c:v>
                </c:pt>
                <c:pt idx="11">
                  <c:v>2</c:v>
                </c:pt>
                <c:pt idx="12">
                  <c:v>2</c:v>
                </c:pt>
                <c:pt idx="13">
                  <c:v>2</c:v>
                </c:pt>
                <c:pt idx="14">
                  <c:v>2</c:v>
                </c:pt>
                <c:pt idx="15">
                  <c:v>2</c:v>
                </c:pt>
                <c:pt idx="16">
                  <c:v>2</c:v>
                </c:pt>
              </c:numCache>
            </c:numRef>
          </c:xVal>
          <c:yVal>
            <c:numRef>
              <c:f>Retutns!$AD$8:$AD$24</c:f>
              <c:numCache>
                <c:formatCode>0.0%</c:formatCode>
                <c:ptCount val="17"/>
                <c:pt idx="0">
                  <c:v>1.4999999999999999E-2</c:v>
                </c:pt>
                <c:pt idx="1">
                  <c:v>0.03</c:v>
                </c:pt>
                <c:pt idx="2">
                  <c:v>5.3999999999999999E-2</c:v>
                </c:pt>
                <c:pt idx="3">
                  <c:v>8.8999999999999996E-2</c:v>
                </c:pt>
                <c:pt idx="4">
                  <c:v>5.8000000000000003E-2</c:v>
                </c:pt>
                <c:pt idx="5">
                  <c:v>5.8000000000000003E-2</c:v>
                </c:pt>
                <c:pt idx="6">
                  <c:v>6.7000000000000004E-2</c:v>
                </c:pt>
                <c:pt idx="7">
                  <c:v>2.4E-2</c:v>
                </c:pt>
                <c:pt idx="8">
                  <c:v>-1.6E-2</c:v>
                </c:pt>
                <c:pt idx="9">
                  <c:v>0.06</c:v>
                </c:pt>
                <c:pt idx="10">
                  <c:v>0.01</c:v>
                </c:pt>
                <c:pt idx="11">
                  <c:v>2E-3</c:v>
                </c:pt>
                <c:pt idx="12">
                  <c:v>4.0000000000000001E-3</c:v>
                </c:pt>
                <c:pt idx="13">
                  <c:v>-1.7999999999999999E-2</c:v>
                </c:pt>
                <c:pt idx="14">
                  <c:v>3.4000000000000002E-2</c:v>
                </c:pt>
                <c:pt idx="15">
                  <c:v>2.8000000000000001E-2</c:v>
                </c:pt>
                <c:pt idx="16">
                  <c:v>-8.9999999999999993E-3</c:v>
                </c:pt>
              </c:numCache>
            </c:numRef>
          </c:yVal>
          <c:smooth val="0"/>
          <c:extLst>
            <c:ext xmlns:c16="http://schemas.microsoft.com/office/drawing/2014/chart" uri="{C3380CC4-5D6E-409C-BE32-E72D297353CC}">
              <c16:uniqueId val="{00000005-9EE4-41BA-866C-6CFCD2497B28}"/>
            </c:ext>
          </c:extLst>
        </c:ser>
        <c:ser>
          <c:idx val="9"/>
          <c:order val="2"/>
          <c:tx>
            <c:strRef>
              <c:f>Retutns!$AN$7</c:f>
              <c:strCache>
                <c:ptCount val="1"/>
                <c:pt idx="0">
                  <c:v>US Fixed Rate ABS (ICE) FX Hdg.</c:v>
                </c:pt>
              </c:strCache>
            </c:strRef>
          </c:tx>
          <c:spPr>
            <a:ln w="25400" cap="rnd">
              <a:noFill/>
              <a:round/>
            </a:ln>
            <a:effectLst/>
          </c:spPr>
          <c:marker>
            <c:symbol val="circle"/>
            <c:size val="5"/>
            <c:spPr>
              <a:solidFill>
                <a:schemeClr val="accent2"/>
              </a:solidFill>
              <a:ln w="9525">
                <a:solidFill>
                  <a:schemeClr val="accent2"/>
                </a:solidFill>
              </a:ln>
              <a:effectLst/>
            </c:spPr>
          </c:marker>
          <c:dLbls>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EE4-41BA-866C-6CFCD2497B28}"/>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EE4-41BA-866C-6CFCD2497B2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Retutns!$AM$8:$AM$24</c:f>
              <c:numCache>
                <c:formatCode>0.00</c:formatCode>
                <c:ptCount val="17"/>
                <c:pt idx="0">
                  <c:v>3</c:v>
                </c:pt>
                <c:pt idx="1">
                  <c:v>3</c:v>
                </c:pt>
                <c:pt idx="2">
                  <c:v>3</c:v>
                </c:pt>
                <c:pt idx="3">
                  <c:v>3</c:v>
                </c:pt>
                <c:pt idx="4">
                  <c:v>3</c:v>
                </c:pt>
                <c:pt idx="5">
                  <c:v>3</c:v>
                </c:pt>
                <c:pt idx="6">
                  <c:v>3</c:v>
                </c:pt>
                <c:pt idx="7">
                  <c:v>3</c:v>
                </c:pt>
                <c:pt idx="8">
                  <c:v>3</c:v>
                </c:pt>
                <c:pt idx="9">
                  <c:v>3</c:v>
                </c:pt>
                <c:pt idx="10">
                  <c:v>3</c:v>
                </c:pt>
                <c:pt idx="11">
                  <c:v>3</c:v>
                </c:pt>
                <c:pt idx="12">
                  <c:v>3</c:v>
                </c:pt>
                <c:pt idx="13">
                  <c:v>3</c:v>
                </c:pt>
                <c:pt idx="14">
                  <c:v>3</c:v>
                </c:pt>
                <c:pt idx="15">
                  <c:v>3</c:v>
                </c:pt>
                <c:pt idx="16">
                  <c:v>3</c:v>
                </c:pt>
              </c:numCache>
            </c:numRef>
          </c:xVal>
          <c:yVal>
            <c:numRef>
              <c:f>Retutns!$AN$8:$AN$24</c:f>
              <c:numCache>
                <c:formatCode>0.0%</c:formatCode>
                <c:ptCount val="17"/>
                <c:pt idx="0">
                  <c:v>1.4E-2</c:v>
                </c:pt>
                <c:pt idx="1">
                  <c:v>2.5000000000000001E-2</c:v>
                </c:pt>
                <c:pt idx="2">
                  <c:v>2.4E-2</c:v>
                </c:pt>
                <c:pt idx="3">
                  <c:v>-0.08</c:v>
                </c:pt>
                <c:pt idx="4">
                  <c:v>0.16</c:v>
                </c:pt>
                <c:pt idx="5">
                  <c:v>5.6000000000000001E-2</c:v>
                </c:pt>
                <c:pt idx="6">
                  <c:v>3.5999999999999997E-2</c:v>
                </c:pt>
                <c:pt idx="7">
                  <c:v>0.03</c:v>
                </c:pt>
                <c:pt idx="8">
                  <c:v>3.0000000000000001E-3</c:v>
                </c:pt>
                <c:pt idx="9">
                  <c:v>1.6E-2</c:v>
                </c:pt>
                <c:pt idx="10">
                  <c:v>7.0000000000000001E-3</c:v>
                </c:pt>
                <c:pt idx="11">
                  <c:v>8.0000000000000002E-3</c:v>
                </c:pt>
                <c:pt idx="12">
                  <c:v>1E-3</c:v>
                </c:pt>
                <c:pt idx="13">
                  <c:v>-7.0000000000000001E-3</c:v>
                </c:pt>
                <c:pt idx="14">
                  <c:v>1.2E-2</c:v>
                </c:pt>
                <c:pt idx="15">
                  <c:v>2.5000000000000001E-2</c:v>
                </c:pt>
                <c:pt idx="16">
                  <c:v>4.0000000000000001E-3</c:v>
                </c:pt>
              </c:numCache>
            </c:numRef>
          </c:yVal>
          <c:smooth val="0"/>
          <c:extLst>
            <c:ext xmlns:c16="http://schemas.microsoft.com/office/drawing/2014/chart" uri="{C3380CC4-5D6E-409C-BE32-E72D297353CC}">
              <c16:uniqueId val="{00000008-9EE4-41BA-866C-6CFCD2497B28}"/>
            </c:ext>
          </c:extLst>
        </c:ser>
        <c:ser>
          <c:idx val="6"/>
          <c:order val="3"/>
          <c:tx>
            <c:strRef>
              <c:f>Retutns!$AJ$7</c:f>
              <c:strCache>
                <c:ptCount val="1"/>
                <c:pt idx="0">
                  <c:v>EM global IG Govt (JPM) FX Hdg.</c:v>
                </c:pt>
              </c:strCache>
            </c:strRef>
          </c:tx>
          <c:spPr>
            <a:ln w="25400" cap="rnd">
              <a:noFill/>
              <a:round/>
            </a:ln>
            <a:effectLst/>
          </c:spPr>
          <c:marker>
            <c:symbol val="circle"/>
            <c:size val="5"/>
            <c:spPr>
              <a:solidFill>
                <a:srgbClr val="FF0000"/>
              </a:solidFill>
              <a:ln w="9525">
                <a:solidFill>
                  <a:srgbClr val="FF0000"/>
                </a:solidFill>
              </a:ln>
              <a:effectLst/>
            </c:spPr>
          </c:marker>
          <c:dLbls>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EE4-41BA-866C-6CFCD2497B28}"/>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EE4-41BA-866C-6CFCD2497B2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Retutns!$AI$8:$AI$24</c:f>
              <c:numCache>
                <c:formatCode>0.00</c:formatCode>
                <c:ptCount val="17"/>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numCache>
            </c:numRef>
          </c:xVal>
          <c:yVal>
            <c:numRef>
              <c:f>Retutns!$AJ$8:$AJ$24</c:f>
              <c:numCache>
                <c:formatCode>0.0%</c:formatCode>
                <c:ptCount val="17"/>
                <c:pt idx="0">
                  <c:v>6.2E-2</c:v>
                </c:pt>
                <c:pt idx="1">
                  <c:v>3.2000000000000001E-2</c:v>
                </c:pt>
                <c:pt idx="2">
                  <c:v>5.5E-2</c:v>
                </c:pt>
                <c:pt idx="3">
                  <c:v>-5.5E-2</c:v>
                </c:pt>
                <c:pt idx="4">
                  <c:v>0.19600000000000001</c:v>
                </c:pt>
                <c:pt idx="5">
                  <c:v>0.09</c:v>
                </c:pt>
                <c:pt idx="6">
                  <c:v>9.4E-2</c:v>
                </c:pt>
                <c:pt idx="7">
                  <c:v>0.14299999999999999</c:v>
                </c:pt>
                <c:pt idx="8">
                  <c:v>-7.9000000000000001E-2</c:v>
                </c:pt>
                <c:pt idx="9">
                  <c:v>9.5000000000000001E-2</c:v>
                </c:pt>
                <c:pt idx="10">
                  <c:v>-1.4999999999999999E-2</c:v>
                </c:pt>
                <c:pt idx="11">
                  <c:v>5.1999999999999998E-2</c:v>
                </c:pt>
                <c:pt idx="12">
                  <c:v>7.0999999999999994E-2</c:v>
                </c:pt>
                <c:pt idx="13">
                  <c:v>-5.1999999999999998E-2</c:v>
                </c:pt>
                <c:pt idx="14">
                  <c:v>0.13300000000000001</c:v>
                </c:pt>
                <c:pt idx="15">
                  <c:v>7.2999999999999995E-2</c:v>
                </c:pt>
                <c:pt idx="16">
                  <c:v>-1.7000000000000001E-2</c:v>
                </c:pt>
              </c:numCache>
            </c:numRef>
          </c:yVal>
          <c:smooth val="0"/>
          <c:extLst>
            <c:ext xmlns:c16="http://schemas.microsoft.com/office/drawing/2014/chart" uri="{C3380CC4-5D6E-409C-BE32-E72D297353CC}">
              <c16:uniqueId val="{0000000B-9EE4-41BA-866C-6CFCD2497B28}"/>
            </c:ext>
          </c:extLst>
        </c:ser>
        <c:ser>
          <c:idx val="2"/>
          <c:order val="4"/>
          <c:tx>
            <c:strRef>
              <c:f>Retutns!$AB$7</c:f>
              <c:strCache>
                <c:ptCount val="1"/>
                <c:pt idx="0">
                  <c:v>US Inflation-Linked Govt (ICE) FX Hdg.</c:v>
                </c:pt>
              </c:strCache>
            </c:strRef>
          </c:tx>
          <c:spPr>
            <a:ln w="25400" cap="rnd">
              <a:noFill/>
              <a:round/>
            </a:ln>
            <a:effectLst/>
          </c:spPr>
          <c:marker>
            <c:symbol val="circle"/>
            <c:size val="5"/>
            <c:spPr>
              <a:solidFill>
                <a:schemeClr val="tx1"/>
              </a:solidFill>
              <a:ln w="9525">
                <a:solidFill>
                  <a:schemeClr val="tx1"/>
                </a:solidFill>
              </a:ln>
              <a:effectLst/>
            </c:spPr>
          </c:marker>
          <c:dLbls>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9EE4-41BA-866C-6CFCD2497B28}"/>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9EE4-41BA-866C-6CFCD2497B2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Retutns!$AA$8:$AA$24</c:f>
              <c:numCache>
                <c:formatCode>0.00</c:formatCode>
                <c:ptCount val="17"/>
                <c:pt idx="0">
                  <c:v>4</c:v>
                </c:pt>
                <c:pt idx="1">
                  <c:v>4</c:v>
                </c:pt>
                <c:pt idx="2">
                  <c:v>4</c:v>
                </c:pt>
                <c:pt idx="3">
                  <c:v>4</c:v>
                </c:pt>
                <c:pt idx="4">
                  <c:v>4</c:v>
                </c:pt>
                <c:pt idx="5">
                  <c:v>4</c:v>
                </c:pt>
                <c:pt idx="6">
                  <c:v>4</c:v>
                </c:pt>
                <c:pt idx="7">
                  <c:v>4</c:v>
                </c:pt>
                <c:pt idx="8">
                  <c:v>4</c:v>
                </c:pt>
                <c:pt idx="9">
                  <c:v>4</c:v>
                </c:pt>
                <c:pt idx="10">
                  <c:v>4</c:v>
                </c:pt>
                <c:pt idx="11">
                  <c:v>4</c:v>
                </c:pt>
                <c:pt idx="12">
                  <c:v>4</c:v>
                </c:pt>
                <c:pt idx="13">
                  <c:v>4</c:v>
                </c:pt>
                <c:pt idx="14">
                  <c:v>4</c:v>
                </c:pt>
                <c:pt idx="15">
                  <c:v>4</c:v>
                </c:pt>
                <c:pt idx="16">
                  <c:v>4</c:v>
                </c:pt>
              </c:numCache>
            </c:numRef>
          </c:xVal>
          <c:yVal>
            <c:numRef>
              <c:f>Retutns!$AB$8:$AB$24</c:f>
              <c:numCache>
                <c:formatCode>0.0%</c:formatCode>
                <c:ptCount val="17"/>
                <c:pt idx="0">
                  <c:v>1.6E-2</c:v>
                </c:pt>
                <c:pt idx="1">
                  <c:v>-1.7999999999999999E-2</c:v>
                </c:pt>
                <c:pt idx="2">
                  <c:v>9.9000000000000005E-2</c:v>
                </c:pt>
                <c:pt idx="3">
                  <c:v>-2.1000000000000001E-2</c:v>
                </c:pt>
                <c:pt idx="4">
                  <c:v>9.7000000000000003E-2</c:v>
                </c:pt>
                <c:pt idx="5">
                  <c:v>6.3E-2</c:v>
                </c:pt>
                <c:pt idx="6">
                  <c:v>0.14499999999999999</c:v>
                </c:pt>
                <c:pt idx="7">
                  <c:v>7.2999999999999995E-2</c:v>
                </c:pt>
                <c:pt idx="8">
                  <c:v>-9.6000000000000002E-2</c:v>
                </c:pt>
                <c:pt idx="9">
                  <c:v>4.2999999999999997E-2</c:v>
                </c:pt>
                <c:pt idx="10">
                  <c:v>-0.02</c:v>
                </c:pt>
                <c:pt idx="11">
                  <c:v>3.2000000000000001E-2</c:v>
                </c:pt>
                <c:pt idx="12">
                  <c:v>1.2999999999999999E-2</c:v>
                </c:pt>
                <c:pt idx="13">
                  <c:v>-4.2000000000000003E-2</c:v>
                </c:pt>
                <c:pt idx="14">
                  <c:v>5.6000000000000001E-2</c:v>
                </c:pt>
                <c:pt idx="15">
                  <c:v>0.1</c:v>
                </c:pt>
                <c:pt idx="16">
                  <c:v>3.6999999999999998E-2</c:v>
                </c:pt>
              </c:numCache>
            </c:numRef>
          </c:yVal>
          <c:smooth val="0"/>
          <c:extLst>
            <c:ext xmlns:c16="http://schemas.microsoft.com/office/drawing/2014/chart" uri="{C3380CC4-5D6E-409C-BE32-E72D297353CC}">
              <c16:uniqueId val="{0000000E-9EE4-41BA-866C-6CFCD2497B28}"/>
            </c:ext>
          </c:extLst>
        </c:ser>
        <c:ser>
          <c:idx val="0"/>
          <c:order val="5"/>
          <c:tx>
            <c:strRef>
              <c:f>Retutns!$X$7</c:f>
              <c:strCache>
                <c:ptCount val="1"/>
                <c:pt idx="0">
                  <c:v>1-5 Year US Govt (ICE) FX Unhdg.</c:v>
                </c:pt>
              </c:strCache>
            </c:strRef>
          </c:tx>
          <c:spPr>
            <a:ln w="19050" cap="rnd">
              <a:noFill/>
              <a:round/>
            </a:ln>
            <a:effectLst/>
          </c:spPr>
          <c:marker>
            <c:symbol val="circle"/>
            <c:size val="5"/>
            <c:spPr>
              <a:solidFill>
                <a:schemeClr val="accent4"/>
              </a:solidFill>
              <a:ln w="9525">
                <a:solidFill>
                  <a:schemeClr val="accent4"/>
                </a:solidFill>
              </a:ln>
              <a:effectLst/>
            </c:spPr>
          </c:marker>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9EE4-41BA-866C-6CFCD2497B28}"/>
                </c:ext>
              </c:extLst>
            </c:dLbl>
            <c:dLbl>
              <c:idx val="1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9EE4-41BA-866C-6CFCD2497B2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Retutns!$W$8:$W$24</c:f>
              <c:numCache>
                <c:formatCode>General</c:formatCode>
                <c:ptCount val="17"/>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numCache>
            </c:numRef>
          </c:xVal>
          <c:yVal>
            <c:numRef>
              <c:f>Retutns!$X$8:$X$24</c:f>
              <c:numCache>
                <c:formatCode>0.0%</c:formatCode>
                <c:ptCount val="17"/>
                <c:pt idx="0">
                  <c:v>0.16800000000000001</c:v>
                </c:pt>
                <c:pt idx="1">
                  <c:v>-7.0999999999999994E-2</c:v>
                </c:pt>
                <c:pt idx="2">
                  <c:v>-2.4E-2</c:v>
                </c:pt>
                <c:pt idx="3">
                  <c:v>0.14399999999999999</c:v>
                </c:pt>
                <c:pt idx="4">
                  <c:v>-2.9000000000000001E-2</c:v>
                </c:pt>
                <c:pt idx="5">
                  <c:v>0.108</c:v>
                </c:pt>
                <c:pt idx="6">
                  <c:v>6.8000000000000005E-2</c:v>
                </c:pt>
                <c:pt idx="7">
                  <c:v>-6.0000000000000001E-3</c:v>
                </c:pt>
                <c:pt idx="8">
                  <c:v>-4.4999999999999998E-2</c:v>
                </c:pt>
                <c:pt idx="9">
                  <c:v>0.153</c:v>
                </c:pt>
                <c:pt idx="10">
                  <c:v>0.125</c:v>
                </c:pt>
                <c:pt idx="11">
                  <c:v>4.1000000000000002E-2</c:v>
                </c:pt>
                <c:pt idx="12">
                  <c:v>-0.11600000000000001</c:v>
                </c:pt>
                <c:pt idx="13">
                  <c:v>6.6000000000000003E-2</c:v>
                </c:pt>
                <c:pt idx="14">
                  <c:v>6.0999999999999999E-2</c:v>
                </c:pt>
                <c:pt idx="15">
                  <c:v>-4.3999999999999997E-2</c:v>
                </c:pt>
                <c:pt idx="16">
                  <c:v>3.5000000000000003E-2</c:v>
                </c:pt>
              </c:numCache>
            </c:numRef>
          </c:yVal>
          <c:smooth val="0"/>
          <c:extLst>
            <c:ext xmlns:c16="http://schemas.microsoft.com/office/drawing/2014/chart" uri="{C3380CC4-5D6E-409C-BE32-E72D297353CC}">
              <c16:uniqueId val="{00000011-9EE4-41BA-866C-6CFCD2497B28}"/>
            </c:ext>
          </c:extLst>
        </c:ser>
        <c:ser>
          <c:idx val="1"/>
          <c:order val="6"/>
          <c:tx>
            <c:strRef>
              <c:f>Retutns!$Z$7</c:f>
              <c:strCache>
                <c:ptCount val="1"/>
                <c:pt idx="0">
                  <c:v>1-3 Year China Govt (ICE) FX Unhdg.</c:v>
                </c:pt>
              </c:strCache>
            </c:strRef>
          </c:tx>
          <c:spPr>
            <a:ln w="25400" cap="rnd">
              <a:noFill/>
              <a:round/>
            </a:ln>
            <a:effectLst/>
          </c:spPr>
          <c:marker>
            <c:symbol val="circle"/>
            <c:size val="5"/>
            <c:spPr>
              <a:solidFill>
                <a:srgbClr val="FA37FF"/>
              </a:solidFill>
              <a:ln w="9525">
                <a:solidFill>
                  <a:srgbClr val="FA37FF"/>
                </a:solidFill>
              </a:ln>
              <a:effectLst/>
            </c:spPr>
          </c:marker>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9EE4-41BA-866C-6CFCD2497B28}"/>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9EE4-41BA-866C-6CFCD2497B2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Retutns!$Y$8:$Y$24</c:f>
              <c:numCache>
                <c:formatCode>0.00</c:formatCode>
                <c:ptCount val="17"/>
                <c:pt idx="0">
                  <c:v>7</c:v>
                </c:pt>
                <c:pt idx="1">
                  <c:v>7</c:v>
                </c:pt>
                <c:pt idx="2">
                  <c:v>7</c:v>
                </c:pt>
                <c:pt idx="3">
                  <c:v>7</c:v>
                </c:pt>
                <c:pt idx="4">
                  <c:v>7</c:v>
                </c:pt>
                <c:pt idx="5">
                  <c:v>7</c:v>
                </c:pt>
                <c:pt idx="6">
                  <c:v>7</c:v>
                </c:pt>
                <c:pt idx="7">
                  <c:v>7</c:v>
                </c:pt>
                <c:pt idx="8">
                  <c:v>7</c:v>
                </c:pt>
                <c:pt idx="9">
                  <c:v>7</c:v>
                </c:pt>
                <c:pt idx="10">
                  <c:v>7</c:v>
                </c:pt>
                <c:pt idx="11">
                  <c:v>7</c:v>
                </c:pt>
                <c:pt idx="12">
                  <c:v>7</c:v>
                </c:pt>
                <c:pt idx="13">
                  <c:v>7</c:v>
                </c:pt>
                <c:pt idx="14">
                  <c:v>7</c:v>
                </c:pt>
                <c:pt idx="15">
                  <c:v>7</c:v>
                </c:pt>
                <c:pt idx="16">
                  <c:v>7</c:v>
                </c:pt>
              </c:numCache>
            </c:numRef>
          </c:xVal>
          <c:yVal>
            <c:numRef>
              <c:f>Retutns!$Z$8:$Z$24</c:f>
              <c:numCache>
                <c:formatCode>0.0%</c:formatCode>
                <c:ptCount val="17"/>
                <c:pt idx="0">
                  <c:v>0.253</c:v>
                </c:pt>
                <c:pt idx="1">
                  <c:v>-5.8999999999999997E-2</c:v>
                </c:pt>
                <c:pt idx="2">
                  <c:v>-3.4000000000000002E-2</c:v>
                </c:pt>
                <c:pt idx="3">
                  <c:v>0.22600000000000001</c:v>
                </c:pt>
                <c:pt idx="4">
                  <c:v>-2.4E-2</c:v>
                </c:pt>
                <c:pt idx="5">
                  <c:v>0.115</c:v>
                </c:pt>
                <c:pt idx="6">
                  <c:v>0.128</c:v>
                </c:pt>
                <c:pt idx="7">
                  <c:v>2.1000000000000001E-2</c:v>
                </c:pt>
                <c:pt idx="8">
                  <c:v>-4.0000000000000001E-3</c:v>
                </c:pt>
                <c:pt idx="9">
                  <c:v>0.17499999999999999</c:v>
                </c:pt>
                <c:pt idx="10">
                  <c:v>0.11799999999999999</c:v>
                </c:pt>
                <c:pt idx="11">
                  <c:v>-1.7999999999999999E-2</c:v>
                </c:pt>
                <c:pt idx="12">
                  <c:v>-4.8000000000000001E-2</c:v>
                </c:pt>
                <c:pt idx="13">
                  <c:v>4.9000000000000002E-2</c:v>
                </c:pt>
                <c:pt idx="14">
                  <c:v>3.9E-2</c:v>
                </c:pt>
                <c:pt idx="15">
                  <c:v>-1E-3</c:v>
                </c:pt>
                <c:pt idx="16">
                  <c:v>7.3999999999999996E-2</c:v>
                </c:pt>
              </c:numCache>
            </c:numRef>
          </c:yVal>
          <c:smooth val="0"/>
          <c:extLst>
            <c:ext xmlns:c16="http://schemas.microsoft.com/office/drawing/2014/chart" uri="{C3380CC4-5D6E-409C-BE32-E72D297353CC}">
              <c16:uniqueId val="{00000014-9EE4-41BA-866C-6CFCD2497B28}"/>
            </c:ext>
          </c:extLst>
        </c:ser>
        <c:ser>
          <c:idx val="5"/>
          <c:order val="7"/>
          <c:tx>
            <c:strRef>
              <c:f>Retutns!$AH$7</c:f>
              <c:strCache>
                <c:ptCount val="1"/>
                <c:pt idx="0">
                  <c:v>Gold XAU/EUR Rate FX Unhdg.</c:v>
                </c:pt>
              </c:strCache>
            </c:strRef>
          </c:tx>
          <c:spPr>
            <a:ln w="25400" cap="rnd">
              <a:noFill/>
              <a:round/>
            </a:ln>
            <a:effectLst/>
          </c:spPr>
          <c:marker>
            <c:symbol val="circle"/>
            <c:size val="5"/>
            <c:spPr>
              <a:solidFill>
                <a:srgbClr val="7030A0"/>
              </a:solidFill>
              <a:ln w="9525">
                <a:solidFill>
                  <a:srgbClr val="7030A0"/>
                </a:solidFill>
              </a:ln>
              <a:effectLst/>
            </c:spPr>
          </c:marker>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9EE4-41BA-866C-6CFCD2497B28}"/>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9EE4-41BA-866C-6CFCD2497B2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Retutns!$AG$8:$AG$24</c:f>
              <c:numCache>
                <c:formatCode>0.00</c:formatCode>
                <c:ptCount val="17"/>
                <c:pt idx="0">
                  <c:v>8</c:v>
                </c:pt>
                <c:pt idx="1">
                  <c:v>8</c:v>
                </c:pt>
                <c:pt idx="2">
                  <c:v>8</c:v>
                </c:pt>
                <c:pt idx="3">
                  <c:v>8</c:v>
                </c:pt>
                <c:pt idx="4">
                  <c:v>8</c:v>
                </c:pt>
                <c:pt idx="5">
                  <c:v>8</c:v>
                </c:pt>
                <c:pt idx="6">
                  <c:v>8</c:v>
                </c:pt>
                <c:pt idx="7">
                  <c:v>8</c:v>
                </c:pt>
                <c:pt idx="8">
                  <c:v>8</c:v>
                </c:pt>
                <c:pt idx="9">
                  <c:v>8</c:v>
                </c:pt>
                <c:pt idx="10">
                  <c:v>8</c:v>
                </c:pt>
                <c:pt idx="11">
                  <c:v>8</c:v>
                </c:pt>
                <c:pt idx="12">
                  <c:v>8</c:v>
                </c:pt>
                <c:pt idx="13">
                  <c:v>8</c:v>
                </c:pt>
                <c:pt idx="14">
                  <c:v>8</c:v>
                </c:pt>
                <c:pt idx="15">
                  <c:v>8</c:v>
                </c:pt>
                <c:pt idx="16">
                  <c:v>8</c:v>
                </c:pt>
              </c:numCache>
            </c:numRef>
          </c:xVal>
          <c:yVal>
            <c:numRef>
              <c:f>Retutns!$AH$8:$AH$24</c:f>
              <c:numCache>
                <c:formatCode>0.0%</c:formatCode>
                <c:ptCount val="17"/>
                <c:pt idx="0">
                  <c:v>0.35</c:v>
                </c:pt>
                <c:pt idx="1">
                  <c:v>0.104</c:v>
                </c:pt>
                <c:pt idx="2">
                  <c:v>0.185</c:v>
                </c:pt>
                <c:pt idx="3">
                  <c:v>0.104</c:v>
                </c:pt>
                <c:pt idx="4">
                  <c:v>0.214</c:v>
                </c:pt>
                <c:pt idx="5">
                  <c:v>0.38600000000000001</c:v>
                </c:pt>
                <c:pt idx="6">
                  <c:v>0.13700000000000001</c:v>
                </c:pt>
                <c:pt idx="7">
                  <c:v>5.1999999999999998E-2</c:v>
                </c:pt>
                <c:pt idx="8">
                  <c:v>-0.31</c:v>
                </c:pt>
                <c:pt idx="9">
                  <c:v>0.11799999999999999</c:v>
                </c:pt>
                <c:pt idx="10">
                  <c:v>-2E-3</c:v>
                </c:pt>
                <c:pt idx="11">
                  <c:v>0.11799999999999999</c:v>
                </c:pt>
                <c:pt idx="12">
                  <c:v>-7.0000000000000001E-3</c:v>
                </c:pt>
                <c:pt idx="13">
                  <c:v>3.1E-2</c:v>
                </c:pt>
                <c:pt idx="14">
                  <c:v>0.21</c:v>
                </c:pt>
                <c:pt idx="15">
                  <c:v>0.14899999999999999</c:v>
                </c:pt>
                <c:pt idx="16">
                  <c:v>-1.2E-2</c:v>
                </c:pt>
              </c:numCache>
            </c:numRef>
          </c:yVal>
          <c:smooth val="0"/>
          <c:extLst>
            <c:ext xmlns:c16="http://schemas.microsoft.com/office/drawing/2014/chart" uri="{C3380CC4-5D6E-409C-BE32-E72D297353CC}">
              <c16:uniqueId val="{00000017-9EE4-41BA-866C-6CFCD2497B28}"/>
            </c:ext>
          </c:extLst>
        </c:ser>
        <c:ser>
          <c:idx val="4"/>
          <c:order val="8"/>
          <c:tx>
            <c:strRef>
              <c:f>Retutns!$AF$7</c:f>
              <c:strCache>
                <c:ptCount val="1"/>
                <c:pt idx="0">
                  <c:v>World Equity (MSCI) FX Unhdg.</c:v>
                </c:pt>
              </c:strCache>
            </c:strRef>
          </c:tx>
          <c:spPr>
            <a:ln w="25400" cap="rnd">
              <a:noFill/>
              <a:round/>
            </a:ln>
            <a:effectLst/>
          </c:spPr>
          <c:marker>
            <c:symbol val="circle"/>
            <c:size val="5"/>
            <c:spPr>
              <a:solidFill>
                <a:schemeClr val="accent6"/>
              </a:solidFill>
              <a:ln w="9525">
                <a:solidFill>
                  <a:schemeClr val="accent6"/>
                </a:solidFill>
              </a:ln>
              <a:effectLst/>
            </c:spPr>
          </c:marker>
          <c:dLbls>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9EE4-41BA-866C-6CFCD2497B28}"/>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9EE4-41BA-866C-6CFCD2497B2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Retutns!$AE$8:$AE$24</c:f>
              <c:numCache>
                <c:formatCode>0.00</c:formatCode>
                <c:ptCount val="17"/>
                <c:pt idx="0">
                  <c:v>9</c:v>
                </c:pt>
                <c:pt idx="1">
                  <c:v>9</c:v>
                </c:pt>
                <c:pt idx="2">
                  <c:v>9</c:v>
                </c:pt>
                <c:pt idx="3">
                  <c:v>9</c:v>
                </c:pt>
                <c:pt idx="4">
                  <c:v>9</c:v>
                </c:pt>
                <c:pt idx="5">
                  <c:v>9</c:v>
                </c:pt>
                <c:pt idx="6">
                  <c:v>9</c:v>
                </c:pt>
                <c:pt idx="7">
                  <c:v>9</c:v>
                </c:pt>
                <c:pt idx="8">
                  <c:v>9</c:v>
                </c:pt>
                <c:pt idx="9">
                  <c:v>9</c:v>
                </c:pt>
                <c:pt idx="10">
                  <c:v>9</c:v>
                </c:pt>
                <c:pt idx="11">
                  <c:v>9</c:v>
                </c:pt>
                <c:pt idx="12">
                  <c:v>9</c:v>
                </c:pt>
                <c:pt idx="13">
                  <c:v>9</c:v>
                </c:pt>
                <c:pt idx="14">
                  <c:v>9</c:v>
                </c:pt>
                <c:pt idx="15">
                  <c:v>9</c:v>
                </c:pt>
                <c:pt idx="16">
                  <c:v>9</c:v>
                </c:pt>
              </c:numCache>
            </c:numRef>
          </c:xVal>
          <c:yVal>
            <c:numRef>
              <c:f>Retutns!$AF$8:$AF$24</c:f>
              <c:numCache>
                <c:formatCode>0.0%</c:formatCode>
                <c:ptCount val="17"/>
                <c:pt idx="0">
                  <c:v>0.27600000000000002</c:v>
                </c:pt>
                <c:pt idx="1">
                  <c:v>8.5999999999999993E-2</c:v>
                </c:pt>
                <c:pt idx="2">
                  <c:v>6.0000000000000001E-3</c:v>
                </c:pt>
                <c:pt idx="3">
                  <c:v>-0.39800000000000002</c:v>
                </c:pt>
                <c:pt idx="4">
                  <c:v>0.33100000000000002</c:v>
                </c:pt>
                <c:pt idx="5">
                  <c:v>0.224</c:v>
                </c:pt>
                <c:pt idx="6">
                  <c:v>-4.9000000000000002E-2</c:v>
                </c:pt>
                <c:pt idx="7">
                  <c:v>0.14299999999999999</c:v>
                </c:pt>
                <c:pt idx="8">
                  <c:v>0.186</c:v>
                </c:pt>
                <c:pt idx="9">
                  <c:v>0.18</c:v>
                </c:pt>
                <c:pt idx="10">
                  <c:v>8.8999999999999996E-2</c:v>
                </c:pt>
                <c:pt idx="11">
                  <c:v>0.11899999999999999</c:v>
                </c:pt>
                <c:pt idx="12">
                  <c:v>8.5999999999999993E-2</c:v>
                </c:pt>
                <c:pt idx="13">
                  <c:v>-5.8999999999999997E-2</c:v>
                </c:pt>
                <c:pt idx="14">
                  <c:v>0.29199999999999998</c:v>
                </c:pt>
                <c:pt idx="15">
                  <c:v>6.7000000000000004E-2</c:v>
                </c:pt>
                <c:pt idx="16">
                  <c:v>0.20100000000000001</c:v>
                </c:pt>
              </c:numCache>
            </c:numRef>
          </c:yVal>
          <c:smooth val="0"/>
          <c:extLst>
            <c:ext xmlns:c16="http://schemas.microsoft.com/office/drawing/2014/chart" uri="{C3380CC4-5D6E-409C-BE32-E72D297353CC}">
              <c16:uniqueId val="{0000001A-9EE4-41BA-866C-6CFCD2497B28}"/>
            </c:ext>
          </c:extLst>
        </c:ser>
        <c:ser>
          <c:idx val="8"/>
          <c:order val="9"/>
          <c:spPr>
            <a:ln w="25400" cap="rnd">
              <a:noFill/>
              <a:round/>
            </a:ln>
            <a:effectLst/>
          </c:spPr>
          <c:marker>
            <c:symbol val="circle"/>
            <c:size val="3"/>
            <c:spPr>
              <a:solidFill>
                <a:srgbClr val="FF8585"/>
              </a:solidFill>
              <a:ln w="1270">
                <a:solidFill>
                  <a:srgbClr val="FF8585">
                    <a:alpha val="0"/>
                  </a:srgbClr>
                </a:solidFill>
                <a:prstDash val="solid"/>
              </a:ln>
              <a:effectLst/>
            </c:spPr>
          </c:marker>
          <c:xVal>
            <c:numRef>
              <c:f>Retutns!$AQ$100:$AQ$600</c:f>
              <c:numCache>
                <c:formatCode>General</c:formatCode>
                <c:ptCount val="501"/>
                <c:pt idx="0">
                  <c:v>0</c:v>
                </c:pt>
                <c:pt idx="1">
                  <c:v>0.02</c:v>
                </c:pt>
                <c:pt idx="2">
                  <c:v>0.04</c:v>
                </c:pt>
                <c:pt idx="3">
                  <c:v>0.06</c:v>
                </c:pt>
                <c:pt idx="4">
                  <c:v>0.08</c:v>
                </c:pt>
                <c:pt idx="5">
                  <c:v>0.1</c:v>
                </c:pt>
                <c:pt idx="6">
                  <c:v>0.12</c:v>
                </c:pt>
                <c:pt idx="7">
                  <c:v>0.14000000000000001</c:v>
                </c:pt>
                <c:pt idx="8">
                  <c:v>0.16</c:v>
                </c:pt>
                <c:pt idx="9">
                  <c:v>0.18</c:v>
                </c:pt>
                <c:pt idx="10">
                  <c:v>0.2</c:v>
                </c:pt>
                <c:pt idx="11">
                  <c:v>0.22</c:v>
                </c:pt>
                <c:pt idx="12">
                  <c:v>0.24</c:v>
                </c:pt>
                <c:pt idx="13">
                  <c:v>0.26</c:v>
                </c:pt>
                <c:pt idx="14">
                  <c:v>0.28000000000000003</c:v>
                </c:pt>
                <c:pt idx="15">
                  <c:v>0.3</c:v>
                </c:pt>
                <c:pt idx="16">
                  <c:v>0.32</c:v>
                </c:pt>
                <c:pt idx="17">
                  <c:v>0.34</c:v>
                </c:pt>
                <c:pt idx="18">
                  <c:v>0.36</c:v>
                </c:pt>
                <c:pt idx="19">
                  <c:v>0.38</c:v>
                </c:pt>
                <c:pt idx="20">
                  <c:v>0.4</c:v>
                </c:pt>
                <c:pt idx="21">
                  <c:v>0.42</c:v>
                </c:pt>
                <c:pt idx="22">
                  <c:v>0.44</c:v>
                </c:pt>
                <c:pt idx="23">
                  <c:v>0.46</c:v>
                </c:pt>
                <c:pt idx="24">
                  <c:v>0.48</c:v>
                </c:pt>
                <c:pt idx="25">
                  <c:v>0.5</c:v>
                </c:pt>
                <c:pt idx="26">
                  <c:v>0.52</c:v>
                </c:pt>
                <c:pt idx="27">
                  <c:v>0.54</c:v>
                </c:pt>
                <c:pt idx="28">
                  <c:v>0.56000000000000005</c:v>
                </c:pt>
                <c:pt idx="29">
                  <c:v>0.57999999999999996</c:v>
                </c:pt>
                <c:pt idx="30">
                  <c:v>0.6</c:v>
                </c:pt>
                <c:pt idx="31">
                  <c:v>0.62</c:v>
                </c:pt>
                <c:pt idx="32">
                  <c:v>0.64</c:v>
                </c:pt>
                <c:pt idx="33">
                  <c:v>0.66</c:v>
                </c:pt>
                <c:pt idx="34">
                  <c:v>0.68</c:v>
                </c:pt>
                <c:pt idx="35">
                  <c:v>0.7</c:v>
                </c:pt>
                <c:pt idx="36">
                  <c:v>0.72</c:v>
                </c:pt>
                <c:pt idx="37">
                  <c:v>0.74</c:v>
                </c:pt>
                <c:pt idx="38">
                  <c:v>0.76</c:v>
                </c:pt>
                <c:pt idx="39">
                  <c:v>0.78</c:v>
                </c:pt>
                <c:pt idx="40">
                  <c:v>0.8</c:v>
                </c:pt>
                <c:pt idx="41">
                  <c:v>0.82</c:v>
                </c:pt>
                <c:pt idx="42">
                  <c:v>0.84</c:v>
                </c:pt>
                <c:pt idx="43">
                  <c:v>0.86</c:v>
                </c:pt>
                <c:pt idx="44">
                  <c:v>0.88</c:v>
                </c:pt>
                <c:pt idx="45">
                  <c:v>0.9</c:v>
                </c:pt>
                <c:pt idx="46">
                  <c:v>0.92</c:v>
                </c:pt>
                <c:pt idx="47">
                  <c:v>0.94</c:v>
                </c:pt>
                <c:pt idx="48">
                  <c:v>0.96</c:v>
                </c:pt>
                <c:pt idx="49">
                  <c:v>0.98</c:v>
                </c:pt>
                <c:pt idx="50">
                  <c:v>1</c:v>
                </c:pt>
                <c:pt idx="51">
                  <c:v>1.02</c:v>
                </c:pt>
                <c:pt idx="52">
                  <c:v>1.04</c:v>
                </c:pt>
                <c:pt idx="53">
                  <c:v>1.06</c:v>
                </c:pt>
                <c:pt idx="54">
                  <c:v>1.08</c:v>
                </c:pt>
                <c:pt idx="55">
                  <c:v>1.1000000000000001</c:v>
                </c:pt>
                <c:pt idx="56">
                  <c:v>1.1200000000000001</c:v>
                </c:pt>
                <c:pt idx="57">
                  <c:v>1.1399999999999999</c:v>
                </c:pt>
                <c:pt idx="58">
                  <c:v>1.1599999999999999</c:v>
                </c:pt>
                <c:pt idx="59">
                  <c:v>1.18</c:v>
                </c:pt>
                <c:pt idx="60">
                  <c:v>1.2</c:v>
                </c:pt>
                <c:pt idx="61">
                  <c:v>1.22</c:v>
                </c:pt>
                <c:pt idx="62">
                  <c:v>1.24</c:v>
                </c:pt>
                <c:pt idx="63">
                  <c:v>1.26</c:v>
                </c:pt>
                <c:pt idx="64">
                  <c:v>1.28</c:v>
                </c:pt>
                <c:pt idx="65">
                  <c:v>1.3</c:v>
                </c:pt>
                <c:pt idx="66">
                  <c:v>1.32</c:v>
                </c:pt>
                <c:pt idx="67">
                  <c:v>1.34</c:v>
                </c:pt>
                <c:pt idx="68">
                  <c:v>1.36</c:v>
                </c:pt>
                <c:pt idx="69">
                  <c:v>1.38</c:v>
                </c:pt>
                <c:pt idx="70">
                  <c:v>1.4</c:v>
                </c:pt>
                <c:pt idx="71">
                  <c:v>1.42</c:v>
                </c:pt>
                <c:pt idx="72">
                  <c:v>1.44</c:v>
                </c:pt>
                <c:pt idx="73">
                  <c:v>1.46</c:v>
                </c:pt>
                <c:pt idx="74">
                  <c:v>1.48</c:v>
                </c:pt>
                <c:pt idx="75">
                  <c:v>1.5</c:v>
                </c:pt>
                <c:pt idx="76">
                  <c:v>1.52</c:v>
                </c:pt>
                <c:pt idx="77">
                  <c:v>1.54</c:v>
                </c:pt>
                <c:pt idx="78">
                  <c:v>1.56</c:v>
                </c:pt>
                <c:pt idx="79">
                  <c:v>1.58</c:v>
                </c:pt>
                <c:pt idx="80">
                  <c:v>1.6</c:v>
                </c:pt>
                <c:pt idx="81">
                  <c:v>1.62</c:v>
                </c:pt>
                <c:pt idx="82">
                  <c:v>1.64</c:v>
                </c:pt>
                <c:pt idx="83">
                  <c:v>1.66</c:v>
                </c:pt>
                <c:pt idx="84">
                  <c:v>1.68</c:v>
                </c:pt>
                <c:pt idx="85">
                  <c:v>1.7</c:v>
                </c:pt>
                <c:pt idx="86">
                  <c:v>1.72</c:v>
                </c:pt>
                <c:pt idx="87">
                  <c:v>1.74</c:v>
                </c:pt>
                <c:pt idx="88">
                  <c:v>1.76</c:v>
                </c:pt>
                <c:pt idx="89">
                  <c:v>1.78</c:v>
                </c:pt>
                <c:pt idx="90">
                  <c:v>1.8</c:v>
                </c:pt>
                <c:pt idx="91">
                  <c:v>1.82</c:v>
                </c:pt>
                <c:pt idx="92">
                  <c:v>1.84</c:v>
                </c:pt>
                <c:pt idx="93">
                  <c:v>1.86</c:v>
                </c:pt>
                <c:pt idx="94">
                  <c:v>1.88</c:v>
                </c:pt>
                <c:pt idx="95">
                  <c:v>1.9</c:v>
                </c:pt>
                <c:pt idx="96">
                  <c:v>1.92</c:v>
                </c:pt>
                <c:pt idx="97">
                  <c:v>1.94</c:v>
                </c:pt>
                <c:pt idx="98">
                  <c:v>1.96</c:v>
                </c:pt>
                <c:pt idx="99">
                  <c:v>1.98</c:v>
                </c:pt>
                <c:pt idx="100">
                  <c:v>2</c:v>
                </c:pt>
                <c:pt idx="101">
                  <c:v>2.02</c:v>
                </c:pt>
                <c:pt idx="102">
                  <c:v>2.04</c:v>
                </c:pt>
                <c:pt idx="103">
                  <c:v>2.06</c:v>
                </c:pt>
                <c:pt idx="104">
                  <c:v>2.08</c:v>
                </c:pt>
                <c:pt idx="105">
                  <c:v>2.1</c:v>
                </c:pt>
                <c:pt idx="106">
                  <c:v>2.12</c:v>
                </c:pt>
                <c:pt idx="107">
                  <c:v>2.14</c:v>
                </c:pt>
                <c:pt idx="108">
                  <c:v>2.16</c:v>
                </c:pt>
                <c:pt idx="109">
                  <c:v>2.1800000000000002</c:v>
                </c:pt>
                <c:pt idx="110">
                  <c:v>2.2000000000000002</c:v>
                </c:pt>
                <c:pt idx="111">
                  <c:v>2.2200000000000002</c:v>
                </c:pt>
                <c:pt idx="112">
                  <c:v>2.2400000000000002</c:v>
                </c:pt>
                <c:pt idx="113">
                  <c:v>2.2599999999999998</c:v>
                </c:pt>
                <c:pt idx="114">
                  <c:v>2.2799999999999998</c:v>
                </c:pt>
                <c:pt idx="115">
                  <c:v>2.2999999999999998</c:v>
                </c:pt>
                <c:pt idx="116">
                  <c:v>2.3199999999999998</c:v>
                </c:pt>
                <c:pt idx="117">
                  <c:v>2.34</c:v>
                </c:pt>
                <c:pt idx="118">
                  <c:v>2.36</c:v>
                </c:pt>
                <c:pt idx="119">
                  <c:v>2.38</c:v>
                </c:pt>
                <c:pt idx="120">
                  <c:v>2.4</c:v>
                </c:pt>
                <c:pt idx="121">
                  <c:v>2.42</c:v>
                </c:pt>
                <c:pt idx="122">
                  <c:v>2.44</c:v>
                </c:pt>
                <c:pt idx="123">
                  <c:v>2.46</c:v>
                </c:pt>
                <c:pt idx="124">
                  <c:v>2.48</c:v>
                </c:pt>
                <c:pt idx="125">
                  <c:v>2.5</c:v>
                </c:pt>
                <c:pt idx="126">
                  <c:v>2.52</c:v>
                </c:pt>
                <c:pt idx="127">
                  <c:v>2.54</c:v>
                </c:pt>
                <c:pt idx="128">
                  <c:v>2.56</c:v>
                </c:pt>
                <c:pt idx="129">
                  <c:v>2.58</c:v>
                </c:pt>
                <c:pt idx="130">
                  <c:v>2.6</c:v>
                </c:pt>
                <c:pt idx="131">
                  <c:v>2.62</c:v>
                </c:pt>
                <c:pt idx="132">
                  <c:v>2.64</c:v>
                </c:pt>
                <c:pt idx="133">
                  <c:v>2.66</c:v>
                </c:pt>
                <c:pt idx="134">
                  <c:v>2.68</c:v>
                </c:pt>
                <c:pt idx="135">
                  <c:v>2.7</c:v>
                </c:pt>
                <c:pt idx="136">
                  <c:v>2.72</c:v>
                </c:pt>
                <c:pt idx="137">
                  <c:v>2.74</c:v>
                </c:pt>
                <c:pt idx="138">
                  <c:v>2.76</c:v>
                </c:pt>
                <c:pt idx="139">
                  <c:v>2.78</c:v>
                </c:pt>
                <c:pt idx="140">
                  <c:v>2.8</c:v>
                </c:pt>
                <c:pt idx="141">
                  <c:v>2.82</c:v>
                </c:pt>
                <c:pt idx="142">
                  <c:v>2.84</c:v>
                </c:pt>
                <c:pt idx="143">
                  <c:v>2.86</c:v>
                </c:pt>
                <c:pt idx="144">
                  <c:v>2.88</c:v>
                </c:pt>
                <c:pt idx="145">
                  <c:v>2.9</c:v>
                </c:pt>
                <c:pt idx="146">
                  <c:v>2.92</c:v>
                </c:pt>
                <c:pt idx="147">
                  <c:v>2.94</c:v>
                </c:pt>
                <c:pt idx="148">
                  <c:v>2.96</c:v>
                </c:pt>
                <c:pt idx="149">
                  <c:v>2.98</c:v>
                </c:pt>
                <c:pt idx="150">
                  <c:v>3</c:v>
                </c:pt>
                <c:pt idx="151">
                  <c:v>3.02</c:v>
                </c:pt>
                <c:pt idx="152">
                  <c:v>3.04</c:v>
                </c:pt>
                <c:pt idx="153">
                  <c:v>3.06</c:v>
                </c:pt>
                <c:pt idx="154">
                  <c:v>3.08</c:v>
                </c:pt>
                <c:pt idx="155">
                  <c:v>3.1</c:v>
                </c:pt>
                <c:pt idx="156">
                  <c:v>3.12</c:v>
                </c:pt>
                <c:pt idx="157">
                  <c:v>3.14</c:v>
                </c:pt>
                <c:pt idx="158">
                  <c:v>3.16</c:v>
                </c:pt>
                <c:pt idx="159">
                  <c:v>3.18</c:v>
                </c:pt>
                <c:pt idx="160">
                  <c:v>3.2</c:v>
                </c:pt>
                <c:pt idx="161">
                  <c:v>3.22</c:v>
                </c:pt>
                <c:pt idx="162">
                  <c:v>3.24</c:v>
                </c:pt>
                <c:pt idx="163">
                  <c:v>3.26</c:v>
                </c:pt>
                <c:pt idx="164">
                  <c:v>3.28</c:v>
                </c:pt>
                <c:pt idx="165">
                  <c:v>3.3</c:v>
                </c:pt>
                <c:pt idx="166">
                  <c:v>3.32</c:v>
                </c:pt>
                <c:pt idx="167">
                  <c:v>3.34</c:v>
                </c:pt>
                <c:pt idx="168">
                  <c:v>3.36</c:v>
                </c:pt>
                <c:pt idx="169">
                  <c:v>3.38</c:v>
                </c:pt>
                <c:pt idx="170">
                  <c:v>3.4</c:v>
                </c:pt>
                <c:pt idx="171">
                  <c:v>3.42</c:v>
                </c:pt>
                <c:pt idx="172">
                  <c:v>3.44</c:v>
                </c:pt>
                <c:pt idx="173">
                  <c:v>3.46</c:v>
                </c:pt>
                <c:pt idx="174">
                  <c:v>3.48</c:v>
                </c:pt>
                <c:pt idx="175">
                  <c:v>3.5</c:v>
                </c:pt>
                <c:pt idx="176">
                  <c:v>3.52</c:v>
                </c:pt>
                <c:pt idx="177">
                  <c:v>3.54</c:v>
                </c:pt>
                <c:pt idx="178">
                  <c:v>3.56</c:v>
                </c:pt>
                <c:pt idx="179">
                  <c:v>3.58</c:v>
                </c:pt>
                <c:pt idx="180">
                  <c:v>3.6</c:v>
                </c:pt>
                <c:pt idx="181">
                  <c:v>3.62</c:v>
                </c:pt>
                <c:pt idx="182">
                  <c:v>3.64</c:v>
                </c:pt>
                <c:pt idx="183">
                  <c:v>3.66</c:v>
                </c:pt>
                <c:pt idx="184">
                  <c:v>3.68</c:v>
                </c:pt>
                <c:pt idx="185">
                  <c:v>3.7</c:v>
                </c:pt>
                <c:pt idx="186">
                  <c:v>3.72</c:v>
                </c:pt>
                <c:pt idx="187">
                  <c:v>3.74</c:v>
                </c:pt>
                <c:pt idx="188">
                  <c:v>3.76</c:v>
                </c:pt>
                <c:pt idx="189">
                  <c:v>3.78</c:v>
                </c:pt>
                <c:pt idx="190">
                  <c:v>3.8</c:v>
                </c:pt>
                <c:pt idx="191">
                  <c:v>3.82</c:v>
                </c:pt>
                <c:pt idx="192">
                  <c:v>3.84</c:v>
                </c:pt>
                <c:pt idx="193">
                  <c:v>3.86</c:v>
                </c:pt>
                <c:pt idx="194">
                  <c:v>3.88</c:v>
                </c:pt>
                <c:pt idx="195">
                  <c:v>3.9</c:v>
                </c:pt>
                <c:pt idx="196">
                  <c:v>3.92</c:v>
                </c:pt>
                <c:pt idx="197">
                  <c:v>3.94</c:v>
                </c:pt>
                <c:pt idx="198">
                  <c:v>3.96</c:v>
                </c:pt>
                <c:pt idx="199">
                  <c:v>3.98</c:v>
                </c:pt>
                <c:pt idx="200">
                  <c:v>4</c:v>
                </c:pt>
                <c:pt idx="201">
                  <c:v>4.0199999999999996</c:v>
                </c:pt>
                <c:pt idx="202">
                  <c:v>4.04</c:v>
                </c:pt>
                <c:pt idx="203">
                  <c:v>4.0599999999999996</c:v>
                </c:pt>
                <c:pt idx="204">
                  <c:v>4.08</c:v>
                </c:pt>
                <c:pt idx="205">
                  <c:v>4.0999999999999996</c:v>
                </c:pt>
                <c:pt idx="206">
                  <c:v>4.12</c:v>
                </c:pt>
                <c:pt idx="207">
                  <c:v>4.1399999999999997</c:v>
                </c:pt>
                <c:pt idx="208">
                  <c:v>4.16</c:v>
                </c:pt>
                <c:pt idx="209">
                  <c:v>4.18</c:v>
                </c:pt>
                <c:pt idx="210">
                  <c:v>4.2</c:v>
                </c:pt>
                <c:pt idx="211">
                  <c:v>4.22</c:v>
                </c:pt>
                <c:pt idx="212">
                  <c:v>4.24</c:v>
                </c:pt>
                <c:pt idx="213">
                  <c:v>4.26</c:v>
                </c:pt>
                <c:pt idx="214">
                  <c:v>4.28</c:v>
                </c:pt>
                <c:pt idx="215">
                  <c:v>4.3</c:v>
                </c:pt>
                <c:pt idx="216">
                  <c:v>4.32</c:v>
                </c:pt>
                <c:pt idx="217">
                  <c:v>4.34</c:v>
                </c:pt>
                <c:pt idx="218">
                  <c:v>4.3600000000000003</c:v>
                </c:pt>
                <c:pt idx="219">
                  <c:v>4.38</c:v>
                </c:pt>
                <c:pt idx="220">
                  <c:v>4.4000000000000004</c:v>
                </c:pt>
                <c:pt idx="221">
                  <c:v>4.42</c:v>
                </c:pt>
                <c:pt idx="222">
                  <c:v>4.4400000000000004</c:v>
                </c:pt>
                <c:pt idx="223">
                  <c:v>4.46</c:v>
                </c:pt>
                <c:pt idx="224">
                  <c:v>4.4800000000000004</c:v>
                </c:pt>
                <c:pt idx="225">
                  <c:v>4.5</c:v>
                </c:pt>
                <c:pt idx="226">
                  <c:v>4.5199999999999996</c:v>
                </c:pt>
                <c:pt idx="227">
                  <c:v>4.54</c:v>
                </c:pt>
                <c:pt idx="228">
                  <c:v>4.5599999999999996</c:v>
                </c:pt>
                <c:pt idx="229">
                  <c:v>4.58</c:v>
                </c:pt>
                <c:pt idx="230">
                  <c:v>4.5999999999999996</c:v>
                </c:pt>
                <c:pt idx="231">
                  <c:v>4.62</c:v>
                </c:pt>
                <c:pt idx="232">
                  <c:v>4.6399999999999997</c:v>
                </c:pt>
                <c:pt idx="233">
                  <c:v>4.66</c:v>
                </c:pt>
                <c:pt idx="234">
                  <c:v>4.68</c:v>
                </c:pt>
                <c:pt idx="235">
                  <c:v>4.7</c:v>
                </c:pt>
                <c:pt idx="236">
                  <c:v>4.72</c:v>
                </c:pt>
                <c:pt idx="237">
                  <c:v>4.74</c:v>
                </c:pt>
                <c:pt idx="238">
                  <c:v>4.76</c:v>
                </c:pt>
                <c:pt idx="239">
                  <c:v>4.78</c:v>
                </c:pt>
                <c:pt idx="240">
                  <c:v>4.8</c:v>
                </c:pt>
                <c:pt idx="241">
                  <c:v>4.82</c:v>
                </c:pt>
                <c:pt idx="242">
                  <c:v>4.84</c:v>
                </c:pt>
                <c:pt idx="243">
                  <c:v>4.8600000000000003</c:v>
                </c:pt>
                <c:pt idx="244">
                  <c:v>4.88</c:v>
                </c:pt>
                <c:pt idx="245">
                  <c:v>4.9000000000000004</c:v>
                </c:pt>
                <c:pt idx="246">
                  <c:v>4.92</c:v>
                </c:pt>
                <c:pt idx="247">
                  <c:v>4.9400000000000004</c:v>
                </c:pt>
                <c:pt idx="248">
                  <c:v>4.96</c:v>
                </c:pt>
                <c:pt idx="249">
                  <c:v>4.9800000000000004</c:v>
                </c:pt>
                <c:pt idx="250">
                  <c:v>5</c:v>
                </c:pt>
                <c:pt idx="251">
                  <c:v>5.0199999999999996</c:v>
                </c:pt>
                <c:pt idx="252">
                  <c:v>5.04</c:v>
                </c:pt>
                <c:pt idx="253">
                  <c:v>5.0599999999999996</c:v>
                </c:pt>
                <c:pt idx="254">
                  <c:v>5.08</c:v>
                </c:pt>
                <c:pt idx="255">
                  <c:v>5.0999999999999996</c:v>
                </c:pt>
                <c:pt idx="256">
                  <c:v>5.12</c:v>
                </c:pt>
                <c:pt idx="257">
                  <c:v>5.14</c:v>
                </c:pt>
                <c:pt idx="258">
                  <c:v>5.16</c:v>
                </c:pt>
                <c:pt idx="259">
                  <c:v>5.18</c:v>
                </c:pt>
                <c:pt idx="260">
                  <c:v>5.2</c:v>
                </c:pt>
                <c:pt idx="261">
                  <c:v>5.22</c:v>
                </c:pt>
                <c:pt idx="262">
                  <c:v>5.24</c:v>
                </c:pt>
                <c:pt idx="263">
                  <c:v>5.26</c:v>
                </c:pt>
                <c:pt idx="264">
                  <c:v>5.28</c:v>
                </c:pt>
                <c:pt idx="265">
                  <c:v>5.3</c:v>
                </c:pt>
                <c:pt idx="266">
                  <c:v>5.32</c:v>
                </c:pt>
                <c:pt idx="267">
                  <c:v>5.34</c:v>
                </c:pt>
                <c:pt idx="268">
                  <c:v>5.36</c:v>
                </c:pt>
                <c:pt idx="269">
                  <c:v>5.38</c:v>
                </c:pt>
                <c:pt idx="270">
                  <c:v>5.4</c:v>
                </c:pt>
                <c:pt idx="271">
                  <c:v>5.42</c:v>
                </c:pt>
                <c:pt idx="272">
                  <c:v>5.44</c:v>
                </c:pt>
                <c:pt idx="273">
                  <c:v>5.46</c:v>
                </c:pt>
                <c:pt idx="274">
                  <c:v>5.48</c:v>
                </c:pt>
                <c:pt idx="275">
                  <c:v>5.5</c:v>
                </c:pt>
                <c:pt idx="276">
                  <c:v>5.52</c:v>
                </c:pt>
                <c:pt idx="277">
                  <c:v>5.54</c:v>
                </c:pt>
                <c:pt idx="278">
                  <c:v>5.56</c:v>
                </c:pt>
                <c:pt idx="279">
                  <c:v>5.58</c:v>
                </c:pt>
                <c:pt idx="280">
                  <c:v>5.6</c:v>
                </c:pt>
                <c:pt idx="281">
                  <c:v>5.62</c:v>
                </c:pt>
                <c:pt idx="282">
                  <c:v>5.64</c:v>
                </c:pt>
                <c:pt idx="283">
                  <c:v>5.66</c:v>
                </c:pt>
                <c:pt idx="284">
                  <c:v>5.68</c:v>
                </c:pt>
                <c:pt idx="285">
                  <c:v>5.7</c:v>
                </c:pt>
                <c:pt idx="286">
                  <c:v>5.72</c:v>
                </c:pt>
                <c:pt idx="287">
                  <c:v>5.74</c:v>
                </c:pt>
                <c:pt idx="288">
                  <c:v>5.76</c:v>
                </c:pt>
                <c:pt idx="289">
                  <c:v>5.78</c:v>
                </c:pt>
                <c:pt idx="290">
                  <c:v>5.8</c:v>
                </c:pt>
                <c:pt idx="291">
                  <c:v>5.82</c:v>
                </c:pt>
                <c:pt idx="292">
                  <c:v>5.84</c:v>
                </c:pt>
                <c:pt idx="293">
                  <c:v>5.86</c:v>
                </c:pt>
                <c:pt idx="294">
                  <c:v>5.88</c:v>
                </c:pt>
                <c:pt idx="295">
                  <c:v>5.9</c:v>
                </c:pt>
                <c:pt idx="296">
                  <c:v>5.92</c:v>
                </c:pt>
                <c:pt idx="297">
                  <c:v>5.94</c:v>
                </c:pt>
                <c:pt idx="298">
                  <c:v>5.96</c:v>
                </c:pt>
                <c:pt idx="299">
                  <c:v>5.98</c:v>
                </c:pt>
                <c:pt idx="300">
                  <c:v>6</c:v>
                </c:pt>
                <c:pt idx="301">
                  <c:v>6.02</c:v>
                </c:pt>
                <c:pt idx="302">
                  <c:v>6.04</c:v>
                </c:pt>
                <c:pt idx="303">
                  <c:v>6.06</c:v>
                </c:pt>
                <c:pt idx="304">
                  <c:v>6.08</c:v>
                </c:pt>
                <c:pt idx="305">
                  <c:v>6.1</c:v>
                </c:pt>
                <c:pt idx="306">
                  <c:v>6.12</c:v>
                </c:pt>
                <c:pt idx="307">
                  <c:v>6.14</c:v>
                </c:pt>
                <c:pt idx="308">
                  <c:v>6.16</c:v>
                </c:pt>
                <c:pt idx="309">
                  <c:v>6.18</c:v>
                </c:pt>
                <c:pt idx="310">
                  <c:v>6.2</c:v>
                </c:pt>
                <c:pt idx="311">
                  <c:v>6.22</c:v>
                </c:pt>
                <c:pt idx="312">
                  <c:v>6.24</c:v>
                </c:pt>
                <c:pt idx="313">
                  <c:v>6.26</c:v>
                </c:pt>
                <c:pt idx="314">
                  <c:v>6.28</c:v>
                </c:pt>
                <c:pt idx="315">
                  <c:v>6.3</c:v>
                </c:pt>
                <c:pt idx="316">
                  <c:v>6.32</c:v>
                </c:pt>
                <c:pt idx="317">
                  <c:v>6.34</c:v>
                </c:pt>
                <c:pt idx="318">
                  <c:v>6.36</c:v>
                </c:pt>
                <c:pt idx="319">
                  <c:v>6.38</c:v>
                </c:pt>
                <c:pt idx="320">
                  <c:v>6.4</c:v>
                </c:pt>
                <c:pt idx="321">
                  <c:v>6.42</c:v>
                </c:pt>
                <c:pt idx="322">
                  <c:v>6.44</c:v>
                </c:pt>
                <c:pt idx="323">
                  <c:v>6.46</c:v>
                </c:pt>
                <c:pt idx="324">
                  <c:v>6.48</c:v>
                </c:pt>
                <c:pt idx="325">
                  <c:v>6.5</c:v>
                </c:pt>
                <c:pt idx="326">
                  <c:v>6.52</c:v>
                </c:pt>
                <c:pt idx="327">
                  <c:v>6.54</c:v>
                </c:pt>
                <c:pt idx="328">
                  <c:v>6.56</c:v>
                </c:pt>
                <c:pt idx="329">
                  <c:v>6.58</c:v>
                </c:pt>
                <c:pt idx="330">
                  <c:v>6.6</c:v>
                </c:pt>
                <c:pt idx="331">
                  <c:v>6.62</c:v>
                </c:pt>
                <c:pt idx="332">
                  <c:v>6.64</c:v>
                </c:pt>
                <c:pt idx="333">
                  <c:v>6.66</c:v>
                </c:pt>
                <c:pt idx="334">
                  <c:v>6.68</c:v>
                </c:pt>
                <c:pt idx="335">
                  <c:v>6.7</c:v>
                </c:pt>
                <c:pt idx="336">
                  <c:v>6.72</c:v>
                </c:pt>
                <c:pt idx="337">
                  <c:v>6.74</c:v>
                </c:pt>
                <c:pt idx="338">
                  <c:v>6.76</c:v>
                </c:pt>
                <c:pt idx="339">
                  <c:v>6.78</c:v>
                </c:pt>
                <c:pt idx="340">
                  <c:v>6.8</c:v>
                </c:pt>
                <c:pt idx="341">
                  <c:v>6.82</c:v>
                </c:pt>
                <c:pt idx="342">
                  <c:v>6.84</c:v>
                </c:pt>
                <c:pt idx="343">
                  <c:v>6.86</c:v>
                </c:pt>
                <c:pt idx="344">
                  <c:v>6.88</c:v>
                </c:pt>
                <c:pt idx="345">
                  <c:v>6.9</c:v>
                </c:pt>
                <c:pt idx="346">
                  <c:v>6.92</c:v>
                </c:pt>
                <c:pt idx="347">
                  <c:v>6.94</c:v>
                </c:pt>
                <c:pt idx="348">
                  <c:v>6.96</c:v>
                </c:pt>
                <c:pt idx="349">
                  <c:v>6.98</c:v>
                </c:pt>
                <c:pt idx="350">
                  <c:v>7</c:v>
                </c:pt>
                <c:pt idx="351">
                  <c:v>7.02</c:v>
                </c:pt>
                <c:pt idx="352">
                  <c:v>7.04</c:v>
                </c:pt>
                <c:pt idx="353">
                  <c:v>7.06</c:v>
                </c:pt>
                <c:pt idx="354">
                  <c:v>7.08</c:v>
                </c:pt>
                <c:pt idx="355">
                  <c:v>7.1</c:v>
                </c:pt>
                <c:pt idx="356">
                  <c:v>7.12</c:v>
                </c:pt>
                <c:pt idx="357">
                  <c:v>7.14</c:v>
                </c:pt>
                <c:pt idx="358">
                  <c:v>7.16</c:v>
                </c:pt>
                <c:pt idx="359">
                  <c:v>7.18</c:v>
                </c:pt>
                <c:pt idx="360">
                  <c:v>7.2</c:v>
                </c:pt>
                <c:pt idx="361">
                  <c:v>7.22</c:v>
                </c:pt>
                <c:pt idx="362">
                  <c:v>7.24</c:v>
                </c:pt>
                <c:pt idx="363">
                  <c:v>7.26</c:v>
                </c:pt>
                <c:pt idx="364">
                  <c:v>7.28</c:v>
                </c:pt>
                <c:pt idx="365">
                  <c:v>7.3</c:v>
                </c:pt>
                <c:pt idx="366">
                  <c:v>7.32</c:v>
                </c:pt>
                <c:pt idx="367">
                  <c:v>7.34</c:v>
                </c:pt>
                <c:pt idx="368">
                  <c:v>7.36</c:v>
                </c:pt>
                <c:pt idx="369">
                  <c:v>7.38</c:v>
                </c:pt>
                <c:pt idx="370">
                  <c:v>7.4</c:v>
                </c:pt>
                <c:pt idx="371">
                  <c:v>7.42</c:v>
                </c:pt>
                <c:pt idx="372">
                  <c:v>7.44</c:v>
                </c:pt>
                <c:pt idx="373">
                  <c:v>7.46</c:v>
                </c:pt>
                <c:pt idx="374">
                  <c:v>7.48</c:v>
                </c:pt>
                <c:pt idx="375">
                  <c:v>7.5</c:v>
                </c:pt>
                <c:pt idx="376">
                  <c:v>7.52</c:v>
                </c:pt>
                <c:pt idx="377">
                  <c:v>7.54</c:v>
                </c:pt>
                <c:pt idx="378">
                  <c:v>7.56</c:v>
                </c:pt>
                <c:pt idx="379">
                  <c:v>7.58</c:v>
                </c:pt>
                <c:pt idx="380">
                  <c:v>7.6</c:v>
                </c:pt>
                <c:pt idx="381">
                  <c:v>7.62</c:v>
                </c:pt>
                <c:pt idx="382">
                  <c:v>7.64</c:v>
                </c:pt>
                <c:pt idx="383">
                  <c:v>7.66</c:v>
                </c:pt>
                <c:pt idx="384">
                  <c:v>7.68</c:v>
                </c:pt>
                <c:pt idx="385">
                  <c:v>7.7</c:v>
                </c:pt>
                <c:pt idx="386">
                  <c:v>7.72</c:v>
                </c:pt>
                <c:pt idx="387">
                  <c:v>7.74</c:v>
                </c:pt>
                <c:pt idx="388">
                  <c:v>7.76</c:v>
                </c:pt>
                <c:pt idx="389">
                  <c:v>7.78</c:v>
                </c:pt>
                <c:pt idx="390">
                  <c:v>7.8</c:v>
                </c:pt>
                <c:pt idx="391">
                  <c:v>7.82</c:v>
                </c:pt>
                <c:pt idx="392">
                  <c:v>7.84</c:v>
                </c:pt>
                <c:pt idx="393">
                  <c:v>7.86</c:v>
                </c:pt>
                <c:pt idx="394">
                  <c:v>7.88</c:v>
                </c:pt>
                <c:pt idx="395">
                  <c:v>7.9</c:v>
                </c:pt>
                <c:pt idx="396">
                  <c:v>7.92</c:v>
                </c:pt>
                <c:pt idx="397">
                  <c:v>7.94</c:v>
                </c:pt>
                <c:pt idx="398">
                  <c:v>7.96</c:v>
                </c:pt>
                <c:pt idx="399">
                  <c:v>7.98</c:v>
                </c:pt>
                <c:pt idx="400">
                  <c:v>8</c:v>
                </c:pt>
                <c:pt idx="401">
                  <c:v>8.02</c:v>
                </c:pt>
                <c:pt idx="402">
                  <c:v>8.0399999999999991</c:v>
                </c:pt>
                <c:pt idx="403">
                  <c:v>8.06</c:v>
                </c:pt>
                <c:pt idx="404">
                  <c:v>8.08</c:v>
                </c:pt>
                <c:pt idx="405">
                  <c:v>8.1</c:v>
                </c:pt>
                <c:pt idx="406">
                  <c:v>8.1199999999999992</c:v>
                </c:pt>
                <c:pt idx="407">
                  <c:v>8.14</c:v>
                </c:pt>
                <c:pt idx="408">
                  <c:v>8.16</c:v>
                </c:pt>
                <c:pt idx="409">
                  <c:v>8.18</c:v>
                </c:pt>
                <c:pt idx="410">
                  <c:v>8.1999999999999993</c:v>
                </c:pt>
                <c:pt idx="411">
                  <c:v>8.2200000000000006</c:v>
                </c:pt>
                <c:pt idx="412">
                  <c:v>8.24</c:v>
                </c:pt>
                <c:pt idx="413">
                  <c:v>8.26</c:v>
                </c:pt>
                <c:pt idx="414">
                  <c:v>8.2799999999999994</c:v>
                </c:pt>
                <c:pt idx="415">
                  <c:v>8.3000000000000007</c:v>
                </c:pt>
                <c:pt idx="416">
                  <c:v>8.32</c:v>
                </c:pt>
                <c:pt idx="417">
                  <c:v>8.34</c:v>
                </c:pt>
                <c:pt idx="418">
                  <c:v>8.36</c:v>
                </c:pt>
                <c:pt idx="419">
                  <c:v>8.3800000000000008</c:v>
                </c:pt>
                <c:pt idx="420">
                  <c:v>8.4</c:v>
                </c:pt>
                <c:pt idx="421">
                  <c:v>8.42</c:v>
                </c:pt>
                <c:pt idx="422">
                  <c:v>8.44</c:v>
                </c:pt>
                <c:pt idx="423">
                  <c:v>8.4600000000000009</c:v>
                </c:pt>
                <c:pt idx="424">
                  <c:v>8.48</c:v>
                </c:pt>
                <c:pt idx="425">
                  <c:v>8.5</c:v>
                </c:pt>
                <c:pt idx="426">
                  <c:v>8.52</c:v>
                </c:pt>
                <c:pt idx="427">
                  <c:v>8.5399999999999991</c:v>
                </c:pt>
                <c:pt idx="428">
                  <c:v>8.56</c:v>
                </c:pt>
                <c:pt idx="429">
                  <c:v>8.58</c:v>
                </c:pt>
                <c:pt idx="430">
                  <c:v>8.6</c:v>
                </c:pt>
                <c:pt idx="431">
                  <c:v>8.6199999999999992</c:v>
                </c:pt>
                <c:pt idx="432">
                  <c:v>8.64</c:v>
                </c:pt>
                <c:pt idx="433">
                  <c:v>8.66</c:v>
                </c:pt>
                <c:pt idx="434">
                  <c:v>8.68</c:v>
                </c:pt>
                <c:pt idx="435">
                  <c:v>8.6999999999999993</c:v>
                </c:pt>
                <c:pt idx="436">
                  <c:v>8.7200000000000006</c:v>
                </c:pt>
                <c:pt idx="437">
                  <c:v>8.74</c:v>
                </c:pt>
                <c:pt idx="438">
                  <c:v>8.76</c:v>
                </c:pt>
                <c:pt idx="439">
                  <c:v>8.7799999999999994</c:v>
                </c:pt>
                <c:pt idx="440">
                  <c:v>8.8000000000000007</c:v>
                </c:pt>
                <c:pt idx="441">
                  <c:v>8.82</c:v>
                </c:pt>
                <c:pt idx="442">
                  <c:v>8.84</c:v>
                </c:pt>
                <c:pt idx="443">
                  <c:v>8.86</c:v>
                </c:pt>
                <c:pt idx="444">
                  <c:v>8.8800000000000008</c:v>
                </c:pt>
                <c:pt idx="445">
                  <c:v>8.9</c:v>
                </c:pt>
                <c:pt idx="446">
                  <c:v>8.92</c:v>
                </c:pt>
                <c:pt idx="447">
                  <c:v>8.94</c:v>
                </c:pt>
                <c:pt idx="448">
                  <c:v>8.9600000000000009</c:v>
                </c:pt>
                <c:pt idx="449">
                  <c:v>8.98</c:v>
                </c:pt>
                <c:pt idx="450">
                  <c:v>9</c:v>
                </c:pt>
                <c:pt idx="451">
                  <c:v>9.02</c:v>
                </c:pt>
                <c:pt idx="452">
                  <c:v>9.0399999999999991</c:v>
                </c:pt>
                <c:pt idx="453">
                  <c:v>9.06</c:v>
                </c:pt>
                <c:pt idx="454">
                  <c:v>9.08</c:v>
                </c:pt>
                <c:pt idx="455">
                  <c:v>9.1</c:v>
                </c:pt>
                <c:pt idx="456">
                  <c:v>9.1199999999999992</c:v>
                </c:pt>
                <c:pt idx="457">
                  <c:v>9.14</c:v>
                </c:pt>
                <c:pt idx="458">
                  <c:v>9.16</c:v>
                </c:pt>
                <c:pt idx="459">
                  <c:v>9.18</c:v>
                </c:pt>
                <c:pt idx="460">
                  <c:v>9.1999999999999993</c:v>
                </c:pt>
                <c:pt idx="461">
                  <c:v>9.2200000000000006</c:v>
                </c:pt>
                <c:pt idx="462">
                  <c:v>9.24</c:v>
                </c:pt>
                <c:pt idx="463">
                  <c:v>9.26</c:v>
                </c:pt>
                <c:pt idx="464">
                  <c:v>9.2799999999999994</c:v>
                </c:pt>
                <c:pt idx="465">
                  <c:v>9.3000000000000007</c:v>
                </c:pt>
                <c:pt idx="466">
                  <c:v>9.32</c:v>
                </c:pt>
                <c:pt idx="467">
                  <c:v>9.34</c:v>
                </c:pt>
                <c:pt idx="468">
                  <c:v>9.36</c:v>
                </c:pt>
                <c:pt idx="469">
                  <c:v>9.3800000000000008</c:v>
                </c:pt>
                <c:pt idx="470">
                  <c:v>9.4</c:v>
                </c:pt>
                <c:pt idx="471">
                  <c:v>9.42</c:v>
                </c:pt>
                <c:pt idx="472">
                  <c:v>9.44</c:v>
                </c:pt>
                <c:pt idx="473">
                  <c:v>9.4600000000000009</c:v>
                </c:pt>
                <c:pt idx="474">
                  <c:v>9.48</c:v>
                </c:pt>
                <c:pt idx="475">
                  <c:v>9.5</c:v>
                </c:pt>
                <c:pt idx="476">
                  <c:v>9.52</c:v>
                </c:pt>
                <c:pt idx="477">
                  <c:v>9.5399999999999991</c:v>
                </c:pt>
                <c:pt idx="478">
                  <c:v>9.56</c:v>
                </c:pt>
                <c:pt idx="479">
                  <c:v>9.58</c:v>
                </c:pt>
                <c:pt idx="480">
                  <c:v>9.6</c:v>
                </c:pt>
                <c:pt idx="481">
                  <c:v>9.6199999999999992</c:v>
                </c:pt>
                <c:pt idx="482">
                  <c:v>9.64</c:v>
                </c:pt>
                <c:pt idx="483">
                  <c:v>9.66</c:v>
                </c:pt>
                <c:pt idx="484">
                  <c:v>9.68</c:v>
                </c:pt>
                <c:pt idx="485">
                  <c:v>9.6999999999999993</c:v>
                </c:pt>
                <c:pt idx="486">
                  <c:v>9.7200000000000006</c:v>
                </c:pt>
                <c:pt idx="487">
                  <c:v>9.74</c:v>
                </c:pt>
                <c:pt idx="488">
                  <c:v>9.76</c:v>
                </c:pt>
                <c:pt idx="489">
                  <c:v>9.7799999999999994</c:v>
                </c:pt>
                <c:pt idx="490">
                  <c:v>9.8000000000000007</c:v>
                </c:pt>
                <c:pt idx="491">
                  <c:v>9.82</c:v>
                </c:pt>
                <c:pt idx="492">
                  <c:v>9.84</c:v>
                </c:pt>
                <c:pt idx="493">
                  <c:v>9.86</c:v>
                </c:pt>
                <c:pt idx="494">
                  <c:v>9.8800000000000008</c:v>
                </c:pt>
                <c:pt idx="495">
                  <c:v>9.9</c:v>
                </c:pt>
                <c:pt idx="496">
                  <c:v>9.92</c:v>
                </c:pt>
                <c:pt idx="497">
                  <c:v>9.94</c:v>
                </c:pt>
                <c:pt idx="498">
                  <c:v>9.9600000000000009</c:v>
                </c:pt>
                <c:pt idx="499">
                  <c:v>9.98</c:v>
                </c:pt>
                <c:pt idx="500">
                  <c:v>10</c:v>
                </c:pt>
              </c:numCache>
            </c:numRef>
          </c:xVal>
          <c:yVal>
            <c:numRef>
              <c:f>Retutns!$AR$100:$AR$600</c:f>
              <c:numCache>
                <c:formatCode>General</c:formatCode>
                <c:ptCount val="5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numCache>
            </c:numRef>
          </c:yVal>
          <c:smooth val="0"/>
          <c:extLst>
            <c:ext xmlns:c16="http://schemas.microsoft.com/office/drawing/2014/chart" uri="{C3380CC4-5D6E-409C-BE32-E72D297353CC}">
              <c16:uniqueId val="{0000001B-9EE4-41BA-866C-6CFCD2497B28}"/>
            </c:ext>
          </c:extLst>
        </c:ser>
        <c:dLbls>
          <c:showLegendKey val="0"/>
          <c:showVal val="0"/>
          <c:showCatName val="0"/>
          <c:showSerName val="0"/>
          <c:showPercent val="0"/>
          <c:showBubbleSize val="0"/>
        </c:dLbls>
        <c:axId val="716669496"/>
        <c:axId val="716671792"/>
      </c:scatterChart>
      <c:valAx>
        <c:axId val="716669496"/>
        <c:scaling>
          <c:orientation val="minMax"/>
          <c:max val="10"/>
        </c:scaling>
        <c:delete val="1"/>
        <c:axPos val="b"/>
        <c:majorGridlines>
          <c:spPr>
            <a:ln w="9525" cap="flat" cmpd="sng" algn="ctr">
              <a:noFill/>
              <a:round/>
            </a:ln>
            <a:effectLst/>
          </c:spPr>
        </c:majorGridlines>
        <c:numFmt formatCode="0.00" sourceLinked="1"/>
        <c:majorTickMark val="out"/>
        <c:minorTickMark val="none"/>
        <c:tickLblPos val="nextTo"/>
        <c:crossAx val="716671792"/>
        <c:crosses val="autoZero"/>
        <c:crossBetween val="midCat"/>
      </c:valAx>
      <c:valAx>
        <c:axId val="716671792"/>
        <c:scaling>
          <c:orientation val="minMax"/>
          <c:max val="0.5"/>
          <c:min val="-0.5"/>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669496"/>
        <c:crosses val="autoZero"/>
        <c:crossBetween val="midCat"/>
      </c:valAx>
      <c:spPr>
        <a:noFill/>
        <a:ln>
          <a:noFill/>
        </a:ln>
        <a:effectLst/>
      </c:spPr>
    </c:plotArea>
    <c:legend>
      <c:legendPos val="r"/>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2"/>
          <c:tx>
            <c:strRef>
              <c:f>Volatility!$P$12</c:f>
              <c:strCache>
                <c:ptCount val="1"/>
                <c:pt idx="0">
                  <c:v>US Inflation-Linked Govt (ICE) FX Hdg.</c:v>
                </c:pt>
              </c:strCache>
            </c:strRef>
          </c:tx>
          <c:spPr>
            <a:ln w="28575" cap="rnd">
              <a:solidFill>
                <a:schemeClr val="tx1"/>
              </a:solidFill>
              <a:round/>
            </a:ln>
            <a:effectLst/>
          </c:spPr>
          <c:marker>
            <c:symbol val="none"/>
          </c:marker>
          <c:cat>
            <c:numRef>
              <c:f>Volatility!$M$13:$M$201</c:f>
              <c:numCache>
                <c:formatCode>m\/yyyy</c:formatCode>
                <c:ptCount val="189"/>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numCache>
            </c:numRef>
          </c:cat>
          <c:val>
            <c:numRef>
              <c:f>Volatility!$P$13:$P$201</c:f>
              <c:numCache>
                <c:formatCode>0.00%</c:formatCode>
                <c:ptCount val="189"/>
                <c:pt idx="0">
                  <c:v>4.1572125276439734E-2</c:v>
                </c:pt>
                <c:pt idx="1">
                  <c:v>4.1620360402091654E-2</c:v>
                </c:pt>
                <c:pt idx="2">
                  <c:v>4.1263907627941299E-2</c:v>
                </c:pt>
                <c:pt idx="3">
                  <c:v>4.831248248265E-2</c:v>
                </c:pt>
                <c:pt idx="4">
                  <c:v>4.3960523923588117E-2</c:v>
                </c:pt>
                <c:pt idx="5">
                  <c:v>4.2922508610920507E-2</c:v>
                </c:pt>
                <c:pt idx="6">
                  <c:v>4.2681444446035326E-2</c:v>
                </c:pt>
                <c:pt idx="7">
                  <c:v>4.0577099676810537E-2</c:v>
                </c:pt>
                <c:pt idx="8">
                  <c:v>3.7466774007718549E-2</c:v>
                </c:pt>
                <c:pt idx="9">
                  <c:v>3.73336780692958E-2</c:v>
                </c:pt>
                <c:pt idx="10">
                  <c:v>3.462246393731834E-2</c:v>
                </c:pt>
                <c:pt idx="11">
                  <c:v>3.5820521797123257E-2</c:v>
                </c:pt>
                <c:pt idx="12">
                  <c:v>4.3077749899032985E-2</c:v>
                </c:pt>
                <c:pt idx="13">
                  <c:v>4.3085661820905743E-2</c:v>
                </c:pt>
                <c:pt idx="14">
                  <c:v>4.7983237603449511E-2</c:v>
                </c:pt>
                <c:pt idx="15">
                  <c:v>4.0329958523973898E-2</c:v>
                </c:pt>
                <c:pt idx="16">
                  <c:v>4.0030572293958254E-2</c:v>
                </c:pt>
                <c:pt idx="17">
                  <c:v>4.379325591499636E-2</c:v>
                </c:pt>
                <c:pt idx="18">
                  <c:v>4.4005923051747976E-2</c:v>
                </c:pt>
                <c:pt idx="19">
                  <c:v>4.6855322682021548E-2</c:v>
                </c:pt>
                <c:pt idx="20">
                  <c:v>4.5237685818151865E-2</c:v>
                </c:pt>
                <c:pt idx="21">
                  <c:v>4.6141777559643667E-2</c:v>
                </c:pt>
                <c:pt idx="22">
                  <c:v>4.6380750219343056E-2</c:v>
                </c:pt>
                <c:pt idx="23">
                  <c:v>5.7879610085386397E-2</c:v>
                </c:pt>
                <c:pt idx="24">
                  <c:v>4.825668290977473E-2</c:v>
                </c:pt>
                <c:pt idx="25">
                  <c:v>5.6941217536556545E-2</c:v>
                </c:pt>
                <c:pt idx="26">
                  <c:v>5.6201410771681462E-2</c:v>
                </c:pt>
                <c:pt idx="27">
                  <c:v>5.5923142387972566E-2</c:v>
                </c:pt>
                <c:pt idx="28">
                  <c:v>6.5293690075200708E-2</c:v>
                </c:pt>
                <c:pt idx="29">
                  <c:v>6.057242366862093E-2</c:v>
                </c:pt>
                <c:pt idx="30">
                  <c:v>5.9418142546164815E-2</c:v>
                </c:pt>
                <c:pt idx="31">
                  <c:v>6.0412936904727176E-2</c:v>
                </c:pt>
                <c:pt idx="32">
                  <c:v>6.044655069488325E-2</c:v>
                </c:pt>
                <c:pt idx="33">
                  <c:v>7.7297136487006479E-2</c:v>
                </c:pt>
                <c:pt idx="34">
                  <c:v>0.12831119741401442</c:v>
                </c:pt>
                <c:pt idx="35">
                  <c:v>0.12095538001488589</c:v>
                </c:pt>
                <c:pt idx="36">
                  <c:v>0.13454141653645679</c:v>
                </c:pt>
                <c:pt idx="37">
                  <c:v>0.12699569956928033</c:v>
                </c:pt>
                <c:pt idx="38">
                  <c:v>0.1265604707424299</c:v>
                </c:pt>
                <c:pt idx="39">
                  <c:v>0.14223714730240927</c:v>
                </c:pt>
                <c:pt idx="40">
                  <c:v>0.14155529581307535</c:v>
                </c:pt>
                <c:pt idx="41">
                  <c:v>0.14269920073675635</c:v>
                </c:pt>
                <c:pt idx="42">
                  <c:v>0.14149809234178259</c:v>
                </c:pt>
                <c:pt idx="43">
                  <c:v>0.1414699621185295</c:v>
                </c:pt>
                <c:pt idx="44">
                  <c:v>0.1411653324361834</c:v>
                </c:pt>
                <c:pt idx="45">
                  <c:v>0.13642822368623661</c:v>
                </c:pt>
                <c:pt idx="46">
                  <c:v>8.1010725833064845E-2</c:v>
                </c:pt>
                <c:pt idx="47">
                  <c:v>8.1887489331954166E-2</c:v>
                </c:pt>
                <c:pt idx="48">
                  <c:v>7.6923027643340858E-2</c:v>
                </c:pt>
                <c:pt idx="49">
                  <c:v>7.7104865782080992E-2</c:v>
                </c:pt>
                <c:pt idx="50">
                  <c:v>7.4359871081603732E-2</c:v>
                </c:pt>
                <c:pt idx="51">
                  <c:v>5.247365494832968E-2</c:v>
                </c:pt>
                <c:pt idx="52">
                  <c:v>4.9841073605830545E-2</c:v>
                </c:pt>
                <c:pt idx="53">
                  <c:v>4.9511409153483364E-2</c:v>
                </c:pt>
                <c:pt idx="54">
                  <c:v>5.01195951518148E-2</c:v>
                </c:pt>
                <c:pt idx="55">
                  <c:v>5.0312637396763261E-2</c:v>
                </c:pt>
                <c:pt idx="56">
                  <c:v>5.1770749199980412E-2</c:v>
                </c:pt>
                <c:pt idx="57">
                  <c:v>5.0344483402761313E-2</c:v>
                </c:pt>
                <c:pt idx="58">
                  <c:v>5.2986603109568257E-2</c:v>
                </c:pt>
                <c:pt idx="59">
                  <c:v>5.5484707393528308E-2</c:v>
                </c:pt>
                <c:pt idx="60">
                  <c:v>5.2970962542956225E-2</c:v>
                </c:pt>
                <c:pt idx="61">
                  <c:v>5.1886242965654278E-2</c:v>
                </c:pt>
                <c:pt idx="62">
                  <c:v>4.9529271694074541E-2</c:v>
                </c:pt>
                <c:pt idx="63">
                  <c:v>4.9305768425205579E-2</c:v>
                </c:pt>
                <c:pt idx="64">
                  <c:v>4.8387295383658865E-2</c:v>
                </c:pt>
                <c:pt idx="65">
                  <c:v>4.7889760530163063E-2</c:v>
                </c:pt>
                <c:pt idx="66">
                  <c:v>4.7127840835520796E-2</c:v>
                </c:pt>
                <c:pt idx="67">
                  <c:v>5.8289455151152192E-2</c:v>
                </c:pt>
                <c:pt idx="68">
                  <c:v>5.7295376935506931E-2</c:v>
                </c:pt>
                <c:pt idx="69">
                  <c:v>5.802643817496235E-2</c:v>
                </c:pt>
                <c:pt idx="70">
                  <c:v>5.6328915229294903E-2</c:v>
                </c:pt>
                <c:pt idx="71">
                  <c:v>4.8671647150714308E-2</c:v>
                </c:pt>
                <c:pt idx="72">
                  <c:v>4.1103009732754471E-2</c:v>
                </c:pt>
                <c:pt idx="73">
                  <c:v>4.070762492792631E-2</c:v>
                </c:pt>
                <c:pt idx="74">
                  <c:v>4.3846513285239988E-2</c:v>
                </c:pt>
                <c:pt idx="75">
                  <c:v>5.0031940616152216E-2</c:v>
                </c:pt>
                <c:pt idx="76">
                  <c:v>4.9577081490250204E-2</c:v>
                </c:pt>
                <c:pt idx="77">
                  <c:v>5.0068040613839591E-2</c:v>
                </c:pt>
                <c:pt idx="78">
                  <c:v>5.2866793409989843E-2</c:v>
                </c:pt>
                <c:pt idx="79">
                  <c:v>4.1511215132999678E-2</c:v>
                </c:pt>
                <c:pt idx="80">
                  <c:v>4.2740394667850651E-2</c:v>
                </c:pt>
                <c:pt idx="81">
                  <c:v>4.2148657586732662E-2</c:v>
                </c:pt>
                <c:pt idx="82">
                  <c:v>4.0587488891842702E-2</c:v>
                </c:pt>
                <c:pt idx="83">
                  <c:v>4.0631849576409883E-2</c:v>
                </c:pt>
                <c:pt idx="84">
                  <c:v>4.2541730849089382E-2</c:v>
                </c:pt>
                <c:pt idx="85">
                  <c:v>4.0829923073425187E-2</c:v>
                </c:pt>
                <c:pt idx="86">
                  <c:v>4.0318891917493785E-2</c:v>
                </c:pt>
                <c:pt idx="87">
                  <c:v>3.673304024246489E-2</c:v>
                </c:pt>
                <c:pt idx="88">
                  <c:v>3.2393953841026349E-2</c:v>
                </c:pt>
                <c:pt idx="89">
                  <c:v>5.7586516098507262E-2</c:v>
                </c:pt>
                <c:pt idx="90">
                  <c:v>6.7969961480321306E-2</c:v>
                </c:pt>
                <c:pt idx="91">
                  <c:v>6.3931337315193779E-2</c:v>
                </c:pt>
                <c:pt idx="92">
                  <c:v>6.4452253504576409E-2</c:v>
                </c:pt>
                <c:pt idx="93">
                  <c:v>6.7030050452288659E-2</c:v>
                </c:pt>
                <c:pt idx="94">
                  <c:v>6.6462653354414689E-2</c:v>
                </c:pt>
                <c:pt idx="95">
                  <c:v>6.5627282020928962E-2</c:v>
                </c:pt>
                <c:pt idx="96">
                  <c:v>6.605238492700663E-2</c:v>
                </c:pt>
                <c:pt idx="97">
                  <c:v>7.2782320030972555E-2</c:v>
                </c:pt>
                <c:pt idx="98">
                  <c:v>7.3171689756477407E-2</c:v>
                </c:pt>
                <c:pt idx="99">
                  <c:v>7.2778450044701348E-2</c:v>
                </c:pt>
                <c:pt idx="100">
                  <c:v>7.4136047114869721E-2</c:v>
                </c:pt>
                <c:pt idx="101">
                  <c:v>6.2780348619032617E-2</c:v>
                </c:pt>
                <c:pt idx="102">
                  <c:v>4.6824950128595479E-2</c:v>
                </c:pt>
                <c:pt idx="103">
                  <c:v>4.6866374454884542E-2</c:v>
                </c:pt>
                <c:pt idx="104">
                  <c:v>4.2380132030340481E-2</c:v>
                </c:pt>
                <c:pt idx="105">
                  <c:v>5.2674691180006845E-2</c:v>
                </c:pt>
                <c:pt idx="106">
                  <c:v>5.3116393634425822E-2</c:v>
                </c:pt>
                <c:pt idx="107">
                  <c:v>5.0673560256714829E-2</c:v>
                </c:pt>
                <c:pt idx="108">
                  <c:v>4.9060813839004493E-2</c:v>
                </c:pt>
                <c:pt idx="109">
                  <c:v>5.5757155513073746E-2</c:v>
                </c:pt>
                <c:pt idx="110">
                  <c:v>5.8719902464620499E-2</c:v>
                </c:pt>
                <c:pt idx="111">
                  <c:v>5.8834393466283427E-2</c:v>
                </c:pt>
                <c:pt idx="112">
                  <c:v>5.7571416124197042E-2</c:v>
                </c:pt>
                <c:pt idx="113">
                  <c:v>5.3866307904595873E-2</c:v>
                </c:pt>
                <c:pt idx="114">
                  <c:v>5.4684116690148873E-2</c:v>
                </c:pt>
                <c:pt idx="115">
                  <c:v>5.475455614085295E-2</c:v>
                </c:pt>
                <c:pt idx="116">
                  <c:v>5.448705092204769E-2</c:v>
                </c:pt>
                <c:pt idx="117">
                  <c:v>4.7214624467810433E-2</c:v>
                </c:pt>
                <c:pt idx="118">
                  <c:v>4.604793865685472E-2</c:v>
                </c:pt>
                <c:pt idx="119">
                  <c:v>4.5789544161800241E-2</c:v>
                </c:pt>
                <c:pt idx="120">
                  <c:v>4.5549272821258674E-2</c:v>
                </c:pt>
                <c:pt idx="121">
                  <c:v>2.8620387361586716E-2</c:v>
                </c:pt>
                <c:pt idx="122">
                  <c:v>3.00845680767339E-2</c:v>
                </c:pt>
                <c:pt idx="123">
                  <c:v>3.435869666276118E-2</c:v>
                </c:pt>
                <c:pt idx="124">
                  <c:v>3.3988322058666511E-2</c:v>
                </c:pt>
                <c:pt idx="125">
                  <c:v>3.35532363972132E-2</c:v>
                </c:pt>
                <c:pt idx="126">
                  <c:v>3.6841111916888818E-2</c:v>
                </c:pt>
                <c:pt idx="127">
                  <c:v>3.7115309632157312E-2</c:v>
                </c:pt>
                <c:pt idx="128">
                  <c:v>3.6365013530740078E-2</c:v>
                </c:pt>
                <c:pt idx="129">
                  <c:v>3.4103603648561569E-2</c:v>
                </c:pt>
                <c:pt idx="130">
                  <c:v>3.5986266572377051E-2</c:v>
                </c:pt>
                <c:pt idx="131">
                  <c:v>4.4234392522314377E-2</c:v>
                </c:pt>
                <c:pt idx="132">
                  <c:v>4.2887006190686708E-2</c:v>
                </c:pt>
                <c:pt idx="133">
                  <c:v>4.1206870565697926E-2</c:v>
                </c:pt>
                <c:pt idx="134">
                  <c:v>3.9887872387937208E-2</c:v>
                </c:pt>
                <c:pt idx="135">
                  <c:v>3.6532081417943771E-2</c:v>
                </c:pt>
                <c:pt idx="136">
                  <c:v>3.6766504889888321E-2</c:v>
                </c:pt>
                <c:pt idx="137">
                  <c:v>3.5797263861921065E-2</c:v>
                </c:pt>
                <c:pt idx="138">
                  <c:v>2.9871432993596219E-2</c:v>
                </c:pt>
                <c:pt idx="139">
                  <c:v>2.8428726029077759E-2</c:v>
                </c:pt>
                <c:pt idx="140">
                  <c:v>3.0697915090590285E-2</c:v>
                </c:pt>
                <c:pt idx="141">
                  <c:v>3.0924278634931961E-2</c:v>
                </c:pt>
                <c:pt idx="142">
                  <c:v>3.0644936108448803E-2</c:v>
                </c:pt>
                <c:pt idx="143">
                  <c:v>2.1271645660148372E-2</c:v>
                </c:pt>
                <c:pt idx="144">
                  <c:v>2.2176614013210156E-2</c:v>
                </c:pt>
                <c:pt idx="145">
                  <c:v>2.4081427774041212E-2</c:v>
                </c:pt>
                <c:pt idx="146">
                  <c:v>2.6290655616155199E-2</c:v>
                </c:pt>
                <c:pt idx="147">
                  <c:v>2.8243191134405213E-2</c:v>
                </c:pt>
                <c:pt idx="148">
                  <c:v>2.76596029682936E-2</c:v>
                </c:pt>
                <c:pt idx="149">
                  <c:v>2.7894857623192517E-2</c:v>
                </c:pt>
                <c:pt idx="150">
                  <c:v>2.5590741223411959E-2</c:v>
                </c:pt>
                <c:pt idx="151">
                  <c:v>2.633351735647246E-2</c:v>
                </c:pt>
                <c:pt idx="152">
                  <c:v>2.4611511534239419E-2</c:v>
                </c:pt>
                <c:pt idx="153">
                  <c:v>2.6786965622718956E-2</c:v>
                </c:pt>
                <c:pt idx="154">
                  <c:v>3.1144452154436748E-2</c:v>
                </c:pt>
                <c:pt idx="155">
                  <c:v>3.1468195054689743E-2</c:v>
                </c:pt>
                <c:pt idx="156">
                  <c:v>2.9827242428844988E-2</c:v>
                </c:pt>
                <c:pt idx="157">
                  <c:v>3.2389998456313643E-2</c:v>
                </c:pt>
                <c:pt idx="158">
                  <c:v>3.0184140778651537E-2</c:v>
                </c:pt>
                <c:pt idx="159">
                  <c:v>3.4166236789609068E-2</c:v>
                </c:pt>
                <c:pt idx="160">
                  <c:v>3.4052991325018982E-2</c:v>
                </c:pt>
                <c:pt idx="161">
                  <c:v>3.728133581297751E-2</c:v>
                </c:pt>
                <c:pt idx="162">
                  <c:v>3.7497944186072628E-2</c:v>
                </c:pt>
                <c:pt idx="163">
                  <c:v>3.6274629250658469E-2</c:v>
                </c:pt>
                <c:pt idx="164">
                  <c:v>4.2395085478475834E-2</c:v>
                </c:pt>
                <c:pt idx="165">
                  <c:v>4.4340083548533249E-2</c:v>
                </c:pt>
                <c:pt idx="166">
                  <c:v>3.795841684120807E-2</c:v>
                </c:pt>
                <c:pt idx="167">
                  <c:v>3.8292138642522719E-2</c:v>
                </c:pt>
                <c:pt idx="168">
                  <c:v>3.8435720483567221E-2</c:v>
                </c:pt>
                <c:pt idx="169">
                  <c:v>4.1366952444499158E-2</c:v>
                </c:pt>
                <c:pt idx="170">
                  <c:v>4.0932568939659776E-2</c:v>
                </c:pt>
                <c:pt idx="171">
                  <c:v>4.6453975952744683E-2</c:v>
                </c:pt>
                <c:pt idx="172">
                  <c:v>5.2293377557427252E-2</c:v>
                </c:pt>
                <c:pt idx="173">
                  <c:v>5.1486945565224228E-2</c:v>
                </c:pt>
                <c:pt idx="174">
                  <c:v>5.1802771687868725E-2</c:v>
                </c:pt>
                <c:pt idx="175">
                  <c:v>5.4457324993563032E-2</c:v>
                </c:pt>
                <c:pt idx="176">
                  <c:v>5.1309523748254829E-2</c:v>
                </c:pt>
                <c:pt idx="177">
                  <c:v>4.5671846111939994E-2</c:v>
                </c:pt>
                <c:pt idx="178">
                  <c:v>4.7693794812704547E-2</c:v>
                </c:pt>
                <c:pt idx="179">
                  <c:v>4.7228765117727299E-2</c:v>
                </c:pt>
                <c:pt idx="180">
                  <c:v>4.6720003502490531E-2</c:v>
                </c:pt>
                <c:pt idx="181">
                  <c:v>4.4793212959919802E-2</c:v>
                </c:pt>
                <c:pt idx="182">
                  <c:v>5.3303054236216986E-2</c:v>
                </c:pt>
                <c:pt idx="183">
                  <c:v>4.7645270680119103E-2</c:v>
                </c:pt>
                <c:pt idx="184">
                  <c:v>4.2092261867128368E-2</c:v>
                </c:pt>
                <c:pt idx="185">
                  <c:v>4.2588902843986781E-2</c:v>
                </c:pt>
                <c:pt idx="186">
                  <c:v>4.2340425127766486E-2</c:v>
                </c:pt>
                <c:pt idx="187">
                  <c:v>4.3818096199463689E-2</c:v>
                </c:pt>
                <c:pt idx="188">
                  <c:v>4.3943521913722597E-2</c:v>
                </c:pt>
              </c:numCache>
            </c:numRef>
          </c:val>
          <c:smooth val="0"/>
          <c:extLst>
            <c:ext xmlns:c16="http://schemas.microsoft.com/office/drawing/2014/chart" uri="{C3380CC4-5D6E-409C-BE32-E72D297353CC}">
              <c16:uniqueId val="{00000000-AC51-4E95-8E13-1AAF0EBD3F37}"/>
            </c:ext>
          </c:extLst>
        </c:ser>
        <c:ser>
          <c:idx val="3"/>
          <c:order val="3"/>
          <c:tx>
            <c:strRef>
              <c:f>Volatility!$Q$12</c:f>
              <c:strCache>
                <c:ptCount val="1"/>
                <c:pt idx="0">
                  <c:v>US MBS (ICE) FX Hdg.</c:v>
                </c:pt>
              </c:strCache>
            </c:strRef>
          </c:tx>
          <c:spPr>
            <a:ln w="28575" cap="rnd">
              <a:solidFill>
                <a:srgbClr val="0070C0"/>
              </a:solidFill>
              <a:round/>
            </a:ln>
            <a:effectLst/>
          </c:spPr>
          <c:marker>
            <c:symbol val="none"/>
          </c:marker>
          <c:cat>
            <c:numRef>
              <c:f>Volatility!$M$13:$M$201</c:f>
              <c:numCache>
                <c:formatCode>m\/yyyy</c:formatCode>
                <c:ptCount val="189"/>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numCache>
            </c:numRef>
          </c:cat>
          <c:val>
            <c:numRef>
              <c:f>Volatility!$Q$13:$Q$201</c:f>
              <c:numCache>
                <c:formatCode>0.00%</c:formatCode>
                <c:ptCount val="189"/>
                <c:pt idx="0">
                  <c:v>2.3840696107896912E-2</c:v>
                </c:pt>
                <c:pt idx="1">
                  <c:v>2.3405087248094356E-2</c:v>
                </c:pt>
                <c:pt idx="2">
                  <c:v>2.2747381667507859E-2</c:v>
                </c:pt>
                <c:pt idx="3">
                  <c:v>2.5441744508511277E-2</c:v>
                </c:pt>
                <c:pt idx="4">
                  <c:v>2.2943715122803535E-2</c:v>
                </c:pt>
                <c:pt idx="5">
                  <c:v>2.166445433926693E-2</c:v>
                </c:pt>
                <c:pt idx="6">
                  <c:v>2.129109587682991E-2</c:v>
                </c:pt>
                <c:pt idx="7">
                  <c:v>2.5157228312428146E-2</c:v>
                </c:pt>
                <c:pt idx="8">
                  <c:v>2.7255234526433799E-2</c:v>
                </c:pt>
                <c:pt idx="9">
                  <c:v>2.622667535163388E-2</c:v>
                </c:pt>
                <c:pt idx="10">
                  <c:v>2.3803749704615868E-2</c:v>
                </c:pt>
                <c:pt idx="11">
                  <c:v>2.4548452089693966E-2</c:v>
                </c:pt>
                <c:pt idx="12">
                  <c:v>2.5116537109315773E-2</c:v>
                </c:pt>
                <c:pt idx="13">
                  <c:v>2.5399695774842371E-2</c:v>
                </c:pt>
                <c:pt idx="14">
                  <c:v>2.6782690984358468E-2</c:v>
                </c:pt>
                <c:pt idx="15">
                  <c:v>2.2621548054092947E-2</c:v>
                </c:pt>
                <c:pt idx="16">
                  <c:v>2.1787311361515821E-2</c:v>
                </c:pt>
                <c:pt idx="17">
                  <c:v>2.3337084806648992E-2</c:v>
                </c:pt>
                <c:pt idx="18">
                  <c:v>2.5004154382094912E-2</c:v>
                </c:pt>
                <c:pt idx="19">
                  <c:v>2.292236938411512E-2</c:v>
                </c:pt>
                <c:pt idx="20">
                  <c:v>2.2235982918765614E-2</c:v>
                </c:pt>
                <c:pt idx="21">
                  <c:v>2.2505526392017978E-2</c:v>
                </c:pt>
                <c:pt idx="22">
                  <c:v>2.3217607738328875E-2</c:v>
                </c:pt>
                <c:pt idx="23">
                  <c:v>2.7091233738140191E-2</c:v>
                </c:pt>
                <c:pt idx="24">
                  <c:v>2.5769817440352404E-2</c:v>
                </c:pt>
                <c:pt idx="25">
                  <c:v>2.7930255182247343E-2</c:v>
                </c:pt>
                <c:pt idx="26">
                  <c:v>2.786680071013144E-2</c:v>
                </c:pt>
                <c:pt idx="27">
                  <c:v>2.7586982931678623E-2</c:v>
                </c:pt>
                <c:pt idx="28">
                  <c:v>2.785800407260167E-2</c:v>
                </c:pt>
                <c:pt idx="29">
                  <c:v>2.6066917207972121E-2</c:v>
                </c:pt>
                <c:pt idx="30">
                  <c:v>2.3624313361835129E-2</c:v>
                </c:pt>
                <c:pt idx="31">
                  <c:v>2.447265691263693E-2</c:v>
                </c:pt>
                <c:pt idx="32">
                  <c:v>2.5723168721813974E-2</c:v>
                </c:pt>
                <c:pt idx="33">
                  <c:v>2.607140893078783E-2</c:v>
                </c:pt>
                <c:pt idx="34">
                  <c:v>3.5998216117418415E-2</c:v>
                </c:pt>
                <c:pt idx="35">
                  <c:v>5.0376014043481958E-2</c:v>
                </c:pt>
                <c:pt idx="36">
                  <c:v>5.0900425699237882E-2</c:v>
                </c:pt>
                <c:pt idx="37">
                  <c:v>4.9713906139392867E-2</c:v>
                </c:pt>
                <c:pt idx="38">
                  <c:v>4.9376692606201082E-2</c:v>
                </c:pt>
                <c:pt idx="39">
                  <c:v>4.9873558944777345E-2</c:v>
                </c:pt>
                <c:pt idx="40">
                  <c:v>4.9654232356457696E-2</c:v>
                </c:pt>
                <c:pt idx="41">
                  <c:v>4.851816782495922E-2</c:v>
                </c:pt>
                <c:pt idx="42">
                  <c:v>4.8491685885314384E-2</c:v>
                </c:pt>
                <c:pt idx="43">
                  <c:v>4.774230171166103E-2</c:v>
                </c:pt>
                <c:pt idx="44">
                  <c:v>4.7186631003437236E-2</c:v>
                </c:pt>
                <c:pt idx="45">
                  <c:v>4.7101615104522099E-2</c:v>
                </c:pt>
                <c:pt idx="46">
                  <c:v>3.7475747672813177E-2</c:v>
                </c:pt>
                <c:pt idx="47">
                  <c:v>1.6165217429575589E-2</c:v>
                </c:pt>
                <c:pt idx="48">
                  <c:v>2.5846644937891929E-2</c:v>
                </c:pt>
                <c:pt idx="49">
                  <c:v>2.7570902151626185E-2</c:v>
                </c:pt>
                <c:pt idx="50">
                  <c:v>2.7837066198603877E-2</c:v>
                </c:pt>
                <c:pt idx="51">
                  <c:v>2.6475553045987706E-2</c:v>
                </c:pt>
                <c:pt idx="52">
                  <c:v>2.648041197152752E-2</c:v>
                </c:pt>
                <c:pt idx="53">
                  <c:v>2.7558134750180232E-2</c:v>
                </c:pt>
                <c:pt idx="54">
                  <c:v>2.7631781931813103E-2</c:v>
                </c:pt>
                <c:pt idx="55">
                  <c:v>2.7630730421694675E-2</c:v>
                </c:pt>
                <c:pt idx="56">
                  <c:v>2.7950206862139029E-2</c:v>
                </c:pt>
                <c:pt idx="57">
                  <c:v>2.9094193735020545E-2</c:v>
                </c:pt>
                <c:pt idx="58">
                  <c:v>2.9512580214360973E-2</c:v>
                </c:pt>
                <c:pt idx="59">
                  <c:v>2.8713120694205289E-2</c:v>
                </c:pt>
                <c:pt idx="60">
                  <c:v>2.2060600832500211E-2</c:v>
                </c:pt>
                <c:pt idx="61">
                  <c:v>1.9560364376602357E-2</c:v>
                </c:pt>
                <c:pt idx="62">
                  <c:v>1.9505701730519718E-2</c:v>
                </c:pt>
                <c:pt idx="63">
                  <c:v>1.9420304276241866E-2</c:v>
                </c:pt>
                <c:pt idx="64">
                  <c:v>2.0758836015713229E-2</c:v>
                </c:pt>
                <c:pt idx="65">
                  <c:v>2.0562842702311367E-2</c:v>
                </c:pt>
                <c:pt idx="66">
                  <c:v>1.9297810285578559E-2</c:v>
                </c:pt>
                <c:pt idx="67">
                  <c:v>1.9924936181031586E-2</c:v>
                </c:pt>
                <c:pt idx="68">
                  <c:v>2.2329755728827193E-2</c:v>
                </c:pt>
                <c:pt idx="69">
                  <c:v>2.1107932804344601E-2</c:v>
                </c:pt>
                <c:pt idx="70">
                  <c:v>2.0849959886597557E-2</c:v>
                </c:pt>
                <c:pt idx="71">
                  <c:v>2.0065609657049812E-2</c:v>
                </c:pt>
                <c:pt idx="72">
                  <c:v>1.7517551717686403E-2</c:v>
                </c:pt>
                <c:pt idx="73">
                  <c:v>1.6972498342907563E-2</c:v>
                </c:pt>
                <c:pt idx="74">
                  <c:v>1.7308752121397996E-2</c:v>
                </c:pt>
                <c:pt idx="75">
                  <c:v>1.7763614241169803E-2</c:v>
                </c:pt>
                <c:pt idx="76">
                  <c:v>1.6697848255497961E-2</c:v>
                </c:pt>
                <c:pt idx="77">
                  <c:v>1.4756857265814979E-2</c:v>
                </c:pt>
                <c:pt idx="78">
                  <c:v>1.4962224858866164E-2</c:v>
                </c:pt>
                <c:pt idx="79">
                  <c:v>1.4330286744577658E-2</c:v>
                </c:pt>
                <c:pt idx="80">
                  <c:v>9.6572102126291706E-3</c:v>
                </c:pt>
                <c:pt idx="81">
                  <c:v>9.5540315145920592E-3</c:v>
                </c:pt>
                <c:pt idx="82">
                  <c:v>1.0658631585373767E-2</c:v>
                </c:pt>
                <c:pt idx="83">
                  <c:v>1.1812604593091539E-2</c:v>
                </c:pt>
                <c:pt idx="84">
                  <c:v>1.0825264640896986E-2</c:v>
                </c:pt>
                <c:pt idx="85">
                  <c:v>1.2757640135157514E-2</c:v>
                </c:pt>
                <c:pt idx="86">
                  <c:v>1.295647644300648E-2</c:v>
                </c:pt>
                <c:pt idx="87">
                  <c:v>1.29493095639041E-2</c:v>
                </c:pt>
                <c:pt idx="88">
                  <c:v>1.2212370405007006E-2</c:v>
                </c:pt>
                <c:pt idx="89">
                  <c:v>2.07527023431999E-2</c:v>
                </c:pt>
                <c:pt idx="90">
                  <c:v>2.2441190213128584E-2</c:v>
                </c:pt>
                <c:pt idx="91">
                  <c:v>2.01998244816857E-2</c:v>
                </c:pt>
                <c:pt idx="92">
                  <c:v>2.0047885401979659E-2</c:v>
                </c:pt>
                <c:pt idx="93">
                  <c:v>2.5510594590554655E-2</c:v>
                </c:pt>
                <c:pt idx="94">
                  <c:v>2.6742138861899037E-2</c:v>
                </c:pt>
                <c:pt idx="95">
                  <c:v>2.7478993464429908E-2</c:v>
                </c:pt>
                <c:pt idx="96">
                  <c:v>2.7663379797453921E-2</c:v>
                </c:pt>
                <c:pt idx="97">
                  <c:v>3.2277351896562785E-2</c:v>
                </c:pt>
                <c:pt idx="98">
                  <c:v>3.2285559254311154E-2</c:v>
                </c:pt>
                <c:pt idx="99">
                  <c:v>3.2556755897132236E-2</c:v>
                </c:pt>
                <c:pt idx="100">
                  <c:v>3.3647234115694612E-2</c:v>
                </c:pt>
                <c:pt idx="101">
                  <c:v>3.0226416351505272E-2</c:v>
                </c:pt>
                <c:pt idx="102">
                  <c:v>2.7301165309794512E-2</c:v>
                </c:pt>
                <c:pt idx="103">
                  <c:v>2.876995971179282E-2</c:v>
                </c:pt>
                <c:pt idx="104">
                  <c:v>2.8258193180353584E-2</c:v>
                </c:pt>
                <c:pt idx="105">
                  <c:v>2.681116931429884E-2</c:v>
                </c:pt>
                <c:pt idx="106">
                  <c:v>2.7320782632208093E-2</c:v>
                </c:pt>
                <c:pt idx="107">
                  <c:v>2.5081467805388245E-2</c:v>
                </c:pt>
                <c:pt idx="108">
                  <c:v>2.3349035993337746E-2</c:v>
                </c:pt>
                <c:pt idx="109">
                  <c:v>2.0310463716115303E-2</c:v>
                </c:pt>
                <c:pt idx="110">
                  <c:v>2.1310823541102301E-2</c:v>
                </c:pt>
                <c:pt idx="111">
                  <c:v>1.9678117057002453E-2</c:v>
                </c:pt>
                <c:pt idx="112">
                  <c:v>1.9235911491506996E-2</c:v>
                </c:pt>
                <c:pt idx="113">
                  <c:v>1.7307462132113576E-2</c:v>
                </c:pt>
                <c:pt idx="114">
                  <c:v>2.0219988310400359E-2</c:v>
                </c:pt>
                <c:pt idx="115">
                  <c:v>1.8817605876122787E-2</c:v>
                </c:pt>
                <c:pt idx="116">
                  <c:v>1.7627153382314353E-2</c:v>
                </c:pt>
                <c:pt idx="117">
                  <c:v>1.7452373373373502E-2</c:v>
                </c:pt>
                <c:pt idx="118">
                  <c:v>1.5744002898650879E-2</c:v>
                </c:pt>
                <c:pt idx="119">
                  <c:v>1.5144889026875158E-2</c:v>
                </c:pt>
                <c:pt idx="120">
                  <c:v>1.5338721056084291E-2</c:v>
                </c:pt>
                <c:pt idx="121">
                  <c:v>1.7358486266219914E-2</c:v>
                </c:pt>
                <c:pt idx="122">
                  <c:v>1.7081013382753907E-2</c:v>
                </c:pt>
                <c:pt idx="123">
                  <c:v>1.6939527470065122E-2</c:v>
                </c:pt>
                <c:pt idx="124">
                  <c:v>1.6887282735295758E-2</c:v>
                </c:pt>
                <c:pt idx="125">
                  <c:v>1.6702224947048767E-2</c:v>
                </c:pt>
                <c:pt idx="126">
                  <c:v>1.3756977403220782E-2</c:v>
                </c:pt>
                <c:pt idx="127">
                  <c:v>1.339753437288844E-2</c:v>
                </c:pt>
                <c:pt idx="128">
                  <c:v>1.3509603318313303E-2</c:v>
                </c:pt>
                <c:pt idx="129">
                  <c:v>1.3142191252188157E-2</c:v>
                </c:pt>
                <c:pt idx="130">
                  <c:v>1.464506122151144E-2</c:v>
                </c:pt>
                <c:pt idx="131">
                  <c:v>2.527031801792911E-2</c:v>
                </c:pt>
                <c:pt idx="132">
                  <c:v>2.528433650953239E-2</c:v>
                </c:pt>
                <c:pt idx="133">
                  <c:v>2.2008869286556435E-2</c:v>
                </c:pt>
                <c:pt idx="134">
                  <c:v>2.2169120210533636E-2</c:v>
                </c:pt>
                <c:pt idx="135">
                  <c:v>2.1952627301864015E-2</c:v>
                </c:pt>
                <c:pt idx="136">
                  <c:v>2.2706786130221868E-2</c:v>
                </c:pt>
                <c:pt idx="137">
                  <c:v>2.3356637950776141E-2</c:v>
                </c:pt>
                <c:pt idx="138">
                  <c:v>2.2321321238183502E-2</c:v>
                </c:pt>
                <c:pt idx="139">
                  <c:v>2.2578668935725393E-2</c:v>
                </c:pt>
                <c:pt idx="140">
                  <c:v>2.3554814022538229E-2</c:v>
                </c:pt>
                <c:pt idx="141">
                  <c:v>2.3609451689755714E-2</c:v>
                </c:pt>
                <c:pt idx="142">
                  <c:v>2.3386678997785352E-2</c:v>
                </c:pt>
                <c:pt idx="143">
                  <c:v>1.3469022708692442E-2</c:v>
                </c:pt>
                <c:pt idx="144">
                  <c:v>1.3350634986600994E-2</c:v>
                </c:pt>
                <c:pt idx="145">
                  <c:v>1.9095186209189905E-2</c:v>
                </c:pt>
                <c:pt idx="146">
                  <c:v>2.0080700820801684E-2</c:v>
                </c:pt>
                <c:pt idx="147">
                  <c:v>2.0910533230886291E-2</c:v>
                </c:pt>
                <c:pt idx="148">
                  <c:v>2.0535408887621842E-2</c:v>
                </c:pt>
                <c:pt idx="149">
                  <c:v>2.0750371519127512E-2</c:v>
                </c:pt>
                <c:pt idx="150">
                  <c:v>2.0440964218495616E-2</c:v>
                </c:pt>
                <c:pt idx="151">
                  <c:v>1.987001098046089E-2</c:v>
                </c:pt>
                <c:pt idx="152">
                  <c:v>1.912903837339737E-2</c:v>
                </c:pt>
                <c:pt idx="153">
                  <c:v>1.9919126258676381E-2</c:v>
                </c:pt>
                <c:pt idx="154">
                  <c:v>2.0909097411066183E-2</c:v>
                </c:pt>
                <c:pt idx="155">
                  <c:v>2.3263707787023118E-2</c:v>
                </c:pt>
                <c:pt idx="156">
                  <c:v>2.8912358320212543E-2</c:v>
                </c:pt>
                <c:pt idx="157">
                  <c:v>2.656226766743313E-2</c:v>
                </c:pt>
                <c:pt idx="158">
                  <c:v>2.5013419670975888E-2</c:v>
                </c:pt>
                <c:pt idx="159">
                  <c:v>2.7577593506982506E-2</c:v>
                </c:pt>
                <c:pt idx="160">
                  <c:v>2.6687557196021314E-2</c:v>
                </c:pt>
                <c:pt idx="161">
                  <c:v>2.7845023547550401E-2</c:v>
                </c:pt>
                <c:pt idx="162">
                  <c:v>2.7731843691782457E-2</c:v>
                </c:pt>
                <c:pt idx="163">
                  <c:v>2.7004664075270069E-2</c:v>
                </c:pt>
                <c:pt idx="164">
                  <c:v>2.7358230936959355E-2</c:v>
                </c:pt>
                <c:pt idx="165">
                  <c:v>2.5217085658158615E-2</c:v>
                </c:pt>
                <c:pt idx="166">
                  <c:v>2.1176359889787905E-2</c:v>
                </c:pt>
                <c:pt idx="167">
                  <c:v>2.1817293391002714E-2</c:v>
                </c:pt>
                <c:pt idx="168">
                  <c:v>1.8701446711174755E-2</c:v>
                </c:pt>
                <c:pt idx="169">
                  <c:v>1.8643467293593018E-2</c:v>
                </c:pt>
                <c:pt idx="170">
                  <c:v>1.8184615875664088E-2</c:v>
                </c:pt>
                <c:pt idx="171">
                  <c:v>1.6397396689164356E-2</c:v>
                </c:pt>
                <c:pt idx="172">
                  <c:v>1.4638463655104598E-2</c:v>
                </c:pt>
                <c:pt idx="173">
                  <c:v>1.3439026953412418E-2</c:v>
                </c:pt>
                <c:pt idx="174">
                  <c:v>1.4199685976041224E-2</c:v>
                </c:pt>
                <c:pt idx="175">
                  <c:v>1.4267787940927375E-2</c:v>
                </c:pt>
                <c:pt idx="176">
                  <c:v>1.3670454870399754E-2</c:v>
                </c:pt>
                <c:pt idx="177">
                  <c:v>1.3476001565071822E-2</c:v>
                </c:pt>
                <c:pt idx="178">
                  <c:v>1.3689466089595381E-2</c:v>
                </c:pt>
                <c:pt idx="179">
                  <c:v>1.3396326158520273E-2</c:v>
                </c:pt>
                <c:pt idx="180">
                  <c:v>1.3245199130250929E-2</c:v>
                </c:pt>
                <c:pt idx="181">
                  <c:v>1.2899736431415953E-2</c:v>
                </c:pt>
                <c:pt idx="182">
                  <c:v>1.4666380541286187E-2</c:v>
                </c:pt>
                <c:pt idx="183">
                  <c:v>1.3073137969272577E-2</c:v>
                </c:pt>
                <c:pt idx="184">
                  <c:v>1.2228613241826801E-2</c:v>
                </c:pt>
                <c:pt idx="185">
                  <c:v>1.226647278338213E-2</c:v>
                </c:pt>
                <c:pt idx="186">
                  <c:v>1.2254894013116852E-2</c:v>
                </c:pt>
                <c:pt idx="187">
                  <c:v>1.3567691570250794E-2</c:v>
                </c:pt>
                <c:pt idx="188">
                  <c:v>1.3613483623365341E-2</c:v>
                </c:pt>
              </c:numCache>
            </c:numRef>
          </c:val>
          <c:smooth val="0"/>
          <c:extLst xmlns:c15="http://schemas.microsoft.com/office/drawing/2012/chart">
            <c:ext xmlns:c16="http://schemas.microsoft.com/office/drawing/2014/chart" uri="{C3380CC4-5D6E-409C-BE32-E72D297353CC}">
              <c16:uniqueId val="{00000001-AC51-4E95-8E13-1AAF0EBD3F37}"/>
            </c:ext>
          </c:extLst>
        </c:ser>
        <c:ser>
          <c:idx val="4"/>
          <c:order val="4"/>
          <c:tx>
            <c:strRef>
              <c:f>Volatility!$R$12</c:f>
              <c:strCache>
                <c:ptCount val="1"/>
                <c:pt idx="0">
                  <c:v>World Equity (MSCI) FX Unhdg.</c:v>
                </c:pt>
              </c:strCache>
            </c:strRef>
          </c:tx>
          <c:spPr>
            <a:ln w="28575" cap="rnd">
              <a:solidFill>
                <a:schemeClr val="accent6"/>
              </a:solidFill>
              <a:round/>
            </a:ln>
            <a:effectLst/>
          </c:spPr>
          <c:marker>
            <c:symbol val="none"/>
          </c:marker>
          <c:cat>
            <c:numRef>
              <c:f>Volatility!$M$13:$M$201</c:f>
              <c:numCache>
                <c:formatCode>m\/yyyy</c:formatCode>
                <c:ptCount val="189"/>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numCache>
            </c:numRef>
          </c:cat>
          <c:val>
            <c:numRef>
              <c:f>Volatility!$R$13:$R$201</c:f>
              <c:numCache>
                <c:formatCode>0.00%</c:formatCode>
                <c:ptCount val="189"/>
                <c:pt idx="0">
                  <c:v>0.10462009817952346</c:v>
                </c:pt>
                <c:pt idx="1">
                  <c:v>0.10468652674261213</c:v>
                </c:pt>
                <c:pt idx="2">
                  <c:v>0.10473626053868104</c:v>
                </c:pt>
                <c:pt idx="3">
                  <c:v>0.10293093032889503</c:v>
                </c:pt>
                <c:pt idx="4">
                  <c:v>0.10025936088986381</c:v>
                </c:pt>
                <c:pt idx="5">
                  <c:v>0.1124795255903531</c:v>
                </c:pt>
                <c:pt idx="6">
                  <c:v>0.11149507019649639</c:v>
                </c:pt>
                <c:pt idx="7">
                  <c:v>0.10736010916403503</c:v>
                </c:pt>
                <c:pt idx="8">
                  <c:v>0.10627211803334322</c:v>
                </c:pt>
                <c:pt idx="9">
                  <c:v>9.5084670673561453E-2</c:v>
                </c:pt>
                <c:pt idx="10">
                  <c:v>9.1125830798656868E-2</c:v>
                </c:pt>
                <c:pt idx="11">
                  <c:v>7.9858196406043178E-2</c:v>
                </c:pt>
                <c:pt idx="12">
                  <c:v>8.0899890717888653E-2</c:v>
                </c:pt>
                <c:pt idx="13">
                  <c:v>8.0462073608224535E-2</c:v>
                </c:pt>
                <c:pt idx="14">
                  <c:v>8.3228681469389137E-2</c:v>
                </c:pt>
                <c:pt idx="15">
                  <c:v>8.3480864850909303E-2</c:v>
                </c:pt>
                <c:pt idx="16">
                  <c:v>8.3366411900778203E-2</c:v>
                </c:pt>
                <c:pt idx="17">
                  <c:v>6.1437946213735953E-2</c:v>
                </c:pt>
                <c:pt idx="18">
                  <c:v>6.4780287753934684E-2</c:v>
                </c:pt>
                <c:pt idx="19">
                  <c:v>7.6285733024555311E-2</c:v>
                </c:pt>
                <c:pt idx="20">
                  <c:v>7.6289747104423253E-2</c:v>
                </c:pt>
                <c:pt idx="21">
                  <c:v>7.5229909722867361E-2</c:v>
                </c:pt>
                <c:pt idx="22">
                  <c:v>7.3189788118000698E-2</c:v>
                </c:pt>
                <c:pt idx="23">
                  <c:v>9.6337657882462166E-2</c:v>
                </c:pt>
                <c:pt idx="24">
                  <c:v>9.3993197554694319E-2</c:v>
                </c:pt>
                <c:pt idx="25">
                  <c:v>0.13331924817797897</c:v>
                </c:pt>
                <c:pt idx="26">
                  <c:v>0.13322656890812021</c:v>
                </c:pt>
                <c:pt idx="27">
                  <c:v>0.13796951565181034</c:v>
                </c:pt>
                <c:pt idx="28">
                  <c:v>0.15657278348371045</c:v>
                </c:pt>
                <c:pt idx="29">
                  <c:v>0.14897431846439949</c:v>
                </c:pt>
                <c:pt idx="30">
                  <c:v>0.16955903909343531</c:v>
                </c:pt>
                <c:pt idx="31">
                  <c:v>0.16945875666348581</c:v>
                </c:pt>
                <c:pt idx="32">
                  <c:v>0.17962551981688615</c:v>
                </c:pt>
                <c:pt idx="33">
                  <c:v>0.19291679332729622</c:v>
                </c:pt>
                <c:pt idx="34">
                  <c:v>0.20611966453523992</c:v>
                </c:pt>
                <c:pt idx="35">
                  <c:v>0.2073466661853014</c:v>
                </c:pt>
                <c:pt idx="36">
                  <c:v>0.20596675792653305</c:v>
                </c:pt>
                <c:pt idx="37">
                  <c:v>0.1982613583772864</c:v>
                </c:pt>
                <c:pt idx="38">
                  <c:v>0.20505616105157295</c:v>
                </c:pt>
                <c:pt idx="39">
                  <c:v>0.21651893848097403</c:v>
                </c:pt>
                <c:pt idx="40">
                  <c:v>0.25109709770052369</c:v>
                </c:pt>
                <c:pt idx="41">
                  <c:v>0.25225946692750151</c:v>
                </c:pt>
                <c:pt idx="42">
                  <c:v>0.24172134281971161</c:v>
                </c:pt>
                <c:pt idx="43">
                  <c:v>0.25720928123188136</c:v>
                </c:pt>
                <c:pt idx="44">
                  <c:v>0.25528204743155586</c:v>
                </c:pt>
                <c:pt idx="45">
                  <c:v>0.24124285884285929</c:v>
                </c:pt>
                <c:pt idx="46">
                  <c:v>0.20777600153184397</c:v>
                </c:pt>
                <c:pt idx="47">
                  <c:v>0.19213732843539111</c:v>
                </c:pt>
                <c:pt idx="48">
                  <c:v>0.18362969717907279</c:v>
                </c:pt>
                <c:pt idx="49">
                  <c:v>0.18504733498555251</c:v>
                </c:pt>
                <c:pt idx="50">
                  <c:v>0.13866676199789549</c:v>
                </c:pt>
                <c:pt idx="51">
                  <c:v>0.14463848266854901</c:v>
                </c:pt>
                <c:pt idx="52">
                  <c:v>0.10862942413384016</c:v>
                </c:pt>
                <c:pt idx="53">
                  <c:v>0.12038680528904715</c:v>
                </c:pt>
                <c:pt idx="54">
                  <c:v>0.12991346280905663</c:v>
                </c:pt>
                <c:pt idx="55">
                  <c:v>0.1185184197693306</c:v>
                </c:pt>
                <c:pt idx="56">
                  <c:v>0.11976435070610507</c:v>
                </c:pt>
                <c:pt idx="57">
                  <c:v>0.11938076867774833</c:v>
                </c:pt>
                <c:pt idx="58">
                  <c:v>0.1124258930829939</c:v>
                </c:pt>
                <c:pt idx="59">
                  <c:v>0.11829971621562957</c:v>
                </c:pt>
                <c:pt idx="60">
                  <c:v>0.1069355919199052</c:v>
                </c:pt>
                <c:pt idx="61">
                  <c:v>0.10679484660034723</c:v>
                </c:pt>
                <c:pt idx="62">
                  <c:v>0.10587883909916208</c:v>
                </c:pt>
                <c:pt idx="63">
                  <c:v>9.0978192435562766E-2</c:v>
                </c:pt>
                <c:pt idx="64">
                  <c:v>9.0454041176842165E-2</c:v>
                </c:pt>
                <c:pt idx="65">
                  <c:v>8.4983611953688379E-2</c:v>
                </c:pt>
                <c:pt idx="66">
                  <c:v>8.3778498732904702E-2</c:v>
                </c:pt>
                <c:pt idx="67">
                  <c:v>8.5471708167795341E-2</c:v>
                </c:pt>
                <c:pt idx="68">
                  <c:v>0.11674602043832474</c:v>
                </c:pt>
                <c:pt idx="69">
                  <c:v>0.11872195559992947</c:v>
                </c:pt>
                <c:pt idx="70">
                  <c:v>0.13940456353046579</c:v>
                </c:pt>
                <c:pt idx="71">
                  <c:v>0.12735123165064638</c:v>
                </c:pt>
                <c:pt idx="72">
                  <c:v>0.12414310836019073</c:v>
                </c:pt>
                <c:pt idx="73">
                  <c:v>0.13525863866366256</c:v>
                </c:pt>
                <c:pt idx="74">
                  <c:v>0.13725561676461159</c:v>
                </c:pt>
                <c:pt idx="75">
                  <c:v>0.1343075589554471</c:v>
                </c:pt>
                <c:pt idx="76">
                  <c:v>0.13418243480970954</c:v>
                </c:pt>
                <c:pt idx="77">
                  <c:v>0.13746425877330889</c:v>
                </c:pt>
                <c:pt idx="78">
                  <c:v>0.13573043517144209</c:v>
                </c:pt>
                <c:pt idx="79">
                  <c:v>0.13894237735144072</c:v>
                </c:pt>
                <c:pt idx="80">
                  <c:v>0.1065670582897356</c:v>
                </c:pt>
                <c:pt idx="81">
                  <c:v>9.3607143942626328E-2</c:v>
                </c:pt>
                <c:pt idx="82">
                  <c:v>8.1028032131767153E-2</c:v>
                </c:pt>
                <c:pt idx="83">
                  <c:v>7.9844563980798505E-2</c:v>
                </c:pt>
                <c:pt idx="84">
                  <c:v>7.6670203755396182E-2</c:v>
                </c:pt>
                <c:pt idx="85">
                  <c:v>6.4156824561644343E-2</c:v>
                </c:pt>
                <c:pt idx="86">
                  <c:v>6.8467590707441503E-2</c:v>
                </c:pt>
                <c:pt idx="87">
                  <c:v>7.4191461915534287E-2</c:v>
                </c:pt>
                <c:pt idx="88">
                  <c:v>7.3640015077073934E-2</c:v>
                </c:pt>
                <c:pt idx="89">
                  <c:v>6.1189953842822248E-2</c:v>
                </c:pt>
                <c:pt idx="90">
                  <c:v>7.5545462730896559E-2</c:v>
                </c:pt>
                <c:pt idx="91">
                  <c:v>7.0156866921485581E-2</c:v>
                </c:pt>
                <c:pt idx="92">
                  <c:v>7.4007131878423144E-2</c:v>
                </c:pt>
                <c:pt idx="93">
                  <c:v>7.7093990144715158E-2</c:v>
                </c:pt>
                <c:pt idx="94">
                  <c:v>7.5548485774638255E-2</c:v>
                </c:pt>
                <c:pt idx="95">
                  <c:v>7.5435598717759497E-2</c:v>
                </c:pt>
                <c:pt idx="96">
                  <c:v>7.559379538762305E-2</c:v>
                </c:pt>
                <c:pt idx="97">
                  <c:v>8.249766159137753E-2</c:v>
                </c:pt>
                <c:pt idx="98">
                  <c:v>7.7626806143606272E-2</c:v>
                </c:pt>
                <c:pt idx="99">
                  <c:v>7.1057354022432906E-2</c:v>
                </c:pt>
                <c:pt idx="100">
                  <c:v>7.1086533496807103E-2</c:v>
                </c:pt>
                <c:pt idx="101">
                  <c:v>7.721634402222452E-2</c:v>
                </c:pt>
                <c:pt idx="102">
                  <c:v>6.4135442504658302E-2</c:v>
                </c:pt>
                <c:pt idx="103">
                  <c:v>6.2858159845380332E-2</c:v>
                </c:pt>
                <c:pt idx="104">
                  <c:v>6.2758371943271024E-2</c:v>
                </c:pt>
                <c:pt idx="105">
                  <c:v>6.2331653487839624E-2</c:v>
                </c:pt>
                <c:pt idx="106">
                  <c:v>5.8427241413978939E-2</c:v>
                </c:pt>
                <c:pt idx="107">
                  <c:v>5.8954894404061375E-2</c:v>
                </c:pt>
                <c:pt idx="108">
                  <c:v>5.8482383765668493E-2</c:v>
                </c:pt>
                <c:pt idx="109">
                  <c:v>5.9725923280375404E-2</c:v>
                </c:pt>
                <c:pt idx="110">
                  <c:v>7.4712326178950308E-2</c:v>
                </c:pt>
                <c:pt idx="111">
                  <c:v>7.2363859736745723E-2</c:v>
                </c:pt>
                <c:pt idx="112">
                  <c:v>8.0510823089675831E-2</c:v>
                </c:pt>
                <c:pt idx="113">
                  <c:v>7.9158290283493291E-2</c:v>
                </c:pt>
                <c:pt idx="114">
                  <c:v>9.8876571861168272E-2</c:v>
                </c:pt>
                <c:pt idx="115">
                  <c:v>9.8088225816110125E-2</c:v>
                </c:pt>
                <c:pt idx="116">
                  <c:v>0.14006005958649256</c:v>
                </c:pt>
                <c:pt idx="117">
                  <c:v>0.14633097494744829</c:v>
                </c:pt>
                <c:pt idx="118">
                  <c:v>0.17018094925118515</c:v>
                </c:pt>
                <c:pt idx="119">
                  <c:v>0.17161002682163484</c:v>
                </c:pt>
                <c:pt idx="120">
                  <c:v>0.18140105070488424</c:v>
                </c:pt>
                <c:pt idx="121">
                  <c:v>0.18563422790155643</c:v>
                </c:pt>
                <c:pt idx="122">
                  <c:v>0.17110038092191662</c:v>
                </c:pt>
                <c:pt idx="123">
                  <c:v>0.17068025491607122</c:v>
                </c:pt>
                <c:pt idx="124">
                  <c:v>0.17107014599762915</c:v>
                </c:pt>
                <c:pt idx="125">
                  <c:v>0.17274560928715393</c:v>
                </c:pt>
                <c:pt idx="126">
                  <c:v>0.16926173172565223</c:v>
                </c:pt>
                <c:pt idx="127">
                  <c:v>0.17266879847653707</c:v>
                </c:pt>
                <c:pt idx="128">
                  <c:v>0.14530997309478361</c:v>
                </c:pt>
                <c:pt idx="129">
                  <c:v>0.13873903819987299</c:v>
                </c:pt>
                <c:pt idx="130">
                  <c:v>0.10567044547701825</c:v>
                </c:pt>
                <c:pt idx="131">
                  <c:v>0.11074755663249772</c:v>
                </c:pt>
                <c:pt idx="132">
                  <c:v>9.9057083313542807E-2</c:v>
                </c:pt>
                <c:pt idx="133">
                  <c:v>6.5319373577290951E-2</c:v>
                </c:pt>
                <c:pt idx="134">
                  <c:v>6.7968947889820275E-2</c:v>
                </c:pt>
                <c:pt idx="135">
                  <c:v>6.8905215363074215E-2</c:v>
                </c:pt>
                <c:pt idx="136">
                  <c:v>7.2779817500040908E-2</c:v>
                </c:pt>
                <c:pt idx="137">
                  <c:v>7.5966752845079061E-2</c:v>
                </c:pt>
                <c:pt idx="138">
                  <c:v>7.7475355738269691E-2</c:v>
                </c:pt>
                <c:pt idx="139">
                  <c:v>7.4603791113515297E-2</c:v>
                </c:pt>
                <c:pt idx="140">
                  <c:v>7.5309461307917103E-2</c:v>
                </c:pt>
                <c:pt idx="141">
                  <c:v>7.7773425638217486E-2</c:v>
                </c:pt>
                <c:pt idx="142">
                  <c:v>8.0997049045974531E-2</c:v>
                </c:pt>
                <c:pt idx="143">
                  <c:v>7.2323253332462117E-2</c:v>
                </c:pt>
                <c:pt idx="144">
                  <c:v>6.9046400103601427E-2</c:v>
                </c:pt>
                <c:pt idx="145">
                  <c:v>6.9617164145302515E-2</c:v>
                </c:pt>
                <c:pt idx="146">
                  <c:v>6.1321627772508727E-2</c:v>
                </c:pt>
                <c:pt idx="147">
                  <c:v>6.8832024144762291E-2</c:v>
                </c:pt>
                <c:pt idx="148">
                  <c:v>7.4621246516194562E-2</c:v>
                </c:pt>
                <c:pt idx="149">
                  <c:v>8.0034421913386292E-2</c:v>
                </c:pt>
                <c:pt idx="150">
                  <c:v>7.9051284701254151E-2</c:v>
                </c:pt>
                <c:pt idx="151">
                  <c:v>7.9305820509890004E-2</c:v>
                </c:pt>
                <c:pt idx="152">
                  <c:v>7.834953912395165E-2</c:v>
                </c:pt>
                <c:pt idx="153">
                  <c:v>7.6361756520395993E-2</c:v>
                </c:pt>
                <c:pt idx="154">
                  <c:v>9.4032004834356669E-2</c:v>
                </c:pt>
                <c:pt idx="155">
                  <c:v>9.4585561535114188E-2</c:v>
                </c:pt>
                <c:pt idx="156">
                  <c:v>0.12869134582042616</c:v>
                </c:pt>
                <c:pt idx="157">
                  <c:v>0.15473556111651318</c:v>
                </c:pt>
                <c:pt idx="158">
                  <c:v>0.15545762280825051</c:v>
                </c:pt>
                <c:pt idx="159">
                  <c:v>0.15146081027620156</c:v>
                </c:pt>
                <c:pt idx="160">
                  <c:v>0.1519858498882134</c:v>
                </c:pt>
                <c:pt idx="161">
                  <c:v>0.16246719083586159</c:v>
                </c:pt>
                <c:pt idx="162">
                  <c:v>0.1674804342588424</c:v>
                </c:pt>
                <c:pt idx="163">
                  <c:v>0.16787217670165938</c:v>
                </c:pt>
                <c:pt idx="164">
                  <c:v>0.16915604521702385</c:v>
                </c:pt>
                <c:pt idx="165">
                  <c:v>0.17081498253963298</c:v>
                </c:pt>
                <c:pt idx="166">
                  <c:v>0.15743757120025748</c:v>
                </c:pt>
                <c:pt idx="167">
                  <c:v>0.15953947539088478</c:v>
                </c:pt>
                <c:pt idx="168">
                  <c:v>0.11841928742375497</c:v>
                </c:pt>
                <c:pt idx="169">
                  <c:v>9.9769206685277945E-2</c:v>
                </c:pt>
                <c:pt idx="170">
                  <c:v>0.13223543488808012</c:v>
                </c:pt>
                <c:pt idx="171">
                  <c:v>0.1977225384206657</c:v>
                </c:pt>
                <c:pt idx="172">
                  <c:v>0.23218905018829666</c:v>
                </c:pt>
                <c:pt idx="173">
                  <c:v>0.22618460246579519</c:v>
                </c:pt>
                <c:pt idx="174">
                  <c:v>0.22278600223586958</c:v>
                </c:pt>
                <c:pt idx="175">
                  <c:v>0.22098689208512154</c:v>
                </c:pt>
                <c:pt idx="176">
                  <c:v>0.2242230189734794</c:v>
                </c:pt>
                <c:pt idx="177">
                  <c:v>0.2237153838361019</c:v>
                </c:pt>
                <c:pt idx="178">
                  <c:v>0.22451161024199373</c:v>
                </c:pt>
                <c:pt idx="179">
                  <c:v>0.24332457455211384</c:v>
                </c:pt>
                <c:pt idx="180">
                  <c:v>0.24378054199620552</c:v>
                </c:pt>
                <c:pt idx="181">
                  <c:v>0.24355204859957721</c:v>
                </c:pt>
                <c:pt idx="182">
                  <c:v>0.22592843859841721</c:v>
                </c:pt>
                <c:pt idx="183">
                  <c:v>0.14323849836722807</c:v>
                </c:pt>
                <c:pt idx="184">
                  <c:v>0.11060083871677777</c:v>
                </c:pt>
                <c:pt idx="185">
                  <c:v>0.11373601023628287</c:v>
                </c:pt>
                <c:pt idx="186">
                  <c:v>0.11549967976164657</c:v>
                </c:pt>
                <c:pt idx="187">
                  <c:v>0.11536660506379523</c:v>
                </c:pt>
                <c:pt idx="188">
                  <c:v>0.11316337800435006</c:v>
                </c:pt>
              </c:numCache>
            </c:numRef>
          </c:val>
          <c:smooth val="0"/>
          <c:extLst xmlns:c15="http://schemas.microsoft.com/office/drawing/2012/chart">
            <c:ext xmlns:c16="http://schemas.microsoft.com/office/drawing/2014/chart" uri="{C3380CC4-5D6E-409C-BE32-E72D297353CC}">
              <c16:uniqueId val="{00000002-AC51-4E95-8E13-1AAF0EBD3F37}"/>
            </c:ext>
          </c:extLst>
        </c:ser>
        <c:ser>
          <c:idx val="5"/>
          <c:order val="5"/>
          <c:tx>
            <c:strRef>
              <c:f>Volatility!$S$12</c:f>
              <c:strCache>
                <c:ptCount val="1"/>
                <c:pt idx="0">
                  <c:v>Gold XAU/EUR Rate FX Unhdg.</c:v>
                </c:pt>
              </c:strCache>
            </c:strRef>
          </c:tx>
          <c:spPr>
            <a:ln w="28575" cap="rnd">
              <a:solidFill>
                <a:srgbClr val="7030A0"/>
              </a:solidFill>
              <a:round/>
            </a:ln>
            <a:effectLst/>
          </c:spPr>
          <c:marker>
            <c:symbol val="none"/>
          </c:marker>
          <c:cat>
            <c:numRef>
              <c:f>Volatility!$M$13:$M$201</c:f>
              <c:numCache>
                <c:formatCode>m\/yyyy</c:formatCode>
                <c:ptCount val="189"/>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numCache>
            </c:numRef>
          </c:cat>
          <c:val>
            <c:numRef>
              <c:f>Volatility!$S$13:$S$201</c:f>
              <c:numCache>
                <c:formatCode>0.00%</c:formatCode>
                <c:ptCount val="189"/>
                <c:pt idx="0">
                  <c:v>0.13244990449214933</c:v>
                </c:pt>
                <c:pt idx="1">
                  <c:v>0.13678990289115447</c:v>
                </c:pt>
                <c:pt idx="2">
                  <c:v>0.13835494098108297</c:v>
                </c:pt>
                <c:pt idx="3">
                  <c:v>0.13543875978926592</c:v>
                </c:pt>
                <c:pt idx="4">
                  <c:v>0.14118959895518673</c:v>
                </c:pt>
                <c:pt idx="5">
                  <c:v>0.15254219020447671</c:v>
                </c:pt>
                <c:pt idx="6">
                  <c:v>0.16835406765777483</c:v>
                </c:pt>
                <c:pt idx="7">
                  <c:v>0.1627816061210669</c:v>
                </c:pt>
                <c:pt idx="8">
                  <c:v>0.16636082580740519</c:v>
                </c:pt>
                <c:pt idx="9">
                  <c:v>0.15394452522762089</c:v>
                </c:pt>
                <c:pt idx="10">
                  <c:v>0.15244334790171521</c:v>
                </c:pt>
                <c:pt idx="11">
                  <c:v>0.13863971154371246</c:v>
                </c:pt>
                <c:pt idx="12">
                  <c:v>0.13701753472974909</c:v>
                </c:pt>
                <c:pt idx="13">
                  <c:v>0.12415182069792571</c:v>
                </c:pt>
                <c:pt idx="14">
                  <c:v>0.12419415614779505</c:v>
                </c:pt>
                <c:pt idx="15">
                  <c:v>0.12501608206623563</c:v>
                </c:pt>
                <c:pt idx="16">
                  <c:v>9.7169957402616886E-2</c:v>
                </c:pt>
                <c:pt idx="17">
                  <c:v>9.4067652687651326E-2</c:v>
                </c:pt>
                <c:pt idx="18">
                  <c:v>8.5471752022488606E-2</c:v>
                </c:pt>
                <c:pt idx="19">
                  <c:v>7.7188842402760374E-2</c:v>
                </c:pt>
                <c:pt idx="20">
                  <c:v>7.7229915159933368E-2</c:v>
                </c:pt>
                <c:pt idx="21">
                  <c:v>8.3291185776099383E-2</c:v>
                </c:pt>
                <c:pt idx="22">
                  <c:v>9.5265992661811308E-2</c:v>
                </c:pt>
                <c:pt idx="23">
                  <c:v>0.10098814796413573</c:v>
                </c:pt>
                <c:pt idx="24">
                  <c:v>0.11443646192098755</c:v>
                </c:pt>
                <c:pt idx="25">
                  <c:v>0.13533957285507237</c:v>
                </c:pt>
                <c:pt idx="26">
                  <c:v>0.13538220951313942</c:v>
                </c:pt>
                <c:pt idx="27">
                  <c:v>0.17542812904323038</c:v>
                </c:pt>
                <c:pt idx="28">
                  <c:v>0.18133346445656739</c:v>
                </c:pt>
                <c:pt idx="29">
                  <c:v>0.17955963990839077</c:v>
                </c:pt>
                <c:pt idx="30">
                  <c:v>0.17544721058487825</c:v>
                </c:pt>
                <c:pt idx="31">
                  <c:v>0.17662965658820121</c:v>
                </c:pt>
                <c:pt idx="32">
                  <c:v>0.18355960077584307</c:v>
                </c:pt>
                <c:pt idx="33">
                  <c:v>0.1957610298442107</c:v>
                </c:pt>
                <c:pt idx="34">
                  <c:v>0.21178467802047474</c:v>
                </c:pt>
                <c:pt idx="35">
                  <c:v>0.24354862078349176</c:v>
                </c:pt>
                <c:pt idx="36">
                  <c:v>0.23958168970194016</c:v>
                </c:pt>
                <c:pt idx="37">
                  <c:v>0.26563772111591766</c:v>
                </c:pt>
                <c:pt idx="38">
                  <c:v>0.265464104249649</c:v>
                </c:pt>
                <c:pt idx="39">
                  <c:v>0.25411133664448199</c:v>
                </c:pt>
                <c:pt idx="40">
                  <c:v>0.25395753218760581</c:v>
                </c:pt>
                <c:pt idx="41">
                  <c:v>0.25423438850269175</c:v>
                </c:pt>
                <c:pt idx="42">
                  <c:v>0.26150928876919238</c:v>
                </c:pt>
                <c:pt idx="43">
                  <c:v>0.26099445231398499</c:v>
                </c:pt>
                <c:pt idx="44">
                  <c:v>0.25730844980946821</c:v>
                </c:pt>
                <c:pt idx="45">
                  <c:v>0.24550540979384672</c:v>
                </c:pt>
                <c:pt idx="46">
                  <c:v>0.2251083677283352</c:v>
                </c:pt>
                <c:pt idx="47">
                  <c:v>0.21217490386700455</c:v>
                </c:pt>
                <c:pt idx="48">
                  <c:v>0.21317497868817142</c:v>
                </c:pt>
                <c:pt idx="49">
                  <c:v>0.16070211680515042</c:v>
                </c:pt>
                <c:pt idx="50">
                  <c:v>0.16573375131392101</c:v>
                </c:pt>
                <c:pt idx="51">
                  <c:v>0.14372327103992508</c:v>
                </c:pt>
                <c:pt idx="52">
                  <c:v>0.14559350819113015</c:v>
                </c:pt>
                <c:pt idx="53">
                  <c:v>0.1715080196459067</c:v>
                </c:pt>
                <c:pt idx="54">
                  <c:v>0.15027979840736153</c:v>
                </c:pt>
                <c:pt idx="55">
                  <c:v>0.20948200992147065</c:v>
                </c:pt>
                <c:pt idx="56">
                  <c:v>0.21360167423609339</c:v>
                </c:pt>
                <c:pt idx="57">
                  <c:v>0.22170582204457179</c:v>
                </c:pt>
                <c:pt idx="58">
                  <c:v>0.22214594744868471</c:v>
                </c:pt>
                <c:pt idx="59">
                  <c:v>0.21797132391298579</c:v>
                </c:pt>
                <c:pt idx="60">
                  <c:v>0.21352687510220428</c:v>
                </c:pt>
                <c:pt idx="61">
                  <c:v>0.24164591434393451</c:v>
                </c:pt>
                <c:pt idx="62">
                  <c:v>0.24147194852416817</c:v>
                </c:pt>
                <c:pt idx="63">
                  <c:v>0.24300471424185152</c:v>
                </c:pt>
                <c:pt idx="64">
                  <c:v>0.23684914197845</c:v>
                </c:pt>
                <c:pt idx="65">
                  <c:v>0.21148295850688784</c:v>
                </c:pt>
                <c:pt idx="66">
                  <c:v>0.21362137199756204</c:v>
                </c:pt>
                <c:pt idx="67">
                  <c:v>0.19219610947619278</c:v>
                </c:pt>
                <c:pt idx="68">
                  <c:v>0.2089290302051767</c:v>
                </c:pt>
                <c:pt idx="69">
                  <c:v>0.21501914971036054</c:v>
                </c:pt>
                <c:pt idx="70">
                  <c:v>0.21493551483025655</c:v>
                </c:pt>
                <c:pt idx="71">
                  <c:v>0.20234281719510161</c:v>
                </c:pt>
                <c:pt idx="72">
                  <c:v>0.22034473268204235</c:v>
                </c:pt>
                <c:pt idx="73">
                  <c:v>0.20947598631786113</c:v>
                </c:pt>
                <c:pt idx="74">
                  <c:v>0.21861104074365173</c:v>
                </c:pt>
                <c:pt idx="75">
                  <c:v>0.21998245898962634</c:v>
                </c:pt>
                <c:pt idx="76">
                  <c:v>0.21869310900372282</c:v>
                </c:pt>
                <c:pt idx="77">
                  <c:v>0.21898928648192914</c:v>
                </c:pt>
                <c:pt idx="78">
                  <c:v>0.21412292971645505</c:v>
                </c:pt>
                <c:pt idx="79">
                  <c:v>0.20027323702819808</c:v>
                </c:pt>
                <c:pt idx="80">
                  <c:v>0.16183407437540073</c:v>
                </c:pt>
                <c:pt idx="81">
                  <c:v>0.15258514794619357</c:v>
                </c:pt>
                <c:pt idx="82">
                  <c:v>0.15950262960116052</c:v>
                </c:pt>
                <c:pt idx="83">
                  <c:v>0.15274815121633334</c:v>
                </c:pt>
                <c:pt idx="84">
                  <c:v>0.13860838176592874</c:v>
                </c:pt>
                <c:pt idx="85">
                  <c:v>9.638722415292654E-2</c:v>
                </c:pt>
                <c:pt idx="86">
                  <c:v>8.904288858583595E-2</c:v>
                </c:pt>
                <c:pt idx="87">
                  <c:v>9.3758829026117332E-2</c:v>
                </c:pt>
                <c:pt idx="88">
                  <c:v>0.13703537533814311</c:v>
                </c:pt>
                <c:pt idx="89">
                  <c:v>0.14151870367753355</c:v>
                </c:pt>
                <c:pt idx="90">
                  <c:v>0.17114561021098706</c:v>
                </c:pt>
                <c:pt idx="91">
                  <c:v>0.17522466546969612</c:v>
                </c:pt>
                <c:pt idx="92">
                  <c:v>0.1879020776967622</c:v>
                </c:pt>
                <c:pt idx="93">
                  <c:v>0.18777790748081713</c:v>
                </c:pt>
                <c:pt idx="94">
                  <c:v>0.18820108793701359</c:v>
                </c:pt>
                <c:pt idx="95">
                  <c:v>0.18909645731251978</c:v>
                </c:pt>
                <c:pt idx="96">
                  <c:v>0.19017440280481326</c:v>
                </c:pt>
                <c:pt idx="97">
                  <c:v>0.20699995551831304</c:v>
                </c:pt>
                <c:pt idx="98">
                  <c:v>0.21644288186116284</c:v>
                </c:pt>
                <c:pt idx="99">
                  <c:v>0.21025233884464037</c:v>
                </c:pt>
                <c:pt idx="100">
                  <c:v>0.19259898833643219</c:v>
                </c:pt>
                <c:pt idx="101">
                  <c:v>0.18909101667633274</c:v>
                </c:pt>
                <c:pt idx="102">
                  <c:v>0.16542865026765513</c:v>
                </c:pt>
                <c:pt idx="103">
                  <c:v>0.15759609217148063</c:v>
                </c:pt>
                <c:pt idx="104">
                  <c:v>0.14602694155448145</c:v>
                </c:pt>
                <c:pt idx="105">
                  <c:v>0.13089100264732326</c:v>
                </c:pt>
                <c:pt idx="106">
                  <c:v>0.13212827416747186</c:v>
                </c:pt>
                <c:pt idx="107">
                  <c:v>0.12005512713157099</c:v>
                </c:pt>
                <c:pt idx="108">
                  <c:v>0.11218028880145083</c:v>
                </c:pt>
                <c:pt idx="109">
                  <c:v>0.18620896162643558</c:v>
                </c:pt>
                <c:pt idx="110">
                  <c:v>0.19540475666493309</c:v>
                </c:pt>
                <c:pt idx="111">
                  <c:v>0.19020023419674134</c:v>
                </c:pt>
                <c:pt idx="112">
                  <c:v>0.19865797915033778</c:v>
                </c:pt>
                <c:pt idx="113">
                  <c:v>0.19672266940840669</c:v>
                </c:pt>
                <c:pt idx="114">
                  <c:v>0.19539051725344311</c:v>
                </c:pt>
                <c:pt idx="115">
                  <c:v>0.20388374143264135</c:v>
                </c:pt>
                <c:pt idx="116">
                  <c:v>0.20319425966981719</c:v>
                </c:pt>
                <c:pt idx="117">
                  <c:v>0.20190665877762382</c:v>
                </c:pt>
                <c:pt idx="118">
                  <c:v>0.20267209279916304</c:v>
                </c:pt>
                <c:pt idx="119">
                  <c:v>0.2062749566752643</c:v>
                </c:pt>
                <c:pt idx="120">
                  <c:v>0.20529102988527473</c:v>
                </c:pt>
                <c:pt idx="121">
                  <c:v>0.12777718091645784</c:v>
                </c:pt>
                <c:pt idx="122">
                  <c:v>0.16090246689098062</c:v>
                </c:pt>
                <c:pt idx="123">
                  <c:v>0.16886940481169743</c:v>
                </c:pt>
                <c:pt idx="124">
                  <c:v>0.16692775102802634</c:v>
                </c:pt>
                <c:pt idx="125">
                  <c:v>0.1699109598946896</c:v>
                </c:pt>
                <c:pt idx="126">
                  <c:v>0.18749739440875424</c:v>
                </c:pt>
                <c:pt idx="127">
                  <c:v>0.1741211196466714</c:v>
                </c:pt>
                <c:pt idx="128">
                  <c:v>0.18046460734798628</c:v>
                </c:pt>
                <c:pt idx="129">
                  <c:v>0.1787907382945042</c:v>
                </c:pt>
                <c:pt idx="130">
                  <c:v>0.17755475790783437</c:v>
                </c:pt>
                <c:pt idx="131">
                  <c:v>0.18296211245908003</c:v>
                </c:pt>
                <c:pt idx="132">
                  <c:v>0.17978570457911072</c:v>
                </c:pt>
                <c:pt idx="133">
                  <c:v>0.17379371422633774</c:v>
                </c:pt>
                <c:pt idx="134">
                  <c:v>0.14919144093247075</c:v>
                </c:pt>
                <c:pt idx="135">
                  <c:v>0.1384048290886277</c:v>
                </c:pt>
                <c:pt idx="136">
                  <c:v>0.13347508488148593</c:v>
                </c:pt>
                <c:pt idx="137">
                  <c:v>0.13262021861519413</c:v>
                </c:pt>
                <c:pt idx="138">
                  <c:v>9.8492961486635805E-2</c:v>
                </c:pt>
                <c:pt idx="139">
                  <c:v>9.5286655651994373E-2</c:v>
                </c:pt>
                <c:pt idx="140">
                  <c:v>0.10207755081391451</c:v>
                </c:pt>
                <c:pt idx="141">
                  <c:v>0.1038055598588543</c:v>
                </c:pt>
                <c:pt idx="142">
                  <c:v>0.10468294643391639</c:v>
                </c:pt>
                <c:pt idx="143">
                  <c:v>9.5459580439825775E-2</c:v>
                </c:pt>
                <c:pt idx="144">
                  <c:v>9.5676018140596258E-2</c:v>
                </c:pt>
                <c:pt idx="145">
                  <c:v>9.1295445628122543E-2</c:v>
                </c:pt>
                <c:pt idx="146">
                  <c:v>6.8624894919770849E-2</c:v>
                </c:pt>
                <c:pt idx="147">
                  <c:v>6.8645963404242435E-2</c:v>
                </c:pt>
                <c:pt idx="148">
                  <c:v>7.1412544514619647E-2</c:v>
                </c:pt>
                <c:pt idx="149">
                  <c:v>6.9901818289079529E-2</c:v>
                </c:pt>
                <c:pt idx="150">
                  <c:v>6.8415111790721267E-2</c:v>
                </c:pt>
                <c:pt idx="151">
                  <c:v>7.1058212822489572E-2</c:v>
                </c:pt>
                <c:pt idx="152">
                  <c:v>5.8876498055161743E-2</c:v>
                </c:pt>
                <c:pt idx="153">
                  <c:v>5.5729677485627356E-2</c:v>
                </c:pt>
                <c:pt idx="154">
                  <c:v>7.3911273855583298E-2</c:v>
                </c:pt>
                <c:pt idx="155">
                  <c:v>7.1577394130452721E-2</c:v>
                </c:pt>
                <c:pt idx="156">
                  <c:v>7.9371265379601277E-2</c:v>
                </c:pt>
                <c:pt idx="157">
                  <c:v>8.4408295909057809E-2</c:v>
                </c:pt>
                <c:pt idx="158">
                  <c:v>8.416223133639579E-2</c:v>
                </c:pt>
                <c:pt idx="159">
                  <c:v>8.3797815142802129E-2</c:v>
                </c:pt>
                <c:pt idx="160">
                  <c:v>8.432768524470069E-2</c:v>
                </c:pt>
                <c:pt idx="161">
                  <c:v>8.4613432908796665E-2</c:v>
                </c:pt>
                <c:pt idx="162">
                  <c:v>8.9655918633630621E-2</c:v>
                </c:pt>
                <c:pt idx="163">
                  <c:v>8.20008306401281E-2</c:v>
                </c:pt>
                <c:pt idx="164">
                  <c:v>0.10045149031339987</c:v>
                </c:pt>
                <c:pt idx="165">
                  <c:v>0.10706926826714658</c:v>
                </c:pt>
                <c:pt idx="166">
                  <c:v>0.10592104347320995</c:v>
                </c:pt>
                <c:pt idx="167">
                  <c:v>0.11540669814799688</c:v>
                </c:pt>
                <c:pt idx="168">
                  <c:v>0.11396373233016542</c:v>
                </c:pt>
                <c:pt idx="169">
                  <c:v>0.12084151407107227</c:v>
                </c:pt>
                <c:pt idx="170">
                  <c:v>0.12061083314557558</c:v>
                </c:pt>
                <c:pt idx="171">
                  <c:v>0.12091347701909219</c:v>
                </c:pt>
                <c:pt idx="172">
                  <c:v>0.13031986658668254</c:v>
                </c:pt>
                <c:pt idx="173">
                  <c:v>0.13079689343440692</c:v>
                </c:pt>
                <c:pt idx="174">
                  <c:v>0.12523522894186961</c:v>
                </c:pt>
                <c:pt idx="175">
                  <c:v>0.13054477385054997</c:v>
                </c:pt>
                <c:pt idx="176">
                  <c:v>0.11805663490533251</c:v>
                </c:pt>
                <c:pt idx="177">
                  <c:v>0.1180333077768155</c:v>
                </c:pt>
                <c:pt idx="178">
                  <c:v>0.11820789702229831</c:v>
                </c:pt>
                <c:pt idx="179">
                  <c:v>0.14464081253169747</c:v>
                </c:pt>
                <c:pt idx="180">
                  <c:v>0.14762076048541989</c:v>
                </c:pt>
                <c:pt idx="181">
                  <c:v>0.14164052437199576</c:v>
                </c:pt>
                <c:pt idx="182">
                  <c:v>0.15494399983618842</c:v>
                </c:pt>
                <c:pt idx="183">
                  <c:v>0.15534005707835077</c:v>
                </c:pt>
                <c:pt idx="184">
                  <c:v>0.13332931880509494</c:v>
                </c:pt>
                <c:pt idx="185">
                  <c:v>0.14672560402681922</c:v>
                </c:pt>
                <c:pt idx="186">
                  <c:v>0.15174511538272806</c:v>
                </c:pt>
                <c:pt idx="187">
                  <c:v>0.13955188587564304</c:v>
                </c:pt>
                <c:pt idx="188">
                  <c:v>0.13948947972877371</c:v>
                </c:pt>
              </c:numCache>
            </c:numRef>
          </c:val>
          <c:smooth val="0"/>
          <c:extLst xmlns:c15="http://schemas.microsoft.com/office/drawing/2012/chart">
            <c:ext xmlns:c16="http://schemas.microsoft.com/office/drawing/2014/chart" uri="{C3380CC4-5D6E-409C-BE32-E72D297353CC}">
              <c16:uniqueId val="{00000003-AC51-4E95-8E13-1AAF0EBD3F37}"/>
            </c:ext>
          </c:extLst>
        </c:ser>
        <c:ser>
          <c:idx val="7"/>
          <c:order val="7"/>
          <c:tx>
            <c:strRef>
              <c:f>Volatility!$U$12</c:f>
              <c:strCache>
                <c:ptCount val="1"/>
                <c:pt idx="0">
                  <c:v>1-5 Year Global Non-Sov (ICE) IR hdg. IRS</c:v>
                </c:pt>
              </c:strCache>
            </c:strRef>
          </c:tx>
          <c:spPr>
            <a:ln w="28575" cap="rnd">
              <a:solidFill>
                <a:schemeClr val="accent2">
                  <a:lumMod val="60000"/>
                </a:schemeClr>
              </a:solidFill>
              <a:round/>
            </a:ln>
            <a:effectLst/>
          </c:spPr>
          <c:marker>
            <c:symbol val="none"/>
          </c:marker>
          <c:cat>
            <c:numRef>
              <c:f>Volatility!$M$13:$M$201</c:f>
              <c:numCache>
                <c:formatCode>m\/yyyy</c:formatCode>
                <c:ptCount val="189"/>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numCache>
            </c:numRef>
          </c:cat>
          <c:val>
            <c:numRef>
              <c:f>Volatility!$U$13:$U$201</c:f>
              <c:numCache>
                <c:formatCode>0.00%</c:formatCode>
                <c:ptCount val="189"/>
                <c:pt idx="0">
                  <c:v>1.7454147722741225E-3</c:v>
                </c:pt>
                <c:pt idx="1">
                  <c:v>1.7042060268107793E-3</c:v>
                </c:pt>
                <c:pt idx="2">
                  <c:v>1.7253062969171064E-3</c:v>
                </c:pt>
                <c:pt idx="3">
                  <c:v>1.6778855741676785E-3</c:v>
                </c:pt>
                <c:pt idx="4">
                  <c:v>1.5132235309251094E-3</c:v>
                </c:pt>
                <c:pt idx="5">
                  <c:v>1.5178543468270659E-3</c:v>
                </c:pt>
                <c:pt idx="6">
                  <c:v>1.4469120724683118E-3</c:v>
                </c:pt>
                <c:pt idx="7">
                  <c:v>1.1740218365632186E-3</c:v>
                </c:pt>
                <c:pt idx="8">
                  <c:v>7.6068748809577161E-4</c:v>
                </c:pt>
                <c:pt idx="9">
                  <c:v>6.5678971312949726E-4</c:v>
                </c:pt>
                <c:pt idx="10">
                  <c:v>6.2198363030198508E-4</c:v>
                </c:pt>
                <c:pt idx="11">
                  <c:v>6.0713934299976133E-4</c:v>
                </c:pt>
                <c:pt idx="12">
                  <c:v>6.0692967991657506E-4</c:v>
                </c:pt>
                <c:pt idx="13">
                  <c:v>7.7733226778865566E-4</c:v>
                </c:pt>
                <c:pt idx="14">
                  <c:v>7.9087983226967481E-4</c:v>
                </c:pt>
                <c:pt idx="15">
                  <c:v>7.7801612509580467E-4</c:v>
                </c:pt>
                <c:pt idx="16">
                  <c:v>7.9329004210886879E-4</c:v>
                </c:pt>
                <c:pt idx="17">
                  <c:v>8.0178777513980357E-4</c:v>
                </c:pt>
                <c:pt idx="18">
                  <c:v>8.0814040184296499E-4</c:v>
                </c:pt>
                <c:pt idx="19">
                  <c:v>2.2857344154957764E-3</c:v>
                </c:pt>
                <c:pt idx="20">
                  <c:v>2.9237522591230728E-3</c:v>
                </c:pt>
                <c:pt idx="21">
                  <c:v>2.9139336112734429E-3</c:v>
                </c:pt>
                <c:pt idx="22">
                  <c:v>2.8576579730452507E-3</c:v>
                </c:pt>
                <c:pt idx="23">
                  <c:v>4.6549084553052945E-3</c:v>
                </c:pt>
                <c:pt idx="24">
                  <c:v>4.6098816786235512E-3</c:v>
                </c:pt>
                <c:pt idx="25">
                  <c:v>6.0749702580641194E-3</c:v>
                </c:pt>
                <c:pt idx="26">
                  <c:v>6.0496934557951699E-3</c:v>
                </c:pt>
                <c:pt idx="27">
                  <c:v>6.3552719704338236E-3</c:v>
                </c:pt>
                <c:pt idx="28">
                  <c:v>1.0070292945093503E-2</c:v>
                </c:pt>
                <c:pt idx="29">
                  <c:v>1.0613824604131759E-2</c:v>
                </c:pt>
                <c:pt idx="30">
                  <c:v>1.0542992502562586E-2</c:v>
                </c:pt>
                <c:pt idx="31">
                  <c:v>1.0709306063589571E-2</c:v>
                </c:pt>
                <c:pt idx="32">
                  <c:v>1.0701294738998132E-2</c:v>
                </c:pt>
                <c:pt idx="33">
                  <c:v>1.6235049346174691E-2</c:v>
                </c:pt>
                <c:pt idx="34">
                  <c:v>2.777641821925406E-2</c:v>
                </c:pt>
                <c:pt idx="35">
                  <c:v>2.8048659504511079E-2</c:v>
                </c:pt>
                <c:pt idx="36">
                  <c:v>2.801842640445423E-2</c:v>
                </c:pt>
                <c:pt idx="37">
                  <c:v>2.9586659155774919E-2</c:v>
                </c:pt>
                <c:pt idx="38">
                  <c:v>2.998386050709766E-2</c:v>
                </c:pt>
                <c:pt idx="39">
                  <c:v>3.0154317495780996E-2</c:v>
                </c:pt>
                <c:pt idx="40">
                  <c:v>3.1209499719272536E-2</c:v>
                </c:pt>
                <c:pt idx="41">
                  <c:v>3.2615250755102E-2</c:v>
                </c:pt>
                <c:pt idx="42">
                  <c:v>3.3777629364041301E-2</c:v>
                </c:pt>
                <c:pt idx="43">
                  <c:v>3.5160128632508517E-2</c:v>
                </c:pt>
                <c:pt idx="44">
                  <c:v>3.5550728416012665E-2</c:v>
                </c:pt>
                <c:pt idx="45">
                  <c:v>3.2886600061976058E-2</c:v>
                </c:pt>
                <c:pt idx="46">
                  <c:v>1.6815863452001617E-2</c:v>
                </c:pt>
                <c:pt idx="47">
                  <c:v>1.1113400592405221E-2</c:v>
                </c:pt>
                <c:pt idx="48">
                  <c:v>1.1166746087460671E-2</c:v>
                </c:pt>
                <c:pt idx="49">
                  <c:v>1.118801428477653E-2</c:v>
                </c:pt>
                <c:pt idx="50">
                  <c:v>1.1700823591836291E-2</c:v>
                </c:pt>
                <c:pt idx="51">
                  <c:v>1.075055812504635E-2</c:v>
                </c:pt>
                <c:pt idx="52">
                  <c:v>1.0038027694721707E-2</c:v>
                </c:pt>
                <c:pt idx="53">
                  <c:v>9.6590212189999278E-3</c:v>
                </c:pt>
                <c:pt idx="54">
                  <c:v>9.191767067228249E-3</c:v>
                </c:pt>
                <c:pt idx="55">
                  <c:v>7.2246824403316406E-3</c:v>
                </c:pt>
                <c:pt idx="56">
                  <c:v>7.0371042598242331E-3</c:v>
                </c:pt>
                <c:pt idx="57">
                  <c:v>7.1641906223053036E-3</c:v>
                </c:pt>
                <c:pt idx="58">
                  <c:v>7.0113284955653915E-3</c:v>
                </c:pt>
                <c:pt idx="59">
                  <c:v>7.1080255537474876E-3</c:v>
                </c:pt>
                <c:pt idx="60">
                  <c:v>6.6482772888238426E-3</c:v>
                </c:pt>
                <c:pt idx="61">
                  <c:v>6.3175311633580401E-3</c:v>
                </c:pt>
                <c:pt idx="62">
                  <c:v>6.2653237600447925E-3</c:v>
                </c:pt>
                <c:pt idx="63">
                  <c:v>5.8679181688537224E-3</c:v>
                </c:pt>
                <c:pt idx="64">
                  <c:v>5.8326666285670736E-3</c:v>
                </c:pt>
                <c:pt idx="65">
                  <c:v>5.7557370588751777E-3</c:v>
                </c:pt>
                <c:pt idx="66">
                  <c:v>5.9006748458429424E-3</c:v>
                </c:pt>
                <c:pt idx="67">
                  <c:v>6.1992983473938409E-3</c:v>
                </c:pt>
                <c:pt idx="68">
                  <c:v>8.9047423524567151E-3</c:v>
                </c:pt>
                <c:pt idx="69">
                  <c:v>1.0133002785677376E-2</c:v>
                </c:pt>
                <c:pt idx="70">
                  <c:v>9.6884898907743291E-3</c:v>
                </c:pt>
                <c:pt idx="71">
                  <c:v>1.0793117335514416E-2</c:v>
                </c:pt>
                <c:pt idx="72">
                  <c:v>1.1670386376715133E-2</c:v>
                </c:pt>
                <c:pt idx="73">
                  <c:v>1.2054714656703635E-2</c:v>
                </c:pt>
                <c:pt idx="74">
                  <c:v>1.2777135829285059E-2</c:v>
                </c:pt>
                <c:pt idx="75">
                  <c:v>1.3141134239132827E-2</c:v>
                </c:pt>
                <c:pt idx="76">
                  <c:v>1.3107073732080012E-2</c:v>
                </c:pt>
                <c:pt idx="77">
                  <c:v>1.3323135039198818E-2</c:v>
                </c:pt>
                <c:pt idx="78">
                  <c:v>1.3328353918688467E-2</c:v>
                </c:pt>
                <c:pt idx="79">
                  <c:v>1.3564363403619595E-2</c:v>
                </c:pt>
                <c:pt idx="80">
                  <c:v>1.1894612989997539E-2</c:v>
                </c:pt>
                <c:pt idx="81">
                  <c:v>1.0099486935663433E-2</c:v>
                </c:pt>
                <c:pt idx="82">
                  <c:v>9.9203276155578647E-3</c:v>
                </c:pt>
                <c:pt idx="83">
                  <c:v>7.5166554458022811E-3</c:v>
                </c:pt>
                <c:pt idx="84">
                  <c:v>7.1456502980357349E-3</c:v>
                </c:pt>
                <c:pt idx="85">
                  <c:v>6.9595532771997504E-3</c:v>
                </c:pt>
                <c:pt idx="86">
                  <c:v>5.8598324518399289E-3</c:v>
                </c:pt>
                <c:pt idx="87">
                  <c:v>5.391312877718611E-3</c:v>
                </c:pt>
                <c:pt idx="88">
                  <c:v>5.2102721966934091E-3</c:v>
                </c:pt>
                <c:pt idx="89">
                  <c:v>4.6190081579962974E-3</c:v>
                </c:pt>
                <c:pt idx="90">
                  <c:v>5.6301913418155287E-3</c:v>
                </c:pt>
                <c:pt idx="91">
                  <c:v>5.3319849621284226E-3</c:v>
                </c:pt>
                <c:pt idx="92">
                  <c:v>5.1953930641395248E-3</c:v>
                </c:pt>
                <c:pt idx="93">
                  <c:v>4.9000139146370145E-3</c:v>
                </c:pt>
                <c:pt idx="94">
                  <c:v>4.9996181672385554E-3</c:v>
                </c:pt>
                <c:pt idx="95">
                  <c:v>4.7787360443759782E-3</c:v>
                </c:pt>
                <c:pt idx="96">
                  <c:v>4.8060719171405739E-3</c:v>
                </c:pt>
                <c:pt idx="97">
                  <c:v>4.844463569140269E-3</c:v>
                </c:pt>
                <c:pt idx="98">
                  <c:v>4.9411187544375554E-3</c:v>
                </c:pt>
                <c:pt idx="99">
                  <c:v>4.9115328101779522E-3</c:v>
                </c:pt>
                <c:pt idx="100">
                  <c:v>4.9279638059473666E-3</c:v>
                </c:pt>
                <c:pt idx="101">
                  <c:v>4.1913449783181431E-3</c:v>
                </c:pt>
                <c:pt idx="102">
                  <c:v>2.0902609667433651E-3</c:v>
                </c:pt>
                <c:pt idx="103">
                  <c:v>1.7442789601749748E-3</c:v>
                </c:pt>
                <c:pt idx="104">
                  <c:v>1.9955313714761424E-3</c:v>
                </c:pt>
                <c:pt idx="105">
                  <c:v>2.0632630819782884E-3</c:v>
                </c:pt>
                <c:pt idx="106">
                  <c:v>2.4746349593057523E-3</c:v>
                </c:pt>
                <c:pt idx="107">
                  <c:v>2.642579662512991E-3</c:v>
                </c:pt>
                <c:pt idx="108">
                  <c:v>2.7566118861582761E-3</c:v>
                </c:pt>
                <c:pt idx="109">
                  <c:v>3.6374154160737407E-3</c:v>
                </c:pt>
                <c:pt idx="110">
                  <c:v>4.5295715229829604E-3</c:v>
                </c:pt>
                <c:pt idx="111">
                  <c:v>4.5446502015606717E-3</c:v>
                </c:pt>
                <c:pt idx="112">
                  <c:v>4.4664323773922938E-3</c:v>
                </c:pt>
                <c:pt idx="113">
                  <c:v>4.3372131815047066E-3</c:v>
                </c:pt>
                <c:pt idx="114">
                  <c:v>4.5107628864951236E-3</c:v>
                </c:pt>
                <c:pt idx="115">
                  <c:v>4.5031746377618767E-3</c:v>
                </c:pt>
                <c:pt idx="116">
                  <c:v>5.1401202674291931E-3</c:v>
                </c:pt>
                <c:pt idx="117">
                  <c:v>5.8166313274953217E-3</c:v>
                </c:pt>
                <c:pt idx="118">
                  <c:v>6.3970355350242997E-3</c:v>
                </c:pt>
                <c:pt idx="119">
                  <c:v>6.3980018187499181E-3</c:v>
                </c:pt>
                <c:pt idx="120">
                  <c:v>6.4580344603376869E-3</c:v>
                </c:pt>
                <c:pt idx="121">
                  <c:v>7.4241669260230484E-3</c:v>
                </c:pt>
                <c:pt idx="122">
                  <c:v>6.2291068964397071E-3</c:v>
                </c:pt>
                <c:pt idx="123">
                  <c:v>8.6470988303487175E-3</c:v>
                </c:pt>
                <c:pt idx="124">
                  <c:v>9.246366854067602E-3</c:v>
                </c:pt>
                <c:pt idx="125">
                  <c:v>9.3198258860053042E-3</c:v>
                </c:pt>
                <c:pt idx="126">
                  <c:v>9.3150123212722875E-3</c:v>
                </c:pt>
                <c:pt idx="127">
                  <c:v>9.8996763032480461E-3</c:v>
                </c:pt>
                <c:pt idx="128">
                  <c:v>9.6600489364467215E-3</c:v>
                </c:pt>
                <c:pt idx="129">
                  <c:v>8.7581831864418508E-3</c:v>
                </c:pt>
                <c:pt idx="130">
                  <c:v>8.6583874207194437E-3</c:v>
                </c:pt>
                <c:pt idx="131">
                  <c:v>9.0263749896924532E-3</c:v>
                </c:pt>
                <c:pt idx="132">
                  <c:v>9.1280282646363422E-3</c:v>
                </c:pt>
                <c:pt idx="133">
                  <c:v>7.3731503073344046E-3</c:v>
                </c:pt>
                <c:pt idx="134">
                  <c:v>6.8775894297083712E-3</c:v>
                </c:pt>
                <c:pt idx="135">
                  <c:v>5.7204672409293146E-3</c:v>
                </c:pt>
                <c:pt idx="136">
                  <c:v>5.3801926291976512E-3</c:v>
                </c:pt>
                <c:pt idx="137">
                  <c:v>5.4680426945197596E-3</c:v>
                </c:pt>
                <c:pt idx="138">
                  <c:v>4.9163142143831143E-3</c:v>
                </c:pt>
                <c:pt idx="139">
                  <c:v>4.301689942759283E-3</c:v>
                </c:pt>
                <c:pt idx="140">
                  <c:v>4.1338458870864821E-3</c:v>
                </c:pt>
                <c:pt idx="141">
                  <c:v>4.3194307284851576E-3</c:v>
                </c:pt>
                <c:pt idx="142">
                  <c:v>4.3262108131712678E-3</c:v>
                </c:pt>
                <c:pt idx="143">
                  <c:v>3.6062811366231041E-3</c:v>
                </c:pt>
                <c:pt idx="144">
                  <c:v>3.3902480467042258E-3</c:v>
                </c:pt>
                <c:pt idx="145">
                  <c:v>3.3302525156783253E-3</c:v>
                </c:pt>
                <c:pt idx="146">
                  <c:v>2.6498370447324425E-3</c:v>
                </c:pt>
                <c:pt idx="147">
                  <c:v>3.1368817753825652E-3</c:v>
                </c:pt>
                <c:pt idx="148">
                  <c:v>3.1317262158287542E-3</c:v>
                </c:pt>
                <c:pt idx="149">
                  <c:v>3.5878317078196914E-3</c:v>
                </c:pt>
                <c:pt idx="150">
                  <c:v>3.6350553328288238E-3</c:v>
                </c:pt>
                <c:pt idx="151">
                  <c:v>3.5083627365067446E-3</c:v>
                </c:pt>
                <c:pt idx="152">
                  <c:v>3.4526511552718437E-3</c:v>
                </c:pt>
                <c:pt idx="153">
                  <c:v>2.9778637858828812E-3</c:v>
                </c:pt>
                <c:pt idx="154">
                  <c:v>2.9922931309980618E-3</c:v>
                </c:pt>
                <c:pt idx="155">
                  <c:v>4.3461194812676905E-3</c:v>
                </c:pt>
                <c:pt idx="156">
                  <c:v>4.6352042222342453E-3</c:v>
                </c:pt>
                <c:pt idx="157">
                  <c:v>5.7031347042258655E-3</c:v>
                </c:pt>
                <c:pt idx="158">
                  <c:v>6.1164487617035952E-3</c:v>
                </c:pt>
                <c:pt idx="159">
                  <c:v>6.2537784942021607E-3</c:v>
                </c:pt>
                <c:pt idx="160">
                  <c:v>6.3988429351790549E-3</c:v>
                </c:pt>
                <c:pt idx="161">
                  <c:v>7.0922364724971048E-3</c:v>
                </c:pt>
                <c:pt idx="162">
                  <c:v>7.2714385221782753E-3</c:v>
                </c:pt>
                <c:pt idx="163">
                  <c:v>7.5760435824799976E-3</c:v>
                </c:pt>
                <c:pt idx="164">
                  <c:v>8.3978287237075327E-3</c:v>
                </c:pt>
                <c:pt idx="165">
                  <c:v>8.5502025494349331E-3</c:v>
                </c:pt>
                <c:pt idx="166">
                  <c:v>8.5003465170009913E-3</c:v>
                </c:pt>
                <c:pt idx="167">
                  <c:v>7.6346506736779327E-3</c:v>
                </c:pt>
                <c:pt idx="168">
                  <c:v>7.3021366736045149E-3</c:v>
                </c:pt>
                <c:pt idx="169">
                  <c:v>7.0642422227595062E-3</c:v>
                </c:pt>
                <c:pt idx="170">
                  <c:v>7.4386527372538721E-3</c:v>
                </c:pt>
                <c:pt idx="171">
                  <c:v>2.4159828416007199E-2</c:v>
                </c:pt>
                <c:pt idx="172">
                  <c:v>2.6631816925010442E-2</c:v>
                </c:pt>
                <c:pt idx="173">
                  <c:v>2.7099688525549847E-2</c:v>
                </c:pt>
                <c:pt idx="174">
                  <c:v>2.7257999659816293E-2</c:v>
                </c:pt>
                <c:pt idx="175">
                  <c:v>2.7374780032325036E-2</c:v>
                </c:pt>
                <c:pt idx="176">
                  <c:v>2.7199731783436924E-2</c:v>
                </c:pt>
                <c:pt idx="177">
                  <c:v>2.7156170569504087E-2</c:v>
                </c:pt>
                <c:pt idx="178">
                  <c:v>2.7179087381828899E-2</c:v>
                </c:pt>
                <c:pt idx="179">
                  <c:v>2.7229230950980201E-2</c:v>
                </c:pt>
                <c:pt idx="180">
                  <c:v>2.7131248672802626E-2</c:v>
                </c:pt>
                <c:pt idx="181">
                  <c:v>2.7144017757141255E-2</c:v>
                </c:pt>
                <c:pt idx="182">
                  <c:v>2.7050615687834331E-2</c:v>
                </c:pt>
                <c:pt idx="183">
                  <c:v>9.7118858762202942E-3</c:v>
                </c:pt>
                <c:pt idx="184">
                  <c:v>5.5412207384950172E-3</c:v>
                </c:pt>
                <c:pt idx="185">
                  <c:v>5.4185833438773869E-3</c:v>
                </c:pt>
                <c:pt idx="186">
                  <c:v>4.9338487650477927E-3</c:v>
                </c:pt>
                <c:pt idx="187">
                  <c:v>4.068355709843742E-3</c:v>
                </c:pt>
                <c:pt idx="188">
                  <c:v>3.8147846358846812E-3</c:v>
                </c:pt>
              </c:numCache>
            </c:numRef>
          </c:val>
          <c:smooth val="0"/>
          <c:extLst xmlns:c15="http://schemas.microsoft.com/office/drawing/2012/chart">
            <c:ext xmlns:c16="http://schemas.microsoft.com/office/drawing/2014/chart" uri="{C3380CC4-5D6E-409C-BE32-E72D297353CC}">
              <c16:uniqueId val="{00000004-AC51-4E95-8E13-1AAF0EBD3F37}"/>
            </c:ext>
          </c:extLst>
        </c:ser>
        <c:ser>
          <c:idx val="8"/>
          <c:order val="8"/>
          <c:tx>
            <c:strRef>
              <c:f>Volatility!$V$12</c:f>
              <c:strCache>
                <c:ptCount val="1"/>
                <c:pt idx="0">
                  <c:v>US Fixed Rate ABS (ICE) FX Hdg.</c:v>
                </c:pt>
              </c:strCache>
            </c:strRef>
          </c:tx>
          <c:spPr>
            <a:ln w="28575" cap="rnd">
              <a:solidFill>
                <a:schemeClr val="accent2"/>
              </a:solidFill>
              <a:round/>
            </a:ln>
            <a:effectLst/>
          </c:spPr>
          <c:marker>
            <c:symbol val="none"/>
          </c:marker>
          <c:cat>
            <c:numRef>
              <c:f>Volatility!$M$13:$M$201</c:f>
              <c:numCache>
                <c:formatCode>m\/yyyy</c:formatCode>
                <c:ptCount val="189"/>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numCache>
            </c:numRef>
          </c:cat>
          <c:val>
            <c:numRef>
              <c:f>Volatility!$V$13:$V$201</c:f>
              <c:numCache>
                <c:formatCode>0.00%</c:formatCode>
                <c:ptCount val="189"/>
                <c:pt idx="0">
                  <c:v>1.2442859580717551E-2</c:v>
                </c:pt>
                <c:pt idx="1">
                  <c:v>1.2424440356886028E-2</c:v>
                </c:pt>
                <c:pt idx="2">
                  <c:v>1.1980661311235931E-2</c:v>
                </c:pt>
                <c:pt idx="3">
                  <c:v>1.2082845465595203E-2</c:v>
                </c:pt>
                <c:pt idx="4">
                  <c:v>1.0615205217902376E-2</c:v>
                </c:pt>
                <c:pt idx="5">
                  <c:v>9.7069548637702396E-3</c:v>
                </c:pt>
                <c:pt idx="6">
                  <c:v>9.5457139358695719E-3</c:v>
                </c:pt>
                <c:pt idx="7">
                  <c:v>9.9042851148562778E-3</c:v>
                </c:pt>
                <c:pt idx="8">
                  <c:v>9.9320418115035405E-3</c:v>
                </c:pt>
                <c:pt idx="9">
                  <c:v>8.8281836904726494E-3</c:v>
                </c:pt>
                <c:pt idx="10">
                  <c:v>7.9612219253990466E-3</c:v>
                </c:pt>
                <c:pt idx="11">
                  <c:v>8.4034597853286791E-3</c:v>
                </c:pt>
                <c:pt idx="12">
                  <c:v>9.0000404039497113E-3</c:v>
                </c:pt>
                <c:pt idx="13">
                  <c:v>9.0392291505616579E-3</c:v>
                </c:pt>
                <c:pt idx="14">
                  <c:v>1.0388651150523476E-2</c:v>
                </c:pt>
                <c:pt idx="15">
                  <c:v>9.6526411835404849E-3</c:v>
                </c:pt>
                <c:pt idx="16">
                  <c:v>9.5411148576711249E-3</c:v>
                </c:pt>
                <c:pt idx="17">
                  <c:v>1.0463102268969231E-2</c:v>
                </c:pt>
                <c:pt idx="18">
                  <c:v>1.0212482558124642E-2</c:v>
                </c:pt>
                <c:pt idx="19">
                  <c:v>1.0116053847946116E-2</c:v>
                </c:pt>
                <c:pt idx="20">
                  <c:v>1.1210707138510691E-2</c:v>
                </c:pt>
                <c:pt idx="21">
                  <c:v>1.172618515041521E-2</c:v>
                </c:pt>
                <c:pt idx="22">
                  <c:v>1.16765542084049E-2</c:v>
                </c:pt>
                <c:pt idx="23">
                  <c:v>1.154248240197922E-2</c:v>
                </c:pt>
                <c:pt idx="24">
                  <c:v>1.1670718603722426E-2</c:v>
                </c:pt>
                <c:pt idx="25">
                  <c:v>1.2439063104152614E-2</c:v>
                </c:pt>
                <c:pt idx="26">
                  <c:v>1.1409480507654389E-2</c:v>
                </c:pt>
                <c:pt idx="27">
                  <c:v>1.6909851620229604E-2</c:v>
                </c:pt>
                <c:pt idx="28">
                  <c:v>2.266859742222507E-2</c:v>
                </c:pt>
                <c:pt idx="29">
                  <c:v>2.2582682625088068E-2</c:v>
                </c:pt>
                <c:pt idx="30">
                  <c:v>2.2761633389224389E-2</c:v>
                </c:pt>
                <c:pt idx="31">
                  <c:v>2.2124013075060647E-2</c:v>
                </c:pt>
                <c:pt idx="32">
                  <c:v>2.1964224423945741E-2</c:v>
                </c:pt>
                <c:pt idx="33">
                  <c:v>2.2695287456370158E-2</c:v>
                </c:pt>
                <c:pt idx="34">
                  <c:v>4.3279264298065633E-2</c:v>
                </c:pt>
                <c:pt idx="35">
                  <c:v>4.2006809404710035E-2</c:v>
                </c:pt>
                <c:pt idx="36">
                  <c:v>4.16568475218006E-2</c:v>
                </c:pt>
                <c:pt idx="37">
                  <c:v>4.7761633423415564E-2</c:v>
                </c:pt>
                <c:pt idx="38">
                  <c:v>4.844840582798083E-2</c:v>
                </c:pt>
                <c:pt idx="39">
                  <c:v>5.0533305219069492E-2</c:v>
                </c:pt>
                <c:pt idx="40">
                  <c:v>5.1111663497234616E-2</c:v>
                </c:pt>
                <c:pt idx="41">
                  <c:v>5.8152895886619427E-2</c:v>
                </c:pt>
                <c:pt idx="42">
                  <c:v>5.9425723233446491E-2</c:v>
                </c:pt>
                <c:pt idx="43">
                  <c:v>6.0305908349167422E-2</c:v>
                </c:pt>
                <c:pt idx="44">
                  <c:v>6.261088810335555E-2</c:v>
                </c:pt>
                <c:pt idx="45">
                  <c:v>6.1049668899407404E-2</c:v>
                </c:pt>
                <c:pt idx="46">
                  <c:v>3.35765887053898E-2</c:v>
                </c:pt>
                <c:pt idx="47">
                  <c:v>2.963121495990334E-2</c:v>
                </c:pt>
                <c:pt idx="48">
                  <c:v>2.7674198518409965E-2</c:v>
                </c:pt>
                <c:pt idx="49">
                  <c:v>2.6706483210159788E-2</c:v>
                </c:pt>
                <c:pt idx="50">
                  <c:v>2.6465708001109648E-2</c:v>
                </c:pt>
                <c:pt idx="51">
                  <c:v>2.8526113714215654E-2</c:v>
                </c:pt>
                <c:pt idx="52">
                  <c:v>2.8891579144355285E-2</c:v>
                </c:pt>
                <c:pt idx="53">
                  <c:v>2.4595995793846383E-2</c:v>
                </c:pt>
                <c:pt idx="54">
                  <c:v>2.4248953491945693E-2</c:v>
                </c:pt>
                <c:pt idx="55">
                  <c:v>2.3712203800804955E-2</c:v>
                </c:pt>
                <c:pt idx="56">
                  <c:v>1.9294101548023801E-2</c:v>
                </c:pt>
                <c:pt idx="57">
                  <c:v>1.6814189624459238E-2</c:v>
                </c:pt>
                <c:pt idx="58">
                  <c:v>1.6166763604832775E-2</c:v>
                </c:pt>
                <c:pt idx="59">
                  <c:v>1.7374356233986182E-2</c:v>
                </c:pt>
                <c:pt idx="60">
                  <c:v>1.5982018020262646E-2</c:v>
                </c:pt>
                <c:pt idx="61">
                  <c:v>1.162498993156944E-2</c:v>
                </c:pt>
                <c:pt idx="62">
                  <c:v>1.1613398218515465E-2</c:v>
                </c:pt>
                <c:pt idx="63">
                  <c:v>1.166814895345444E-2</c:v>
                </c:pt>
                <c:pt idx="64">
                  <c:v>1.140183198995989E-2</c:v>
                </c:pt>
                <c:pt idx="65">
                  <c:v>1.173993146952276E-2</c:v>
                </c:pt>
                <c:pt idx="66">
                  <c:v>1.0995605733862296E-2</c:v>
                </c:pt>
                <c:pt idx="67">
                  <c:v>1.1109430473905736E-2</c:v>
                </c:pt>
                <c:pt idx="68">
                  <c:v>1.0194875718177778E-2</c:v>
                </c:pt>
                <c:pt idx="69">
                  <c:v>1.0188596120618919E-2</c:v>
                </c:pt>
                <c:pt idx="70">
                  <c:v>1.0266956705859823E-2</c:v>
                </c:pt>
                <c:pt idx="71">
                  <c:v>8.8644391711028055E-3</c:v>
                </c:pt>
                <c:pt idx="72">
                  <c:v>7.5912844762925326E-3</c:v>
                </c:pt>
                <c:pt idx="73">
                  <c:v>8.1546032733330765E-3</c:v>
                </c:pt>
                <c:pt idx="74">
                  <c:v>8.4078772588567167E-3</c:v>
                </c:pt>
                <c:pt idx="75">
                  <c:v>8.5138624927499559E-3</c:v>
                </c:pt>
                <c:pt idx="76">
                  <c:v>7.9689990246294695E-3</c:v>
                </c:pt>
                <c:pt idx="77">
                  <c:v>7.1552618908934922E-3</c:v>
                </c:pt>
                <c:pt idx="78">
                  <c:v>6.8626393014508775E-3</c:v>
                </c:pt>
                <c:pt idx="79">
                  <c:v>5.9771899752308318E-3</c:v>
                </c:pt>
                <c:pt idx="80">
                  <c:v>5.7034431386982038E-3</c:v>
                </c:pt>
                <c:pt idx="81">
                  <c:v>5.6591575023464073E-3</c:v>
                </c:pt>
                <c:pt idx="82">
                  <c:v>5.6859635786893495E-3</c:v>
                </c:pt>
                <c:pt idx="83">
                  <c:v>5.5177070336409591E-3</c:v>
                </c:pt>
                <c:pt idx="84">
                  <c:v>5.9796039698598469E-3</c:v>
                </c:pt>
                <c:pt idx="85">
                  <c:v>5.054423804945524E-3</c:v>
                </c:pt>
                <c:pt idx="86">
                  <c:v>4.9495812495053085E-3</c:v>
                </c:pt>
                <c:pt idx="87">
                  <c:v>5.1294966969125076E-3</c:v>
                </c:pt>
                <c:pt idx="88">
                  <c:v>4.8001893902030746E-3</c:v>
                </c:pt>
                <c:pt idx="89">
                  <c:v>7.5042436479150071E-3</c:v>
                </c:pt>
                <c:pt idx="90">
                  <c:v>1.0478428056987104E-2</c:v>
                </c:pt>
                <c:pt idx="91">
                  <c:v>9.4981682444564008E-3</c:v>
                </c:pt>
                <c:pt idx="92">
                  <c:v>9.2735106620955576E-3</c:v>
                </c:pt>
                <c:pt idx="93">
                  <c:v>9.8316386315719598E-3</c:v>
                </c:pt>
                <c:pt idx="94">
                  <c:v>1.0232377756194037E-2</c:v>
                </c:pt>
                <c:pt idx="95">
                  <c:v>1.0230604709755564E-2</c:v>
                </c:pt>
                <c:pt idx="96">
                  <c:v>1.052531968851562E-2</c:v>
                </c:pt>
                <c:pt idx="97">
                  <c:v>1.1088790408663729E-2</c:v>
                </c:pt>
                <c:pt idx="98">
                  <c:v>1.109985216936776E-2</c:v>
                </c:pt>
                <c:pt idx="99">
                  <c:v>1.1119931327453095E-2</c:v>
                </c:pt>
                <c:pt idx="100">
                  <c:v>1.1173749675833169E-2</c:v>
                </c:pt>
                <c:pt idx="101">
                  <c:v>1.0266710546934956E-2</c:v>
                </c:pt>
                <c:pt idx="102">
                  <c:v>6.5434512717261481E-3</c:v>
                </c:pt>
                <c:pt idx="103">
                  <c:v>7.1318721244845668E-3</c:v>
                </c:pt>
                <c:pt idx="104">
                  <c:v>6.8125198915472739E-3</c:v>
                </c:pt>
                <c:pt idx="105">
                  <c:v>6.8176722233805383E-3</c:v>
                </c:pt>
                <c:pt idx="106">
                  <c:v>6.8571415990258573E-3</c:v>
                </c:pt>
                <c:pt idx="107">
                  <c:v>6.8426649513448788E-3</c:v>
                </c:pt>
                <c:pt idx="108">
                  <c:v>6.6356201326970583E-3</c:v>
                </c:pt>
                <c:pt idx="109">
                  <c:v>8.0956481014072112E-3</c:v>
                </c:pt>
                <c:pt idx="110">
                  <c:v>9.0628030983796598E-3</c:v>
                </c:pt>
                <c:pt idx="111">
                  <c:v>9.2544804873590323E-3</c:v>
                </c:pt>
                <c:pt idx="112">
                  <c:v>9.1983753506208413E-3</c:v>
                </c:pt>
                <c:pt idx="113">
                  <c:v>8.9439766425130039E-3</c:v>
                </c:pt>
                <c:pt idx="114">
                  <c:v>9.2602665384769762E-3</c:v>
                </c:pt>
                <c:pt idx="115">
                  <c:v>8.9970959961332177E-3</c:v>
                </c:pt>
                <c:pt idx="116">
                  <c:v>8.9598680996784974E-3</c:v>
                </c:pt>
                <c:pt idx="117">
                  <c:v>9.043939206100202E-3</c:v>
                </c:pt>
                <c:pt idx="118">
                  <c:v>9.3125116229335631E-3</c:v>
                </c:pt>
                <c:pt idx="119">
                  <c:v>9.4433738192930324E-3</c:v>
                </c:pt>
                <c:pt idx="120">
                  <c:v>9.8974964694935018E-3</c:v>
                </c:pt>
                <c:pt idx="121">
                  <c:v>1.0253802842227497E-2</c:v>
                </c:pt>
                <c:pt idx="122">
                  <c:v>9.7070321276522351E-3</c:v>
                </c:pt>
                <c:pt idx="123">
                  <c:v>9.254786967736307E-3</c:v>
                </c:pt>
                <c:pt idx="124">
                  <c:v>9.3161028722998085E-3</c:v>
                </c:pt>
                <c:pt idx="125">
                  <c:v>9.3300467698330808E-3</c:v>
                </c:pt>
                <c:pt idx="126">
                  <c:v>9.9428562751902889E-3</c:v>
                </c:pt>
                <c:pt idx="127">
                  <c:v>9.9510565907710152E-3</c:v>
                </c:pt>
                <c:pt idx="128">
                  <c:v>1.0154738705738232E-2</c:v>
                </c:pt>
                <c:pt idx="129">
                  <c:v>9.8264480774174837E-3</c:v>
                </c:pt>
                <c:pt idx="130">
                  <c:v>9.7144634437523088E-3</c:v>
                </c:pt>
                <c:pt idx="131">
                  <c:v>1.0912048386989491E-2</c:v>
                </c:pt>
                <c:pt idx="132">
                  <c:v>1.0622920331228899E-2</c:v>
                </c:pt>
                <c:pt idx="133">
                  <c:v>8.1032715054420515E-3</c:v>
                </c:pt>
                <c:pt idx="134">
                  <c:v>8.1069128750490688E-3</c:v>
                </c:pt>
                <c:pt idx="135">
                  <c:v>8.1083856705153196E-3</c:v>
                </c:pt>
                <c:pt idx="136">
                  <c:v>8.1066953249094714E-3</c:v>
                </c:pt>
                <c:pt idx="137">
                  <c:v>8.1705880504960651E-3</c:v>
                </c:pt>
                <c:pt idx="138">
                  <c:v>6.6425050039328323E-3</c:v>
                </c:pt>
                <c:pt idx="139">
                  <c:v>6.7092683519279373E-3</c:v>
                </c:pt>
                <c:pt idx="140">
                  <c:v>6.8612025185094197E-3</c:v>
                </c:pt>
                <c:pt idx="141">
                  <c:v>6.8946375737037307E-3</c:v>
                </c:pt>
                <c:pt idx="142">
                  <c:v>6.7926450866159114E-3</c:v>
                </c:pt>
                <c:pt idx="143">
                  <c:v>5.4213416655423457E-3</c:v>
                </c:pt>
                <c:pt idx="144">
                  <c:v>5.147295847865609E-3</c:v>
                </c:pt>
                <c:pt idx="145">
                  <c:v>6.096663767250831E-3</c:v>
                </c:pt>
                <c:pt idx="146">
                  <c:v>6.435647173785598E-3</c:v>
                </c:pt>
                <c:pt idx="147">
                  <c:v>6.2962124256644098E-3</c:v>
                </c:pt>
                <c:pt idx="148">
                  <c:v>6.0089720796942837E-3</c:v>
                </c:pt>
                <c:pt idx="149">
                  <c:v>6.0973436839331921E-3</c:v>
                </c:pt>
                <c:pt idx="150">
                  <c:v>6.1157821175292781E-3</c:v>
                </c:pt>
                <c:pt idx="151">
                  <c:v>5.7150964359953945E-3</c:v>
                </c:pt>
                <c:pt idx="152">
                  <c:v>5.8697026407569484E-3</c:v>
                </c:pt>
                <c:pt idx="153">
                  <c:v>5.7722785795559107E-3</c:v>
                </c:pt>
                <c:pt idx="154">
                  <c:v>5.7020347245522801E-3</c:v>
                </c:pt>
                <c:pt idx="155">
                  <c:v>6.2102166555677348E-3</c:v>
                </c:pt>
                <c:pt idx="156">
                  <c:v>7.7424514558022605E-3</c:v>
                </c:pt>
                <c:pt idx="157">
                  <c:v>7.203052383286104E-3</c:v>
                </c:pt>
                <c:pt idx="158">
                  <c:v>6.6301371163663102E-3</c:v>
                </c:pt>
                <c:pt idx="159">
                  <c:v>7.8727446987000085E-3</c:v>
                </c:pt>
                <c:pt idx="160">
                  <c:v>7.2194434436709618E-3</c:v>
                </c:pt>
                <c:pt idx="161">
                  <c:v>8.8258092598304579E-3</c:v>
                </c:pt>
                <c:pt idx="162">
                  <c:v>8.3692271827429578E-3</c:v>
                </c:pt>
                <c:pt idx="163">
                  <c:v>8.6692728016305332E-3</c:v>
                </c:pt>
                <c:pt idx="164">
                  <c:v>1.0513476632831352E-2</c:v>
                </c:pt>
                <c:pt idx="165">
                  <c:v>1.0997034310956914E-2</c:v>
                </c:pt>
                <c:pt idx="166">
                  <c:v>1.0618023699009493E-2</c:v>
                </c:pt>
                <c:pt idx="167">
                  <c:v>1.1094376544407121E-2</c:v>
                </c:pt>
                <c:pt idx="168">
                  <c:v>1.1333527092817855E-2</c:v>
                </c:pt>
                <c:pt idx="169">
                  <c:v>1.3311101313633599E-2</c:v>
                </c:pt>
                <c:pt idx="170">
                  <c:v>1.3785949039115546E-2</c:v>
                </c:pt>
                <c:pt idx="171">
                  <c:v>4.5687996036357092E-2</c:v>
                </c:pt>
                <c:pt idx="172">
                  <c:v>4.8244623251998485E-2</c:v>
                </c:pt>
                <c:pt idx="173">
                  <c:v>4.9308567852213714E-2</c:v>
                </c:pt>
                <c:pt idx="174">
                  <c:v>5.1279978992337209E-2</c:v>
                </c:pt>
                <c:pt idx="175">
                  <c:v>5.1333855566017328E-2</c:v>
                </c:pt>
                <c:pt idx="176">
                  <c:v>5.1028528562684694E-2</c:v>
                </c:pt>
                <c:pt idx="177">
                  <c:v>5.0816278351081025E-2</c:v>
                </c:pt>
                <c:pt idx="178">
                  <c:v>5.0815532611057562E-2</c:v>
                </c:pt>
                <c:pt idx="179">
                  <c:v>5.0714609962380301E-2</c:v>
                </c:pt>
                <c:pt idx="180">
                  <c:v>5.0537798905193901E-2</c:v>
                </c:pt>
                <c:pt idx="181">
                  <c:v>5.0139809895567378E-2</c:v>
                </c:pt>
                <c:pt idx="182">
                  <c:v>5.0064990126470969E-2</c:v>
                </c:pt>
                <c:pt idx="183">
                  <c:v>1.897096609415173E-2</c:v>
                </c:pt>
                <c:pt idx="184">
                  <c:v>1.61916308348143E-2</c:v>
                </c:pt>
                <c:pt idx="185">
                  <c:v>1.3861101556645359E-2</c:v>
                </c:pt>
                <c:pt idx="186">
                  <c:v>7.1760529794334957E-3</c:v>
                </c:pt>
                <c:pt idx="187">
                  <c:v>6.2744235519361386E-3</c:v>
                </c:pt>
                <c:pt idx="188">
                  <c:v>5.7779895843072986E-3</c:v>
                </c:pt>
              </c:numCache>
            </c:numRef>
          </c:val>
          <c:smooth val="0"/>
          <c:extLst>
            <c:ext xmlns:c16="http://schemas.microsoft.com/office/drawing/2014/chart" uri="{C3380CC4-5D6E-409C-BE32-E72D297353CC}">
              <c16:uniqueId val="{00000005-AC51-4E95-8E13-1AAF0EBD3F37}"/>
            </c:ext>
          </c:extLst>
        </c:ser>
        <c:dLbls>
          <c:showLegendKey val="0"/>
          <c:showVal val="0"/>
          <c:showCatName val="0"/>
          <c:showSerName val="0"/>
          <c:showPercent val="0"/>
          <c:showBubbleSize val="0"/>
        </c:dLbls>
        <c:smooth val="0"/>
        <c:axId val="725487184"/>
        <c:axId val="725484888"/>
        <c:extLst>
          <c:ext xmlns:c15="http://schemas.microsoft.com/office/drawing/2012/chart" uri="{02D57815-91ED-43cb-92C2-25804820EDAC}">
            <c15:filteredLineSeries>
              <c15:ser>
                <c:idx val="0"/>
                <c:order val="0"/>
                <c:tx>
                  <c:strRef>
                    <c:extLst>
                      <c:ext uri="{02D57815-91ED-43cb-92C2-25804820EDAC}">
                        <c15:formulaRef>
                          <c15:sqref>Volatility!$N$12</c15:sqref>
                        </c15:formulaRef>
                      </c:ext>
                    </c:extLst>
                    <c:strCache>
                      <c:ptCount val="1"/>
                      <c:pt idx="0">
                        <c:v>1-5 Year US Govt (ICE) FX Unhdg.</c:v>
                      </c:pt>
                    </c:strCache>
                  </c:strRef>
                </c:tx>
                <c:spPr>
                  <a:ln w="28575" cap="rnd">
                    <a:solidFill>
                      <a:schemeClr val="accent4"/>
                    </a:solidFill>
                    <a:round/>
                  </a:ln>
                  <a:effectLst/>
                </c:spPr>
                <c:marker>
                  <c:symbol val="none"/>
                </c:marker>
                <c:cat>
                  <c:numRef>
                    <c:extLst>
                      <c:ext uri="{02D57815-91ED-43cb-92C2-25804820EDAC}">
                        <c15:formulaRef>
                          <c15:sqref>Volatility!$M$13:$M$201</c15:sqref>
                        </c15:formulaRef>
                      </c:ext>
                    </c:extLst>
                    <c:numCache>
                      <c:formatCode>m\/yyyy</c:formatCode>
                      <c:ptCount val="189"/>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numCache>
                  </c:numRef>
                </c:cat>
                <c:val>
                  <c:numRef>
                    <c:extLst>
                      <c:ext uri="{02D57815-91ED-43cb-92C2-25804820EDAC}">
                        <c15:formulaRef>
                          <c15:sqref>Volatility!$N$13:$N$201</c15:sqref>
                        </c15:formulaRef>
                      </c:ext>
                    </c:extLst>
                    <c:numCache>
                      <c:formatCode>0.00%</c:formatCode>
                      <c:ptCount val="189"/>
                      <c:pt idx="0">
                        <c:v>7.1174505394711499E-2</c:v>
                      </c:pt>
                      <c:pt idx="1">
                        <c:v>7.4484599201323609E-2</c:v>
                      </c:pt>
                      <c:pt idx="2">
                        <c:v>6.7633868868946262E-2</c:v>
                      </c:pt>
                      <c:pt idx="3">
                        <c:v>7.1265257824042652E-2</c:v>
                      </c:pt>
                      <c:pt idx="4">
                        <c:v>8.3450156054105412E-2</c:v>
                      </c:pt>
                      <c:pt idx="5">
                        <c:v>6.7859301700450209E-2</c:v>
                      </c:pt>
                      <c:pt idx="6">
                        <c:v>6.3277087839553312E-2</c:v>
                      </c:pt>
                      <c:pt idx="7">
                        <c:v>6.4425403515863358E-2</c:v>
                      </c:pt>
                      <c:pt idx="8">
                        <c:v>6.4788343157476308E-2</c:v>
                      </c:pt>
                      <c:pt idx="9">
                        <c:v>6.5220234729582327E-2</c:v>
                      </c:pt>
                      <c:pt idx="10">
                        <c:v>6.495130168756505E-2</c:v>
                      </c:pt>
                      <c:pt idx="11">
                        <c:v>6.6598495410249994E-2</c:v>
                      </c:pt>
                      <c:pt idx="12">
                        <c:v>6.6555195958624511E-2</c:v>
                      </c:pt>
                      <c:pt idx="13">
                        <c:v>6.5309106980155948E-2</c:v>
                      </c:pt>
                      <c:pt idx="14">
                        <c:v>6.124548458309545E-2</c:v>
                      </c:pt>
                      <c:pt idx="15">
                        <c:v>6.0196668587978432E-2</c:v>
                      </c:pt>
                      <c:pt idx="16">
                        <c:v>5.2075091934628406E-2</c:v>
                      </c:pt>
                      <c:pt idx="17">
                        <c:v>5.0391320320431809E-2</c:v>
                      </c:pt>
                      <c:pt idx="18">
                        <c:v>4.9973882906246866E-2</c:v>
                      </c:pt>
                      <c:pt idx="19">
                        <c:v>4.858890445733096E-2</c:v>
                      </c:pt>
                      <c:pt idx="20">
                        <c:v>5.1430708460289291E-2</c:v>
                      </c:pt>
                      <c:pt idx="21">
                        <c:v>5.8148885395399225E-2</c:v>
                      </c:pt>
                      <c:pt idx="22">
                        <c:v>5.8658479275455908E-2</c:v>
                      </c:pt>
                      <c:pt idx="23">
                        <c:v>5.2426396110079022E-2</c:v>
                      </c:pt>
                      <c:pt idx="24">
                        <c:v>5.2886958007364405E-2</c:v>
                      </c:pt>
                      <c:pt idx="25">
                        <c:v>5.0566682886875401E-2</c:v>
                      </c:pt>
                      <c:pt idx="26">
                        <c:v>5.1491813647678714E-2</c:v>
                      </c:pt>
                      <c:pt idx="27">
                        <c:v>6.2885583258948788E-2</c:v>
                      </c:pt>
                      <c:pt idx="28">
                        <c:v>6.1641920432003526E-2</c:v>
                      </c:pt>
                      <c:pt idx="29">
                        <c:v>5.9468050704100384E-2</c:v>
                      </c:pt>
                      <c:pt idx="30">
                        <c:v>5.9382120587383409E-2</c:v>
                      </c:pt>
                      <c:pt idx="31">
                        <c:v>6.2942750611531539E-2</c:v>
                      </c:pt>
                      <c:pt idx="32">
                        <c:v>9.3999758220191965E-2</c:v>
                      </c:pt>
                      <c:pt idx="33">
                        <c:v>0.1018238505280744</c:v>
                      </c:pt>
                      <c:pt idx="34">
                        <c:v>0.15027115670135652</c:v>
                      </c:pt>
                      <c:pt idx="35">
                        <c:v>0.14976008947646899</c:v>
                      </c:pt>
                      <c:pt idx="36">
                        <c:v>0.17943989634415197</c:v>
                      </c:pt>
                      <c:pt idx="37">
                        <c:v>0.19067454242051488</c:v>
                      </c:pt>
                      <c:pt idx="38">
                        <c:v>0.18819228445202721</c:v>
                      </c:pt>
                      <c:pt idx="39">
                        <c:v>0.18677625435506809</c:v>
                      </c:pt>
                      <c:pt idx="40">
                        <c:v>0.18766983658445588</c:v>
                      </c:pt>
                      <c:pt idx="41">
                        <c:v>0.20480952239492273</c:v>
                      </c:pt>
                      <c:pt idx="42">
                        <c:v>0.20337224453069933</c:v>
                      </c:pt>
                      <c:pt idx="43">
                        <c:v>0.20478837147384393</c:v>
                      </c:pt>
                      <c:pt idx="44">
                        <c:v>0.19699977967223489</c:v>
                      </c:pt>
                      <c:pt idx="45">
                        <c:v>0.19035420209321743</c:v>
                      </c:pt>
                      <c:pt idx="46">
                        <c:v>0.13820729894552669</c:v>
                      </c:pt>
                      <c:pt idx="47">
                        <c:v>0.13462867352968921</c:v>
                      </c:pt>
                      <c:pt idx="48">
                        <c:v>0.1187177236901964</c:v>
                      </c:pt>
                      <c:pt idx="49">
                        <c:v>9.6637127958150743E-2</c:v>
                      </c:pt>
                      <c:pt idx="50">
                        <c:v>9.9672246661472674E-2</c:v>
                      </c:pt>
                      <c:pt idx="51">
                        <c:v>9.373471308092661E-2</c:v>
                      </c:pt>
                      <c:pt idx="52">
                        <c:v>9.6331432564869493E-2</c:v>
                      </c:pt>
                      <c:pt idx="53">
                        <c:v>0.10540046174644414</c:v>
                      </c:pt>
                      <c:pt idx="54">
                        <c:v>0.1050992076780099</c:v>
                      </c:pt>
                      <c:pt idx="55">
                        <c:v>0.1245971003237672</c:v>
                      </c:pt>
                      <c:pt idx="56">
                        <c:v>0.12425413693497106</c:v>
                      </c:pt>
                      <c:pt idx="57">
                        <c:v>0.1463562738972638</c:v>
                      </c:pt>
                      <c:pt idx="58">
                        <c:v>0.1474437641950313</c:v>
                      </c:pt>
                      <c:pt idx="59">
                        <c:v>0.15544468443205711</c:v>
                      </c:pt>
                      <c:pt idx="60">
                        <c:v>0.16203833036998039</c:v>
                      </c:pt>
                      <c:pt idx="61">
                        <c:v>0.15979388724228474</c:v>
                      </c:pt>
                      <c:pt idx="62">
                        <c:v>0.15918884691402907</c:v>
                      </c:pt>
                      <c:pt idx="63">
                        <c:v>0.16179551569805639</c:v>
                      </c:pt>
                      <c:pt idx="64">
                        <c:v>0.16333107993498136</c:v>
                      </c:pt>
                      <c:pt idx="65">
                        <c:v>0.13518178750381751</c:v>
                      </c:pt>
                      <c:pt idx="66">
                        <c:v>0.13349342248011528</c:v>
                      </c:pt>
                      <c:pt idx="67">
                        <c:v>0.12737796755397623</c:v>
                      </c:pt>
                      <c:pt idx="68">
                        <c:v>0.12224578442257596</c:v>
                      </c:pt>
                      <c:pt idx="69">
                        <c:v>0.12751497405830778</c:v>
                      </c:pt>
                      <c:pt idx="70">
                        <c:v>0.13298158286702025</c:v>
                      </c:pt>
                      <c:pt idx="71">
                        <c:v>0.12197657047750829</c:v>
                      </c:pt>
                      <c:pt idx="72">
                        <c:v>0.12094908151028604</c:v>
                      </c:pt>
                      <c:pt idx="73">
                        <c:v>0.11875030223884982</c:v>
                      </c:pt>
                      <c:pt idx="74">
                        <c:v>0.12188239499243077</c:v>
                      </c:pt>
                      <c:pt idx="75">
                        <c:v>0.11653344537474677</c:v>
                      </c:pt>
                      <c:pt idx="76">
                        <c:v>0.10573794412259362</c:v>
                      </c:pt>
                      <c:pt idx="77">
                        <c:v>0.11927522530989942</c:v>
                      </c:pt>
                      <c:pt idx="78">
                        <c:v>0.12452433613920247</c:v>
                      </c:pt>
                      <c:pt idx="79">
                        <c:v>0.12630277805913276</c:v>
                      </c:pt>
                      <c:pt idx="80">
                        <c:v>0.13162567872569547</c:v>
                      </c:pt>
                      <c:pt idx="81">
                        <c:v>0.11816922484301907</c:v>
                      </c:pt>
                      <c:pt idx="82">
                        <c:v>0.11023827515473429</c:v>
                      </c:pt>
                      <c:pt idx="83">
                        <c:v>0.10540939150845059</c:v>
                      </c:pt>
                      <c:pt idx="84">
                        <c:v>9.9602616020774359E-2</c:v>
                      </c:pt>
                      <c:pt idx="85">
                        <c:v>0.10395427854240887</c:v>
                      </c:pt>
                      <c:pt idx="86">
                        <c:v>0.10911219896801806</c:v>
                      </c:pt>
                      <c:pt idx="87">
                        <c:v>0.11017248295286805</c:v>
                      </c:pt>
                      <c:pt idx="88">
                        <c:v>0.11337597833596129</c:v>
                      </c:pt>
                      <c:pt idx="89">
                        <c:v>8.4619811295206529E-2</c:v>
                      </c:pt>
                      <c:pt idx="90">
                        <c:v>8.0952842108566805E-2</c:v>
                      </c:pt>
                      <c:pt idx="91">
                        <c:v>7.183389298804696E-2</c:v>
                      </c:pt>
                      <c:pt idx="92">
                        <c:v>7.0184800996434343E-2</c:v>
                      </c:pt>
                      <c:pt idx="93">
                        <c:v>7.0379366552730749E-2</c:v>
                      </c:pt>
                      <c:pt idx="94">
                        <c:v>7.0240959819493048E-2</c:v>
                      </c:pt>
                      <c:pt idx="95">
                        <c:v>7.0288406389156899E-2</c:v>
                      </c:pt>
                      <c:pt idx="96">
                        <c:v>7.0772348734901722E-2</c:v>
                      </c:pt>
                      <c:pt idx="97">
                        <c:v>7.0266106144621893E-2</c:v>
                      </c:pt>
                      <c:pt idx="98">
                        <c:v>5.8685153999968334E-2</c:v>
                      </c:pt>
                      <c:pt idx="99">
                        <c:v>5.3434114656190468E-2</c:v>
                      </c:pt>
                      <c:pt idx="100">
                        <c:v>4.9738705159152373E-2</c:v>
                      </c:pt>
                      <c:pt idx="101">
                        <c:v>5.3204960124204413E-2</c:v>
                      </c:pt>
                      <c:pt idx="102">
                        <c:v>5.308247236826176E-2</c:v>
                      </c:pt>
                      <c:pt idx="103">
                        <c:v>5.5225621441830457E-2</c:v>
                      </c:pt>
                      <c:pt idx="104">
                        <c:v>5.8445460746050948E-2</c:v>
                      </c:pt>
                      <c:pt idx="105">
                        <c:v>6.5067924789128137E-2</c:v>
                      </c:pt>
                      <c:pt idx="106">
                        <c:v>6.4723371288191486E-2</c:v>
                      </c:pt>
                      <c:pt idx="107">
                        <c:v>6.4125450343979498E-2</c:v>
                      </c:pt>
                      <c:pt idx="108">
                        <c:v>6.0202058783883641E-2</c:v>
                      </c:pt>
                      <c:pt idx="109">
                        <c:v>9.2874585622469696E-2</c:v>
                      </c:pt>
                      <c:pt idx="110">
                        <c:v>8.4794685242971138E-2</c:v>
                      </c:pt>
                      <c:pt idx="111">
                        <c:v>8.6706659647761364E-2</c:v>
                      </c:pt>
                      <c:pt idx="112">
                        <c:v>0.10543594535416882</c:v>
                      </c:pt>
                      <c:pt idx="113">
                        <c:v>0.10548624641069651</c:v>
                      </c:pt>
                      <c:pt idx="114">
                        <c:v>0.10934695938741383</c:v>
                      </c:pt>
                      <c:pt idx="115">
                        <c:v>0.10964730764012072</c:v>
                      </c:pt>
                      <c:pt idx="116">
                        <c:v>0.11422433604733515</c:v>
                      </c:pt>
                      <c:pt idx="117">
                        <c:v>0.11082488775295261</c:v>
                      </c:pt>
                      <c:pt idx="118">
                        <c:v>0.11090625537731488</c:v>
                      </c:pt>
                      <c:pt idx="119">
                        <c:v>0.11488123305871553</c:v>
                      </c:pt>
                      <c:pt idx="120">
                        <c:v>0.12205344388273673</c:v>
                      </c:pt>
                      <c:pt idx="121">
                        <c:v>9.3374464681439812E-2</c:v>
                      </c:pt>
                      <c:pt idx="122">
                        <c:v>9.3527272250106028E-2</c:v>
                      </c:pt>
                      <c:pt idx="123">
                        <c:v>9.1755515464640142E-2</c:v>
                      </c:pt>
                      <c:pt idx="124">
                        <c:v>8.2026950061328235E-2</c:v>
                      </c:pt>
                      <c:pt idx="125">
                        <c:v>8.3464054048325589E-2</c:v>
                      </c:pt>
                      <c:pt idx="126">
                        <c:v>8.1980219953573935E-2</c:v>
                      </c:pt>
                      <c:pt idx="127">
                        <c:v>8.2002553618774565E-2</c:v>
                      </c:pt>
                      <c:pt idx="128">
                        <c:v>8.032689818938156E-2</c:v>
                      </c:pt>
                      <c:pt idx="129">
                        <c:v>8.048099239176687E-2</c:v>
                      </c:pt>
                      <c:pt idx="130">
                        <c:v>8.3285405684309421E-2</c:v>
                      </c:pt>
                      <c:pt idx="131">
                        <c:v>7.4947648395396624E-2</c:v>
                      </c:pt>
                      <c:pt idx="132">
                        <c:v>6.7591688031214986E-2</c:v>
                      </c:pt>
                      <c:pt idx="133">
                        <c:v>7.0975893730963968E-2</c:v>
                      </c:pt>
                      <c:pt idx="134">
                        <c:v>7.3170355336023896E-2</c:v>
                      </c:pt>
                      <c:pt idx="135">
                        <c:v>5.4244130641857541E-2</c:v>
                      </c:pt>
                      <c:pt idx="136">
                        <c:v>5.705235960382038E-2</c:v>
                      </c:pt>
                      <c:pt idx="137">
                        <c:v>6.0461282201542364E-2</c:v>
                      </c:pt>
                      <c:pt idx="138">
                        <c:v>6.0735264206075681E-2</c:v>
                      </c:pt>
                      <c:pt idx="139">
                        <c:v>6.6622956663191207E-2</c:v>
                      </c:pt>
                      <c:pt idx="140">
                        <c:v>6.636834315189187E-2</c:v>
                      </c:pt>
                      <c:pt idx="141">
                        <c:v>6.6680708604513181E-2</c:v>
                      </c:pt>
                      <c:pt idx="142">
                        <c:v>6.3092069232194306E-2</c:v>
                      </c:pt>
                      <c:pt idx="143">
                        <c:v>5.7703570395285217E-2</c:v>
                      </c:pt>
                      <c:pt idx="144">
                        <c:v>5.5439267016012456E-2</c:v>
                      </c:pt>
                      <c:pt idx="145">
                        <c:v>6.2908141617903326E-2</c:v>
                      </c:pt>
                      <c:pt idx="146">
                        <c:v>6.372989158799959E-2</c:v>
                      </c:pt>
                      <c:pt idx="147">
                        <c:v>6.3818035282142041E-2</c:v>
                      </c:pt>
                      <c:pt idx="148">
                        <c:v>6.8667682752117487E-2</c:v>
                      </c:pt>
                      <c:pt idx="149">
                        <c:v>8.030504223951887E-2</c:v>
                      </c:pt>
                      <c:pt idx="150">
                        <c:v>7.9197214080937314E-2</c:v>
                      </c:pt>
                      <c:pt idx="151">
                        <c:v>7.3203220681755651E-2</c:v>
                      </c:pt>
                      <c:pt idx="152">
                        <c:v>7.3564378978860784E-2</c:v>
                      </c:pt>
                      <c:pt idx="153">
                        <c:v>7.3600826329353372E-2</c:v>
                      </c:pt>
                      <c:pt idx="154">
                        <c:v>7.6959565770840732E-2</c:v>
                      </c:pt>
                      <c:pt idx="155">
                        <c:v>7.0641776205405141E-2</c:v>
                      </c:pt>
                      <c:pt idx="156">
                        <c:v>6.9577224329909454E-2</c:v>
                      </c:pt>
                      <c:pt idx="157">
                        <c:v>4.7991667742716258E-2</c:v>
                      </c:pt>
                      <c:pt idx="158">
                        <c:v>4.6429703169023555E-2</c:v>
                      </c:pt>
                      <c:pt idx="159">
                        <c:v>4.6227081790970653E-2</c:v>
                      </c:pt>
                      <c:pt idx="160">
                        <c:v>4.6455664103236399E-2</c:v>
                      </c:pt>
                      <c:pt idx="161">
                        <c:v>3.356047065982673E-2</c:v>
                      </c:pt>
                      <c:pt idx="162">
                        <c:v>3.9897708751711086E-2</c:v>
                      </c:pt>
                      <c:pt idx="163">
                        <c:v>4.1071920954699574E-2</c:v>
                      </c:pt>
                      <c:pt idx="164">
                        <c:v>4.3670501797812303E-2</c:v>
                      </c:pt>
                      <c:pt idx="165">
                        <c:v>4.2272041910377672E-2</c:v>
                      </c:pt>
                      <c:pt idx="166">
                        <c:v>4.7503377391890388E-2</c:v>
                      </c:pt>
                      <c:pt idx="167">
                        <c:v>4.772051388506357E-2</c:v>
                      </c:pt>
                      <c:pt idx="168">
                        <c:v>5.2842832833017016E-2</c:v>
                      </c:pt>
                      <c:pt idx="169">
                        <c:v>5.4920862321906579E-2</c:v>
                      </c:pt>
                      <c:pt idx="170">
                        <c:v>5.6630201065573413E-2</c:v>
                      </c:pt>
                      <c:pt idx="171">
                        <c:v>5.5513985379607479E-2</c:v>
                      </c:pt>
                      <c:pt idx="172">
                        <c:v>5.5590773596802097E-2</c:v>
                      </c:pt>
                      <c:pt idx="173">
                        <c:v>5.8643406511497326E-2</c:v>
                      </c:pt>
                      <c:pt idx="174">
                        <c:v>5.6644035552177632E-2</c:v>
                      </c:pt>
                      <c:pt idx="175">
                        <c:v>7.5620210081216208E-2</c:v>
                      </c:pt>
                      <c:pt idx="176">
                        <c:v>7.1885345769243103E-2</c:v>
                      </c:pt>
                      <c:pt idx="177">
                        <c:v>7.4937336731189172E-2</c:v>
                      </c:pt>
                      <c:pt idx="178">
                        <c:v>7.2682849046075138E-2</c:v>
                      </c:pt>
                      <c:pt idx="179">
                        <c:v>7.5796731519841329E-2</c:v>
                      </c:pt>
                      <c:pt idx="180">
                        <c:v>7.6988964734623425E-2</c:v>
                      </c:pt>
                      <c:pt idx="181">
                        <c:v>7.297470171853454E-2</c:v>
                      </c:pt>
                      <c:pt idx="182">
                        <c:v>6.763042261908736E-2</c:v>
                      </c:pt>
                      <c:pt idx="183">
                        <c:v>7.4112208968440674E-2</c:v>
                      </c:pt>
                      <c:pt idx="184">
                        <c:v>7.5243706351126441E-2</c:v>
                      </c:pt>
                      <c:pt idx="185">
                        <c:v>7.5226516299410365E-2</c:v>
                      </c:pt>
                      <c:pt idx="186">
                        <c:v>8.3467939408439384E-2</c:v>
                      </c:pt>
                      <c:pt idx="187">
                        <c:v>6.824096576903721E-2</c:v>
                      </c:pt>
                      <c:pt idx="188">
                        <c:v>6.7108031967458667E-2</c:v>
                      </c:pt>
                    </c:numCache>
                  </c:numRef>
                </c:val>
                <c:smooth val="0"/>
                <c:extLst>
                  <c:ext xmlns:c16="http://schemas.microsoft.com/office/drawing/2014/chart" uri="{C3380CC4-5D6E-409C-BE32-E72D297353CC}">
                    <c16:uniqueId val="{00000006-AC51-4E95-8E13-1AAF0EBD3F37}"/>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Volatility!$O$12</c15:sqref>
                        </c15:formulaRef>
                      </c:ext>
                    </c:extLst>
                    <c:strCache>
                      <c:ptCount val="1"/>
                      <c:pt idx="0">
                        <c:v>1-3 Year China Govt (ICE) FX Unhdg.</c:v>
                      </c:pt>
                    </c:strCache>
                  </c:strRef>
                </c:tx>
                <c:spPr>
                  <a:ln w="28575" cap="rnd">
                    <a:solidFill>
                      <a:srgbClr val="FA37FF"/>
                    </a:solidFill>
                    <a:round/>
                  </a:ln>
                  <a:effectLst/>
                </c:spPr>
                <c:marker>
                  <c:symbol val="none"/>
                </c:marker>
                <c:cat>
                  <c:numRef>
                    <c:extLst xmlns:c15="http://schemas.microsoft.com/office/drawing/2012/chart">
                      <c:ext xmlns:c15="http://schemas.microsoft.com/office/drawing/2012/chart" uri="{02D57815-91ED-43cb-92C2-25804820EDAC}">
                        <c15:formulaRef>
                          <c15:sqref>Volatility!$M$13:$M$201</c15:sqref>
                        </c15:formulaRef>
                      </c:ext>
                    </c:extLst>
                    <c:numCache>
                      <c:formatCode>m\/yyyy</c:formatCode>
                      <c:ptCount val="189"/>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numCache>
                  </c:numRef>
                </c:cat>
                <c:val>
                  <c:numRef>
                    <c:extLst xmlns:c15="http://schemas.microsoft.com/office/drawing/2012/chart">
                      <c:ext xmlns:c15="http://schemas.microsoft.com/office/drawing/2012/chart" uri="{02D57815-91ED-43cb-92C2-25804820EDAC}">
                        <c15:formulaRef>
                          <c15:sqref>Volatility!$O$13:$O$201</c15:sqref>
                        </c15:formulaRef>
                      </c:ext>
                    </c:extLst>
                    <c:numCache>
                      <c:formatCode>0.00%</c:formatCode>
                      <c:ptCount val="189"/>
                      <c:pt idx="0">
                        <c:v>7.0962049460513502E-2</c:v>
                      </c:pt>
                      <c:pt idx="1">
                        <c:v>7.131999968133379E-2</c:v>
                      </c:pt>
                      <c:pt idx="2">
                        <c:v>6.7717541906201689E-2</c:v>
                      </c:pt>
                      <c:pt idx="3">
                        <c:v>7.2888108208279193E-2</c:v>
                      </c:pt>
                      <c:pt idx="4">
                        <c:v>9.0382862414186776E-2</c:v>
                      </c:pt>
                      <c:pt idx="5">
                        <c:v>7.7201618153083726E-2</c:v>
                      </c:pt>
                      <c:pt idx="6">
                        <c:v>7.4584355841983627E-2</c:v>
                      </c:pt>
                      <c:pt idx="7">
                        <c:v>6.9703947977401995E-2</c:v>
                      </c:pt>
                      <c:pt idx="8">
                        <c:v>6.9214628183249347E-2</c:v>
                      </c:pt>
                      <c:pt idx="9">
                        <c:v>6.7877762860226107E-2</c:v>
                      </c:pt>
                      <c:pt idx="10">
                        <c:v>6.6085270742359148E-2</c:v>
                      </c:pt>
                      <c:pt idx="11">
                        <c:v>7.1977540183789906E-2</c:v>
                      </c:pt>
                      <c:pt idx="12">
                        <c:v>7.2150344294522828E-2</c:v>
                      </c:pt>
                      <c:pt idx="13">
                        <c:v>7.3201367349375268E-2</c:v>
                      </c:pt>
                      <c:pt idx="14">
                        <c:v>6.8960337744374336E-2</c:v>
                      </c:pt>
                      <c:pt idx="15">
                        <c:v>6.8404027792095812E-2</c:v>
                      </c:pt>
                      <c:pt idx="16">
                        <c:v>5.7668801712096388E-2</c:v>
                      </c:pt>
                      <c:pt idx="17">
                        <c:v>5.8232385241453841E-2</c:v>
                      </c:pt>
                      <c:pt idx="18">
                        <c:v>5.7962294013200744E-2</c:v>
                      </c:pt>
                      <c:pt idx="19">
                        <c:v>5.9826241126053774E-2</c:v>
                      </c:pt>
                      <c:pt idx="20">
                        <c:v>6.0996894406787038E-2</c:v>
                      </c:pt>
                      <c:pt idx="21">
                        <c:v>6.6345395126907292E-2</c:v>
                      </c:pt>
                      <c:pt idx="22">
                        <c:v>6.6363361742893812E-2</c:v>
                      </c:pt>
                      <c:pt idx="23">
                        <c:v>5.9304463345748883E-2</c:v>
                      </c:pt>
                      <c:pt idx="24">
                        <c:v>6.1884364892772541E-2</c:v>
                      </c:pt>
                      <c:pt idx="25">
                        <c:v>5.7396792038960122E-2</c:v>
                      </c:pt>
                      <c:pt idx="26">
                        <c:v>5.6788870228401109E-2</c:v>
                      </c:pt>
                      <c:pt idx="27">
                        <c:v>6.0590006601749104E-2</c:v>
                      </c:pt>
                      <c:pt idx="28">
                        <c:v>6.5263591618214586E-2</c:v>
                      </c:pt>
                      <c:pt idx="29">
                        <c:v>6.396650629253349E-2</c:v>
                      </c:pt>
                      <c:pt idx="30">
                        <c:v>6.3616815672930663E-2</c:v>
                      </c:pt>
                      <c:pt idx="31">
                        <c:v>6.3930949326739872E-2</c:v>
                      </c:pt>
                      <c:pt idx="32">
                        <c:v>8.8879853939819439E-2</c:v>
                      </c:pt>
                      <c:pt idx="33">
                        <c:v>8.947254591620421E-2</c:v>
                      </c:pt>
                      <c:pt idx="34">
                        <c:v>0.14556132228533286</c:v>
                      </c:pt>
                      <c:pt idx="35">
                        <c:v>0.14174629384284379</c:v>
                      </c:pt>
                      <c:pt idx="36">
                        <c:v>0.17265974632206546</c:v>
                      </c:pt>
                      <c:pt idx="37">
                        <c:v>0.18324672548233978</c:v>
                      </c:pt>
                      <c:pt idx="38">
                        <c:v>0.18060030230015975</c:v>
                      </c:pt>
                      <c:pt idx="39">
                        <c:v>0.18560936131857925</c:v>
                      </c:pt>
                      <c:pt idx="40">
                        <c:v>0.18683317167024605</c:v>
                      </c:pt>
                      <c:pt idx="41">
                        <c:v>0.20437970829717014</c:v>
                      </c:pt>
                      <c:pt idx="42">
                        <c:v>0.20403936509676485</c:v>
                      </c:pt>
                      <c:pt idx="43">
                        <c:v>0.20665928736581246</c:v>
                      </c:pt>
                      <c:pt idx="44">
                        <c:v>0.20073728249086711</c:v>
                      </c:pt>
                      <c:pt idx="45">
                        <c:v>0.19547537208279994</c:v>
                      </c:pt>
                      <c:pt idx="46">
                        <c:v>0.13568655600986479</c:v>
                      </c:pt>
                      <c:pt idx="47">
                        <c:v>0.13371801765452007</c:v>
                      </c:pt>
                      <c:pt idx="48">
                        <c:v>0.12730758439878809</c:v>
                      </c:pt>
                      <c:pt idx="49">
                        <c:v>9.9985884458302865E-2</c:v>
                      </c:pt>
                      <c:pt idx="50">
                        <c:v>0.10175327468485183</c:v>
                      </c:pt>
                      <c:pt idx="51">
                        <c:v>9.5924964993951964E-2</c:v>
                      </c:pt>
                      <c:pt idx="52">
                        <c:v>9.820219623539253E-2</c:v>
                      </c:pt>
                      <c:pt idx="53">
                        <c:v>0.10429082937108655</c:v>
                      </c:pt>
                      <c:pt idx="54">
                        <c:v>0.10406920250050399</c:v>
                      </c:pt>
                      <c:pt idx="55">
                        <c:v>0.12413002548647416</c:v>
                      </c:pt>
                      <c:pt idx="56">
                        <c:v>0.12289708954316948</c:v>
                      </c:pt>
                      <c:pt idx="57">
                        <c:v>0.13534541695568819</c:v>
                      </c:pt>
                      <c:pt idx="58">
                        <c:v>0.13722255817731746</c:v>
                      </c:pt>
                      <c:pt idx="59">
                        <c:v>0.14280771977478221</c:v>
                      </c:pt>
                      <c:pt idx="60">
                        <c:v>0.14185949860849836</c:v>
                      </c:pt>
                      <c:pt idx="61">
                        <c:v>0.14256298394362082</c:v>
                      </c:pt>
                      <c:pt idx="62">
                        <c:v>0.1418874412726831</c:v>
                      </c:pt>
                      <c:pt idx="63">
                        <c:v>0.14268156850451669</c:v>
                      </c:pt>
                      <c:pt idx="64">
                        <c:v>0.144679778068043</c:v>
                      </c:pt>
                      <c:pt idx="65">
                        <c:v>0.11930718925987195</c:v>
                      </c:pt>
                      <c:pt idx="66">
                        <c:v>0.1179605017098366</c:v>
                      </c:pt>
                      <c:pt idx="67">
                        <c:v>0.10600876876252009</c:v>
                      </c:pt>
                      <c:pt idx="68">
                        <c:v>0.10292850488655617</c:v>
                      </c:pt>
                      <c:pt idx="69">
                        <c:v>0.12119114909176253</c:v>
                      </c:pt>
                      <c:pt idx="70">
                        <c:v>0.12302032071609514</c:v>
                      </c:pt>
                      <c:pt idx="71">
                        <c:v>0.11641367570396997</c:v>
                      </c:pt>
                      <c:pt idx="72">
                        <c:v>0.12415395907720966</c:v>
                      </c:pt>
                      <c:pt idx="73">
                        <c:v>0.12091648067984777</c:v>
                      </c:pt>
                      <c:pt idx="74">
                        <c:v>0.12465123224421007</c:v>
                      </c:pt>
                      <c:pt idx="75">
                        <c:v>0.12116817265122208</c:v>
                      </c:pt>
                      <c:pt idx="76">
                        <c:v>0.11098182455617757</c:v>
                      </c:pt>
                      <c:pt idx="77">
                        <c:v>0.12393790468691093</c:v>
                      </c:pt>
                      <c:pt idx="78">
                        <c:v>0.12814369363406777</c:v>
                      </c:pt>
                      <c:pt idx="79">
                        <c:v>0.1288249700174621</c:v>
                      </c:pt>
                      <c:pt idx="80">
                        <c:v>0.13632974957133098</c:v>
                      </c:pt>
                      <c:pt idx="81">
                        <c:v>0.11907520648732883</c:v>
                      </c:pt>
                      <c:pt idx="82">
                        <c:v>0.11347475181730955</c:v>
                      </c:pt>
                      <c:pt idx="83">
                        <c:v>0.10823663112912291</c:v>
                      </c:pt>
                      <c:pt idx="84">
                        <c:v>9.5740830227898435E-2</c:v>
                      </c:pt>
                      <c:pt idx="85">
                        <c:v>9.8955506760269873E-2</c:v>
                      </c:pt>
                      <c:pt idx="86">
                        <c:v>0.10329779875327801</c:v>
                      </c:pt>
                      <c:pt idx="87">
                        <c:v>0.10470665551478048</c:v>
                      </c:pt>
                      <c:pt idx="88">
                        <c:v>0.10682528109870892</c:v>
                      </c:pt>
                      <c:pt idx="89">
                        <c:v>8.0892671597505156E-2</c:v>
                      </c:pt>
                      <c:pt idx="90">
                        <c:v>7.7110182501758759E-2</c:v>
                      </c:pt>
                      <c:pt idx="91">
                        <c:v>7.2934274957912368E-2</c:v>
                      </c:pt>
                      <c:pt idx="92">
                        <c:v>6.8368787934527289E-2</c:v>
                      </c:pt>
                      <c:pt idx="93">
                        <c:v>7.1478192987283001E-2</c:v>
                      </c:pt>
                      <c:pt idx="94">
                        <c:v>7.1439268231516376E-2</c:v>
                      </c:pt>
                      <c:pt idx="95">
                        <c:v>7.1456655075265413E-2</c:v>
                      </c:pt>
                      <c:pt idx="96">
                        <c:v>7.0532507527960586E-2</c:v>
                      </c:pt>
                      <c:pt idx="97">
                        <c:v>7.2032847242200423E-2</c:v>
                      </c:pt>
                      <c:pt idx="98">
                        <c:v>6.7403306096416912E-2</c:v>
                      </c:pt>
                      <c:pt idx="99">
                        <c:v>6.2245991473712216E-2</c:v>
                      </c:pt>
                      <c:pt idx="100">
                        <c:v>6.1948259935940976E-2</c:v>
                      </c:pt>
                      <c:pt idx="101">
                        <c:v>6.1774660294860832E-2</c:v>
                      </c:pt>
                      <c:pt idx="102">
                        <c:v>6.2612602565298298E-2</c:v>
                      </c:pt>
                      <c:pt idx="103">
                        <c:v>6.4984211998691727E-2</c:v>
                      </c:pt>
                      <c:pt idx="104">
                        <c:v>6.8622272557159539E-2</c:v>
                      </c:pt>
                      <c:pt idx="105">
                        <c:v>7.6372841138957009E-2</c:v>
                      </c:pt>
                      <c:pt idx="106">
                        <c:v>7.6555191439664202E-2</c:v>
                      </c:pt>
                      <c:pt idx="107">
                        <c:v>7.5345428286236207E-2</c:v>
                      </c:pt>
                      <c:pt idx="108">
                        <c:v>7.3790437604192197E-2</c:v>
                      </c:pt>
                      <c:pt idx="109">
                        <c:v>9.3015011251850202E-2</c:v>
                      </c:pt>
                      <c:pt idx="110">
                        <c:v>8.0433917031877231E-2</c:v>
                      </c:pt>
                      <c:pt idx="111">
                        <c:v>8.2065643957638074E-2</c:v>
                      </c:pt>
                      <c:pt idx="112">
                        <c:v>9.6082802169416712E-2</c:v>
                      </c:pt>
                      <c:pt idx="113">
                        <c:v>9.6729749113891331E-2</c:v>
                      </c:pt>
                      <c:pt idx="114">
                        <c:v>0.10173152403172864</c:v>
                      </c:pt>
                      <c:pt idx="115">
                        <c:v>0.10286783696480734</c:v>
                      </c:pt>
                      <c:pt idx="116">
                        <c:v>0.11863265700931974</c:v>
                      </c:pt>
                      <c:pt idx="117">
                        <c:v>0.1130291040154944</c:v>
                      </c:pt>
                      <c:pt idx="118">
                        <c:v>0.112978964735597</c:v>
                      </c:pt>
                      <c:pt idx="119">
                        <c:v>0.11464381785655636</c:v>
                      </c:pt>
                      <c:pt idx="120">
                        <c:v>0.12460325353259878</c:v>
                      </c:pt>
                      <c:pt idx="121">
                        <c:v>0.1051996658739941</c:v>
                      </c:pt>
                      <c:pt idx="122">
                        <c:v>0.10513143859863319</c:v>
                      </c:pt>
                      <c:pt idx="123">
                        <c:v>9.2289926171426062E-2</c:v>
                      </c:pt>
                      <c:pt idx="124">
                        <c:v>8.58664794370253E-2</c:v>
                      </c:pt>
                      <c:pt idx="125">
                        <c:v>7.8943049207525665E-2</c:v>
                      </c:pt>
                      <c:pt idx="126">
                        <c:v>7.8553231228025475E-2</c:v>
                      </c:pt>
                      <c:pt idx="127">
                        <c:v>7.7916137901300933E-2</c:v>
                      </c:pt>
                      <c:pt idx="128">
                        <c:v>6.8116960042668845E-2</c:v>
                      </c:pt>
                      <c:pt idx="129">
                        <c:v>6.74871947449696E-2</c:v>
                      </c:pt>
                      <c:pt idx="130">
                        <c:v>6.4699514400313407E-2</c:v>
                      </c:pt>
                      <c:pt idx="131">
                        <c:v>5.5779299108996587E-2</c:v>
                      </c:pt>
                      <c:pt idx="132">
                        <c:v>4.4570741625991693E-2</c:v>
                      </c:pt>
                      <c:pt idx="133">
                        <c:v>4.4967354117889081E-2</c:v>
                      </c:pt>
                      <c:pt idx="134">
                        <c:v>4.9323786258853752E-2</c:v>
                      </c:pt>
                      <c:pt idx="135">
                        <c:v>3.926293035421579E-2</c:v>
                      </c:pt>
                      <c:pt idx="136">
                        <c:v>4.3589905733072899E-2</c:v>
                      </c:pt>
                      <c:pt idx="137">
                        <c:v>4.7240731558495348E-2</c:v>
                      </c:pt>
                      <c:pt idx="138">
                        <c:v>4.7223538814682428E-2</c:v>
                      </c:pt>
                      <c:pt idx="139">
                        <c:v>5.1072660539132425E-2</c:v>
                      </c:pt>
                      <c:pt idx="140">
                        <c:v>5.3947825552270234E-2</c:v>
                      </c:pt>
                      <c:pt idx="141">
                        <c:v>5.4076403524844531E-2</c:v>
                      </c:pt>
                      <c:pt idx="142">
                        <c:v>5.6282709762251297E-2</c:v>
                      </c:pt>
                      <c:pt idx="143">
                        <c:v>5.5293293609458803E-2</c:v>
                      </c:pt>
                      <c:pt idx="144">
                        <c:v>5.7164151830893586E-2</c:v>
                      </c:pt>
                      <c:pt idx="145">
                        <c:v>5.7412409412473303E-2</c:v>
                      </c:pt>
                      <c:pt idx="146">
                        <c:v>5.736675565643793E-2</c:v>
                      </c:pt>
                      <c:pt idx="147">
                        <c:v>5.7030515197009787E-2</c:v>
                      </c:pt>
                      <c:pt idx="148">
                        <c:v>5.5779085686303617E-2</c:v>
                      </c:pt>
                      <c:pt idx="149">
                        <c:v>5.3483364618440853E-2</c:v>
                      </c:pt>
                      <c:pt idx="150">
                        <c:v>6.5962655550491051E-2</c:v>
                      </c:pt>
                      <c:pt idx="151">
                        <c:v>6.6512801775297364E-2</c:v>
                      </c:pt>
                      <c:pt idx="152">
                        <c:v>6.5559060950621251E-2</c:v>
                      </c:pt>
                      <c:pt idx="153">
                        <c:v>6.5903957944324354E-2</c:v>
                      </c:pt>
                      <c:pt idx="154">
                        <c:v>6.5238119015858145E-2</c:v>
                      </c:pt>
                      <c:pt idx="155">
                        <c:v>6.1356181210431217E-2</c:v>
                      </c:pt>
                      <c:pt idx="156">
                        <c:v>6.1118600873443361E-2</c:v>
                      </c:pt>
                      <c:pt idx="157">
                        <c:v>6.5351103211109512E-2</c:v>
                      </c:pt>
                      <c:pt idx="158">
                        <c:v>6.4369343352533609E-2</c:v>
                      </c:pt>
                      <c:pt idx="159">
                        <c:v>6.4401067184833627E-2</c:v>
                      </c:pt>
                      <c:pt idx="160">
                        <c:v>6.3956837718175924E-2</c:v>
                      </c:pt>
                      <c:pt idx="161">
                        <c:v>6.1078366576361259E-2</c:v>
                      </c:pt>
                      <c:pt idx="162">
                        <c:v>5.1339942628434145E-2</c:v>
                      </c:pt>
                      <c:pt idx="163">
                        <c:v>4.6688642185127943E-2</c:v>
                      </c:pt>
                      <c:pt idx="164">
                        <c:v>5.522147235533393E-2</c:v>
                      </c:pt>
                      <c:pt idx="165">
                        <c:v>5.5197660276500853E-2</c:v>
                      </c:pt>
                      <c:pt idx="166">
                        <c:v>5.519958390818145E-2</c:v>
                      </c:pt>
                      <c:pt idx="167">
                        <c:v>5.5695210500789676E-2</c:v>
                      </c:pt>
                      <c:pt idx="168">
                        <c:v>5.6378714471461179E-2</c:v>
                      </c:pt>
                      <c:pt idx="169">
                        <c:v>5.4617120442719651E-2</c:v>
                      </c:pt>
                      <c:pt idx="170">
                        <c:v>5.3545213095612429E-2</c:v>
                      </c:pt>
                      <c:pt idx="171">
                        <c:v>5.3379241028018304E-2</c:v>
                      </c:pt>
                      <c:pt idx="172">
                        <c:v>5.6341523844238621E-2</c:v>
                      </c:pt>
                      <c:pt idx="173">
                        <c:v>6.4838313308778109E-2</c:v>
                      </c:pt>
                      <c:pt idx="174">
                        <c:v>6.3654094419476545E-2</c:v>
                      </c:pt>
                      <c:pt idx="175">
                        <c:v>7.0204188103507939E-2</c:v>
                      </c:pt>
                      <c:pt idx="176">
                        <c:v>6.7068711239092152E-2</c:v>
                      </c:pt>
                      <c:pt idx="177">
                        <c:v>7.2105468901148842E-2</c:v>
                      </c:pt>
                      <c:pt idx="178">
                        <c:v>7.5481622266615325E-2</c:v>
                      </c:pt>
                      <c:pt idx="179">
                        <c:v>7.4899051335174396E-2</c:v>
                      </c:pt>
                      <c:pt idx="180">
                        <c:v>7.5392106411022286E-2</c:v>
                      </c:pt>
                      <c:pt idx="181">
                        <c:v>7.4868351852374226E-2</c:v>
                      </c:pt>
                      <c:pt idx="182">
                        <c:v>7.4704110632913268E-2</c:v>
                      </c:pt>
                      <c:pt idx="183">
                        <c:v>7.7054156338843313E-2</c:v>
                      </c:pt>
                      <c:pt idx="184">
                        <c:v>7.4888324797054234E-2</c:v>
                      </c:pt>
                      <c:pt idx="185">
                        <c:v>6.5808115829971217E-2</c:v>
                      </c:pt>
                      <c:pt idx="186">
                        <c:v>6.6145147557886252E-2</c:v>
                      </c:pt>
                      <c:pt idx="187">
                        <c:v>4.6212945057733441E-2</c:v>
                      </c:pt>
                      <c:pt idx="188">
                        <c:v>4.5950536548455108E-2</c:v>
                      </c:pt>
                    </c:numCache>
                  </c:numRef>
                </c:val>
                <c:smooth val="0"/>
                <c:extLst xmlns:c15="http://schemas.microsoft.com/office/drawing/2012/chart">
                  <c:ext xmlns:c16="http://schemas.microsoft.com/office/drawing/2014/chart" uri="{C3380CC4-5D6E-409C-BE32-E72D297353CC}">
                    <c16:uniqueId val="{00000007-AC51-4E95-8E13-1AAF0EBD3F37}"/>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Volatility!$T$12</c15:sqref>
                        </c15:formulaRef>
                      </c:ext>
                    </c:extLst>
                    <c:strCache>
                      <c:ptCount val="1"/>
                      <c:pt idx="0">
                        <c:v>EM global IG Govt (JPM) FX Hdg.</c:v>
                      </c:pt>
                    </c:strCache>
                  </c:strRef>
                </c:tx>
                <c:spPr>
                  <a:ln w="28575" cap="rnd">
                    <a:solidFill>
                      <a:srgbClr val="FF0000"/>
                    </a:solidFill>
                    <a:round/>
                  </a:ln>
                  <a:effectLst/>
                </c:spPr>
                <c:marker>
                  <c:symbol val="none"/>
                </c:marker>
                <c:cat>
                  <c:numRef>
                    <c:extLst xmlns:c15="http://schemas.microsoft.com/office/drawing/2012/chart">
                      <c:ext xmlns:c15="http://schemas.microsoft.com/office/drawing/2012/chart" uri="{02D57815-91ED-43cb-92C2-25804820EDAC}">
                        <c15:formulaRef>
                          <c15:sqref>Volatility!$M$13:$M$201</c15:sqref>
                        </c15:formulaRef>
                      </c:ext>
                    </c:extLst>
                    <c:numCache>
                      <c:formatCode>m\/yyyy</c:formatCode>
                      <c:ptCount val="189"/>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numCache>
                  </c:numRef>
                </c:cat>
                <c:val>
                  <c:numRef>
                    <c:extLst xmlns:c15="http://schemas.microsoft.com/office/drawing/2012/chart">
                      <c:ext xmlns:c15="http://schemas.microsoft.com/office/drawing/2012/chart" uri="{02D57815-91ED-43cb-92C2-25804820EDAC}">
                        <c15:formulaRef>
                          <c15:sqref>Volatility!$T$13:$T$201</c15:sqref>
                        </c15:formulaRef>
                      </c:ext>
                    </c:extLst>
                    <c:numCache>
                      <c:formatCode>0.00%</c:formatCode>
                      <c:ptCount val="189"/>
                      <c:pt idx="0">
                        <c:v>5.1096042780020404E-2</c:v>
                      </c:pt>
                      <c:pt idx="1">
                        <c:v>5.0924513053915675E-2</c:v>
                      </c:pt>
                      <c:pt idx="2">
                        <c:v>5.0842232488967069E-2</c:v>
                      </c:pt>
                      <c:pt idx="3">
                        <c:v>5.3141174332227085E-2</c:v>
                      </c:pt>
                      <c:pt idx="4">
                        <c:v>4.9808182409570217E-2</c:v>
                      </c:pt>
                      <c:pt idx="5">
                        <c:v>4.3797458375910786E-2</c:v>
                      </c:pt>
                      <c:pt idx="6">
                        <c:v>4.1387658906979513E-2</c:v>
                      </c:pt>
                      <c:pt idx="7">
                        <c:v>4.6865737179351705E-2</c:v>
                      </c:pt>
                      <c:pt idx="8">
                        <c:v>4.7362735712076963E-2</c:v>
                      </c:pt>
                      <c:pt idx="9">
                        <c:v>4.7319264141085851E-2</c:v>
                      </c:pt>
                      <c:pt idx="10">
                        <c:v>4.3727498773697068E-2</c:v>
                      </c:pt>
                      <c:pt idx="11">
                        <c:v>4.4415223268210159E-2</c:v>
                      </c:pt>
                      <c:pt idx="12">
                        <c:v>4.4762168314286019E-2</c:v>
                      </c:pt>
                      <c:pt idx="13">
                        <c:v>4.5404500163851808E-2</c:v>
                      </c:pt>
                      <c:pt idx="14">
                        <c:v>4.7947005572465735E-2</c:v>
                      </c:pt>
                      <c:pt idx="15">
                        <c:v>3.8993403684558246E-2</c:v>
                      </c:pt>
                      <c:pt idx="16">
                        <c:v>3.637616134542801E-2</c:v>
                      </c:pt>
                      <c:pt idx="17">
                        <c:v>3.5789158074104557E-2</c:v>
                      </c:pt>
                      <c:pt idx="18">
                        <c:v>3.9588926381797042E-2</c:v>
                      </c:pt>
                      <c:pt idx="19">
                        <c:v>3.6161428127389858E-2</c:v>
                      </c:pt>
                      <c:pt idx="20">
                        <c:v>3.3367389993403822E-2</c:v>
                      </c:pt>
                      <c:pt idx="21">
                        <c:v>3.360751814467678E-2</c:v>
                      </c:pt>
                      <c:pt idx="22">
                        <c:v>3.532642936173111E-2</c:v>
                      </c:pt>
                      <c:pt idx="23">
                        <c:v>3.4816623641750533E-2</c:v>
                      </c:pt>
                      <c:pt idx="24">
                        <c:v>3.3744683930483167E-2</c:v>
                      </c:pt>
                      <c:pt idx="25">
                        <c:v>3.200878016813611E-2</c:v>
                      </c:pt>
                      <c:pt idx="26">
                        <c:v>2.9011135621863891E-2</c:v>
                      </c:pt>
                      <c:pt idx="27">
                        <c:v>2.8917216581606214E-2</c:v>
                      </c:pt>
                      <c:pt idx="28">
                        <c:v>2.8924418131098997E-2</c:v>
                      </c:pt>
                      <c:pt idx="29">
                        <c:v>2.6548265749389625E-2</c:v>
                      </c:pt>
                      <c:pt idx="30">
                        <c:v>2.6021042628123922E-2</c:v>
                      </c:pt>
                      <c:pt idx="31">
                        <c:v>2.4897318413447601E-2</c:v>
                      </c:pt>
                      <c:pt idx="32">
                        <c:v>2.3173425616387328E-2</c:v>
                      </c:pt>
                      <c:pt idx="33">
                        <c:v>6.1543422992599538E-2</c:v>
                      </c:pt>
                      <c:pt idx="34">
                        <c:v>0.14631316178366319</c:v>
                      </c:pt>
                      <c:pt idx="35">
                        <c:v>0.1532596649959338</c:v>
                      </c:pt>
                      <c:pt idx="36">
                        <c:v>0.17511128552463609</c:v>
                      </c:pt>
                      <c:pt idx="37">
                        <c:v>0.17450308402487924</c:v>
                      </c:pt>
                      <c:pt idx="38">
                        <c:v>0.17438289658253525</c:v>
                      </c:pt>
                      <c:pt idx="39">
                        <c:v>0.17738370141027024</c:v>
                      </c:pt>
                      <c:pt idx="40">
                        <c:v>0.18305836671620057</c:v>
                      </c:pt>
                      <c:pt idx="41">
                        <c:v>0.18524273763625237</c:v>
                      </c:pt>
                      <c:pt idx="42">
                        <c:v>0.18475704005345389</c:v>
                      </c:pt>
                      <c:pt idx="43">
                        <c:v>0.18588669342864589</c:v>
                      </c:pt>
                      <c:pt idx="44">
                        <c:v>0.18597037479600048</c:v>
                      </c:pt>
                      <c:pt idx="45">
                        <c:v>0.17941178234545607</c:v>
                      </c:pt>
                      <c:pt idx="46">
                        <c:v>8.4171173433658764E-2</c:v>
                      </c:pt>
                      <c:pt idx="47">
                        <c:v>8.2912700228179495E-2</c:v>
                      </c:pt>
                      <c:pt idx="48">
                        <c:v>6.4557297635588373E-2</c:v>
                      </c:pt>
                      <c:pt idx="49">
                        <c:v>6.4913516655901338E-2</c:v>
                      </c:pt>
                      <c:pt idx="50">
                        <c:v>5.7309728315172781E-2</c:v>
                      </c:pt>
                      <c:pt idx="51">
                        <c:v>5.6090161929304709E-2</c:v>
                      </c:pt>
                      <c:pt idx="52">
                        <c:v>5.0511326723285163E-2</c:v>
                      </c:pt>
                      <c:pt idx="53">
                        <c:v>5.2489356394326635E-2</c:v>
                      </c:pt>
                      <c:pt idx="54">
                        <c:v>5.2981524345099562E-2</c:v>
                      </c:pt>
                      <c:pt idx="55">
                        <c:v>5.5590940933075678E-2</c:v>
                      </c:pt>
                      <c:pt idx="56">
                        <c:v>5.6926800357210462E-2</c:v>
                      </c:pt>
                      <c:pt idx="57">
                        <c:v>4.4780773934053969E-2</c:v>
                      </c:pt>
                      <c:pt idx="58">
                        <c:v>4.372348096980342E-2</c:v>
                      </c:pt>
                      <c:pt idx="59">
                        <c:v>6.3849694100188134E-2</c:v>
                      </c:pt>
                      <c:pt idx="60">
                        <c:v>6.3751579734671465E-2</c:v>
                      </c:pt>
                      <c:pt idx="61">
                        <c:v>6.3496563984092799E-2</c:v>
                      </c:pt>
                      <c:pt idx="62">
                        <c:v>6.2915549481603078E-2</c:v>
                      </c:pt>
                      <c:pt idx="63">
                        <c:v>6.1588179008062689E-2</c:v>
                      </c:pt>
                      <c:pt idx="64">
                        <c:v>6.1657026155888035E-2</c:v>
                      </c:pt>
                      <c:pt idx="65">
                        <c:v>6.1316884805594288E-2</c:v>
                      </c:pt>
                      <c:pt idx="66">
                        <c:v>5.9948398223821898E-2</c:v>
                      </c:pt>
                      <c:pt idx="67">
                        <c:v>5.5562321083496298E-2</c:v>
                      </c:pt>
                      <c:pt idx="68">
                        <c:v>5.2461412701878568E-2</c:v>
                      </c:pt>
                      <c:pt idx="69">
                        <c:v>6.7962202838675281E-2</c:v>
                      </c:pt>
                      <c:pt idx="70">
                        <c:v>7.5852011223222604E-2</c:v>
                      </c:pt>
                      <c:pt idx="71">
                        <c:v>6.3944752708514657E-2</c:v>
                      </c:pt>
                      <c:pt idx="72">
                        <c:v>6.2640945672368997E-2</c:v>
                      </c:pt>
                      <c:pt idx="73">
                        <c:v>6.2500322705571751E-2</c:v>
                      </c:pt>
                      <c:pt idx="74">
                        <c:v>6.2896907780292763E-2</c:v>
                      </c:pt>
                      <c:pt idx="75">
                        <c:v>6.3160455894978748E-2</c:v>
                      </c:pt>
                      <c:pt idx="76">
                        <c:v>6.3451262748737941E-2</c:v>
                      </c:pt>
                      <c:pt idx="77">
                        <c:v>6.6752288267191012E-2</c:v>
                      </c:pt>
                      <c:pt idx="78">
                        <c:v>7.1252565301581958E-2</c:v>
                      </c:pt>
                      <c:pt idx="79">
                        <c:v>7.7797481442655039E-2</c:v>
                      </c:pt>
                      <c:pt idx="80">
                        <c:v>7.7853261178150057E-2</c:v>
                      </c:pt>
                      <c:pt idx="81">
                        <c:v>5.7605545477713127E-2</c:v>
                      </c:pt>
                      <c:pt idx="82">
                        <c:v>5.2078487441636533E-2</c:v>
                      </c:pt>
                      <c:pt idx="83">
                        <c:v>4.9061022179813334E-2</c:v>
                      </c:pt>
                      <c:pt idx="84">
                        <c:v>4.9846895721849763E-2</c:v>
                      </c:pt>
                      <c:pt idx="85">
                        <c:v>5.9284772183370964E-2</c:v>
                      </c:pt>
                      <c:pt idx="86">
                        <c:v>5.947829090488338E-2</c:v>
                      </c:pt>
                      <c:pt idx="87">
                        <c:v>6.0371172631266574E-2</c:v>
                      </c:pt>
                      <c:pt idx="88">
                        <c:v>6.4047793870276579E-2</c:v>
                      </c:pt>
                      <c:pt idx="89">
                        <c:v>8.1460551623533828E-2</c:v>
                      </c:pt>
                      <c:pt idx="90">
                        <c:v>9.1301669944659991E-2</c:v>
                      </c:pt>
                      <c:pt idx="91">
                        <c:v>8.0227365313062043E-2</c:v>
                      </c:pt>
                      <c:pt idx="92">
                        <c:v>8.3075937846185111E-2</c:v>
                      </c:pt>
                      <c:pt idx="93">
                        <c:v>8.9186010006714181E-2</c:v>
                      </c:pt>
                      <c:pt idx="94">
                        <c:v>9.2850816935599365E-2</c:v>
                      </c:pt>
                      <c:pt idx="95">
                        <c:v>9.2716605442591651E-2</c:v>
                      </c:pt>
                      <c:pt idx="96">
                        <c:v>9.2490473933610665E-2</c:v>
                      </c:pt>
                      <c:pt idx="97">
                        <c:v>9.1416912767117928E-2</c:v>
                      </c:pt>
                      <c:pt idx="98">
                        <c:v>9.6813981501361571E-2</c:v>
                      </c:pt>
                      <c:pt idx="99">
                        <c:v>9.7258325993601069E-2</c:v>
                      </c:pt>
                      <c:pt idx="100">
                        <c:v>9.2983258232991764E-2</c:v>
                      </c:pt>
                      <c:pt idx="101">
                        <c:v>8.4748307477600468E-2</c:v>
                      </c:pt>
                      <c:pt idx="102">
                        <c:v>6.4712465745968895E-2</c:v>
                      </c:pt>
                      <c:pt idx="103">
                        <c:v>6.4916641764617866E-2</c:v>
                      </c:pt>
                      <c:pt idx="104">
                        <c:v>5.2259508858819664E-2</c:v>
                      </c:pt>
                      <c:pt idx="105">
                        <c:v>5.7219458392667732E-2</c:v>
                      </c:pt>
                      <c:pt idx="106">
                        <c:v>5.6344730286846778E-2</c:v>
                      </c:pt>
                      <c:pt idx="107">
                        <c:v>4.9123483671745995E-2</c:v>
                      </c:pt>
                      <c:pt idx="108">
                        <c:v>5.2451346255444987E-2</c:v>
                      </c:pt>
                      <c:pt idx="109">
                        <c:v>5.3006555076704223E-2</c:v>
                      </c:pt>
                      <c:pt idx="110">
                        <c:v>4.948126162236921E-2</c:v>
                      </c:pt>
                      <c:pt idx="111">
                        <c:v>4.9549848106152955E-2</c:v>
                      </c:pt>
                      <c:pt idx="112">
                        <c:v>4.9196387360271723E-2</c:v>
                      </c:pt>
                      <c:pt idx="113">
                        <c:v>4.2013411945756182E-2</c:v>
                      </c:pt>
                      <c:pt idx="114">
                        <c:v>4.7134700212022526E-2</c:v>
                      </c:pt>
                      <c:pt idx="115">
                        <c:v>4.7166964340507218E-2</c:v>
                      </c:pt>
                      <c:pt idx="116">
                        <c:v>4.6405575832724123E-2</c:v>
                      </c:pt>
                      <c:pt idx="117">
                        <c:v>4.4327457740509946E-2</c:v>
                      </c:pt>
                      <c:pt idx="118">
                        <c:v>4.7383844563632829E-2</c:v>
                      </c:pt>
                      <c:pt idx="119">
                        <c:v>4.6903305994614473E-2</c:v>
                      </c:pt>
                      <c:pt idx="120">
                        <c:v>4.7635624265135713E-2</c:v>
                      </c:pt>
                      <c:pt idx="121">
                        <c:v>4.3757809244785797E-2</c:v>
                      </c:pt>
                      <c:pt idx="122">
                        <c:v>4.7444374924292279E-2</c:v>
                      </c:pt>
                      <c:pt idx="123">
                        <c:v>5.5485320784222726E-2</c:v>
                      </c:pt>
                      <c:pt idx="124">
                        <c:v>5.6534985564038999E-2</c:v>
                      </c:pt>
                      <c:pt idx="125">
                        <c:v>5.6615825285111665E-2</c:v>
                      </c:pt>
                      <c:pt idx="126">
                        <c:v>6.0624645741186312E-2</c:v>
                      </c:pt>
                      <c:pt idx="127">
                        <c:v>6.0743454650271304E-2</c:v>
                      </c:pt>
                      <c:pt idx="128">
                        <c:v>5.6418536362156282E-2</c:v>
                      </c:pt>
                      <c:pt idx="129">
                        <c:v>5.1780275426113818E-2</c:v>
                      </c:pt>
                      <c:pt idx="130">
                        <c:v>5.5415983945494178E-2</c:v>
                      </c:pt>
                      <c:pt idx="131">
                        <c:v>7.6453648416764608E-2</c:v>
                      </c:pt>
                      <c:pt idx="132">
                        <c:v>7.4251487538361902E-2</c:v>
                      </c:pt>
                      <c:pt idx="133">
                        <c:v>7.4522403237576446E-2</c:v>
                      </c:pt>
                      <c:pt idx="134">
                        <c:v>7.4647017234485719E-2</c:v>
                      </c:pt>
                      <c:pt idx="135">
                        <c:v>7.0254462698612019E-2</c:v>
                      </c:pt>
                      <c:pt idx="136">
                        <c:v>6.9764003139978228E-2</c:v>
                      </c:pt>
                      <c:pt idx="137">
                        <c:v>6.9188592464760071E-2</c:v>
                      </c:pt>
                      <c:pt idx="138">
                        <c:v>6.0432983323383552E-2</c:v>
                      </c:pt>
                      <c:pt idx="139">
                        <c:v>5.9899685561709146E-2</c:v>
                      </c:pt>
                      <c:pt idx="140">
                        <c:v>5.9639024157546204E-2</c:v>
                      </c:pt>
                      <c:pt idx="141">
                        <c:v>5.9546086948450212E-2</c:v>
                      </c:pt>
                      <c:pt idx="142">
                        <c:v>5.6428257837003996E-2</c:v>
                      </c:pt>
                      <c:pt idx="143">
                        <c:v>2.1097605835927586E-2</c:v>
                      </c:pt>
                      <c:pt idx="144">
                        <c:v>2.1484964285996069E-2</c:v>
                      </c:pt>
                      <c:pt idx="145">
                        <c:v>2.4588569746427504E-2</c:v>
                      </c:pt>
                      <c:pt idx="146">
                        <c:v>3.2277954001574259E-2</c:v>
                      </c:pt>
                      <c:pt idx="147">
                        <c:v>3.2151792274659953E-2</c:v>
                      </c:pt>
                      <c:pt idx="148">
                        <c:v>3.4648670253505029E-2</c:v>
                      </c:pt>
                      <c:pt idx="149">
                        <c:v>3.3329366756941134E-2</c:v>
                      </c:pt>
                      <c:pt idx="150">
                        <c:v>3.3246765079531455E-2</c:v>
                      </c:pt>
                      <c:pt idx="151">
                        <c:v>3.4989214464934484E-2</c:v>
                      </c:pt>
                      <c:pt idx="152">
                        <c:v>3.0751898045593674E-2</c:v>
                      </c:pt>
                      <c:pt idx="153">
                        <c:v>3.0956824218061792E-2</c:v>
                      </c:pt>
                      <c:pt idx="154">
                        <c:v>3.8358907269092038E-2</c:v>
                      </c:pt>
                      <c:pt idx="155">
                        <c:v>3.7563073541756933E-2</c:v>
                      </c:pt>
                      <c:pt idx="156">
                        <c:v>4.1593406083416835E-2</c:v>
                      </c:pt>
                      <c:pt idx="157">
                        <c:v>5.107324582262375E-2</c:v>
                      </c:pt>
                      <c:pt idx="158">
                        <c:v>4.5833974760959198E-2</c:v>
                      </c:pt>
                      <c:pt idx="159">
                        <c:v>5.0536378201947639E-2</c:v>
                      </c:pt>
                      <c:pt idx="160">
                        <c:v>4.6751660787644991E-2</c:v>
                      </c:pt>
                      <c:pt idx="161">
                        <c:v>4.6521405393448033E-2</c:v>
                      </c:pt>
                      <c:pt idx="162">
                        <c:v>4.9717721431966712E-2</c:v>
                      </c:pt>
                      <c:pt idx="163">
                        <c:v>4.9423724519283604E-2</c:v>
                      </c:pt>
                      <c:pt idx="164">
                        <c:v>5.8409891483172278E-2</c:v>
                      </c:pt>
                      <c:pt idx="165">
                        <c:v>6.2803996980981172E-2</c:v>
                      </c:pt>
                      <c:pt idx="166">
                        <c:v>5.1303099907613448E-2</c:v>
                      </c:pt>
                      <c:pt idx="167">
                        <c:v>5.0682572268271088E-2</c:v>
                      </c:pt>
                      <c:pt idx="168">
                        <c:v>5.1128992318666168E-2</c:v>
                      </c:pt>
                      <c:pt idx="169">
                        <c:v>4.9756972571559227E-2</c:v>
                      </c:pt>
                      <c:pt idx="170">
                        <c:v>4.969811621521078E-2</c:v>
                      </c:pt>
                      <c:pt idx="171">
                        <c:v>0.10351687355330158</c:v>
                      </c:pt>
                      <c:pt idx="172">
                        <c:v>0.1055617618133356</c:v>
                      </c:pt>
                      <c:pt idx="173">
                        <c:v>0.11379130128706418</c:v>
                      </c:pt>
                      <c:pt idx="174">
                        <c:v>0.11266383583696109</c:v>
                      </c:pt>
                      <c:pt idx="175">
                        <c:v>0.11773402184200793</c:v>
                      </c:pt>
                      <c:pt idx="176">
                        <c:v>0.11367776622435347</c:v>
                      </c:pt>
                      <c:pt idx="177">
                        <c:v>0.11258685624609194</c:v>
                      </c:pt>
                      <c:pt idx="178">
                        <c:v>0.11260665129712411</c:v>
                      </c:pt>
                      <c:pt idx="179">
                        <c:v>0.11345735684272158</c:v>
                      </c:pt>
                      <c:pt idx="180">
                        <c:v>0.11343330405323376</c:v>
                      </c:pt>
                      <c:pt idx="181">
                        <c:v>0.11375039795116429</c:v>
                      </c:pt>
                      <c:pt idx="182">
                        <c:v>0.12033507865206795</c:v>
                      </c:pt>
                      <c:pt idx="183">
                        <c:v>8.0852922708586142E-2</c:v>
                      </c:pt>
                      <c:pt idx="184">
                        <c:v>7.9109941082926932E-2</c:v>
                      </c:pt>
                      <c:pt idx="185">
                        <c:v>6.5959833574020396E-2</c:v>
                      </c:pt>
                      <c:pt idx="186">
                        <c:v>6.5151460285790608E-2</c:v>
                      </c:pt>
                      <c:pt idx="187">
                        <c:v>5.0897098964149873E-2</c:v>
                      </c:pt>
                      <c:pt idx="188">
                        <c:v>5.0547936864711311E-2</c:v>
                      </c:pt>
                    </c:numCache>
                  </c:numRef>
                </c:val>
                <c:smooth val="0"/>
                <c:extLst xmlns:c15="http://schemas.microsoft.com/office/drawing/2012/chart">
                  <c:ext xmlns:c16="http://schemas.microsoft.com/office/drawing/2014/chart" uri="{C3380CC4-5D6E-409C-BE32-E72D297353CC}">
                    <c16:uniqueId val="{00000008-AC51-4E95-8E13-1AAF0EBD3F37}"/>
                  </c:ext>
                </c:extLst>
              </c15:ser>
            </c15:filteredLineSeries>
          </c:ext>
        </c:extLst>
      </c:lineChart>
      <c:dateAx>
        <c:axId val="725487184"/>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5484888"/>
        <c:crosses val="autoZero"/>
        <c:auto val="1"/>
        <c:lblOffset val="100"/>
        <c:baseTimeUnit val="months"/>
        <c:majorUnit val="1"/>
        <c:majorTimeUnit val="years"/>
      </c:dateAx>
      <c:valAx>
        <c:axId val="725484888"/>
        <c:scaling>
          <c:orientation val="minMax"/>
          <c:max val="0.30000000000000004"/>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725487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401912997820677E-2"/>
          <c:y val="5.6282106315625836E-2"/>
          <c:w val="0.88064800290189726"/>
          <c:h val="0.83688180989528127"/>
        </c:manualLayout>
      </c:layout>
      <c:scatterChart>
        <c:scatterStyle val="smoothMarker"/>
        <c:varyColors val="0"/>
        <c:ser>
          <c:idx val="4"/>
          <c:order val="0"/>
          <c:tx>
            <c:strRef>
              <c:f>MAP!$B$1</c:f>
              <c:strCache>
                <c:ptCount val="1"/>
                <c:pt idx="0">
                  <c:v>1-5 Year US Govt (ICE) FX Unhdg.</c:v>
                </c:pt>
              </c:strCache>
            </c:strRef>
          </c:tx>
          <c:spPr>
            <a:ln w="19050" cap="rnd">
              <a:solidFill>
                <a:schemeClr val="accent4"/>
              </a:solidFill>
              <a:round/>
            </a:ln>
            <a:effectLst/>
          </c:spPr>
          <c:marker>
            <c:symbol val="circle"/>
            <c:size val="5"/>
            <c:spPr>
              <a:solidFill>
                <a:schemeClr val="accent4"/>
              </a:solidFill>
              <a:ln w="44450">
                <a:solidFill>
                  <a:schemeClr val="accent4"/>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MAP!$B$3</c:f>
              <c:numCache>
                <c:formatCode>0.00%</c:formatCode>
                <c:ptCount val="1"/>
                <c:pt idx="0">
                  <c:v>9.6121620284463305E-2</c:v>
                </c:pt>
              </c:numCache>
            </c:numRef>
          </c:xVal>
          <c:yVal>
            <c:numRef>
              <c:f>MAP!$B$2</c:f>
              <c:numCache>
                <c:formatCode>0.00%</c:formatCode>
                <c:ptCount val="1"/>
                <c:pt idx="0">
                  <c:v>3.4679556968447267E-2</c:v>
                </c:pt>
              </c:numCache>
            </c:numRef>
          </c:yVal>
          <c:smooth val="1"/>
          <c:extLst>
            <c:ext xmlns:c16="http://schemas.microsoft.com/office/drawing/2014/chart" uri="{C3380CC4-5D6E-409C-BE32-E72D297353CC}">
              <c16:uniqueId val="{00000000-E8C3-44CD-A342-9B128C23806D}"/>
            </c:ext>
          </c:extLst>
        </c:ser>
        <c:ser>
          <c:idx val="5"/>
          <c:order val="1"/>
          <c:tx>
            <c:strRef>
              <c:f>MAP!$C$1</c:f>
              <c:strCache>
                <c:ptCount val="1"/>
                <c:pt idx="0">
                  <c:v>1-3 Year China Govt (ICE) FX Unhdg.</c:v>
                </c:pt>
              </c:strCache>
            </c:strRef>
          </c:tx>
          <c:spPr>
            <a:ln w="19050" cap="rnd">
              <a:solidFill>
                <a:srgbClr val="FA37FF"/>
              </a:solidFill>
              <a:round/>
            </a:ln>
            <a:effectLst/>
          </c:spPr>
          <c:marker>
            <c:symbol val="circle"/>
            <c:size val="5"/>
            <c:spPr>
              <a:solidFill>
                <a:srgbClr val="FA37FF"/>
              </a:solidFill>
              <a:ln w="44450">
                <a:solidFill>
                  <a:srgbClr val="FA37FF"/>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MAP!$C$3</c:f>
              <c:numCache>
                <c:formatCode>0.00%</c:formatCode>
                <c:ptCount val="1"/>
                <c:pt idx="0">
                  <c:v>9.4453132080407981E-2</c:v>
                </c:pt>
              </c:numCache>
            </c:numRef>
          </c:xVal>
          <c:yVal>
            <c:numRef>
              <c:f>MAP!$C$2</c:f>
              <c:numCache>
                <c:formatCode>0.00%</c:formatCode>
                <c:ptCount val="1"/>
                <c:pt idx="0">
                  <c:v>5.6539850721282647E-2</c:v>
                </c:pt>
              </c:numCache>
            </c:numRef>
          </c:yVal>
          <c:smooth val="1"/>
          <c:extLst>
            <c:ext xmlns:c16="http://schemas.microsoft.com/office/drawing/2014/chart" uri="{C3380CC4-5D6E-409C-BE32-E72D297353CC}">
              <c16:uniqueId val="{00000001-E8C3-44CD-A342-9B128C23806D}"/>
            </c:ext>
          </c:extLst>
        </c:ser>
        <c:ser>
          <c:idx val="6"/>
          <c:order val="2"/>
          <c:tx>
            <c:strRef>
              <c:f>MAP!$D$1</c:f>
              <c:strCache>
                <c:ptCount val="1"/>
                <c:pt idx="0">
                  <c:v>US Inflation-Linked Govt (ICE) FX Hdg.</c:v>
                </c:pt>
              </c:strCache>
            </c:strRef>
          </c:tx>
          <c:spPr>
            <a:ln w="19050" cap="rnd">
              <a:solidFill>
                <a:schemeClr val="tx1"/>
              </a:solidFill>
              <a:round/>
            </a:ln>
            <a:effectLst/>
          </c:spPr>
          <c:marker>
            <c:symbol val="circle"/>
            <c:size val="5"/>
            <c:spPr>
              <a:solidFill>
                <a:schemeClr val="tx1"/>
              </a:solidFill>
              <a:ln w="44450">
                <a:solidFill>
                  <a:schemeClr val="tx1"/>
                </a:solidFill>
              </a:ln>
              <a:effectLst/>
            </c:spPr>
          </c:marker>
          <c:dLbls>
            <c:dLbl>
              <c:idx val="0"/>
              <c:dLblPos val="t"/>
              <c:showLegendKey val="0"/>
              <c:showVal val="0"/>
              <c:showCatName val="0"/>
              <c:showSerName val="1"/>
              <c:showPercent val="0"/>
              <c:showBubbleSize val="0"/>
              <c:extLst>
                <c:ext xmlns:c15="http://schemas.microsoft.com/office/drawing/2012/chart" uri="{CE6537A1-D6FC-4f65-9D91-7224C49458BB}">
                  <c15:layout>
                    <c:manualLayout>
                      <c:w val="0.18537156939133195"/>
                      <c:h val="7.0024227681915185E-2"/>
                    </c:manualLayout>
                  </c15:layout>
                </c:ext>
                <c:ext xmlns:c16="http://schemas.microsoft.com/office/drawing/2014/chart" uri="{C3380CC4-5D6E-409C-BE32-E72D297353CC}">
                  <c16:uniqueId val="{00000002-E8C3-44CD-A342-9B128C23806D}"/>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MAP!$D$3</c:f>
              <c:numCache>
                <c:formatCode>0.00%</c:formatCode>
                <c:ptCount val="1"/>
                <c:pt idx="0">
                  <c:v>5.700286548840721E-2</c:v>
                </c:pt>
              </c:numCache>
            </c:numRef>
          </c:xVal>
          <c:yVal>
            <c:numRef>
              <c:f>MAP!$D$2</c:f>
              <c:numCache>
                <c:formatCode>0.00%</c:formatCode>
                <c:ptCount val="1"/>
                <c:pt idx="0">
                  <c:v>3.2907442854016811E-2</c:v>
                </c:pt>
              </c:numCache>
            </c:numRef>
          </c:yVal>
          <c:smooth val="1"/>
          <c:extLst>
            <c:ext xmlns:c16="http://schemas.microsoft.com/office/drawing/2014/chart" uri="{C3380CC4-5D6E-409C-BE32-E72D297353CC}">
              <c16:uniqueId val="{00000003-E8C3-44CD-A342-9B128C23806D}"/>
            </c:ext>
          </c:extLst>
        </c:ser>
        <c:ser>
          <c:idx val="7"/>
          <c:order val="3"/>
          <c:tx>
            <c:strRef>
              <c:f>MAP!$E$1</c:f>
              <c:strCache>
                <c:ptCount val="1"/>
                <c:pt idx="0">
                  <c:v>US MBS (ICE) FX Hdg.</c:v>
                </c:pt>
              </c:strCache>
            </c:strRef>
          </c:tx>
          <c:spPr>
            <a:ln w="19050" cap="rnd">
              <a:solidFill>
                <a:schemeClr val="accent1"/>
              </a:solidFill>
              <a:round/>
            </a:ln>
            <a:effectLst/>
          </c:spPr>
          <c:marker>
            <c:symbol val="circle"/>
            <c:size val="5"/>
            <c:spPr>
              <a:solidFill>
                <a:schemeClr val="accent1"/>
              </a:solidFill>
              <a:ln w="44450">
                <a:solidFill>
                  <a:schemeClr val="accent1"/>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MAP!$E$3</c:f>
              <c:numCache>
                <c:formatCode>0.00%</c:formatCode>
                <c:ptCount val="1"/>
                <c:pt idx="0">
                  <c:v>2.4992140050856156E-2</c:v>
                </c:pt>
              </c:numCache>
            </c:numRef>
          </c:xVal>
          <c:yVal>
            <c:numRef>
              <c:f>MAP!$E$2</c:f>
              <c:numCache>
                <c:formatCode>0.00%</c:formatCode>
                <c:ptCount val="1"/>
                <c:pt idx="0">
                  <c:v>2.9032036703098729E-2</c:v>
                </c:pt>
              </c:numCache>
            </c:numRef>
          </c:yVal>
          <c:smooth val="1"/>
          <c:extLst>
            <c:ext xmlns:c16="http://schemas.microsoft.com/office/drawing/2014/chart" uri="{C3380CC4-5D6E-409C-BE32-E72D297353CC}">
              <c16:uniqueId val="{00000004-E8C3-44CD-A342-9B128C23806D}"/>
            </c:ext>
          </c:extLst>
        </c:ser>
        <c:ser>
          <c:idx val="8"/>
          <c:order val="4"/>
          <c:tx>
            <c:strRef>
              <c:f>MAP!$F$1</c:f>
              <c:strCache>
                <c:ptCount val="1"/>
                <c:pt idx="0">
                  <c:v>World Equity (MSCI) FX Unhdg.</c:v>
                </c:pt>
              </c:strCache>
            </c:strRef>
          </c:tx>
          <c:spPr>
            <a:ln w="19050" cap="rnd">
              <a:solidFill>
                <a:schemeClr val="accent6"/>
              </a:solidFill>
              <a:round/>
            </a:ln>
            <a:effectLst/>
          </c:spPr>
          <c:marker>
            <c:symbol val="circle"/>
            <c:size val="5"/>
            <c:spPr>
              <a:solidFill>
                <a:schemeClr val="accent6"/>
              </a:solidFill>
              <a:ln w="44450">
                <a:solidFill>
                  <a:schemeClr val="accent6"/>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MAP!$F$3</c:f>
              <c:numCache>
                <c:formatCode>0.00%</c:formatCode>
                <c:ptCount val="1"/>
                <c:pt idx="0">
                  <c:v>0.13558194185538688</c:v>
                </c:pt>
              </c:numCache>
            </c:numRef>
          </c:xVal>
          <c:yVal>
            <c:numRef>
              <c:f>MAP!$F$2</c:f>
              <c:numCache>
                <c:formatCode>0.00%</c:formatCode>
                <c:ptCount val="1"/>
                <c:pt idx="0">
                  <c:v>9.1266126150713944E-2</c:v>
                </c:pt>
              </c:numCache>
            </c:numRef>
          </c:yVal>
          <c:smooth val="1"/>
          <c:extLst>
            <c:ext xmlns:c16="http://schemas.microsoft.com/office/drawing/2014/chart" uri="{C3380CC4-5D6E-409C-BE32-E72D297353CC}">
              <c16:uniqueId val="{00000005-E8C3-44CD-A342-9B128C23806D}"/>
            </c:ext>
          </c:extLst>
        </c:ser>
        <c:ser>
          <c:idx val="10"/>
          <c:order val="5"/>
          <c:tx>
            <c:strRef>
              <c:f>MAP!$G$1</c:f>
              <c:strCache>
                <c:ptCount val="1"/>
                <c:pt idx="0">
                  <c:v>Gold XAU/EUR Rate FX Unhdg.</c:v>
                </c:pt>
              </c:strCache>
            </c:strRef>
          </c:tx>
          <c:spPr>
            <a:ln w="19050" cap="rnd">
              <a:solidFill>
                <a:srgbClr val="7030A0"/>
              </a:solidFill>
              <a:round/>
            </a:ln>
            <a:effectLst/>
          </c:spPr>
          <c:marker>
            <c:symbol val="circle"/>
            <c:size val="5"/>
            <c:spPr>
              <a:solidFill>
                <a:srgbClr val="7030A0"/>
              </a:solidFill>
              <a:ln w="44450">
                <a:solidFill>
                  <a:srgbClr val="7030A0"/>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MAP!$G$3</c:f>
              <c:numCache>
                <c:formatCode>0.00%</c:formatCode>
                <c:ptCount val="1"/>
                <c:pt idx="0">
                  <c:v>0.16357040729125855</c:v>
                </c:pt>
              </c:numCache>
            </c:numRef>
          </c:xVal>
          <c:yVal>
            <c:numRef>
              <c:f>MAP!$G$2</c:f>
              <c:numCache>
                <c:formatCode>0.00%</c:formatCode>
                <c:ptCount val="1"/>
                <c:pt idx="0">
                  <c:v>9.7965577573906115E-2</c:v>
                </c:pt>
              </c:numCache>
            </c:numRef>
          </c:yVal>
          <c:smooth val="1"/>
          <c:extLst>
            <c:ext xmlns:c16="http://schemas.microsoft.com/office/drawing/2014/chart" uri="{C3380CC4-5D6E-409C-BE32-E72D297353CC}">
              <c16:uniqueId val="{00000006-E8C3-44CD-A342-9B128C23806D}"/>
            </c:ext>
          </c:extLst>
        </c:ser>
        <c:ser>
          <c:idx val="9"/>
          <c:order val="6"/>
          <c:tx>
            <c:strRef>
              <c:f>MAP!$H$1</c:f>
              <c:strCache>
                <c:ptCount val="1"/>
                <c:pt idx="0">
                  <c:v>EM global IG Govt (JPM) FX Hdg.</c:v>
                </c:pt>
              </c:strCache>
            </c:strRef>
          </c:tx>
          <c:spPr>
            <a:ln w="19050" cap="rnd">
              <a:solidFill>
                <a:srgbClr val="FF0000"/>
              </a:solidFill>
              <a:round/>
            </a:ln>
            <a:effectLst/>
          </c:spPr>
          <c:marker>
            <c:symbol val="circle"/>
            <c:size val="5"/>
            <c:spPr>
              <a:solidFill>
                <a:srgbClr val="FF0000"/>
              </a:solidFill>
              <a:ln w="44450">
                <a:solidFill>
                  <a:srgbClr val="FF0000"/>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MAP!$H$3</c:f>
              <c:numCache>
                <c:formatCode>0.00%</c:formatCode>
                <c:ptCount val="1"/>
                <c:pt idx="0">
                  <c:v>7.3267959913389996E-2</c:v>
                </c:pt>
              </c:numCache>
            </c:numRef>
          </c:xVal>
          <c:yVal>
            <c:numRef>
              <c:f>MAP!$H$2</c:f>
              <c:numCache>
                <c:formatCode>0.00%</c:formatCode>
                <c:ptCount val="1"/>
                <c:pt idx="0">
                  <c:v>5.0082032714354963E-2</c:v>
                </c:pt>
              </c:numCache>
            </c:numRef>
          </c:yVal>
          <c:smooth val="1"/>
          <c:extLst>
            <c:ext xmlns:c16="http://schemas.microsoft.com/office/drawing/2014/chart" uri="{C3380CC4-5D6E-409C-BE32-E72D297353CC}">
              <c16:uniqueId val="{00000007-E8C3-44CD-A342-9B128C23806D}"/>
            </c:ext>
          </c:extLst>
        </c:ser>
        <c:ser>
          <c:idx val="0"/>
          <c:order val="7"/>
          <c:tx>
            <c:strRef>
              <c:f>MAP!$I$1</c:f>
              <c:strCache>
                <c:ptCount val="1"/>
                <c:pt idx="0">
                  <c:v>1-5 Year Global Non-Sov (ICE) IR hdg. IRS</c:v>
                </c:pt>
              </c:strCache>
            </c:strRef>
          </c:tx>
          <c:spPr>
            <a:ln w="19050" cap="rnd">
              <a:solidFill>
                <a:srgbClr val="6A3C16"/>
              </a:solidFill>
              <a:round/>
            </a:ln>
            <a:effectLst/>
          </c:spPr>
          <c:marker>
            <c:symbol val="circle"/>
            <c:size val="5"/>
            <c:spPr>
              <a:solidFill>
                <a:srgbClr val="6A3C16"/>
              </a:solidFill>
              <a:ln w="44450">
                <a:solidFill>
                  <a:srgbClr val="6A3C16"/>
                </a:solidFill>
              </a:ln>
              <a:effectLst/>
            </c:spPr>
          </c:marker>
          <c:dLbls>
            <c:dLbl>
              <c:idx val="0"/>
              <c:layout>
                <c:manualLayout>
                  <c:x val="-5.9727718554316148E-2"/>
                  <c:y val="-4.4140044210533858E-2"/>
                </c:manualLayout>
              </c:layout>
              <c:dLblPos val="r"/>
              <c:showLegendKey val="0"/>
              <c:showVal val="0"/>
              <c:showCatName val="0"/>
              <c:showSerName val="1"/>
              <c:showPercent val="0"/>
              <c:showBubbleSize val="0"/>
              <c:extLst>
                <c:ext xmlns:c15="http://schemas.microsoft.com/office/drawing/2012/chart" uri="{CE6537A1-D6FC-4f65-9D91-7224C49458BB}">
                  <c15:layout>
                    <c:manualLayout>
                      <c:w val="0.14810223355105767"/>
                      <c:h val="7.0024254887700213E-2"/>
                    </c:manualLayout>
                  </c15:layout>
                </c:ext>
                <c:ext xmlns:c16="http://schemas.microsoft.com/office/drawing/2014/chart" uri="{C3380CC4-5D6E-409C-BE32-E72D297353CC}">
                  <c16:uniqueId val="{00000008-E8C3-44CD-A342-9B128C23806D}"/>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xVal>
            <c:numRef>
              <c:f>MAP!$I$3</c:f>
              <c:numCache>
                <c:formatCode>0.00%</c:formatCode>
                <c:ptCount val="1"/>
                <c:pt idx="0">
                  <c:v>1.2398909527347015E-2</c:v>
                </c:pt>
              </c:numCache>
            </c:numRef>
          </c:xVal>
          <c:yVal>
            <c:numRef>
              <c:f>MAP!$I$2</c:f>
              <c:numCache>
                <c:formatCode>0.00%</c:formatCode>
                <c:ptCount val="1"/>
                <c:pt idx="0">
                  <c:v>3.6261489660673885E-3</c:v>
                </c:pt>
              </c:numCache>
            </c:numRef>
          </c:yVal>
          <c:smooth val="1"/>
          <c:extLst>
            <c:ext xmlns:c16="http://schemas.microsoft.com/office/drawing/2014/chart" uri="{C3380CC4-5D6E-409C-BE32-E72D297353CC}">
              <c16:uniqueId val="{00000009-E8C3-44CD-A342-9B128C23806D}"/>
            </c:ext>
          </c:extLst>
        </c:ser>
        <c:ser>
          <c:idx val="1"/>
          <c:order val="8"/>
          <c:tx>
            <c:strRef>
              <c:f>MAP!$J$1</c:f>
              <c:strCache>
                <c:ptCount val="1"/>
                <c:pt idx="0">
                  <c:v>US Fixed Rate ABS (ICE) FX Hdg.</c:v>
                </c:pt>
              </c:strCache>
            </c:strRef>
          </c:tx>
          <c:spPr>
            <a:ln w="19050" cap="rnd">
              <a:solidFill>
                <a:schemeClr val="accent2"/>
              </a:solidFill>
              <a:round/>
            </a:ln>
            <a:effectLst/>
          </c:spPr>
          <c:marker>
            <c:symbol val="circle"/>
            <c:size val="5"/>
            <c:spPr>
              <a:solidFill>
                <a:schemeClr val="accent2"/>
              </a:solidFill>
              <a:ln w="44450">
                <a:solidFill>
                  <a:schemeClr val="accent2"/>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MAP!$J$3</c:f>
              <c:numCache>
                <c:formatCode>0.00%</c:formatCode>
                <c:ptCount val="1"/>
                <c:pt idx="0">
                  <c:v>2.2537428834326058E-2</c:v>
                </c:pt>
              </c:numCache>
            </c:numRef>
          </c:xVal>
          <c:yVal>
            <c:numRef>
              <c:f>MAP!$J$2</c:f>
              <c:numCache>
                <c:formatCode>0.00%</c:formatCode>
                <c:ptCount val="1"/>
                <c:pt idx="0">
                  <c:v>1.9048954280397989E-2</c:v>
                </c:pt>
              </c:numCache>
            </c:numRef>
          </c:yVal>
          <c:smooth val="1"/>
          <c:extLst>
            <c:ext xmlns:c16="http://schemas.microsoft.com/office/drawing/2014/chart" uri="{C3380CC4-5D6E-409C-BE32-E72D297353CC}">
              <c16:uniqueId val="{0000000A-E8C3-44CD-A342-9B128C23806D}"/>
            </c:ext>
          </c:extLst>
        </c:ser>
        <c:dLbls>
          <c:dLblPos val="t"/>
          <c:showLegendKey val="0"/>
          <c:showVal val="1"/>
          <c:showCatName val="0"/>
          <c:showSerName val="0"/>
          <c:showPercent val="0"/>
          <c:showBubbleSize val="0"/>
        </c:dLbls>
        <c:axId val="566542936"/>
        <c:axId val="566542280"/>
      </c:scatterChart>
      <c:valAx>
        <c:axId val="566542936"/>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sk-SK" err="1"/>
                  <a:t>Anualizovaná</a:t>
                </a:r>
                <a:r>
                  <a:rPr lang="sk-SK"/>
                  <a:t> v</a:t>
                </a:r>
                <a:r>
                  <a:rPr lang="en-US" err="1"/>
                  <a:t>olatilit</a:t>
                </a:r>
                <a:r>
                  <a:rPr lang="sk-SK"/>
                  <a:t>a</a:t>
                </a:r>
                <a:endParaRPr lang="en-US"/>
              </a:p>
            </c:rich>
          </c:tx>
          <c:layout>
            <c:manualLayout>
              <c:xMode val="edge"/>
              <c:yMode val="edge"/>
              <c:x val="0.43200517506547009"/>
              <c:y val="0.94139360841423947"/>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566542280"/>
        <c:crosses val="autoZero"/>
        <c:crossBetween val="midCat"/>
      </c:valAx>
      <c:valAx>
        <c:axId val="566542280"/>
        <c:scaling>
          <c:orientation val="minMax"/>
          <c:max val="0.1"/>
        </c:scaling>
        <c:delete val="0"/>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sk-SK" err="1"/>
                  <a:t>Anualizovaný</a:t>
                </a:r>
                <a:r>
                  <a:rPr lang="sk-SK"/>
                  <a:t> historický výnos</a:t>
                </a:r>
                <a:endParaRPr lang="en-US"/>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5665429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k-SK"/>
              <a:t>07/2007</a:t>
            </a:r>
            <a:r>
              <a:rPr lang="sk-SK" baseline="0"/>
              <a:t> - 03/2009</a:t>
            </a:r>
            <a:endParaRPr lang="sk-SK"/>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World Equity (MSCI) FX Unhdg.</c:v>
                </c:pt>
              </c:strCache>
            </c:strRef>
          </c:tx>
          <c:spPr>
            <a:ln w="28575" cap="rnd">
              <a:solidFill>
                <a:schemeClr val="accent6"/>
              </a:solidFill>
              <a:round/>
            </a:ln>
            <a:effectLst/>
          </c:spPr>
          <c:marker>
            <c:symbol val="none"/>
          </c:marker>
          <c:cat>
            <c:numRef>
              <c:f>Sheet1!$A$2:$A$88</c:f>
              <c:numCache>
                <c:formatCode>m/d/yyyy</c:formatCode>
                <c:ptCount val="87"/>
                <c:pt idx="0">
                  <c:v>39282</c:v>
                </c:pt>
                <c:pt idx="1">
                  <c:v>39283</c:v>
                </c:pt>
                <c:pt idx="2">
                  <c:v>39290</c:v>
                </c:pt>
                <c:pt idx="3">
                  <c:v>39297</c:v>
                </c:pt>
                <c:pt idx="4">
                  <c:v>39304</c:v>
                </c:pt>
                <c:pt idx="5">
                  <c:v>39311</c:v>
                </c:pt>
                <c:pt idx="6">
                  <c:v>39318</c:v>
                </c:pt>
                <c:pt idx="7">
                  <c:v>39325</c:v>
                </c:pt>
                <c:pt idx="8">
                  <c:v>39332</c:v>
                </c:pt>
                <c:pt idx="9">
                  <c:v>39339</c:v>
                </c:pt>
                <c:pt idx="10">
                  <c:v>39346</c:v>
                </c:pt>
                <c:pt idx="11">
                  <c:v>39353</c:v>
                </c:pt>
                <c:pt idx="12">
                  <c:v>39360</c:v>
                </c:pt>
                <c:pt idx="13">
                  <c:v>39367</c:v>
                </c:pt>
                <c:pt idx="14">
                  <c:v>39374</c:v>
                </c:pt>
                <c:pt idx="15">
                  <c:v>39381</c:v>
                </c:pt>
                <c:pt idx="16">
                  <c:v>39388</c:v>
                </c:pt>
                <c:pt idx="17">
                  <c:v>39395</c:v>
                </c:pt>
                <c:pt idx="18">
                  <c:v>39402</c:v>
                </c:pt>
                <c:pt idx="19">
                  <c:v>39409</c:v>
                </c:pt>
                <c:pt idx="20">
                  <c:v>39416</c:v>
                </c:pt>
                <c:pt idx="21">
                  <c:v>39423</c:v>
                </c:pt>
                <c:pt idx="22">
                  <c:v>39430</c:v>
                </c:pt>
                <c:pt idx="23">
                  <c:v>39437</c:v>
                </c:pt>
                <c:pt idx="24">
                  <c:v>39444</c:v>
                </c:pt>
                <c:pt idx="25">
                  <c:v>39451</c:v>
                </c:pt>
                <c:pt idx="26">
                  <c:v>39458</c:v>
                </c:pt>
                <c:pt idx="27">
                  <c:v>39465</c:v>
                </c:pt>
                <c:pt idx="28">
                  <c:v>39472</c:v>
                </c:pt>
                <c:pt idx="29">
                  <c:v>39479</c:v>
                </c:pt>
                <c:pt idx="30">
                  <c:v>39486</c:v>
                </c:pt>
                <c:pt idx="31">
                  <c:v>39493</c:v>
                </c:pt>
                <c:pt idx="32">
                  <c:v>39500</c:v>
                </c:pt>
                <c:pt idx="33">
                  <c:v>39507</c:v>
                </c:pt>
                <c:pt idx="34">
                  <c:v>39514</c:v>
                </c:pt>
                <c:pt idx="35">
                  <c:v>39521</c:v>
                </c:pt>
                <c:pt idx="36">
                  <c:v>39527</c:v>
                </c:pt>
                <c:pt idx="37">
                  <c:v>39535</c:v>
                </c:pt>
                <c:pt idx="38">
                  <c:v>39542</c:v>
                </c:pt>
                <c:pt idx="39">
                  <c:v>39549</c:v>
                </c:pt>
                <c:pt idx="40">
                  <c:v>39556</c:v>
                </c:pt>
                <c:pt idx="41">
                  <c:v>39563</c:v>
                </c:pt>
                <c:pt idx="42">
                  <c:v>39570</c:v>
                </c:pt>
                <c:pt idx="43">
                  <c:v>39577</c:v>
                </c:pt>
                <c:pt idx="44">
                  <c:v>39584</c:v>
                </c:pt>
                <c:pt idx="45">
                  <c:v>39591</c:v>
                </c:pt>
                <c:pt idx="46">
                  <c:v>39598</c:v>
                </c:pt>
                <c:pt idx="47">
                  <c:v>39605</c:v>
                </c:pt>
                <c:pt idx="48">
                  <c:v>39612</c:v>
                </c:pt>
                <c:pt idx="49">
                  <c:v>39619</c:v>
                </c:pt>
                <c:pt idx="50">
                  <c:v>39626</c:v>
                </c:pt>
                <c:pt idx="51">
                  <c:v>39633</c:v>
                </c:pt>
                <c:pt idx="52">
                  <c:v>39640</c:v>
                </c:pt>
                <c:pt idx="53">
                  <c:v>39647</c:v>
                </c:pt>
                <c:pt idx="54">
                  <c:v>39654</c:v>
                </c:pt>
                <c:pt idx="55">
                  <c:v>39661</c:v>
                </c:pt>
                <c:pt idx="56">
                  <c:v>39668</c:v>
                </c:pt>
                <c:pt idx="57">
                  <c:v>39675</c:v>
                </c:pt>
                <c:pt idx="58">
                  <c:v>39682</c:v>
                </c:pt>
                <c:pt idx="59">
                  <c:v>39689</c:v>
                </c:pt>
                <c:pt idx="60">
                  <c:v>39696</c:v>
                </c:pt>
                <c:pt idx="61">
                  <c:v>39703</c:v>
                </c:pt>
                <c:pt idx="62">
                  <c:v>39710</c:v>
                </c:pt>
                <c:pt idx="63">
                  <c:v>39717</c:v>
                </c:pt>
                <c:pt idx="64">
                  <c:v>39724</c:v>
                </c:pt>
                <c:pt idx="65">
                  <c:v>39731</c:v>
                </c:pt>
                <c:pt idx="66">
                  <c:v>39738</c:v>
                </c:pt>
                <c:pt idx="67">
                  <c:v>39745</c:v>
                </c:pt>
                <c:pt idx="68">
                  <c:v>39752</c:v>
                </c:pt>
                <c:pt idx="69">
                  <c:v>39759</c:v>
                </c:pt>
                <c:pt idx="70">
                  <c:v>39766</c:v>
                </c:pt>
                <c:pt idx="71">
                  <c:v>39773</c:v>
                </c:pt>
                <c:pt idx="72">
                  <c:v>39780</c:v>
                </c:pt>
                <c:pt idx="73">
                  <c:v>39787</c:v>
                </c:pt>
                <c:pt idx="74">
                  <c:v>39794</c:v>
                </c:pt>
                <c:pt idx="75">
                  <c:v>39801</c:v>
                </c:pt>
                <c:pt idx="76">
                  <c:v>39808</c:v>
                </c:pt>
                <c:pt idx="77">
                  <c:v>39815</c:v>
                </c:pt>
                <c:pt idx="78">
                  <c:v>39822</c:v>
                </c:pt>
                <c:pt idx="79">
                  <c:v>39829</c:v>
                </c:pt>
                <c:pt idx="80">
                  <c:v>39836</c:v>
                </c:pt>
                <c:pt idx="81">
                  <c:v>39843</c:v>
                </c:pt>
                <c:pt idx="82">
                  <c:v>39850</c:v>
                </c:pt>
                <c:pt idx="83">
                  <c:v>39857</c:v>
                </c:pt>
                <c:pt idx="84">
                  <c:v>39864</c:v>
                </c:pt>
                <c:pt idx="85">
                  <c:v>39871</c:v>
                </c:pt>
                <c:pt idx="86">
                  <c:v>39878</c:v>
                </c:pt>
              </c:numCache>
            </c:numRef>
          </c:cat>
          <c:val>
            <c:numRef>
              <c:f>Sheet1!$B$2:$B$88</c:f>
              <c:numCache>
                <c:formatCode>General</c:formatCode>
                <c:ptCount val="87"/>
                <c:pt idx="0">
                  <c:v>100</c:v>
                </c:pt>
                <c:pt idx="1">
                  <c:v>99.012901598465859</c:v>
                </c:pt>
                <c:pt idx="2">
                  <c:v>94.972746501603282</c:v>
                </c:pt>
                <c:pt idx="3">
                  <c:v>93.26366629697975</c:v>
                </c:pt>
                <c:pt idx="4">
                  <c:v>92.968740627175066</c:v>
                </c:pt>
                <c:pt idx="5">
                  <c:v>91.800523489218293</c:v>
                </c:pt>
                <c:pt idx="6">
                  <c:v>94.184303890571314</c:v>
                </c:pt>
                <c:pt idx="7">
                  <c:v>95.397692790105324</c:v>
                </c:pt>
                <c:pt idx="8">
                  <c:v>93.462132863035194</c:v>
                </c:pt>
                <c:pt idx="9">
                  <c:v>94.079234832216414</c:v>
                </c:pt>
                <c:pt idx="10">
                  <c:v>95.556994745381587</c:v>
                </c:pt>
                <c:pt idx="11">
                  <c:v>95.805693379853778</c:v>
                </c:pt>
                <c:pt idx="12">
                  <c:v>98.753558533956522</c:v>
                </c:pt>
                <c:pt idx="13">
                  <c:v>99.308125357151738</c:v>
                </c:pt>
                <c:pt idx="14">
                  <c:v>95.852084479073952</c:v>
                </c:pt>
                <c:pt idx="15">
                  <c:v>97.234775705532229</c:v>
                </c:pt>
                <c:pt idx="16">
                  <c:v>95.940056370087461</c:v>
                </c:pt>
                <c:pt idx="17">
                  <c:v>92.06161689370299</c:v>
                </c:pt>
                <c:pt idx="18">
                  <c:v>90.972025736666936</c:v>
                </c:pt>
                <c:pt idx="19">
                  <c:v>88.590339020768113</c:v>
                </c:pt>
                <c:pt idx="20">
                  <c:v>92.630608904666389</c:v>
                </c:pt>
                <c:pt idx="21">
                  <c:v>93.783793233763888</c:v>
                </c:pt>
                <c:pt idx="22">
                  <c:v>92.260167001578466</c:v>
                </c:pt>
                <c:pt idx="23">
                  <c:v>92.44252541833302</c:v>
                </c:pt>
                <c:pt idx="24">
                  <c:v>91.276578799996543</c:v>
                </c:pt>
                <c:pt idx="25">
                  <c:v>88.317432274946839</c:v>
                </c:pt>
                <c:pt idx="26">
                  <c:v>86.477588246943554</c:v>
                </c:pt>
                <c:pt idx="27">
                  <c:v>82.814190137546873</c:v>
                </c:pt>
                <c:pt idx="28">
                  <c:v>82.427866519564859</c:v>
                </c:pt>
                <c:pt idx="29">
                  <c:v>84.432060079813624</c:v>
                </c:pt>
                <c:pt idx="30">
                  <c:v>82.306392544551755</c:v>
                </c:pt>
                <c:pt idx="31">
                  <c:v>82.897090084638847</c:v>
                </c:pt>
                <c:pt idx="32">
                  <c:v>82.72439704801765</c:v>
                </c:pt>
                <c:pt idx="33">
                  <c:v>81.316378580176178</c:v>
                </c:pt>
                <c:pt idx="34">
                  <c:v>77.84706714574726</c:v>
                </c:pt>
                <c:pt idx="35">
                  <c:v>75.900151416712916</c:v>
                </c:pt>
                <c:pt idx="36">
                  <c:v>76.699566623074816</c:v>
                </c:pt>
                <c:pt idx="37">
                  <c:v>76.891047245855802</c:v>
                </c:pt>
                <c:pt idx="38">
                  <c:v>80.123053510554627</c:v>
                </c:pt>
                <c:pt idx="39">
                  <c:v>78.418155520489307</c:v>
                </c:pt>
                <c:pt idx="40">
                  <c:v>80.590959969133678</c:v>
                </c:pt>
                <c:pt idx="41">
                  <c:v>82.179568312278903</c:v>
                </c:pt>
                <c:pt idx="42">
                  <c:v>84.255363782552052</c:v>
                </c:pt>
                <c:pt idx="43">
                  <c:v>83.161860614315145</c:v>
                </c:pt>
                <c:pt idx="44">
                  <c:v>85.145161929036021</c:v>
                </c:pt>
                <c:pt idx="45">
                  <c:v>82.248340783461103</c:v>
                </c:pt>
                <c:pt idx="46">
                  <c:v>83.891546917249897</c:v>
                </c:pt>
                <c:pt idx="47">
                  <c:v>81.229036811333756</c:v>
                </c:pt>
                <c:pt idx="48">
                  <c:v>80.987857952575652</c:v>
                </c:pt>
                <c:pt idx="49">
                  <c:v>78.397581941994005</c:v>
                </c:pt>
                <c:pt idx="50">
                  <c:v>75.643642421510791</c:v>
                </c:pt>
                <c:pt idx="51">
                  <c:v>73.988874362872053</c:v>
                </c:pt>
                <c:pt idx="52">
                  <c:v>72.084313094144321</c:v>
                </c:pt>
                <c:pt idx="53">
                  <c:v>73.179158965948147</c:v>
                </c:pt>
                <c:pt idx="54">
                  <c:v>73.84374921419851</c:v>
                </c:pt>
                <c:pt idx="55">
                  <c:v>74.238906304523368</c:v>
                </c:pt>
                <c:pt idx="56">
                  <c:v>76.996239430329396</c:v>
                </c:pt>
                <c:pt idx="57">
                  <c:v>77.878478789271313</c:v>
                </c:pt>
                <c:pt idx="58">
                  <c:v>76.891075656708495</c:v>
                </c:pt>
                <c:pt idx="59">
                  <c:v>77.962219007163824</c:v>
                </c:pt>
                <c:pt idx="60">
                  <c:v>75.51210347434241</c:v>
                </c:pt>
                <c:pt idx="61">
                  <c:v>76.24620604679356</c:v>
                </c:pt>
                <c:pt idx="62">
                  <c:v>75.118874360923627</c:v>
                </c:pt>
                <c:pt idx="63">
                  <c:v>72.171925018217024</c:v>
                </c:pt>
                <c:pt idx="64">
                  <c:v>69.510834124822139</c:v>
                </c:pt>
                <c:pt idx="65">
                  <c:v>57.241481537085342</c:v>
                </c:pt>
                <c:pt idx="66">
                  <c:v>59.143483144824572</c:v>
                </c:pt>
                <c:pt idx="67">
                  <c:v>57.019570143409652</c:v>
                </c:pt>
                <c:pt idx="68">
                  <c:v>62.615110735152605</c:v>
                </c:pt>
                <c:pt idx="69">
                  <c:v>61.556501008773182</c:v>
                </c:pt>
                <c:pt idx="70">
                  <c:v>58.135884922374977</c:v>
                </c:pt>
                <c:pt idx="71">
                  <c:v>52.520301950669655</c:v>
                </c:pt>
                <c:pt idx="72">
                  <c:v>58.541745835147609</c:v>
                </c:pt>
                <c:pt idx="73">
                  <c:v>55.557363359004135</c:v>
                </c:pt>
                <c:pt idx="74">
                  <c:v>55.45898665881888</c:v>
                </c:pt>
                <c:pt idx="75">
                  <c:v>54.810859909755635</c:v>
                </c:pt>
                <c:pt idx="76">
                  <c:v>53.400099828583265</c:v>
                </c:pt>
                <c:pt idx="77">
                  <c:v>56.975624867445369</c:v>
                </c:pt>
                <c:pt idx="78">
                  <c:v>57.493814747669738</c:v>
                </c:pt>
                <c:pt idx="79">
                  <c:v>54.949003388990704</c:v>
                </c:pt>
                <c:pt idx="80">
                  <c:v>53.520418477474834</c:v>
                </c:pt>
                <c:pt idx="81">
                  <c:v>55.197846311167559</c:v>
                </c:pt>
                <c:pt idx="82">
                  <c:v>56.844322335601476</c:v>
                </c:pt>
                <c:pt idx="83">
                  <c:v>55.223176025574446</c:v>
                </c:pt>
                <c:pt idx="84">
                  <c:v>51.070049908961224</c:v>
                </c:pt>
                <c:pt idx="85">
                  <c:v>50.359045475205733</c:v>
                </c:pt>
                <c:pt idx="86">
                  <c:v>47.093577968498316</c:v>
                </c:pt>
              </c:numCache>
            </c:numRef>
          </c:val>
          <c:smooth val="0"/>
          <c:extLst>
            <c:ext xmlns:c16="http://schemas.microsoft.com/office/drawing/2014/chart" uri="{C3380CC4-5D6E-409C-BE32-E72D297353CC}">
              <c16:uniqueId val="{00000000-1D94-4187-B534-97A7C85EAD1D}"/>
            </c:ext>
          </c:extLst>
        </c:ser>
        <c:ser>
          <c:idx val="1"/>
          <c:order val="1"/>
          <c:tx>
            <c:strRef>
              <c:f>Sheet1!$C$1</c:f>
              <c:strCache>
                <c:ptCount val="1"/>
                <c:pt idx="0">
                  <c:v>1-5 Year US Govt (ICE) FX Unhdg.</c:v>
                </c:pt>
              </c:strCache>
            </c:strRef>
          </c:tx>
          <c:spPr>
            <a:ln w="28575" cap="rnd">
              <a:solidFill>
                <a:schemeClr val="accent4"/>
              </a:solidFill>
              <a:round/>
            </a:ln>
            <a:effectLst/>
          </c:spPr>
          <c:marker>
            <c:symbol val="none"/>
          </c:marker>
          <c:cat>
            <c:numRef>
              <c:f>Sheet1!$A$2:$A$88</c:f>
              <c:numCache>
                <c:formatCode>m/d/yyyy</c:formatCode>
                <c:ptCount val="87"/>
                <c:pt idx="0">
                  <c:v>39282</c:v>
                </c:pt>
                <c:pt idx="1">
                  <c:v>39283</c:v>
                </c:pt>
                <c:pt idx="2">
                  <c:v>39290</c:v>
                </c:pt>
                <c:pt idx="3">
                  <c:v>39297</c:v>
                </c:pt>
                <c:pt idx="4">
                  <c:v>39304</c:v>
                </c:pt>
                <c:pt idx="5">
                  <c:v>39311</c:v>
                </c:pt>
                <c:pt idx="6">
                  <c:v>39318</c:v>
                </c:pt>
                <c:pt idx="7">
                  <c:v>39325</c:v>
                </c:pt>
                <c:pt idx="8">
                  <c:v>39332</c:v>
                </c:pt>
                <c:pt idx="9">
                  <c:v>39339</c:v>
                </c:pt>
                <c:pt idx="10">
                  <c:v>39346</c:v>
                </c:pt>
                <c:pt idx="11">
                  <c:v>39353</c:v>
                </c:pt>
                <c:pt idx="12">
                  <c:v>39360</c:v>
                </c:pt>
                <c:pt idx="13">
                  <c:v>39367</c:v>
                </c:pt>
                <c:pt idx="14">
                  <c:v>39374</c:v>
                </c:pt>
                <c:pt idx="15">
                  <c:v>39381</c:v>
                </c:pt>
                <c:pt idx="16">
                  <c:v>39388</c:v>
                </c:pt>
                <c:pt idx="17">
                  <c:v>39395</c:v>
                </c:pt>
                <c:pt idx="18">
                  <c:v>39402</c:v>
                </c:pt>
                <c:pt idx="19">
                  <c:v>39409</c:v>
                </c:pt>
                <c:pt idx="20">
                  <c:v>39416</c:v>
                </c:pt>
                <c:pt idx="21">
                  <c:v>39423</c:v>
                </c:pt>
                <c:pt idx="22">
                  <c:v>39430</c:v>
                </c:pt>
                <c:pt idx="23">
                  <c:v>39437</c:v>
                </c:pt>
                <c:pt idx="24">
                  <c:v>39444</c:v>
                </c:pt>
                <c:pt idx="25">
                  <c:v>39451</c:v>
                </c:pt>
                <c:pt idx="26">
                  <c:v>39458</c:v>
                </c:pt>
                <c:pt idx="27">
                  <c:v>39465</c:v>
                </c:pt>
                <c:pt idx="28">
                  <c:v>39472</c:v>
                </c:pt>
                <c:pt idx="29">
                  <c:v>39479</c:v>
                </c:pt>
                <c:pt idx="30">
                  <c:v>39486</c:v>
                </c:pt>
                <c:pt idx="31">
                  <c:v>39493</c:v>
                </c:pt>
                <c:pt idx="32">
                  <c:v>39500</c:v>
                </c:pt>
                <c:pt idx="33">
                  <c:v>39507</c:v>
                </c:pt>
                <c:pt idx="34">
                  <c:v>39514</c:v>
                </c:pt>
                <c:pt idx="35">
                  <c:v>39521</c:v>
                </c:pt>
                <c:pt idx="36">
                  <c:v>39527</c:v>
                </c:pt>
                <c:pt idx="37">
                  <c:v>39535</c:v>
                </c:pt>
                <c:pt idx="38">
                  <c:v>39542</c:v>
                </c:pt>
                <c:pt idx="39">
                  <c:v>39549</c:v>
                </c:pt>
                <c:pt idx="40">
                  <c:v>39556</c:v>
                </c:pt>
                <c:pt idx="41">
                  <c:v>39563</c:v>
                </c:pt>
                <c:pt idx="42">
                  <c:v>39570</c:v>
                </c:pt>
                <c:pt idx="43">
                  <c:v>39577</c:v>
                </c:pt>
                <c:pt idx="44">
                  <c:v>39584</c:v>
                </c:pt>
                <c:pt idx="45">
                  <c:v>39591</c:v>
                </c:pt>
                <c:pt idx="46">
                  <c:v>39598</c:v>
                </c:pt>
                <c:pt idx="47">
                  <c:v>39605</c:v>
                </c:pt>
                <c:pt idx="48">
                  <c:v>39612</c:v>
                </c:pt>
                <c:pt idx="49">
                  <c:v>39619</c:v>
                </c:pt>
                <c:pt idx="50">
                  <c:v>39626</c:v>
                </c:pt>
                <c:pt idx="51">
                  <c:v>39633</c:v>
                </c:pt>
                <c:pt idx="52">
                  <c:v>39640</c:v>
                </c:pt>
                <c:pt idx="53">
                  <c:v>39647</c:v>
                </c:pt>
                <c:pt idx="54">
                  <c:v>39654</c:v>
                </c:pt>
                <c:pt idx="55">
                  <c:v>39661</c:v>
                </c:pt>
                <c:pt idx="56">
                  <c:v>39668</c:v>
                </c:pt>
                <c:pt idx="57">
                  <c:v>39675</c:v>
                </c:pt>
                <c:pt idx="58">
                  <c:v>39682</c:v>
                </c:pt>
                <c:pt idx="59">
                  <c:v>39689</c:v>
                </c:pt>
                <c:pt idx="60">
                  <c:v>39696</c:v>
                </c:pt>
                <c:pt idx="61">
                  <c:v>39703</c:v>
                </c:pt>
                <c:pt idx="62">
                  <c:v>39710</c:v>
                </c:pt>
                <c:pt idx="63">
                  <c:v>39717</c:v>
                </c:pt>
                <c:pt idx="64">
                  <c:v>39724</c:v>
                </c:pt>
                <c:pt idx="65">
                  <c:v>39731</c:v>
                </c:pt>
                <c:pt idx="66">
                  <c:v>39738</c:v>
                </c:pt>
                <c:pt idx="67">
                  <c:v>39745</c:v>
                </c:pt>
                <c:pt idx="68">
                  <c:v>39752</c:v>
                </c:pt>
                <c:pt idx="69">
                  <c:v>39759</c:v>
                </c:pt>
                <c:pt idx="70">
                  <c:v>39766</c:v>
                </c:pt>
                <c:pt idx="71">
                  <c:v>39773</c:v>
                </c:pt>
                <c:pt idx="72">
                  <c:v>39780</c:v>
                </c:pt>
                <c:pt idx="73">
                  <c:v>39787</c:v>
                </c:pt>
                <c:pt idx="74">
                  <c:v>39794</c:v>
                </c:pt>
                <c:pt idx="75">
                  <c:v>39801</c:v>
                </c:pt>
                <c:pt idx="76">
                  <c:v>39808</c:v>
                </c:pt>
                <c:pt idx="77">
                  <c:v>39815</c:v>
                </c:pt>
                <c:pt idx="78">
                  <c:v>39822</c:v>
                </c:pt>
                <c:pt idx="79">
                  <c:v>39829</c:v>
                </c:pt>
                <c:pt idx="80">
                  <c:v>39836</c:v>
                </c:pt>
                <c:pt idx="81">
                  <c:v>39843</c:v>
                </c:pt>
                <c:pt idx="82">
                  <c:v>39850</c:v>
                </c:pt>
                <c:pt idx="83">
                  <c:v>39857</c:v>
                </c:pt>
                <c:pt idx="84">
                  <c:v>39864</c:v>
                </c:pt>
                <c:pt idx="85">
                  <c:v>39871</c:v>
                </c:pt>
                <c:pt idx="86">
                  <c:v>39878</c:v>
                </c:pt>
              </c:numCache>
            </c:numRef>
          </c:cat>
          <c:val>
            <c:numRef>
              <c:f>Sheet1!$C$2:$C$88</c:f>
              <c:numCache>
                <c:formatCode>General</c:formatCode>
                <c:ptCount val="87"/>
                <c:pt idx="0">
                  <c:v>100</c:v>
                </c:pt>
                <c:pt idx="1">
                  <c:v>101.93509650000001</c:v>
                </c:pt>
                <c:pt idx="2">
                  <c:v>101.37853087311001</c:v>
                </c:pt>
                <c:pt idx="3">
                  <c:v>102.05371188872493</c:v>
                </c:pt>
                <c:pt idx="4">
                  <c:v>104.00293778579957</c:v>
                </c:pt>
                <c:pt idx="5">
                  <c:v>102.92442732096083</c:v>
                </c:pt>
                <c:pt idx="6">
                  <c:v>103.3937627095444</c:v>
                </c:pt>
                <c:pt idx="7">
                  <c:v>103.09598867294092</c:v>
                </c:pt>
                <c:pt idx="8">
                  <c:v>102.02791423028924</c:v>
                </c:pt>
                <c:pt idx="9">
                  <c:v>100.36792006576243</c:v>
                </c:pt>
                <c:pt idx="10">
                  <c:v>99.7787603749764</c:v>
                </c:pt>
                <c:pt idx="11">
                  <c:v>100.11102364702508</c:v>
                </c:pt>
                <c:pt idx="12">
                  <c:v>99.73460619811226</c:v>
                </c:pt>
                <c:pt idx="13">
                  <c:v>100.15748092839226</c:v>
                </c:pt>
                <c:pt idx="14">
                  <c:v>99.360227380202261</c:v>
                </c:pt>
                <c:pt idx="15">
                  <c:v>99.095929175370927</c:v>
                </c:pt>
                <c:pt idx="16">
                  <c:v>98.233794591545191</c:v>
                </c:pt>
                <c:pt idx="17">
                  <c:v>98.816320993473056</c:v>
                </c:pt>
                <c:pt idx="18">
                  <c:v>98.267890411959272</c:v>
                </c:pt>
                <c:pt idx="19">
                  <c:v>99.254500031695343</c:v>
                </c:pt>
                <c:pt idx="20">
                  <c:v>99.288246561706117</c:v>
                </c:pt>
                <c:pt idx="21">
                  <c:v>100.51842793660565</c:v>
                </c:pt>
                <c:pt idx="22">
                  <c:v>101.21301027364758</c:v>
                </c:pt>
                <c:pt idx="23">
                  <c:v>99.186725807969154</c:v>
                </c:pt>
                <c:pt idx="24">
                  <c:v>99.637033543137335</c:v>
                </c:pt>
                <c:pt idx="25">
                  <c:v>99.870184201628277</c:v>
                </c:pt>
                <c:pt idx="26">
                  <c:v>101.60992281042064</c:v>
                </c:pt>
                <c:pt idx="27">
                  <c:v>101.47071721617037</c:v>
                </c:pt>
                <c:pt idx="28">
                  <c:v>100.8497164268074</c:v>
                </c:pt>
                <c:pt idx="29">
                  <c:v>103.43449465882648</c:v>
                </c:pt>
                <c:pt idx="30">
                  <c:v>102.07226236416973</c:v>
                </c:pt>
                <c:pt idx="31">
                  <c:v>101.11074165269926</c:v>
                </c:pt>
                <c:pt idx="32">
                  <c:v>99.496003108505647</c:v>
                </c:pt>
                <c:pt idx="33">
                  <c:v>98.662226602456371</c:v>
                </c:pt>
                <c:pt idx="34">
                  <c:v>97.353965477707789</c:v>
                </c:pt>
                <c:pt idx="35">
                  <c:v>98.467694842772758</c:v>
                </c:pt>
                <c:pt idx="36">
                  <c:v>96.026680687620427</c:v>
                </c:pt>
                <c:pt idx="37">
                  <c:v>95.804859055232015</c:v>
                </c:pt>
                <c:pt idx="38">
                  <c:v>95.50882204075134</c:v>
                </c:pt>
                <c:pt idx="39">
                  <c:v>95.205103986661754</c:v>
                </c:pt>
                <c:pt idx="40">
                  <c:v>95.217480650180022</c:v>
                </c:pt>
                <c:pt idx="41">
                  <c:v>96.838082170846093</c:v>
                </c:pt>
                <c:pt idx="42">
                  <c:v>97.150869176257928</c:v>
                </c:pt>
                <c:pt idx="43">
                  <c:v>95.980201202684015</c:v>
                </c:pt>
                <c:pt idx="44">
                  <c:v>94.718061556868719</c:v>
                </c:pt>
                <c:pt idx="45">
                  <c:v>95.669978075515246</c:v>
                </c:pt>
                <c:pt idx="46">
                  <c:v>95.070127312981768</c:v>
                </c:pt>
                <c:pt idx="47">
                  <c:v>96.140616946525952</c:v>
                </c:pt>
                <c:pt idx="48">
                  <c:v>94.844641430086781</c:v>
                </c:pt>
                <c:pt idx="49">
                  <c:v>94.679611753998429</c:v>
                </c:pt>
                <c:pt idx="50">
                  <c:v>95.330060686748396</c:v>
                </c:pt>
                <c:pt idx="51">
                  <c:v>93.965887518321026</c:v>
                </c:pt>
                <c:pt idx="52">
                  <c:v>94.227112685621961</c:v>
                </c:pt>
                <c:pt idx="53">
                  <c:v>95.289052245588906</c:v>
                </c:pt>
                <c:pt idx="54">
                  <c:v>96.482071179703681</c:v>
                </c:pt>
                <c:pt idx="55">
                  <c:v>99.946742355766844</c:v>
                </c:pt>
                <c:pt idx="56">
                  <c:v>102.59832943046533</c:v>
                </c:pt>
                <c:pt idx="57">
                  <c:v>101.71700978065763</c:v>
                </c:pt>
                <c:pt idx="58">
                  <c:v>102.57957002359761</c:v>
                </c:pt>
                <c:pt idx="59">
                  <c:v>106.29602784555256</c:v>
                </c:pt>
                <c:pt idx="60">
                  <c:v>106.97951130459946</c:v>
                </c:pt>
                <c:pt idx="61">
                  <c:v>105.33095703539557</c:v>
                </c:pt>
                <c:pt idx="62">
                  <c:v>104.11965102948852</c:v>
                </c:pt>
                <c:pt idx="63">
                  <c:v>111.2685062691732</c:v>
                </c:pt>
                <c:pt idx="64">
                  <c:v>113.84103413411648</c:v>
                </c:pt>
                <c:pt idx="65">
                  <c:v>114.32372011884515</c:v>
                </c:pt>
                <c:pt idx="66">
                  <c:v>121.19457569798774</c:v>
                </c:pt>
                <c:pt idx="67">
                  <c:v>121.66117481442498</c:v>
                </c:pt>
                <c:pt idx="68">
                  <c:v>121.44218469975901</c:v>
                </c:pt>
                <c:pt idx="69">
                  <c:v>122.98571486729294</c:v>
                </c:pt>
                <c:pt idx="70">
                  <c:v>125.50692202207244</c:v>
                </c:pt>
                <c:pt idx="71">
                  <c:v>124.06233734959839</c:v>
                </c:pt>
                <c:pt idx="72">
                  <c:v>124.77941765947907</c:v>
                </c:pt>
                <c:pt idx="73">
                  <c:v>118.73884605058369</c:v>
                </c:pt>
                <c:pt idx="74">
                  <c:v>114.15790136995216</c:v>
                </c:pt>
                <c:pt idx="75">
                  <c:v>112.98664130189644</c:v>
                </c:pt>
                <c:pt idx="76">
                  <c:v>113.53010704655856</c:v>
                </c:pt>
                <c:pt idx="77">
                  <c:v>117.54907283600674</c:v>
                </c:pt>
                <c:pt idx="78">
                  <c:v>119.91063370928211</c:v>
                </c:pt>
                <c:pt idx="79">
                  <c:v>123.81132662384505</c:v>
                </c:pt>
                <c:pt idx="80">
                  <c:v>123.10931640188785</c:v>
                </c:pt>
                <c:pt idx="81">
                  <c:v>122.54793791909525</c:v>
                </c:pt>
                <c:pt idx="82">
                  <c:v>122.15823547651253</c:v>
                </c:pt>
                <c:pt idx="83">
                  <c:v>125.18165180455622</c:v>
                </c:pt>
                <c:pt idx="84">
                  <c:v>123.94235345169112</c:v>
                </c:pt>
                <c:pt idx="85">
                  <c:v>124.70459892541903</c:v>
                </c:pt>
              </c:numCache>
            </c:numRef>
          </c:val>
          <c:smooth val="0"/>
          <c:extLst>
            <c:ext xmlns:c16="http://schemas.microsoft.com/office/drawing/2014/chart" uri="{C3380CC4-5D6E-409C-BE32-E72D297353CC}">
              <c16:uniqueId val="{00000001-1D94-4187-B534-97A7C85EAD1D}"/>
            </c:ext>
          </c:extLst>
        </c:ser>
        <c:ser>
          <c:idx val="2"/>
          <c:order val="2"/>
          <c:tx>
            <c:strRef>
              <c:f>Sheet1!$D$1</c:f>
              <c:strCache>
                <c:ptCount val="1"/>
                <c:pt idx="0">
                  <c:v>1-3 Year China Govt (ICE) FX Unhdg.</c:v>
                </c:pt>
              </c:strCache>
            </c:strRef>
          </c:tx>
          <c:spPr>
            <a:ln w="28575" cap="rnd">
              <a:solidFill>
                <a:srgbClr val="FA37FF"/>
              </a:solidFill>
              <a:round/>
            </a:ln>
            <a:effectLst/>
          </c:spPr>
          <c:marker>
            <c:symbol val="none"/>
          </c:marker>
          <c:cat>
            <c:numRef>
              <c:f>Sheet1!$A$2:$A$88</c:f>
              <c:numCache>
                <c:formatCode>m/d/yyyy</c:formatCode>
                <c:ptCount val="87"/>
                <c:pt idx="0">
                  <c:v>39282</c:v>
                </c:pt>
                <c:pt idx="1">
                  <c:v>39283</c:v>
                </c:pt>
                <c:pt idx="2">
                  <c:v>39290</c:v>
                </c:pt>
                <c:pt idx="3">
                  <c:v>39297</c:v>
                </c:pt>
                <c:pt idx="4">
                  <c:v>39304</c:v>
                </c:pt>
                <c:pt idx="5">
                  <c:v>39311</c:v>
                </c:pt>
                <c:pt idx="6">
                  <c:v>39318</c:v>
                </c:pt>
                <c:pt idx="7">
                  <c:v>39325</c:v>
                </c:pt>
                <c:pt idx="8">
                  <c:v>39332</c:v>
                </c:pt>
                <c:pt idx="9">
                  <c:v>39339</c:v>
                </c:pt>
                <c:pt idx="10">
                  <c:v>39346</c:v>
                </c:pt>
                <c:pt idx="11">
                  <c:v>39353</c:v>
                </c:pt>
                <c:pt idx="12">
                  <c:v>39360</c:v>
                </c:pt>
                <c:pt idx="13">
                  <c:v>39367</c:v>
                </c:pt>
                <c:pt idx="14">
                  <c:v>39374</c:v>
                </c:pt>
                <c:pt idx="15">
                  <c:v>39381</c:v>
                </c:pt>
                <c:pt idx="16">
                  <c:v>39388</c:v>
                </c:pt>
                <c:pt idx="17">
                  <c:v>39395</c:v>
                </c:pt>
                <c:pt idx="18">
                  <c:v>39402</c:v>
                </c:pt>
                <c:pt idx="19">
                  <c:v>39409</c:v>
                </c:pt>
                <c:pt idx="20">
                  <c:v>39416</c:v>
                </c:pt>
                <c:pt idx="21">
                  <c:v>39423</c:v>
                </c:pt>
                <c:pt idx="22">
                  <c:v>39430</c:v>
                </c:pt>
                <c:pt idx="23">
                  <c:v>39437</c:v>
                </c:pt>
                <c:pt idx="24">
                  <c:v>39444</c:v>
                </c:pt>
                <c:pt idx="25">
                  <c:v>39451</c:v>
                </c:pt>
                <c:pt idx="26">
                  <c:v>39458</c:v>
                </c:pt>
                <c:pt idx="27">
                  <c:v>39465</c:v>
                </c:pt>
                <c:pt idx="28">
                  <c:v>39472</c:v>
                </c:pt>
                <c:pt idx="29">
                  <c:v>39479</c:v>
                </c:pt>
                <c:pt idx="30">
                  <c:v>39486</c:v>
                </c:pt>
                <c:pt idx="31">
                  <c:v>39493</c:v>
                </c:pt>
                <c:pt idx="32">
                  <c:v>39500</c:v>
                </c:pt>
                <c:pt idx="33">
                  <c:v>39507</c:v>
                </c:pt>
                <c:pt idx="34">
                  <c:v>39514</c:v>
                </c:pt>
                <c:pt idx="35">
                  <c:v>39521</c:v>
                </c:pt>
                <c:pt idx="36">
                  <c:v>39527</c:v>
                </c:pt>
                <c:pt idx="37">
                  <c:v>39535</c:v>
                </c:pt>
                <c:pt idx="38">
                  <c:v>39542</c:v>
                </c:pt>
                <c:pt idx="39">
                  <c:v>39549</c:v>
                </c:pt>
                <c:pt idx="40">
                  <c:v>39556</c:v>
                </c:pt>
                <c:pt idx="41">
                  <c:v>39563</c:v>
                </c:pt>
                <c:pt idx="42">
                  <c:v>39570</c:v>
                </c:pt>
                <c:pt idx="43">
                  <c:v>39577</c:v>
                </c:pt>
                <c:pt idx="44">
                  <c:v>39584</c:v>
                </c:pt>
                <c:pt idx="45">
                  <c:v>39591</c:v>
                </c:pt>
                <c:pt idx="46">
                  <c:v>39598</c:v>
                </c:pt>
                <c:pt idx="47">
                  <c:v>39605</c:v>
                </c:pt>
                <c:pt idx="48">
                  <c:v>39612</c:v>
                </c:pt>
                <c:pt idx="49">
                  <c:v>39619</c:v>
                </c:pt>
                <c:pt idx="50">
                  <c:v>39626</c:v>
                </c:pt>
                <c:pt idx="51">
                  <c:v>39633</c:v>
                </c:pt>
                <c:pt idx="52">
                  <c:v>39640</c:v>
                </c:pt>
                <c:pt idx="53">
                  <c:v>39647</c:v>
                </c:pt>
                <c:pt idx="54">
                  <c:v>39654</c:v>
                </c:pt>
                <c:pt idx="55">
                  <c:v>39661</c:v>
                </c:pt>
                <c:pt idx="56">
                  <c:v>39668</c:v>
                </c:pt>
                <c:pt idx="57">
                  <c:v>39675</c:v>
                </c:pt>
                <c:pt idx="58">
                  <c:v>39682</c:v>
                </c:pt>
                <c:pt idx="59">
                  <c:v>39689</c:v>
                </c:pt>
                <c:pt idx="60">
                  <c:v>39696</c:v>
                </c:pt>
                <c:pt idx="61">
                  <c:v>39703</c:v>
                </c:pt>
                <c:pt idx="62">
                  <c:v>39710</c:v>
                </c:pt>
                <c:pt idx="63">
                  <c:v>39717</c:v>
                </c:pt>
                <c:pt idx="64">
                  <c:v>39724</c:v>
                </c:pt>
                <c:pt idx="65">
                  <c:v>39731</c:v>
                </c:pt>
                <c:pt idx="66">
                  <c:v>39738</c:v>
                </c:pt>
                <c:pt idx="67">
                  <c:v>39745</c:v>
                </c:pt>
                <c:pt idx="68">
                  <c:v>39752</c:v>
                </c:pt>
                <c:pt idx="69">
                  <c:v>39759</c:v>
                </c:pt>
                <c:pt idx="70">
                  <c:v>39766</c:v>
                </c:pt>
                <c:pt idx="71">
                  <c:v>39773</c:v>
                </c:pt>
                <c:pt idx="72">
                  <c:v>39780</c:v>
                </c:pt>
                <c:pt idx="73">
                  <c:v>39787</c:v>
                </c:pt>
                <c:pt idx="74">
                  <c:v>39794</c:v>
                </c:pt>
                <c:pt idx="75">
                  <c:v>39801</c:v>
                </c:pt>
                <c:pt idx="76">
                  <c:v>39808</c:v>
                </c:pt>
                <c:pt idx="77">
                  <c:v>39815</c:v>
                </c:pt>
                <c:pt idx="78">
                  <c:v>39822</c:v>
                </c:pt>
                <c:pt idx="79">
                  <c:v>39829</c:v>
                </c:pt>
                <c:pt idx="80">
                  <c:v>39836</c:v>
                </c:pt>
                <c:pt idx="81">
                  <c:v>39843</c:v>
                </c:pt>
                <c:pt idx="82">
                  <c:v>39850</c:v>
                </c:pt>
                <c:pt idx="83">
                  <c:v>39857</c:v>
                </c:pt>
                <c:pt idx="84">
                  <c:v>39864</c:v>
                </c:pt>
                <c:pt idx="85">
                  <c:v>39871</c:v>
                </c:pt>
                <c:pt idx="86">
                  <c:v>39878</c:v>
                </c:pt>
              </c:numCache>
            </c:numRef>
          </c:cat>
          <c:val>
            <c:numRef>
              <c:f>Sheet1!$D$2:$D$88</c:f>
              <c:numCache>
                <c:formatCode>General</c:formatCode>
                <c:ptCount val="87"/>
                <c:pt idx="0">
                  <c:v>100</c:v>
                </c:pt>
                <c:pt idx="1">
                  <c:v>99.560999999999993</c:v>
                </c:pt>
                <c:pt idx="2">
                  <c:v>100.79356518</c:v>
                </c:pt>
                <c:pt idx="3">
                  <c:v>100.11220067938321</c:v>
                </c:pt>
                <c:pt idx="4">
                  <c:v>100.83200740226798</c:v>
                </c:pt>
                <c:pt idx="5">
                  <c:v>101.82116939488424</c:v>
                </c:pt>
                <c:pt idx="6">
                  <c:v>101.2845718321732</c:v>
                </c:pt>
                <c:pt idx="7">
                  <c:v>101.70287711384007</c:v>
                </c:pt>
                <c:pt idx="8">
                  <c:v>100.83230048574561</c:v>
                </c:pt>
                <c:pt idx="9">
                  <c:v>100.33418892134603</c:v>
                </c:pt>
                <c:pt idx="10">
                  <c:v>98.815129301076837</c:v>
                </c:pt>
                <c:pt idx="11">
                  <c:v>98.029549023133271</c:v>
                </c:pt>
                <c:pt idx="12">
                  <c:v>98.642233704527868</c:v>
                </c:pt>
                <c:pt idx="13">
                  <c:v>98.485392552937668</c:v>
                </c:pt>
                <c:pt idx="14">
                  <c:v>97.921071253609341</c:v>
                </c:pt>
                <c:pt idx="15">
                  <c:v>97.094617412228871</c:v>
                </c:pt>
                <c:pt idx="16">
                  <c:v>97.026651180040304</c:v>
                </c:pt>
                <c:pt idx="17">
                  <c:v>96.259170369206188</c:v>
                </c:pt>
                <c:pt idx="18">
                  <c:v>96.212003375725274</c:v>
                </c:pt>
                <c:pt idx="19">
                  <c:v>95.250845462001777</c:v>
                </c:pt>
                <c:pt idx="20">
                  <c:v>96.177636188347051</c:v>
                </c:pt>
                <c:pt idx="21">
                  <c:v>96.284393364516106</c:v>
                </c:pt>
                <c:pt idx="22">
                  <c:v>98.210081231806427</c:v>
                </c:pt>
                <c:pt idx="23">
                  <c:v>98.677561218469833</c:v>
                </c:pt>
                <c:pt idx="24">
                  <c:v>97.379951288446961</c:v>
                </c:pt>
                <c:pt idx="25">
                  <c:v>97.355606300624856</c:v>
                </c:pt>
                <c:pt idx="26">
                  <c:v>97.452961906925466</c:v>
                </c:pt>
                <c:pt idx="27">
                  <c:v>98.93132333905352</c:v>
                </c:pt>
                <c:pt idx="28">
                  <c:v>99.161833322433509</c:v>
                </c:pt>
                <c:pt idx="29">
                  <c:v>98.825674707470455</c:v>
                </c:pt>
                <c:pt idx="30">
                  <c:v>101.31904648033995</c:v>
                </c:pt>
                <c:pt idx="31">
                  <c:v>100.31902749157899</c:v>
                </c:pt>
                <c:pt idx="32">
                  <c:v>100.16453618924196</c:v>
                </c:pt>
                <c:pt idx="33">
                  <c:v>98.277436327436646</c:v>
                </c:pt>
                <c:pt idx="34">
                  <c:v>97.274023702533512</c:v>
                </c:pt>
                <c:pt idx="35">
                  <c:v>96.061016626962925</c:v>
                </c:pt>
                <c:pt idx="36">
                  <c:v>97.873688010713707</c:v>
                </c:pt>
                <c:pt idx="37">
                  <c:v>96.406561427433118</c:v>
                </c:pt>
                <c:pt idx="38">
                  <c:v>96.539602482202966</c:v>
                </c:pt>
                <c:pt idx="39">
                  <c:v>96.220056397986866</c:v>
                </c:pt>
                <c:pt idx="40">
                  <c:v>96.992703450862706</c:v>
                </c:pt>
                <c:pt idx="41">
                  <c:v>97.389403607976732</c:v>
                </c:pt>
                <c:pt idx="42">
                  <c:v>99.346930620497062</c:v>
                </c:pt>
                <c:pt idx="43">
                  <c:v>99.158171452318115</c:v>
                </c:pt>
                <c:pt idx="44">
                  <c:v>98.478937977869734</c:v>
                </c:pt>
                <c:pt idx="45">
                  <c:v>97.907760137598089</c:v>
                </c:pt>
                <c:pt idx="46">
                  <c:v>99.398895324493722</c:v>
                </c:pt>
                <c:pt idx="47">
                  <c:v>98.53909487993684</c:v>
                </c:pt>
                <c:pt idx="48">
                  <c:v>101.31099961890946</c:v>
                </c:pt>
                <c:pt idx="49">
                  <c:v>99.811596824549596</c:v>
                </c:pt>
                <c:pt idx="50">
                  <c:v>99.376418262394552</c:v>
                </c:pt>
                <c:pt idx="51">
                  <c:v>99.80771191765335</c:v>
                </c:pt>
                <c:pt idx="52">
                  <c:v>98.908444433275292</c:v>
                </c:pt>
                <c:pt idx="53">
                  <c:v>99.571131010978235</c:v>
                </c:pt>
                <c:pt idx="54">
                  <c:v>100.55290236274648</c:v>
                </c:pt>
                <c:pt idx="55">
                  <c:v>101.02348994580413</c:v>
                </c:pt>
                <c:pt idx="56">
                  <c:v>104.4239406173799</c:v>
                </c:pt>
                <c:pt idx="57">
                  <c:v>106.70455948046349</c:v>
                </c:pt>
                <c:pt idx="58">
                  <c:v>106.46340717603763</c:v>
                </c:pt>
                <c:pt idx="59">
                  <c:v>107.194810783337</c:v>
                </c:pt>
                <c:pt idx="60">
                  <c:v>110.65505927542313</c:v>
                </c:pt>
                <c:pt idx="61">
                  <c:v>111.39202197019746</c:v>
                </c:pt>
                <c:pt idx="62">
                  <c:v>110.14220348369184</c:v>
                </c:pt>
                <c:pt idx="63">
                  <c:v>108.62444391968657</c:v>
                </c:pt>
                <c:pt idx="64">
                  <c:v>114.98114637786662</c:v>
                </c:pt>
                <c:pt idx="65">
                  <c:v>119.03653141061397</c:v>
                </c:pt>
                <c:pt idx="66">
                  <c:v>120.23999074317528</c:v>
                </c:pt>
                <c:pt idx="67">
                  <c:v>126.7990822382155</c:v>
                </c:pt>
                <c:pt idx="68">
                  <c:v>127.86165854737176</c:v>
                </c:pt>
                <c:pt idx="69">
                  <c:v>126.85794452777489</c:v>
                </c:pt>
                <c:pt idx="70">
                  <c:v>128.66947597563151</c:v>
                </c:pt>
                <c:pt idx="71">
                  <c:v>130.57893099910987</c:v>
                </c:pt>
                <c:pt idx="72">
                  <c:v>129.45072903527756</c:v>
                </c:pt>
                <c:pt idx="73">
                  <c:v>128.64813451525885</c:v>
                </c:pt>
                <c:pt idx="74">
                  <c:v>122.89756290242678</c:v>
                </c:pt>
                <c:pt idx="75">
                  <c:v>118.34666614814992</c:v>
                </c:pt>
                <c:pt idx="76">
                  <c:v>117.62001761800028</c:v>
                </c:pt>
                <c:pt idx="77">
                  <c:v>119.8242167481616</c:v>
                </c:pt>
                <c:pt idx="78">
                  <c:v>123.51600086617246</c:v>
                </c:pt>
                <c:pt idx="79">
                  <c:v>125.880097122751</c:v>
                </c:pt>
                <c:pt idx="80">
                  <c:v>130.0114819103197</c:v>
                </c:pt>
                <c:pt idx="81">
                  <c:v>129.76185986505189</c:v>
                </c:pt>
                <c:pt idx="82">
                  <c:v>129.11953865871988</c:v>
                </c:pt>
                <c:pt idx="83">
                  <c:v>128.74380080122302</c:v>
                </c:pt>
                <c:pt idx="84">
                  <c:v>131.66757251741879</c:v>
                </c:pt>
                <c:pt idx="85">
                  <c:v>131.05531830521278</c:v>
                </c:pt>
                <c:pt idx="86">
                  <c:v>131.49697472790135</c:v>
                </c:pt>
              </c:numCache>
            </c:numRef>
          </c:val>
          <c:smooth val="0"/>
          <c:extLst>
            <c:ext xmlns:c16="http://schemas.microsoft.com/office/drawing/2014/chart" uri="{C3380CC4-5D6E-409C-BE32-E72D297353CC}">
              <c16:uniqueId val="{00000002-1D94-4187-B534-97A7C85EAD1D}"/>
            </c:ext>
          </c:extLst>
        </c:ser>
        <c:ser>
          <c:idx val="3"/>
          <c:order val="3"/>
          <c:tx>
            <c:strRef>
              <c:f>Sheet1!$E$1</c:f>
              <c:strCache>
                <c:ptCount val="1"/>
                <c:pt idx="0">
                  <c:v>Gold XAU/EUR Rate FX Unhdg.</c:v>
                </c:pt>
              </c:strCache>
            </c:strRef>
          </c:tx>
          <c:spPr>
            <a:ln w="28575" cap="rnd">
              <a:solidFill>
                <a:srgbClr val="7030A0"/>
              </a:solidFill>
              <a:round/>
            </a:ln>
            <a:effectLst/>
          </c:spPr>
          <c:marker>
            <c:symbol val="none"/>
          </c:marker>
          <c:cat>
            <c:numRef>
              <c:f>Sheet1!$A$2:$A$88</c:f>
              <c:numCache>
                <c:formatCode>m/d/yyyy</c:formatCode>
                <c:ptCount val="87"/>
                <c:pt idx="0">
                  <c:v>39282</c:v>
                </c:pt>
                <c:pt idx="1">
                  <c:v>39283</c:v>
                </c:pt>
                <c:pt idx="2">
                  <c:v>39290</c:v>
                </c:pt>
                <c:pt idx="3">
                  <c:v>39297</c:v>
                </c:pt>
                <c:pt idx="4">
                  <c:v>39304</c:v>
                </c:pt>
                <c:pt idx="5">
                  <c:v>39311</c:v>
                </c:pt>
                <c:pt idx="6">
                  <c:v>39318</c:v>
                </c:pt>
                <c:pt idx="7">
                  <c:v>39325</c:v>
                </c:pt>
                <c:pt idx="8">
                  <c:v>39332</c:v>
                </c:pt>
                <c:pt idx="9">
                  <c:v>39339</c:v>
                </c:pt>
                <c:pt idx="10">
                  <c:v>39346</c:v>
                </c:pt>
                <c:pt idx="11">
                  <c:v>39353</c:v>
                </c:pt>
                <c:pt idx="12">
                  <c:v>39360</c:v>
                </c:pt>
                <c:pt idx="13">
                  <c:v>39367</c:v>
                </c:pt>
                <c:pt idx="14">
                  <c:v>39374</c:v>
                </c:pt>
                <c:pt idx="15">
                  <c:v>39381</c:v>
                </c:pt>
                <c:pt idx="16">
                  <c:v>39388</c:v>
                </c:pt>
                <c:pt idx="17">
                  <c:v>39395</c:v>
                </c:pt>
                <c:pt idx="18">
                  <c:v>39402</c:v>
                </c:pt>
                <c:pt idx="19">
                  <c:v>39409</c:v>
                </c:pt>
                <c:pt idx="20">
                  <c:v>39416</c:v>
                </c:pt>
                <c:pt idx="21">
                  <c:v>39423</c:v>
                </c:pt>
                <c:pt idx="22">
                  <c:v>39430</c:v>
                </c:pt>
                <c:pt idx="23">
                  <c:v>39437</c:v>
                </c:pt>
                <c:pt idx="24">
                  <c:v>39444</c:v>
                </c:pt>
                <c:pt idx="25">
                  <c:v>39451</c:v>
                </c:pt>
                <c:pt idx="26">
                  <c:v>39458</c:v>
                </c:pt>
                <c:pt idx="27">
                  <c:v>39465</c:v>
                </c:pt>
                <c:pt idx="28">
                  <c:v>39472</c:v>
                </c:pt>
                <c:pt idx="29">
                  <c:v>39479</c:v>
                </c:pt>
                <c:pt idx="30">
                  <c:v>39486</c:v>
                </c:pt>
                <c:pt idx="31">
                  <c:v>39493</c:v>
                </c:pt>
                <c:pt idx="32">
                  <c:v>39500</c:v>
                </c:pt>
                <c:pt idx="33">
                  <c:v>39507</c:v>
                </c:pt>
                <c:pt idx="34">
                  <c:v>39514</c:v>
                </c:pt>
                <c:pt idx="35">
                  <c:v>39521</c:v>
                </c:pt>
                <c:pt idx="36">
                  <c:v>39527</c:v>
                </c:pt>
                <c:pt idx="37">
                  <c:v>39535</c:v>
                </c:pt>
                <c:pt idx="38">
                  <c:v>39542</c:v>
                </c:pt>
                <c:pt idx="39">
                  <c:v>39549</c:v>
                </c:pt>
                <c:pt idx="40">
                  <c:v>39556</c:v>
                </c:pt>
                <c:pt idx="41">
                  <c:v>39563</c:v>
                </c:pt>
                <c:pt idx="42">
                  <c:v>39570</c:v>
                </c:pt>
                <c:pt idx="43">
                  <c:v>39577</c:v>
                </c:pt>
                <c:pt idx="44">
                  <c:v>39584</c:v>
                </c:pt>
                <c:pt idx="45">
                  <c:v>39591</c:v>
                </c:pt>
                <c:pt idx="46">
                  <c:v>39598</c:v>
                </c:pt>
                <c:pt idx="47">
                  <c:v>39605</c:v>
                </c:pt>
                <c:pt idx="48">
                  <c:v>39612</c:v>
                </c:pt>
                <c:pt idx="49">
                  <c:v>39619</c:v>
                </c:pt>
                <c:pt idx="50">
                  <c:v>39626</c:v>
                </c:pt>
                <c:pt idx="51">
                  <c:v>39633</c:v>
                </c:pt>
                <c:pt idx="52">
                  <c:v>39640</c:v>
                </c:pt>
                <c:pt idx="53">
                  <c:v>39647</c:v>
                </c:pt>
                <c:pt idx="54">
                  <c:v>39654</c:v>
                </c:pt>
                <c:pt idx="55">
                  <c:v>39661</c:v>
                </c:pt>
                <c:pt idx="56">
                  <c:v>39668</c:v>
                </c:pt>
                <c:pt idx="57">
                  <c:v>39675</c:v>
                </c:pt>
                <c:pt idx="58">
                  <c:v>39682</c:v>
                </c:pt>
                <c:pt idx="59">
                  <c:v>39689</c:v>
                </c:pt>
                <c:pt idx="60">
                  <c:v>39696</c:v>
                </c:pt>
                <c:pt idx="61">
                  <c:v>39703</c:v>
                </c:pt>
                <c:pt idx="62">
                  <c:v>39710</c:v>
                </c:pt>
                <c:pt idx="63">
                  <c:v>39717</c:v>
                </c:pt>
                <c:pt idx="64">
                  <c:v>39724</c:v>
                </c:pt>
                <c:pt idx="65">
                  <c:v>39731</c:v>
                </c:pt>
                <c:pt idx="66">
                  <c:v>39738</c:v>
                </c:pt>
                <c:pt idx="67">
                  <c:v>39745</c:v>
                </c:pt>
                <c:pt idx="68">
                  <c:v>39752</c:v>
                </c:pt>
                <c:pt idx="69">
                  <c:v>39759</c:v>
                </c:pt>
                <c:pt idx="70">
                  <c:v>39766</c:v>
                </c:pt>
                <c:pt idx="71">
                  <c:v>39773</c:v>
                </c:pt>
                <c:pt idx="72">
                  <c:v>39780</c:v>
                </c:pt>
                <c:pt idx="73">
                  <c:v>39787</c:v>
                </c:pt>
                <c:pt idx="74">
                  <c:v>39794</c:v>
                </c:pt>
                <c:pt idx="75">
                  <c:v>39801</c:v>
                </c:pt>
                <c:pt idx="76">
                  <c:v>39808</c:v>
                </c:pt>
                <c:pt idx="77">
                  <c:v>39815</c:v>
                </c:pt>
                <c:pt idx="78">
                  <c:v>39822</c:v>
                </c:pt>
                <c:pt idx="79">
                  <c:v>39829</c:v>
                </c:pt>
                <c:pt idx="80">
                  <c:v>39836</c:v>
                </c:pt>
                <c:pt idx="81">
                  <c:v>39843</c:v>
                </c:pt>
                <c:pt idx="82">
                  <c:v>39850</c:v>
                </c:pt>
                <c:pt idx="83">
                  <c:v>39857</c:v>
                </c:pt>
                <c:pt idx="84">
                  <c:v>39864</c:v>
                </c:pt>
                <c:pt idx="85">
                  <c:v>39871</c:v>
                </c:pt>
                <c:pt idx="86">
                  <c:v>39878</c:v>
                </c:pt>
              </c:numCache>
            </c:numRef>
          </c:cat>
          <c:val>
            <c:numRef>
              <c:f>Sheet1!$E$2:$E$88</c:f>
              <c:numCache>
                <c:formatCode>General</c:formatCode>
                <c:ptCount val="87"/>
                <c:pt idx="0">
                  <c:v>100</c:v>
                </c:pt>
                <c:pt idx="1">
                  <c:v>102.1473153391477</c:v>
                </c:pt>
                <c:pt idx="2">
                  <c:v>100.23560534038772</c:v>
                </c:pt>
                <c:pt idx="3">
                  <c:v>100.98375563179432</c:v>
                </c:pt>
                <c:pt idx="4">
                  <c:v>101.55416856115406</c:v>
                </c:pt>
                <c:pt idx="5">
                  <c:v>100.88248666969785</c:v>
                </c:pt>
                <c:pt idx="6">
                  <c:v>100.97755549125782</c:v>
                </c:pt>
                <c:pt idx="7">
                  <c:v>102.10598106890426</c:v>
                </c:pt>
                <c:pt idx="8">
                  <c:v>105.17505063448107</c:v>
                </c:pt>
                <c:pt idx="9">
                  <c:v>105.39825569379575</c:v>
                </c:pt>
                <c:pt idx="10">
                  <c:v>107.28516513040965</c:v>
                </c:pt>
                <c:pt idx="11">
                  <c:v>107.71297482742943</c:v>
                </c:pt>
                <c:pt idx="12">
                  <c:v>108.60166163766381</c:v>
                </c:pt>
                <c:pt idx="13">
                  <c:v>109.30847765882696</c:v>
                </c:pt>
                <c:pt idx="14">
                  <c:v>110.57950646881332</c:v>
                </c:pt>
                <c:pt idx="15">
                  <c:v>112.40234778654987</c:v>
                </c:pt>
                <c:pt idx="16">
                  <c:v>114.87000372008436</c:v>
                </c:pt>
                <c:pt idx="17">
                  <c:v>117.1454552969868</c:v>
                </c:pt>
                <c:pt idx="18">
                  <c:v>110.8337122308106</c:v>
                </c:pt>
                <c:pt idx="19">
                  <c:v>114.746000909354</c:v>
                </c:pt>
                <c:pt idx="20">
                  <c:v>110.51130492291163</c:v>
                </c:pt>
                <c:pt idx="21">
                  <c:v>112.06547348406569</c:v>
                </c:pt>
                <c:pt idx="22">
                  <c:v>113.79324598024226</c:v>
                </c:pt>
                <c:pt idx="23">
                  <c:v>116.66804447567482</c:v>
                </c:pt>
                <c:pt idx="24">
                  <c:v>117.98867440995333</c:v>
                </c:pt>
                <c:pt idx="25">
                  <c:v>120.51626503534085</c:v>
                </c:pt>
                <c:pt idx="26">
                  <c:v>125.25937254577778</c:v>
                </c:pt>
                <c:pt idx="27">
                  <c:v>124.83569627578231</c:v>
                </c:pt>
                <c:pt idx="28">
                  <c:v>128.63844913818053</c:v>
                </c:pt>
                <c:pt idx="29">
                  <c:v>126.42293225313115</c:v>
                </c:pt>
                <c:pt idx="30">
                  <c:v>131.4987806390279</c:v>
                </c:pt>
                <c:pt idx="31">
                  <c:v>127.03881287975869</c:v>
                </c:pt>
                <c:pt idx="32">
                  <c:v>131.74058611995213</c:v>
                </c:pt>
                <c:pt idx="33">
                  <c:v>132.62307278964997</c:v>
                </c:pt>
                <c:pt idx="34">
                  <c:v>130.97383540693596</c:v>
                </c:pt>
                <c:pt idx="35">
                  <c:v>132.2469309304345</c:v>
                </c:pt>
                <c:pt idx="36">
                  <c:v>123.14305790931269</c:v>
                </c:pt>
                <c:pt idx="37">
                  <c:v>121.81622783449765</c:v>
                </c:pt>
                <c:pt idx="38">
                  <c:v>119.99958665729764</c:v>
                </c:pt>
                <c:pt idx="39">
                  <c:v>120.9502748728972</c:v>
                </c:pt>
                <c:pt idx="40">
                  <c:v>119.84664985739684</c:v>
                </c:pt>
                <c:pt idx="41">
                  <c:v>117.1537221510355</c:v>
                </c:pt>
                <c:pt idx="42">
                  <c:v>114.76873475798793</c:v>
                </c:pt>
                <c:pt idx="43">
                  <c:v>118.12714421526897</c:v>
                </c:pt>
                <c:pt idx="44">
                  <c:v>119.71644690612995</c:v>
                </c:pt>
                <c:pt idx="45">
                  <c:v>121.28301574835704</c:v>
                </c:pt>
                <c:pt idx="46">
                  <c:v>117.78820319927257</c:v>
                </c:pt>
                <c:pt idx="47">
                  <c:v>118.18914562063414</c:v>
                </c:pt>
                <c:pt idx="48">
                  <c:v>117.10825445376769</c:v>
                </c:pt>
                <c:pt idx="49">
                  <c:v>119.47257471169355</c:v>
                </c:pt>
                <c:pt idx="50">
                  <c:v>121.41528541313613</c:v>
                </c:pt>
                <c:pt idx="51">
                  <c:v>122.84958459058414</c:v>
                </c:pt>
                <c:pt idx="52">
                  <c:v>125.03823419997531</c:v>
                </c:pt>
                <c:pt idx="53">
                  <c:v>124.54428967056597</c:v>
                </c:pt>
                <c:pt idx="54">
                  <c:v>122.33703963956529</c:v>
                </c:pt>
                <c:pt idx="55">
                  <c:v>120.94820815938508</c:v>
                </c:pt>
                <c:pt idx="56">
                  <c:v>117.96387384780732</c:v>
                </c:pt>
                <c:pt idx="57">
                  <c:v>110.81511180920113</c:v>
                </c:pt>
                <c:pt idx="58">
                  <c:v>114.97747282271743</c:v>
                </c:pt>
                <c:pt idx="59">
                  <c:v>117.06898689703645</c:v>
                </c:pt>
                <c:pt idx="60">
                  <c:v>116.41177200016544</c:v>
                </c:pt>
                <c:pt idx="61">
                  <c:v>111.25532178729395</c:v>
                </c:pt>
                <c:pt idx="62">
                  <c:v>124.83362956227018</c:v>
                </c:pt>
                <c:pt idx="63">
                  <c:v>124.27148348695913</c:v>
                </c:pt>
                <c:pt idx="64">
                  <c:v>125.48464431860464</c:v>
                </c:pt>
                <c:pt idx="65">
                  <c:v>130.92836770966818</c:v>
                </c:pt>
                <c:pt idx="66">
                  <c:v>120.72086967304601</c:v>
                </c:pt>
                <c:pt idx="67">
                  <c:v>120.39639565163485</c:v>
                </c:pt>
                <c:pt idx="68">
                  <c:v>117.60426569668921</c:v>
                </c:pt>
                <c:pt idx="69">
                  <c:v>119.67304592237434</c:v>
                </c:pt>
                <c:pt idx="70">
                  <c:v>121.66742446162127</c:v>
                </c:pt>
                <c:pt idx="71">
                  <c:v>131.39337824990713</c:v>
                </c:pt>
                <c:pt idx="72">
                  <c:v>133.21621956764369</c:v>
                </c:pt>
                <c:pt idx="73">
                  <c:v>122.88265200677897</c:v>
                </c:pt>
                <c:pt idx="74">
                  <c:v>127.13181498780654</c:v>
                </c:pt>
                <c:pt idx="75">
                  <c:v>124.56702351919992</c:v>
                </c:pt>
                <c:pt idx="76">
                  <c:v>128.09903691150348</c:v>
                </c:pt>
                <c:pt idx="77">
                  <c:v>129.93427851031305</c:v>
                </c:pt>
                <c:pt idx="78">
                  <c:v>131.0668375149838</c:v>
                </c:pt>
                <c:pt idx="79">
                  <c:v>131.29004257429847</c:v>
                </c:pt>
                <c:pt idx="80">
                  <c:v>143.34104906377891</c:v>
                </c:pt>
                <c:pt idx="81">
                  <c:v>149.58252387054119</c:v>
                </c:pt>
                <c:pt idx="82">
                  <c:v>145.56483280287699</c:v>
                </c:pt>
                <c:pt idx="83">
                  <c:v>151.29789608564474</c:v>
                </c:pt>
                <c:pt idx="84">
                  <c:v>159.97189269623456</c:v>
                </c:pt>
                <c:pt idx="85">
                  <c:v>153.70355061381403</c:v>
                </c:pt>
                <c:pt idx="86">
                  <c:v>153.40801058157328</c:v>
                </c:pt>
              </c:numCache>
            </c:numRef>
          </c:val>
          <c:smooth val="0"/>
          <c:extLst>
            <c:ext xmlns:c16="http://schemas.microsoft.com/office/drawing/2014/chart" uri="{C3380CC4-5D6E-409C-BE32-E72D297353CC}">
              <c16:uniqueId val="{00000003-1D94-4187-B534-97A7C85EAD1D}"/>
            </c:ext>
          </c:extLst>
        </c:ser>
        <c:dLbls>
          <c:showLegendKey val="0"/>
          <c:showVal val="0"/>
          <c:showCatName val="0"/>
          <c:showSerName val="0"/>
          <c:showPercent val="0"/>
          <c:showBubbleSize val="0"/>
        </c:dLbls>
        <c:smooth val="0"/>
        <c:axId val="638575008"/>
        <c:axId val="638568448"/>
      </c:lineChart>
      <c:dateAx>
        <c:axId val="638575008"/>
        <c:scaling>
          <c:orientation val="minMax"/>
        </c:scaling>
        <c:delete val="0"/>
        <c:axPos val="b"/>
        <c:numFmt formatCode="mm\/yyyy" sourceLinked="0"/>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568448"/>
        <c:crosses val="autoZero"/>
        <c:auto val="1"/>
        <c:lblOffset val="100"/>
        <c:baseTimeUnit val="days"/>
      </c:dateAx>
      <c:valAx>
        <c:axId val="638568448"/>
        <c:scaling>
          <c:orientation val="minMax"/>
          <c:max val="160"/>
          <c:min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575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k-SK"/>
              <a:t>02/2011</a:t>
            </a:r>
            <a:r>
              <a:rPr lang="sk-SK" baseline="0"/>
              <a:t> - 08/2011</a:t>
            </a:r>
            <a:endParaRPr lang="sk-SK"/>
          </a:p>
        </c:rich>
      </c:tx>
      <c:layout>
        <c:manualLayout>
          <c:xMode val="edge"/>
          <c:yMode val="edge"/>
          <c:x val="0.21450455919797495"/>
          <c:y val="2.565584003684744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Sheet1!$L$1</c:f>
              <c:strCache>
                <c:ptCount val="1"/>
                <c:pt idx="0">
                  <c:v>World Equity (MSCI) FX Unhdg.</c:v>
                </c:pt>
              </c:strCache>
            </c:strRef>
          </c:tx>
          <c:spPr>
            <a:ln w="28575" cap="rnd">
              <a:solidFill>
                <a:schemeClr val="accent6"/>
              </a:solidFill>
              <a:round/>
            </a:ln>
            <a:effectLst/>
          </c:spPr>
          <c:marker>
            <c:symbol val="none"/>
          </c:marker>
          <c:cat>
            <c:numRef>
              <c:f>Sheet1!$K$2:$K$28</c:f>
              <c:numCache>
                <c:formatCode>m/d/yyyy</c:formatCode>
                <c:ptCount val="27"/>
                <c:pt idx="0">
                  <c:v>40598</c:v>
                </c:pt>
                <c:pt idx="1">
                  <c:v>40599</c:v>
                </c:pt>
                <c:pt idx="2">
                  <c:v>40606</c:v>
                </c:pt>
                <c:pt idx="3">
                  <c:v>40613</c:v>
                </c:pt>
                <c:pt idx="4">
                  <c:v>40620</c:v>
                </c:pt>
                <c:pt idx="5">
                  <c:v>40627</c:v>
                </c:pt>
                <c:pt idx="6">
                  <c:v>40634</c:v>
                </c:pt>
                <c:pt idx="7">
                  <c:v>40641</c:v>
                </c:pt>
                <c:pt idx="8">
                  <c:v>40648</c:v>
                </c:pt>
                <c:pt idx="9">
                  <c:v>40654</c:v>
                </c:pt>
                <c:pt idx="10">
                  <c:v>40662</c:v>
                </c:pt>
                <c:pt idx="11">
                  <c:v>40669</c:v>
                </c:pt>
                <c:pt idx="12">
                  <c:v>40676</c:v>
                </c:pt>
                <c:pt idx="13">
                  <c:v>40683</c:v>
                </c:pt>
                <c:pt idx="14">
                  <c:v>40690</c:v>
                </c:pt>
                <c:pt idx="15">
                  <c:v>40697</c:v>
                </c:pt>
                <c:pt idx="16">
                  <c:v>40704</c:v>
                </c:pt>
                <c:pt idx="17">
                  <c:v>40711</c:v>
                </c:pt>
                <c:pt idx="18">
                  <c:v>40718</c:v>
                </c:pt>
                <c:pt idx="19">
                  <c:v>40725</c:v>
                </c:pt>
                <c:pt idx="20">
                  <c:v>40732</c:v>
                </c:pt>
                <c:pt idx="21">
                  <c:v>40739</c:v>
                </c:pt>
                <c:pt idx="22">
                  <c:v>40746</c:v>
                </c:pt>
                <c:pt idx="23">
                  <c:v>40753</c:v>
                </c:pt>
                <c:pt idx="24">
                  <c:v>40760</c:v>
                </c:pt>
                <c:pt idx="25">
                  <c:v>40767</c:v>
                </c:pt>
                <c:pt idx="26">
                  <c:v>40774</c:v>
                </c:pt>
              </c:numCache>
            </c:numRef>
          </c:cat>
          <c:val>
            <c:numRef>
              <c:f>Sheet1!$L$2:$L$28</c:f>
              <c:numCache>
                <c:formatCode>General</c:formatCode>
                <c:ptCount val="27"/>
                <c:pt idx="0">
                  <c:v>100</c:v>
                </c:pt>
                <c:pt idx="1">
                  <c:v>97.933760157983045</c:v>
                </c:pt>
                <c:pt idx="2">
                  <c:v>97.282665473989653</c:v>
                </c:pt>
                <c:pt idx="3">
                  <c:v>95.444939997736228</c:v>
                </c:pt>
                <c:pt idx="4">
                  <c:v>91.800011053593508</c:v>
                </c:pt>
                <c:pt idx="5">
                  <c:v>95.396898906727529</c:v>
                </c:pt>
                <c:pt idx="6">
                  <c:v>95.987038302604191</c:v>
                </c:pt>
                <c:pt idx="7">
                  <c:v>95.195902728610506</c:v>
                </c:pt>
                <c:pt idx="8">
                  <c:v>94.549225237167065</c:v>
                </c:pt>
                <c:pt idx="9">
                  <c:v>95.410577451331079</c:v>
                </c:pt>
                <c:pt idx="10">
                  <c:v>95.496205312582532</c:v>
                </c:pt>
                <c:pt idx="11">
                  <c:v>96.5727629784421</c:v>
                </c:pt>
                <c:pt idx="12">
                  <c:v>96.880104856618473</c:v>
                </c:pt>
                <c:pt idx="13">
                  <c:v>96.170244338701636</c:v>
                </c:pt>
                <c:pt idx="14">
                  <c:v>95.392491782254666</c:v>
                </c:pt>
                <c:pt idx="15">
                  <c:v>92.34235745119112</c:v>
                </c:pt>
                <c:pt idx="16">
                  <c:v>91.911594357376259</c:v>
                </c:pt>
                <c:pt idx="17">
                  <c:v>91.413232663885353</c:v>
                </c:pt>
                <c:pt idx="18">
                  <c:v>92.095296880552283</c:v>
                </c:pt>
                <c:pt idx="19">
                  <c:v>94.57347767363936</c:v>
                </c:pt>
                <c:pt idx="20">
                  <c:v>96.493988381064298</c:v>
                </c:pt>
                <c:pt idx="21">
                  <c:v>95.025058960519686</c:v>
                </c:pt>
                <c:pt idx="22">
                  <c:v>96.040204021597447</c:v>
                </c:pt>
                <c:pt idx="23">
                  <c:v>92.934490540741322</c:v>
                </c:pt>
                <c:pt idx="24">
                  <c:v>85.477766219660239</c:v>
                </c:pt>
                <c:pt idx="25">
                  <c:v>84.378366693646385</c:v>
                </c:pt>
                <c:pt idx="26">
                  <c:v>80.217344800383401</c:v>
                </c:pt>
              </c:numCache>
            </c:numRef>
          </c:val>
          <c:smooth val="0"/>
          <c:extLst>
            <c:ext xmlns:c16="http://schemas.microsoft.com/office/drawing/2014/chart" uri="{C3380CC4-5D6E-409C-BE32-E72D297353CC}">
              <c16:uniqueId val="{00000000-C0E7-4A53-BC8D-B75F732DB1AF}"/>
            </c:ext>
          </c:extLst>
        </c:ser>
        <c:ser>
          <c:idx val="1"/>
          <c:order val="1"/>
          <c:tx>
            <c:strRef>
              <c:f>Sheet1!$M$1</c:f>
              <c:strCache>
                <c:ptCount val="1"/>
                <c:pt idx="0">
                  <c:v>US MBS (ICE) FX Hdg.</c:v>
                </c:pt>
              </c:strCache>
            </c:strRef>
          </c:tx>
          <c:spPr>
            <a:ln w="28575" cap="rnd">
              <a:solidFill>
                <a:schemeClr val="accent1"/>
              </a:solidFill>
              <a:round/>
            </a:ln>
            <a:effectLst/>
          </c:spPr>
          <c:marker>
            <c:symbol val="none"/>
          </c:marker>
          <c:cat>
            <c:numRef>
              <c:f>Sheet1!$K$2:$K$28</c:f>
              <c:numCache>
                <c:formatCode>m/d/yyyy</c:formatCode>
                <c:ptCount val="27"/>
                <c:pt idx="0">
                  <c:v>40598</c:v>
                </c:pt>
                <c:pt idx="1">
                  <c:v>40599</c:v>
                </c:pt>
                <c:pt idx="2">
                  <c:v>40606</c:v>
                </c:pt>
                <c:pt idx="3">
                  <c:v>40613</c:v>
                </c:pt>
                <c:pt idx="4">
                  <c:v>40620</c:v>
                </c:pt>
                <c:pt idx="5">
                  <c:v>40627</c:v>
                </c:pt>
                <c:pt idx="6">
                  <c:v>40634</c:v>
                </c:pt>
                <c:pt idx="7">
                  <c:v>40641</c:v>
                </c:pt>
                <c:pt idx="8">
                  <c:v>40648</c:v>
                </c:pt>
                <c:pt idx="9">
                  <c:v>40654</c:v>
                </c:pt>
                <c:pt idx="10">
                  <c:v>40662</c:v>
                </c:pt>
                <c:pt idx="11">
                  <c:v>40669</c:v>
                </c:pt>
                <c:pt idx="12">
                  <c:v>40676</c:v>
                </c:pt>
                <c:pt idx="13">
                  <c:v>40683</c:v>
                </c:pt>
                <c:pt idx="14">
                  <c:v>40690</c:v>
                </c:pt>
                <c:pt idx="15">
                  <c:v>40697</c:v>
                </c:pt>
                <c:pt idx="16">
                  <c:v>40704</c:v>
                </c:pt>
                <c:pt idx="17">
                  <c:v>40711</c:v>
                </c:pt>
                <c:pt idx="18">
                  <c:v>40718</c:v>
                </c:pt>
                <c:pt idx="19">
                  <c:v>40725</c:v>
                </c:pt>
                <c:pt idx="20">
                  <c:v>40732</c:v>
                </c:pt>
                <c:pt idx="21">
                  <c:v>40739</c:v>
                </c:pt>
                <c:pt idx="22">
                  <c:v>40746</c:v>
                </c:pt>
                <c:pt idx="23">
                  <c:v>40753</c:v>
                </c:pt>
                <c:pt idx="24">
                  <c:v>40760</c:v>
                </c:pt>
                <c:pt idx="25">
                  <c:v>40767</c:v>
                </c:pt>
                <c:pt idx="26">
                  <c:v>40774</c:v>
                </c:pt>
              </c:numCache>
            </c:numRef>
          </c:cat>
          <c:val>
            <c:numRef>
              <c:f>Sheet1!$M$2:$M$28</c:f>
              <c:numCache>
                <c:formatCode>General</c:formatCode>
                <c:ptCount val="27"/>
                <c:pt idx="0">
                  <c:v>100</c:v>
                </c:pt>
                <c:pt idx="1">
                  <c:v>101.827</c:v>
                </c:pt>
                <c:pt idx="2">
                  <c:v>102.16710217999999</c:v>
                </c:pt>
                <c:pt idx="3">
                  <c:v>102.82710166008277</c:v>
                </c:pt>
                <c:pt idx="4">
                  <c:v>103.78750678958794</c:v>
                </c:pt>
                <c:pt idx="5">
                  <c:v>102.60432921218664</c:v>
                </c:pt>
                <c:pt idx="6">
                  <c:v>103.21379892770703</c:v>
                </c:pt>
                <c:pt idx="7">
                  <c:v>103.27572720706365</c:v>
                </c:pt>
                <c:pt idx="8">
                  <c:v>104.53775659353396</c:v>
                </c:pt>
                <c:pt idx="9">
                  <c:v>104.39244911186894</c:v>
                </c:pt>
                <c:pt idx="10">
                  <c:v>105.30797089058002</c:v>
                </c:pt>
                <c:pt idx="11">
                  <c:v>105.67760186840594</c:v>
                </c:pt>
                <c:pt idx="12">
                  <c:v>105.14498675498918</c:v>
                </c:pt>
                <c:pt idx="13">
                  <c:v>104.97780622604874</c:v>
                </c:pt>
                <c:pt idx="14">
                  <c:v>105.78508555592705</c:v>
                </c:pt>
                <c:pt idx="15">
                  <c:v>106.3393994042401</c:v>
                </c:pt>
                <c:pt idx="16">
                  <c:v>106.36598425409116</c:v>
                </c:pt>
                <c:pt idx="17">
                  <c:v>106.39257575015469</c:v>
                </c:pt>
                <c:pt idx="18">
                  <c:v>107.42032803190119</c:v>
                </c:pt>
                <c:pt idx="19">
                  <c:v>106.6071561486997</c:v>
                </c:pt>
                <c:pt idx="20">
                  <c:v>107.82354380035636</c:v>
                </c:pt>
                <c:pt idx="21">
                  <c:v>108.80473804893961</c:v>
                </c:pt>
                <c:pt idx="22">
                  <c:v>108.97773758243743</c:v>
                </c:pt>
                <c:pt idx="23">
                  <c:v>111.22812786351477</c:v>
                </c:pt>
                <c:pt idx="24">
                  <c:v>111.65746843706793</c:v>
                </c:pt>
                <c:pt idx="25">
                  <c:v>114.24903827949227</c:v>
                </c:pt>
                <c:pt idx="26">
                  <c:v>114.10165702011172</c:v>
                </c:pt>
              </c:numCache>
            </c:numRef>
          </c:val>
          <c:smooth val="0"/>
          <c:extLst>
            <c:ext xmlns:c16="http://schemas.microsoft.com/office/drawing/2014/chart" uri="{C3380CC4-5D6E-409C-BE32-E72D297353CC}">
              <c16:uniqueId val="{00000001-C0E7-4A53-BC8D-B75F732DB1AF}"/>
            </c:ext>
          </c:extLst>
        </c:ser>
        <c:ser>
          <c:idx val="2"/>
          <c:order val="2"/>
          <c:tx>
            <c:strRef>
              <c:f>Sheet1!$N$1</c:f>
              <c:strCache>
                <c:ptCount val="1"/>
                <c:pt idx="0">
                  <c:v>Gold XAU/EUR Rate FX Unhdg.</c:v>
                </c:pt>
              </c:strCache>
            </c:strRef>
          </c:tx>
          <c:spPr>
            <a:ln w="28575" cap="rnd">
              <a:solidFill>
                <a:srgbClr val="7030A0"/>
              </a:solidFill>
              <a:round/>
            </a:ln>
            <a:effectLst/>
          </c:spPr>
          <c:marker>
            <c:symbol val="none"/>
          </c:marker>
          <c:cat>
            <c:numRef>
              <c:f>Sheet1!$K$2:$K$28</c:f>
              <c:numCache>
                <c:formatCode>m/d/yyyy</c:formatCode>
                <c:ptCount val="27"/>
                <c:pt idx="0">
                  <c:v>40598</c:v>
                </c:pt>
                <c:pt idx="1">
                  <c:v>40599</c:v>
                </c:pt>
                <c:pt idx="2">
                  <c:v>40606</c:v>
                </c:pt>
                <c:pt idx="3">
                  <c:v>40613</c:v>
                </c:pt>
                <c:pt idx="4">
                  <c:v>40620</c:v>
                </c:pt>
                <c:pt idx="5">
                  <c:v>40627</c:v>
                </c:pt>
                <c:pt idx="6">
                  <c:v>40634</c:v>
                </c:pt>
                <c:pt idx="7">
                  <c:v>40641</c:v>
                </c:pt>
                <c:pt idx="8">
                  <c:v>40648</c:v>
                </c:pt>
                <c:pt idx="9">
                  <c:v>40654</c:v>
                </c:pt>
                <c:pt idx="10">
                  <c:v>40662</c:v>
                </c:pt>
                <c:pt idx="11">
                  <c:v>40669</c:v>
                </c:pt>
                <c:pt idx="12">
                  <c:v>40676</c:v>
                </c:pt>
                <c:pt idx="13">
                  <c:v>40683</c:v>
                </c:pt>
                <c:pt idx="14">
                  <c:v>40690</c:v>
                </c:pt>
                <c:pt idx="15">
                  <c:v>40697</c:v>
                </c:pt>
                <c:pt idx="16">
                  <c:v>40704</c:v>
                </c:pt>
                <c:pt idx="17">
                  <c:v>40711</c:v>
                </c:pt>
                <c:pt idx="18">
                  <c:v>40718</c:v>
                </c:pt>
                <c:pt idx="19">
                  <c:v>40725</c:v>
                </c:pt>
                <c:pt idx="20">
                  <c:v>40732</c:v>
                </c:pt>
                <c:pt idx="21">
                  <c:v>40739</c:v>
                </c:pt>
                <c:pt idx="22">
                  <c:v>40746</c:v>
                </c:pt>
                <c:pt idx="23">
                  <c:v>40753</c:v>
                </c:pt>
                <c:pt idx="24">
                  <c:v>40760</c:v>
                </c:pt>
                <c:pt idx="25">
                  <c:v>40767</c:v>
                </c:pt>
                <c:pt idx="26">
                  <c:v>40774</c:v>
                </c:pt>
              </c:numCache>
            </c:numRef>
          </c:cat>
          <c:val>
            <c:numRef>
              <c:f>Sheet1!$N$2:$N$28</c:f>
              <c:numCache>
                <c:formatCode>General</c:formatCode>
                <c:ptCount val="27"/>
                <c:pt idx="0">
                  <c:v>100</c:v>
                </c:pt>
                <c:pt idx="1">
                  <c:v>101.06023431572517</c:v>
                </c:pt>
                <c:pt idx="2">
                  <c:v>100.80305851981041</c:v>
                </c:pt>
                <c:pt idx="3">
                  <c:v>100.48084976400916</c:v>
                </c:pt>
                <c:pt idx="4">
                  <c:v>98.572230926128455</c:v>
                </c:pt>
                <c:pt idx="5">
                  <c:v>100.00591208726237</c:v>
                </c:pt>
                <c:pt idx="6">
                  <c:v>98.900351769192085</c:v>
                </c:pt>
                <c:pt idx="7">
                  <c:v>100.33206223457189</c:v>
                </c:pt>
                <c:pt idx="8">
                  <c:v>101.51842107856177</c:v>
                </c:pt>
                <c:pt idx="9">
                  <c:v>101.95295949234878</c:v>
                </c:pt>
                <c:pt idx="10">
                  <c:v>104.06160394927429</c:v>
                </c:pt>
                <c:pt idx="11">
                  <c:v>102.92254180338368</c:v>
                </c:pt>
                <c:pt idx="12">
                  <c:v>104.35720831239468</c:v>
                </c:pt>
                <c:pt idx="13">
                  <c:v>105.24205070600175</c:v>
                </c:pt>
                <c:pt idx="14">
                  <c:v>105.73669534028988</c:v>
                </c:pt>
                <c:pt idx="15">
                  <c:v>103.82807650240919</c:v>
                </c:pt>
                <c:pt idx="16">
                  <c:v>105.17406170248408</c:v>
                </c:pt>
                <c:pt idx="17">
                  <c:v>106.03032900765615</c:v>
                </c:pt>
                <c:pt idx="18">
                  <c:v>104.33553065909919</c:v>
                </c:pt>
                <c:pt idx="19">
                  <c:v>100.89863726388603</c:v>
                </c:pt>
                <c:pt idx="20">
                  <c:v>106.66883443199623</c:v>
                </c:pt>
                <c:pt idx="21">
                  <c:v>110.94031747908602</c:v>
                </c:pt>
                <c:pt idx="22">
                  <c:v>109.90176081665633</c:v>
                </c:pt>
                <c:pt idx="23">
                  <c:v>111.37879728438126</c:v>
                </c:pt>
                <c:pt idx="24">
                  <c:v>114.8265295062422</c:v>
                </c:pt>
                <c:pt idx="25">
                  <c:v>120.79872298915134</c:v>
                </c:pt>
                <c:pt idx="26">
                  <c:v>126.77978460295411</c:v>
                </c:pt>
              </c:numCache>
            </c:numRef>
          </c:val>
          <c:smooth val="0"/>
          <c:extLst>
            <c:ext xmlns:c16="http://schemas.microsoft.com/office/drawing/2014/chart" uri="{C3380CC4-5D6E-409C-BE32-E72D297353CC}">
              <c16:uniqueId val="{00000002-C0E7-4A53-BC8D-B75F732DB1AF}"/>
            </c:ext>
          </c:extLst>
        </c:ser>
        <c:ser>
          <c:idx val="3"/>
          <c:order val="3"/>
          <c:tx>
            <c:strRef>
              <c:f>Sheet1!$O$1</c:f>
              <c:strCache>
                <c:ptCount val="1"/>
                <c:pt idx="0">
                  <c:v>EM global IG Govt (JPM) FX Hdg.</c:v>
                </c:pt>
              </c:strCache>
            </c:strRef>
          </c:tx>
          <c:spPr>
            <a:ln w="28575" cap="rnd">
              <a:solidFill>
                <a:srgbClr val="FF0000"/>
              </a:solidFill>
              <a:round/>
            </a:ln>
            <a:effectLst/>
          </c:spPr>
          <c:marker>
            <c:symbol val="none"/>
          </c:marker>
          <c:cat>
            <c:numRef>
              <c:f>Sheet1!$K$2:$K$28</c:f>
              <c:numCache>
                <c:formatCode>m/d/yyyy</c:formatCode>
                <c:ptCount val="27"/>
                <c:pt idx="0">
                  <c:v>40598</c:v>
                </c:pt>
                <c:pt idx="1">
                  <c:v>40599</c:v>
                </c:pt>
                <c:pt idx="2">
                  <c:v>40606</c:v>
                </c:pt>
                <c:pt idx="3">
                  <c:v>40613</c:v>
                </c:pt>
                <c:pt idx="4">
                  <c:v>40620</c:v>
                </c:pt>
                <c:pt idx="5">
                  <c:v>40627</c:v>
                </c:pt>
                <c:pt idx="6">
                  <c:v>40634</c:v>
                </c:pt>
                <c:pt idx="7">
                  <c:v>40641</c:v>
                </c:pt>
                <c:pt idx="8">
                  <c:v>40648</c:v>
                </c:pt>
                <c:pt idx="9">
                  <c:v>40654</c:v>
                </c:pt>
                <c:pt idx="10">
                  <c:v>40662</c:v>
                </c:pt>
                <c:pt idx="11">
                  <c:v>40669</c:v>
                </c:pt>
                <c:pt idx="12">
                  <c:v>40676</c:v>
                </c:pt>
                <c:pt idx="13">
                  <c:v>40683</c:v>
                </c:pt>
                <c:pt idx="14">
                  <c:v>40690</c:v>
                </c:pt>
                <c:pt idx="15">
                  <c:v>40697</c:v>
                </c:pt>
                <c:pt idx="16">
                  <c:v>40704</c:v>
                </c:pt>
                <c:pt idx="17">
                  <c:v>40711</c:v>
                </c:pt>
                <c:pt idx="18">
                  <c:v>40718</c:v>
                </c:pt>
                <c:pt idx="19">
                  <c:v>40725</c:v>
                </c:pt>
                <c:pt idx="20">
                  <c:v>40732</c:v>
                </c:pt>
                <c:pt idx="21">
                  <c:v>40739</c:v>
                </c:pt>
                <c:pt idx="22">
                  <c:v>40746</c:v>
                </c:pt>
                <c:pt idx="23">
                  <c:v>40753</c:v>
                </c:pt>
                <c:pt idx="24">
                  <c:v>40760</c:v>
                </c:pt>
                <c:pt idx="25">
                  <c:v>40767</c:v>
                </c:pt>
                <c:pt idx="26">
                  <c:v>40774</c:v>
                </c:pt>
              </c:numCache>
            </c:numRef>
          </c:cat>
          <c:val>
            <c:numRef>
              <c:f>Sheet1!$O$2:$O$28</c:f>
              <c:numCache>
                <c:formatCode>General</c:formatCode>
                <c:ptCount val="27"/>
                <c:pt idx="0">
                  <c:v>100</c:v>
                </c:pt>
                <c:pt idx="1">
                  <c:v>100.42545387859893</c:v>
                </c:pt>
                <c:pt idx="2">
                  <c:v>101.07830551989728</c:v>
                </c:pt>
                <c:pt idx="3">
                  <c:v>101.38272510544654</c:v>
                </c:pt>
                <c:pt idx="4">
                  <c:v>101.54777186869613</c:v>
                </c:pt>
                <c:pt idx="5">
                  <c:v>101.54410416284615</c:v>
                </c:pt>
                <c:pt idx="6">
                  <c:v>101.54043645699616</c:v>
                </c:pt>
                <c:pt idx="7">
                  <c:v>101.49642398679627</c:v>
                </c:pt>
                <c:pt idx="8">
                  <c:v>101.71281863194572</c:v>
                </c:pt>
                <c:pt idx="9">
                  <c:v>101.87052998349533</c:v>
                </c:pt>
                <c:pt idx="10">
                  <c:v>102.42802127269394</c:v>
                </c:pt>
                <c:pt idx="11">
                  <c:v>103.52099761599122</c:v>
                </c:pt>
                <c:pt idx="12">
                  <c:v>104.10783055198978</c:v>
                </c:pt>
                <c:pt idx="13">
                  <c:v>104.58463231248858</c:v>
                </c:pt>
                <c:pt idx="14">
                  <c:v>104.55895837153865</c:v>
                </c:pt>
                <c:pt idx="15">
                  <c:v>105.14579130753719</c:v>
                </c:pt>
                <c:pt idx="16">
                  <c:v>105.4978910691363</c:v>
                </c:pt>
                <c:pt idx="17">
                  <c:v>105.3035026590868</c:v>
                </c:pt>
                <c:pt idx="18">
                  <c:v>105.26682560058688</c:v>
                </c:pt>
                <c:pt idx="19">
                  <c:v>105.36952136438663</c:v>
                </c:pt>
                <c:pt idx="20">
                  <c:v>105.76930130203561</c:v>
                </c:pt>
                <c:pt idx="21">
                  <c:v>105.79130753713557</c:v>
                </c:pt>
                <c:pt idx="22">
                  <c:v>106.30845406198428</c:v>
                </c:pt>
                <c:pt idx="23">
                  <c:v>107.47111681643135</c:v>
                </c:pt>
                <c:pt idx="24">
                  <c:v>108.11296534017976</c:v>
                </c:pt>
                <c:pt idx="25">
                  <c:v>106.87328076288286</c:v>
                </c:pt>
                <c:pt idx="26">
                  <c:v>108.59343480652856</c:v>
                </c:pt>
              </c:numCache>
            </c:numRef>
          </c:val>
          <c:smooth val="0"/>
          <c:extLst>
            <c:ext xmlns:c16="http://schemas.microsoft.com/office/drawing/2014/chart" uri="{C3380CC4-5D6E-409C-BE32-E72D297353CC}">
              <c16:uniqueId val="{00000003-C0E7-4A53-BC8D-B75F732DB1AF}"/>
            </c:ext>
          </c:extLst>
        </c:ser>
        <c:dLbls>
          <c:showLegendKey val="0"/>
          <c:showVal val="0"/>
          <c:showCatName val="0"/>
          <c:showSerName val="0"/>
          <c:showPercent val="0"/>
          <c:showBubbleSize val="0"/>
        </c:dLbls>
        <c:smooth val="0"/>
        <c:axId val="638575008"/>
        <c:axId val="638568448"/>
      </c:lineChart>
      <c:dateAx>
        <c:axId val="638575008"/>
        <c:scaling>
          <c:orientation val="minMax"/>
        </c:scaling>
        <c:delete val="0"/>
        <c:axPos val="b"/>
        <c:numFmt formatCode="mm\/yyyy" sourceLinked="0"/>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568448"/>
        <c:crosses val="autoZero"/>
        <c:auto val="1"/>
        <c:lblOffset val="100"/>
        <c:baseTimeUnit val="days"/>
      </c:dateAx>
      <c:valAx>
        <c:axId val="638568448"/>
        <c:scaling>
          <c:orientation val="minMax"/>
          <c:max val="160"/>
          <c:min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575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Sheet1!$R$25:$R$27</cx:f>
        <cx:lvl ptCount="3">
          <cx:pt idx="0">Akcie</cx:pt>
          <cx:pt idx="1">ASW</cx:pt>
          <cx:pt idx="2">CNY</cx:pt>
        </cx:lvl>
      </cx:strDim>
      <cx:numDim type="val">
        <cx:f>Sheet1!$S$25:$S$27</cx:f>
        <cx:lvl ptCount="3" formatCode="# ##0">
          <cx:pt idx="0">109</cx:pt>
          <cx:pt idx="1">37</cx:pt>
          <cx:pt idx="2">12</cx:pt>
        </cx:lvl>
      </cx:numDim>
    </cx:data>
  </cx:chartData>
  <cx:chart>
    <cx:plotArea>
      <cx:plotAreaRegion>
        <cx:series layoutId="waterfall" uniqueId="{7D626759-A6E9-4007-83FA-20E6C006B20F}">
          <cx:spPr>
            <a:solidFill>
              <a:srgbClr val="0070C0"/>
            </a:solidFill>
          </cx:spPr>
          <cx:dataLabels pos="outEnd">
            <cx:txPr>
              <a:bodyPr spcFirstLastPara="1" vertOverflow="ellipsis" horzOverflow="overflow" wrap="square" lIns="0" tIns="0" rIns="0" bIns="0" anchor="ctr" anchorCtr="1"/>
              <a:lstStyle/>
              <a:p>
                <a:pPr algn="ctr" rtl="0">
                  <a:defRPr sz="1200" b="1"/>
                </a:pPr>
                <a:endParaRPr lang="en-US" sz="1200" b="1" i="0" u="none" strike="noStrike" baseline="0">
                  <a:solidFill>
                    <a:sysClr val="windowText" lastClr="000000">
                      <a:lumMod val="65000"/>
                      <a:lumOff val="35000"/>
                    </a:sysClr>
                  </a:solidFill>
                  <a:latin typeface="Calibri" panose="020F0502020204030204"/>
                </a:endParaRPr>
              </a:p>
            </cx:txPr>
            <cx:visibility seriesName="0" categoryName="0" value="1"/>
          </cx:dataLabels>
          <cx:dataId val="0"/>
          <cx:layoutPr>
            <cx:subtotals/>
          </cx:layoutPr>
        </cx:series>
      </cx:plotAreaRegion>
      <cx:axis id="0">
        <cx:catScaling gapWidth="0.5"/>
        <cx:tickLabels/>
        <cx:txPr>
          <a:bodyPr spcFirstLastPara="1" vertOverflow="ellipsis" horzOverflow="overflow" wrap="square" lIns="0" tIns="0" rIns="0" bIns="0" anchor="ctr" anchorCtr="1"/>
          <a:lstStyle/>
          <a:p>
            <a:pPr algn="ctr" rtl="0">
              <a:defRPr sz="1200" b="1"/>
            </a:pPr>
            <a:endParaRPr lang="en-US" sz="1200" b="1" i="0" u="none" strike="noStrike" baseline="0">
              <a:solidFill>
                <a:sysClr val="windowText" lastClr="000000">
                  <a:lumMod val="65000"/>
                  <a:lumOff val="35000"/>
                </a:sysClr>
              </a:solidFill>
              <a:latin typeface="Calibri" panose="020F0502020204030204"/>
            </a:endParaRPr>
          </a:p>
        </cx:txPr>
      </cx:axis>
      <cx:axis id="1">
        <cx:valScaling max="200"/>
        <cx:majorGridlines>
          <cx:spPr>
            <a:ln>
              <a:noFill/>
            </a:ln>
          </cx:spPr>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E7B17C-0B3C-4F43-836F-5379A105F10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GB"/>
        </a:p>
      </dgm:t>
    </dgm:pt>
    <dgm:pt modelId="{9AE43490-6534-4FC2-B608-30D5A22FC728}">
      <dgm:prSet phldrT="[Text]" custT="1"/>
      <dgm:spPr>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gm:spPr>
      <dgm:t>
        <a:bodyPr spcFirstLastPara="0" vert="horz" wrap="square" lIns="12700" tIns="6350" rIns="0" bIns="6350" numCol="1" spcCol="1270" anchor="ctr" anchorCtr="0"/>
        <a:lstStyle/>
        <a:p>
          <a:r>
            <a:rPr lang="sk-SK" sz="1000">
              <a:solidFill>
                <a:schemeClr val="tx1"/>
              </a:solidFill>
            </a:rPr>
            <a:t>Dec20</a:t>
          </a:r>
          <a:endParaRPr lang="en-GB" sz="1000">
            <a:solidFill>
              <a:schemeClr val="tx1"/>
            </a:solidFill>
          </a:endParaRPr>
        </a:p>
      </dgm:t>
    </dgm:pt>
    <dgm:pt modelId="{80BD5781-09D3-4636-9C4E-DA4EC9C6DA26}" type="parTrans" cxnId="{5D7C4BFE-3244-42D5-B83F-21B86853F26C}">
      <dgm:prSet/>
      <dgm:spPr/>
      <dgm:t>
        <a:bodyPr/>
        <a:lstStyle/>
        <a:p>
          <a:endParaRPr lang="en-GB" sz="2800"/>
        </a:p>
      </dgm:t>
    </dgm:pt>
    <dgm:pt modelId="{9AC29116-C515-4CEB-975D-5980E337FCC8}" type="sibTrans" cxnId="{5D7C4BFE-3244-42D5-B83F-21B86853F26C}">
      <dgm:prSet/>
      <dgm:spPr/>
      <dgm:t>
        <a:bodyPr/>
        <a:lstStyle/>
        <a:p>
          <a:endParaRPr lang="en-GB" sz="2800"/>
        </a:p>
      </dgm:t>
    </dgm:pt>
    <dgm:pt modelId="{3EC0F955-F997-483E-9A3F-D5D27372542B}">
      <dgm:prSet phldrT="[Text]" custT="1"/>
      <dgm:spPr/>
      <dgm:t>
        <a:bodyPr/>
        <a:lstStyle/>
        <a:p>
          <a:r>
            <a:rPr lang="sk-SK" sz="1000"/>
            <a:t>Jan 21</a:t>
          </a:r>
          <a:endParaRPr lang="en-GB" sz="1000"/>
        </a:p>
      </dgm:t>
    </dgm:pt>
    <dgm:pt modelId="{7B83BC46-FE79-403F-922F-70EBD6A8C051}" type="parTrans" cxnId="{B351CBE5-15C8-4CD4-B9B1-05D5A873AB2E}">
      <dgm:prSet/>
      <dgm:spPr/>
      <dgm:t>
        <a:bodyPr/>
        <a:lstStyle/>
        <a:p>
          <a:endParaRPr lang="en-GB" sz="2800"/>
        </a:p>
      </dgm:t>
    </dgm:pt>
    <dgm:pt modelId="{5E76E76E-54AB-41C5-971A-DB42FF06D9B7}" type="sibTrans" cxnId="{B351CBE5-15C8-4CD4-B9B1-05D5A873AB2E}">
      <dgm:prSet/>
      <dgm:spPr/>
      <dgm:t>
        <a:bodyPr/>
        <a:lstStyle/>
        <a:p>
          <a:endParaRPr lang="en-GB" sz="2800"/>
        </a:p>
      </dgm:t>
    </dgm:pt>
    <dgm:pt modelId="{F2D8E821-899A-44CC-87DF-FD5A0C6FD164}">
      <dgm:prSet phldrT="[Text]" custT="1"/>
      <dgm:spPr/>
      <dgm:t>
        <a:bodyPr/>
        <a:lstStyle/>
        <a:p>
          <a:r>
            <a:rPr lang="sk-SK" sz="1000"/>
            <a:t>Feb21</a:t>
          </a:r>
          <a:endParaRPr lang="en-GB" sz="1000"/>
        </a:p>
      </dgm:t>
    </dgm:pt>
    <dgm:pt modelId="{28C49814-B8D0-4003-8894-BCB0447F46E5}" type="parTrans" cxnId="{CF81A1B7-F67A-4D5B-8DA3-29E6EE99658D}">
      <dgm:prSet/>
      <dgm:spPr/>
      <dgm:t>
        <a:bodyPr/>
        <a:lstStyle/>
        <a:p>
          <a:endParaRPr lang="en-GB" sz="2800"/>
        </a:p>
      </dgm:t>
    </dgm:pt>
    <dgm:pt modelId="{A8C6DDB3-2057-40A2-826C-3BFC0389F4AE}" type="sibTrans" cxnId="{CF81A1B7-F67A-4D5B-8DA3-29E6EE99658D}">
      <dgm:prSet/>
      <dgm:spPr/>
      <dgm:t>
        <a:bodyPr/>
        <a:lstStyle/>
        <a:p>
          <a:endParaRPr lang="en-GB" sz="2800"/>
        </a:p>
      </dgm:t>
    </dgm:pt>
    <dgm:pt modelId="{F4BAC6E0-4335-475B-850D-02D53145685C}">
      <dgm:prSet phldrT="[Text]" custT="1"/>
      <dgm:spPr/>
      <dgm:t>
        <a:bodyPr/>
        <a:lstStyle/>
        <a:p>
          <a:r>
            <a:rPr lang="sk-SK" sz="1000"/>
            <a:t>Seminar WB</a:t>
          </a:r>
          <a:endParaRPr lang="en-GB" sz="1000"/>
        </a:p>
      </dgm:t>
    </dgm:pt>
    <dgm:pt modelId="{79899948-0F83-4BDE-BA4F-C2954AE4FDA8}" type="parTrans" cxnId="{0EA0753F-45BD-4BDA-944C-8871DDF16F17}">
      <dgm:prSet/>
      <dgm:spPr/>
      <dgm:t>
        <a:bodyPr/>
        <a:lstStyle/>
        <a:p>
          <a:endParaRPr lang="en-GB" sz="2800"/>
        </a:p>
      </dgm:t>
    </dgm:pt>
    <dgm:pt modelId="{7EC76ECD-ECB3-419E-A0F7-CC4813BABB76}" type="sibTrans" cxnId="{0EA0753F-45BD-4BDA-944C-8871DDF16F17}">
      <dgm:prSet/>
      <dgm:spPr/>
      <dgm:t>
        <a:bodyPr/>
        <a:lstStyle/>
        <a:p>
          <a:endParaRPr lang="en-GB" sz="2800"/>
        </a:p>
      </dgm:t>
    </dgm:pt>
    <dgm:pt modelId="{814E2C42-8E41-494A-A088-050B9C62E2D9}">
      <dgm:prSet phldrT="[Text]" custT="1"/>
      <dgm:spPr/>
      <dgm:t>
        <a:bodyPr/>
        <a:lstStyle/>
        <a:p>
          <a:r>
            <a:rPr lang="sk-SK" sz="1000"/>
            <a:t>Apr21</a:t>
          </a:r>
          <a:endParaRPr lang="en-GB" sz="1000"/>
        </a:p>
      </dgm:t>
    </dgm:pt>
    <dgm:pt modelId="{C823396A-79F6-4719-B224-5DBCBC1F5279}" type="parTrans" cxnId="{DCA7F990-89B5-4A52-BCF1-E6E22B40E8DB}">
      <dgm:prSet/>
      <dgm:spPr/>
      <dgm:t>
        <a:bodyPr/>
        <a:lstStyle/>
        <a:p>
          <a:endParaRPr lang="en-GB" sz="2800"/>
        </a:p>
      </dgm:t>
    </dgm:pt>
    <dgm:pt modelId="{439C8DE4-ABC4-4492-A4F5-0FDE3B3FCA92}" type="sibTrans" cxnId="{DCA7F990-89B5-4A52-BCF1-E6E22B40E8DB}">
      <dgm:prSet/>
      <dgm:spPr/>
      <dgm:t>
        <a:bodyPr/>
        <a:lstStyle/>
        <a:p>
          <a:endParaRPr lang="en-GB" sz="2800"/>
        </a:p>
      </dgm:t>
    </dgm:pt>
    <dgm:pt modelId="{F4693E2D-4890-4041-BAFB-2E7159A53D91}">
      <dgm:prSet phldrT="[Text]" custT="1"/>
      <dgm:spPr/>
      <dgm:t>
        <a:bodyPr/>
        <a:lstStyle/>
        <a:p>
          <a:r>
            <a:rPr lang="sk-SK" sz="900" err="1"/>
            <a:t>Dotaznik</a:t>
          </a:r>
          <a:r>
            <a:rPr lang="sk-SK" sz="1000"/>
            <a:t> IV</a:t>
          </a:r>
          <a:endParaRPr lang="en-GB" sz="1000"/>
        </a:p>
      </dgm:t>
    </dgm:pt>
    <dgm:pt modelId="{60657A41-B784-449C-8208-2E35C2B1A50A}" type="parTrans" cxnId="{54D1DC1A-D1D1-4F5B-9049-3E3C46F078A6}">
      <dgm:prSet/>
      <dgm:spPr/>
      <dgm:t>
        <a:bodyPr/>
        <a:lstStyle/>
        <a:p>
          <a:endParaRPr lang="en-GB" sz="2800"/>
        </a:p>
      </dgm:t>
    </dgm:pt>
    <dgm:pt modelId="{814F8F5F-F78C-4C7E-AAC5-C67D2C2C6E07}" type="sibTrans" cxnId="{54D1DC1A-D1D1-4F5B-9049-3E3C46F078A6}">
      <dgm:prSet/>
      <dgm:spPr/>
      <dgm:t>
        <a:bodyPr/>
        <a:lstStyle/>
        <a:p>
          <a:endParaRPr lang="en-GB" sz="2800"/>
        </a:p>
      </dgm:t>
    </dgm:pt>
    <dgm:pt modelId="{7AE342F5-9F0D-408D-90FA-1CA8C3D92F79}">
      <dgm:prSet phldrT="[Text]" custT="1"/>
      <dgm:spPr/>
      <dgm:t>
        <a:bodyPr/>
        <a:lstStyle/>
        <a:p>
          <a:r>
            <a:rPr lang="sk-SK" sz="1000"/>
            <a:t>Seminar </a:t>
          </a:r>
          <a:r>
            <a:rPr lang="sk-SK" sz="1000" b="0"/>
            <a:t>BR</a:t>
          </a:r>
          <a:endParaRPr lang="en-GB" sz="1000" b="0"/>
        </a:p>
      </dgm:t>
    </dgm:pt>
    <dgm:pt modelId="{37DFD25E-61EB-4ED9-94B2-A86422C60D39}" type="parTrans" cxnId="{4B83BB8A-9AE9-4255-88A2-A09C49B6B131}">
      <dgm:prSet/>
      <dgm:spPr/>
      <dgm:t>
        <a:bodyPr/>
        <a:lstStyle/>
        <a:p>
          <a:endParaRPr lang="en-GB" sz="2800"/>
        </a:p>
      </dgm:t>
    </dgm:pt>
    <dgm:pt modelId="{C6C71F9A-B3CF-48CE-BBB8-994A1110FCFB}" type="sibTrans" cxnId="{4B83BB8A-9AE9-4255-88A2-A09C49B6B131}">
      <dgm:prSet/>
      <dgm:spPr/>
      <dgm:t>
        <a:bodyPr/>
        <a:lstStyle/>
        <a:p>
          <a:endParaRPr lang="en-GB" sz="2800"/>
        </a:p>
      </dgm:t>
    </dgm:pt>
    <dgm:pt modelId="{FCF55CE7-AE88-4D65-9C4E-55922B0E8447}">
      <dgm:prSet phldrT="[Text]" custT="1"/>
      <dgm:spPr/>
      <dgm:t>
        <a:bodyPr/>
        <a:lstStyle/>
        <a:p>
          <a:r>
            <a:rPr lang="sk-SK" sz="1000"/>
            <a:t>Jun21</a:t>
          </a:r>
          <a:endParaRPr lang="en-GB" sz="1000"/>
        </a:p>
      </dgm:t>
    </dgm:pt>
    <dgm:pt modelId="{CDD14416-A1B2-470F-AE9A-E94C207B88C7}" type="parTrans" cxnId="{0B459C2E-34BB-4AED-B150-A543B4449365}">
      <dgm:prSet/>
      <dgm:spPr/>
      <dgm:t>
        <a:bodyPr/>
        <a:lstStyle/>
        <a:p>
          <a:endParaRPr lang="en-GB" sz="2800"/>
        </a:p>
      </dgm:t>
    </dgm:pt>
    <dgm:pt modelId="{6A146E46-495D-4F3B-AAAC-D2E9A1A92072}" type="sibTrans" cxnId="{0B459C2E-34BB-4AED-B150-A543B4449365}">
      <dgm:prSet/>
      <dgm:spPr/>
      <dgm:t>
        <a:bodyPr/>
        <a:lstStyle/>
        <a:p>
          <a:endParaRPr lang="en-GB" sz="2800"/>
        </a:p>
      </dgm:t>
    </dgm:pt>
    <dgm:pt modelId="{B654C2C5-B06C-40DF-B2B4-A92D76BED411}">
      <dgm:prSet phldrT="[Text]" custT="1"/>
      <dgm:spPr/>
      <dgm:t>
        <a:bodyPr/>
        <a:lstStyle/>
        <a:p>
          <a:r>
            <a:rPr lang="sk-SK" sz="1000"/>
            <a:t>Jul21</a:t>
          </a:r>
          <a:endParaRPr lang="en-GB" sz="1000"/>
        </a:p>
      </dgm:t>
    </dgm:pt>
    <dgm:pt modelId="{DFF60441-C472-44C8-9A82-839FF54935D2}" type="parTrans" cxnId="{C9CDC1D9-E341-4C5E-ADF0-0ADC7EFCF4C7}">
      <dgm:prSet/>
      <dgm:spPr/>
      <dgm:t>
        <a:bodyPr/>
        <a:lstStyle/>
        <a:p>
          <a:endParaRPr lang="en-GB" sz="2800"/>
        </a:p>
      </dgm:t>
    </dgm:pt>
    <dgm:pt modelId="{AAE87D76-FA8E-4DCB-86AF-AC5A7723C69F}" type="sibTrans" cxnId="{C9CDC1D9-E341-4C5E-ADF0-0ADC7EFCF4C7}">
      <dgm:prSet/>
      <dgm:spPr/>
      <dgm:t>
        <a:bodyPr/>
        <a:lstStyle/>
        <a:p>
          <a:endParaRPr lang="en-GB" sz="2800"/>
        </a:p>
      </dgm:t>
    </dgm:pt>
    <dgm:pt modelId="{5DD91B46-9369-4BB2-B432-2C125EF240C5}">
      <dgm:prSet phldrT="[Text]" custT="1"/>
      <dgm:spPr/>
      <dgm:t>
        <a:bodyPr/>
        <a:lstStyle/>
        <a:p>
          <a:r>
            <a:rPr lang="sk-SK" sz="1000" err="1"/>
            <a:t>Peer</a:t>
          </a:r>
          <a:r>
            <a:rPr lang="sk-SK" sz="1000"/>
            <a:t> </a:t>
          </a:r>
          <a:r>
            <a:rPr lang="sk-SK" sz="1000" err="1"/>
            <a:t>Review</a:t>
          </a:r>
          <a:endParaRPr lang="en-GB" sz="1000"/>
        </a:p>
      </dgm:t>
    </dgm:pt>
    <dgm:pt modelId="{6E2B7D55-5300-4F4A-93F3-C09F6F037C20}" type="parTrans" cxnId="{505E5DB2-81D8-4794-A5E0-76AC55BA6327}">
      <dgm:prSet/>
      <dgm:spPr/>
      <dgm:t>
        <a:bodyPr/>
        <a:lstStyle/>
        <a:p>
          <a:endParaRPr lang="en-GB" sz="2800"/>
        </a:p>
      </dgm:t>
    </dgm:pt>
    <dgm:pt modelId="{B6326612-E3FB-4B91-865F-31829EA82734}" type="sibTrans" cxnId="{505E5DB2-81D8-4794-A5E0-76AC55BA6327}">
      <dgm:prSet/>
      <dgm:spPr/>
      <dgm:t>
        <a:bodyPr/>
        <a:lstStyle/>
        <a:p>
          <a:endParaRPr lang="en-GB" sz="2800"/>
        </a:p>
      </dgm:t>
    </dgm:pt>
    <dgm:pt modelId="{E14EE4EB-957E-4149-BB39-1A3A456342DC}">
      <dgm:prSet phldrT="[Text]" custT="1"/>
      <dgm:spPr/>
      <dgm:t>
        <a:bodyPr/>
        <a:lstStyle/>
        <a:p>
          <a:r>
            <a:rPr lang="sk-SK" sz="1000"/>
            <a:t>Oct21</a:t>
          </a:r>
          <a:endParaRPr lang="en-GB" sz="1000"/>
        </a:p>
      </dgm:t>
    </dgm:pt>
    <dgm:pt modelId="{16EE8EE6-CC1B-411C-B287-1EE5F29A4245}" type="parTrans" cxnId="{03194B73-DEB8-4C82-B94A-A0AC742D71B0}">
      <dgm:prSet/>
      <dgm:spPr/>
      <dgm:t>
        <a:bodyPr/>
        <a:lstStyle/>
        <a:p>
          <a:endParaRPr lang="en-GB" sz="2800"/>
        </a:p>
      </dgm:t>
    </dgm:pt>
    <dgm:pt modelId="{C7BB0739-CDF4-428C-8456-4D67D7BAF3BF}" type="sibTrans" cxnId="{03194B73-DEB8-4C82-B94A-A0AC742D71B0}">
      <dgm:prSet/>
      <dgm:spPr/>
      <dgm:t>
        <a:bodyPr/>
        <a:lstStyle/>
        <a:p>
          <a:endParaRPr lang="en-GB" sz="2800"/>
        </a:p>
      </dgm:t>
    </dgm:pt>
    <dgm:pt modelId="{BD989962-07EB-436C-B95A-1E9FB4D07569}">
      <dgm:prSet phldrT="[Text]" custT="1"/>
      <dgm:spPr/>
      <dgm:t>
        <a:bodyPr/>
        <a:lstStyle/>
        <a:p>
          <a:r>
            <a:rPr lang="sk-SK" sz="1000"/>
            <a:t>Nov21</a:t>
          </a:r>
          <a:endParaRPr lang="en-GB" sz="1000"/>
        </a:p>
      </dgm:t>
    </dgm:pt>
    <dgm:pt modelId="{0AC692AE-AE98-4F1B-8493-B4239FAD2D47}" type="parTrans" cxnId="{9A275F3D-A8C9-401B-A396-39F0B693CFF8}">
      <dgm:prSet/>
      <dgm:spPr/>
      <dgm:t>
        <a:bodyPr/>
        <a:lstStyle/>
        <a:p>
          <a:endParaRPr lang="en-GB" sz="2800"/>
        </a:p>
      </dgm:t>
    </dgm:pt>
    <dgm:pt modelId="{AAA09635-1276-4C07-9C13-6B787FE5CA59}" type="sibTrans" cxnId="{9A275F3D-A8C9-401B-A396-39F0B693CFF8}">
      <dgm:prSet/>
      <dgm:spPr/>
      <dgm:t>
        <a:bodyPr/>
        <a:lstStyle/>
        <a:p>
          <a:endParaRPr lang="en-GB" sz="2800"/>
        </a:p>
      </dgm:t>
    </dgm:pt>
    <dgm:pt modelId="{148388C4-1F3E-4BEC-B3FC-87604DFB58A9}">
      <dgm:prSet phldrT="[Text]" custT="1"/>
      <dgm:spPr/>
      <dgm:t>
        <a:bodyPr/>
        <a:lstStyle/>
        <a:p>
          <a:r>
            <a:rPr lang="sk-SK" sz="1000"/>
            <a:t>Dec21</a:t>
          </a:r>
          <a:endParaRPr lang="en-GB" sz="1000"/>
        </a:p>
      </dgm:t>
    </dgm:pt>
    <dgm:pt modelId="{514F566E-09D8-4385-995E-148A582A3EC4}" type="parTrans" cxnId="{FA8D155C-630F-4A44-A93A-6DFC6C61BC4D}">
      <dgm:prSet/>
      <dgm:spPr/>
      <dgm:t>
        <a:bodyPr/>
        <a:lstStyle/>
        <a:p>
          <a:endParaRPr lang="en-GB" sz="2800"/>
        </a:p>
      </dgm:t>
    </dgm:pt>
    <dgm:pt modelId="{5DECFB40-F465-4139-A7D7-4797BA5999DA}" type="sibTrans" cxnId="{FA8D155C-630F-4A44-A93A-6DFC6C61BC4D}">
      <dgm:prSet/>
      <dgm:spPr/>
      <dgm:t>
        <a:bodyPr/>
        <a:lstStyle/>
        <a:p>
          <a:endParaRPr lang="en-GB" sz="2800"/>
        </a:p>
      </dgm:t>
    </dgm:pt>
    <dgm:pt modelId="{D130787F-C2B0-4D33-9774-1DC96EA7AD86}" type="pres">
      <dgm:prSet presAssocID="{E0E7B17C-0B3C-4F43-836F-5379A105F10E}" presName="Name0" presStyleCnt="0">
        <dgm:presLayoutVars>
          <dgm:chPref val="3"/>
          <dgm:dir/>
          <dgm:animLvl val="lvl"/>
          <dgm:resizeHandles/>
        </dgm:presLayoutVars>
      </dgm:prSet>
      <dgm:spPr/>
    </dgm:pt>
    <dgm:pt modelId="{18FBFAC5-3793-4377-A099-7DEDEC925D10}" type="pres">
      <dgm:prSet presAssocID="{9AE43490-6534-4FC2-B608-30D5A22FC728}" presName="horFlow" presStyleCnt="0"/>
      <dgm:spPr/>
    </dgm:pt>
    <dgm:pt modelId="{EA13B1EA-7E40-40F6-9783-DB7842D1F0DB}" type="pres">
      <dgm:prSet presAssocID="{9AE43490-6534-4FC2-B608-30D5A22FC728}" presName="bigChev" presStyleLbl="node1" presStyleIdx="0" presStyleCnt="1" custScaleX="88250" custScaleY="81426"/>
      <dgm:spPr>
        <a:xfrm>
          <a:off x="3919" y="603815"/>
          <a:ext cx="1100081" cy="440032"/>
        </a:xfrm>
        <a:prstGeom prst="chevron">
          <a:avLst/>
        </a:prstGeom>
      </dgm:spPr>
    </dgm:pt>
    <dgm:pt modelId="{4B03D5A2-95CF-4896-96DF-F63108E073C9}" type="pres">
      <dgm:prSet presAssocID="{7B83BC46-FE79-403F-922F-70EBD6A8C051}" presName="parTrans" presStyleCnt="0"/>
      <dgm:spPr/>
    </dgm:pt>
    <dgm:pt modelId="{86BE5DA4-0F62-4DEE-9C8B-2DB54D8B8E10}" type="pres">
      <dgm:prSet presAssocID="{3EC0F955-F997-483E-9A3F-D5D27372542B}" presName="node" presStyleLbl="alignAccFollowNode1" presStyleIdx="0" presStyleCnt="12">
        <dgm:presLayoutVars>
          <dgm:bulletEnabled val="1"/>
        </dgm:presLayoutVars>
      </dgm:prSet>
      <dgm:spPr/>
    </dgm:pt>
    <dgm:pt modelId="{22B722C6-91F0-4350-A86E-2A0D629C7274}" type="pres">
      <dgm:prSet presAssocID="{5E76E76E-54AB-41C5-971A-DB42FF06D9B7}" presName="sibTrans" presStyleCnt="0"/>
      <dgm:spPr/>
    </dgm:pt>
    <dgm:pt modelId="{F4B2B920-9909-4268-B9D4-385AAABB1C7A}" type="pres">
      <dgm:prSet presAssocID="{F2D8E821-899A-44CC-87DF-FD5A0C6FD164}" presName="node" presStyleLbl="alignAccFollowNode1" presStyleIdx="1" presStyleCnt="12">
        <dgm:presLayoutVars>
          <dgm:bulletEnabled val="1"/>
        </dgm:presLayoutVars>
      </dgm:prSet>
      <dgm:spPr/>
    </dgm:pt>
    <dgm:pt modelId="{EF1AA239-4F5F-4F8D-9A58-3360A5F659DF}" type="pres">
      <dgm:prSet presAssocID="{A8C6DDB3-2057-40A2-826C-3BFC0389F4AE}" presName="sibTrans" presStyleCnt="0"/>
      <dgm:spPr/>
    </dgm:pt>
    <dgm:pt modelId="{40CADD68-B39B-49FD-B1B1-1F523A18DB6E}" type="pres">
      <dgm:prSet presAssocID="{F4BAC6E0-4335-475B-850D-02D53145685C}" presName="node" presStyleLbl="alignAccFollowNode1" presStyleIdx="2" presStyleCnt="12">
        <dgm:presLayoutVars>
          <dgm:bulletEnabled val="1"/>
        </dgm:presLayoutVars>
      </dgm:prSet>
      <dgm:spPr/>
    </dgm:pt>
    <dgm:pt modelId="{58F1F3C7-4243-4C8E-B974-FEAADEC61A45}" type="pres">
      <dgm:prSet presAssocID="{7EC76ECD-ECB3-419E-A0F7-CC4813BABB76}" presName="sibTrans" presStyleCnt="0"/>
      <dgm:spPr/>
    </dgm:pt>
    <dgm:pt modelId="{55829181-E927-492C-A611-7B00B35A9DD3}" type="pres">
      <dgm:prSet presAssocID="{814E2C42-8E41-494A-A088-050B9C62E2D9}" presName="node" presStyleLbl="alignAccFollowNode1" presStyleIdx="3" presStyleCnt="12">
        <dgm:presLayoutVars>
          <dgm:bulletEnabled val="1"/>
        </dgm:presLayoutVars>
      </dgm:prSet>
      <dgm:spPr/>
    </dgm:pt>
    <dgm:pt modelId="{A4DB3CD5-20AD-4195-AF43-AD014223B2A7}" type="pres">
      <dgm:prSet presAssocID="{439C8DE4-ABC4-4492-A4F5-0FDE3B3FCA92}" presName="sibTrans" presStyleCnt="0"/>
      <dgm:spPr/>
    </dgm:pt>
    <dgm:pt modelId="{9AE474AA-8568-4C0C-B0B1-FFD18AC2238E}" type="pres">
      <dgm:prSet presAssocID="{F4693E2D-4890-4041-BAFB-2E7159A53D91}" presName="node" presStyleLbl="alignAccFollowNode1" presStyleIdx="4" presStyleCnt="12">
        <dgm:presLayoutVars>
          <dgm:bulletEnabled val="1"/>
        </dgm:presLayoutVars>
      </dgm:prSet>
      <dgm:spPr/>
    </dgm:pt>
    <dgm:pt modelId="{48973554-E9DB-4BC6-B65F-DCEF2473AA28}" type="pres">
      <dgm:prSet presAssocID="{814F8F5F-F78C-4C7E-AAC5-C67D2C2C6E07}" presName="sibTrans" presStyleCnt="0"/>
      <dgm:spPr/>
    </dgm:pt>
    <dgm:pt modelId="{2F618987-F95D-4234-8703-5357FF847D9F}" type="pres">
      <dgm:prSet presAssocID="{FCF55CE7-AE88-4D65-9C4E-55922B0E8447}" presName="node" presStyleLbl="alignAccFollowNode1" presStyleIdx="5" presStyleCnt="12">
        <dgm:presLayoutVars>
          <dgm:bulletEnabled val="1"/>
        </dgm:presLayoutVars>
      </dgm:prSet>
      <dgm:spPr/>
    </dgm:pt>
    <dgm:pt modelId="{415BA183-5356-474E-ADBC-4E2FB1B859BC}" type="pres">
      <dgm:prSet presAssocID="{6A146E46-495D-4F3B-AAAC-D2E9A1A92072}" presName="sibTrans" presStyleCnt="0"/>
      <dgm:spPr/>
    </dgm:pt>
    <dgm:pt modelId="{56578D30-460C-4644-9A62-A1CE9A732DDA}" type="pres">
      <dgm:prSet presAssocID="{B654C2C5-B06C-40DF-B2B4-A92D76BED411}" presName="node" presStyleLbl="alignAccFollowNode1" presStyleIdx="6" presStyleCnt="12">
        <dgm:presLayoutVars>
          <dgm:bulletEnabled val="1"/>
        </dgm:presLayoutVars>
      </dgm:prSet>
      <dgm:spPr/>
    </dgm:pt>
    <dgm:pt modelId="{4221EF49-664C-4205-B2B8-95E649F66D2D}" type="pres">
      <dgm:prSet presAssocID="{AAE87D76-FA8E-4DCB-86AF-AC5A7723C69F}" presName="sibTrans" presStyleCnt="0"/>
      <dgm:spPr/>
    </dgm:pt>
    <dgm:pt modelId="{64638499-4F75-4CFA-BB08-EEA4D39931FD}" type="pres">
      <dgm:prSet presAssocID="{7AE342F5-9F0D-408D-90FA-1CA8C3D92F79}" presName="node" presStyleLbl="alignAccFollowNode1" presStyleIdx="7" presStyleCnt="12">
        <dgm:presLayoutVars>
          <dgm:bulletEnabled val="1"/>
        </dgm:presLayoutVars>
      </dgm:prSet>
      <dgm:spPr/>
    </dgm:pt>
    <dgm:pt modelId="{A42BCA1D-55EC-49C0-A680-4EF0BA624166}" type="pres">
      <dgm:prSet presAssocID="{C6C71F9A-B3CF-48CE-BBB8-994A1110FCFB}" presName="sibTrans" presStyleCnt="0"/>
      <dgm:spPr/>
    </dgm:pt>
    <dgm:pt modelId="{1F94DF3C-63A9-4360-9889-E7B09C359DCE}" type="pres">
      <dgm:prSet presAssocID="{5DD91B46-9369-4BB2-B432-2C125EF240C5}" presName="node" presStyleLbl="alignAccFollowNode1" presStyleIdx="8" presStyleCnt="12" custScaleY="95627">
        <dgm:presLayoutVars>
          <dgm:bulletEnabled val="1"/>
        </dgm:presLayoutVars>
      </dgm:prSet>
      <dgm:spPr/>
    </dgm:pt>
    <dgm:pt modelId="{C512F0F7-3AC0-41A8-81B1-4AB013D24638}" type="pres">
      <dgm:prSet presAssocID="{B6326612-E3FB-4B91-865F-31829EA82734}" presName="sibTrans" presStyleCnt="0"/>
      <dgm:spPr/>
    </dgm:pt>
    <dgm:pt modelId="{0B527E38-7047-4BA1-A4AA-E1600DC19065}" type="pres">
      <dgm:prSet presAssocID="{E14EE4EB-957E-4149-BB39-1A3A456342DC}" presName="node" presStyleLbl="alignAccFollowNode1" presStyleIdx="9" presStyleCnt="12">
        <dgm:presLayoutVars>
          <dgm:bulletEnabled val="1"/>
        </dgm:presLayoutVars>
      </dgm:prSet>
      <dgm:spPr/>
    </dgm:pt>
    <dgm:pt modelId="{EBC056B1-CEFA-4FB4-836C-76A05B6CF5B0}" type="pres">
      <dgm:prSet presAssocID="{C7BB0739-CDF4-428C-8456-4D67D7BAF3BF}" presName="sibTrans" presStyleCnt="0"/>
      <dgm:spPr/>
    </dgm:pt>
    <dgm:pt modelId="{AD666F5D-19F6-45C7-8603-BC824447CDDD}" type="pres">
      <dgm:prSet presAssocID="{BD989962-07EB-436C-B95A-1E9FB4D07569}" presName="node" presStyleLbl="alignAccFollowNode1" presStyleIdx="10" presStyleCnt="12">
        <dgm:presLayoutVars>
          <dgm:bulletEnabled val="1"/>
        </dgm:presLayoutVars>
      </dgm:prSet>
      <dgm:spPr/>
    </dgm:pt>
    <dgm:pt modelId="{DF8B2D5C-8028-4972-AADB-68A23C5C0FB6}" type="pres">
      <dgm:prSet presAssocID="{AAA09635-1276-4C07-9C13-6B787FE5CA59}" presName="sibTrans" presStyleCnt="0"/>
      <dgm:spPr/>
    </dgm:pt>
    <dgm:pt modelId="{256441DC-6748-41CB-AEC3-B54917641CB2}" type="pres">
      <dgm:prSet presAssocID="{148388C4-1F3E-4BEC-B3FC-87604DFB58A9}" presName="node" presStyleLbl="alignAccFollowNode1" presStyleIdx="11" presStyleCnt="12">
        <dgm:presLayoutVars>
          <dgm:bulletEnabled val="1"/>
        </dgm:presLayoutVars>
      </dgm:prSet>
      <dgm:spPr/>
    </dgm:pt>
  </dgm:ptLst>
  <dgm:cxnLst>
    <dgm:cxn modelId="{A76BD806-3A15-444E-8CCA-8B8BB2EC8075}" type="presOf" srcId="{F2D8E821-899A-44CC-87DF-FD5A0C6FD164}" destId="{F4B2B920-9909-4268-B9D4-385AAABB1C7A}" srcOrd="0" destOrd="0" presId="urn:microsoft.com/office/officeart/2005/8/layout/lProcess3"/>
    <dgm:cxn modelId="{54D1DC1A-D1D1-4F5B-9049-3E3C46F078A6}" srcId="{9AE43490-6534-4FC2-B608-30D5A22FC728}" destId="{F4693E2D-4890-4041-BAFB-2E7159A53D91}" srcOrd="4" destOrd="0" parTransId="{60657A41-B784-449C-8208-2E35C2B1A50A}" sibTransId="{814F8F5F-F78C-4C7E-AAC5-C67D2C2C6E07}"/>
    <dgm:cxn modelId="{0B459C2E-34BB-4AED-B150-A543B4449365}" srcId="{9AE43490-6534-4FC2-B608-30D5A22FC728}" destId="{FCF55CE7-AE88-4D65-9C4E-55922B0E8447}" srcOrd="5" destOrd="0" parTransId="{CDD14416-A1B2-470F-AE9A-E94C207B88C7}" sibTransId="{6A146E46-495D-4F3B-AAAC-D2E9A1A92072}"/>
    <dgm:cxn modelId="{9A275F3D-A8C9-401B-A396-39F0B693CFF8}" srcId="{9AE43490-6534-4FC2-B608-30D5A22FC728}" destId="{BD989962-07EB-436C-B95A-1E9FB4D07569}" srcOrd="10" destOrd="0" parTransId="{0AC692AE-AE98-4F1B-8493-B4239FAD2D47}" sibTransId="{AAA09635-1276-4C07-9C13-6B787FE5CA59}"/>
    <dgm:cxn modelId="{160B503D-436E-4D9E-B8D0-81C1DBEDE5E5}" type="presOf" srcId="{9AE43490-6534-4FC2-B608-30D5A22FC728}" destId="{EA13B1EA-7E40-40F6-9783-DB7842D1F0DB}" srcOrd="0" destOrd="0" presId="urn:microsoft.com/office/officeart/2005/8/layout/lProcess3"/>
    <dgm:cxn modelId="{0EA0753F-45BD-4BDA-944C-8871DDF16F17}" srcId="{9AE43490-6534-4FC2-B608-30D5A22FC728}" destId="{F4BAC6E0-4335-475B-850D-02D53145685C}" srcOrd="2" destOrd="0" parTransId="{79899948-0F83-4BDE-BA4F-C2954AE4FDA8}" sibTransId="{7EC76ECD-ECB3-419E-A0F7-CC4813BABB76}"/>
    <dgm:cxn modelId="{FA8D155C-630F-4A44-A93A-6DFC6C61BC4D}" srcId="{9AE43490-6534-4FC2-B608-30D5A22FC728}" destId="{148388C4-1F3E-4BEC-B3FC-87604DFB58A9}" srcOrd="11" destOrd="0" parTransId="{514F566E-09D8-4385-995E-148A582A3EC4}" sibTransId="{5DECFB40-F465-4139-A7D7-4797BA5999DA}"/>
    <dgm:cxn modelId="{3F36E043-F19D-45B6-975C-76D8655A76A2}" type="presOf" srcId="{BD989962-07EB-436C-B95A-1E9FB4D07569}" destId="{AD666F5D-19F6-45C7-8603-BC824447CDDD}" srcOrd="0" destOrd="0" presId="urn:microsoft.com/office/officeart/2005/8/layout/lProcess3"/>
    <dgm:cxn modelId="{03194B73-DEB8-4C82-B94A-A0AC742D71B0}" srcId="{9AE43490-6534-4FC2-B608-30D5A22FC728}" destId="{E14EE4EB-957E-4149-BB39-1A3A456342DC}" srcOrd="9" destOrd="0" parTransId="{16EE8EE6-CC1B-411C-B287-1EE5F29A4245}" sibTransId="{C7BB0739-CDF4-428C-8456-4D67D7BAF3BF}"/>
    <dgm:cxn modelId="{B42D477D-0F9A-42B2-A609-4E2C6ACE23BA}" type="presOf" srcId="{7AE342F5-9F0D-408D-90FA-1CA8C3D92F79}" destId="{64638499-4F75-4CFA-BB08-EEA4D39931FD}" srcOrd="0" destOrd="0" presId="urn:microsoft.com/office/officeart/2005/8/layout/lProcess3"/>
    <dgm:cxn modelId="{65333488-E25E-40C6-ADBD-9CBB90160640}" type="presOf" srcId="{FCF55CE7-AE88-4D65-9C4E-55922B0E8447}" destId="{2F618987-F95D-4234-8703-5357FF847D9F}" srcOrd="0" destOrd="0" presId="urn:microsoft.com/office/officeart/2005/8/layout/lProcess3"/>
    <dgm:cxn modelId="{4B83BB8A-9AE9-4255-88A2-A09C49B6B131}" srcId="{9AE43490-6534-4FC2-B608-30D5A22FC728}" destId="{7AE342F5-9F0D-408D-90FA-1CA8C3D92F79}" srcOrd="7" destOrd="0" parTransId="{37DFD25E-61EB-4ED9-94B2-A86422C60D39}" sibTransId="{C6C71F9A-B3CF-48CE-BBB8-994A1110FCFB}"/>
    <dgm:cxn modelId="{C285D18B-6C71-4E4A-8010-389050919D34}" type="presOf" srcId="{814E2C42-8E41-494A-A088-050B9C62E2D9}" destId="{55829181-E927-492C-A611-7B00B35A9DD3}" srcOrd="0" destOrd="0" presId="urn:microsoft.com/office/officeart/2005/8/layout/lProcess3"/>
    <dgm:cxn modelId="{DCA7F990-89B5-4A52-BCF1-E6E22B40E8DB}" srcId="{9AE43490-6534-4FC2-B608-30D5A22FC728}" destId="{814E2C42-8E41-494A-A088-050B9C62E2D9}" srcOrd="3" destOrd="0" parTransId="{C823396A-79F6-4719-B224-5DBCBC1F5279}" sibTransId="{439C8DE4-ABC4-4492-A4F5-0FDE3B3FCA92}"/>
    <dgm:cxn modelId="{FAAB2CA7-9DC0-4EE1-8A20-14E7370423D5}" type="presOf" srcId="{E0E7B17C-0B3C-4F43-836F-5379A105F10E}" destId="{D130787F-C2B0-4D33-9774-1DC96EA7AD86}" srcOrd="0" destOrd="0" presId="urn:microsoft.com/office/officeart/2005/8/layout/lProcess3"/>
    <dgm:cxn modelId="{505E5DB2-81D8-4794-A5E0-76AC55BA6327}" srcId="{9AE43490-6534-4FC2-B608-30D5A22FC728}" destId="{5DD91B46-9369-4BB2-B432-2C125EF240C5}" srcOrd="8" destOrd="0" parTransId="{6E2B7D55-5300-4F4A-93F3-C09F6F037C20}" sibTransId="{B6326612-E3FB-4B91-865F-31829EA82734}"/>
    <dgm:cxn modelId="{CF81A1B7-F67A-4D5B-8DA3-29E6EE99658D}" srcId="{9AE43490-6534-4FC2-B608-30D5A22FC728}" destId="{F2D8E821-899A-44CC-87DF-FD5A0C6FD164}" srcOrd="1" destOrd="0" parTransId="{28C49814-B8D0-4003-8894-BCB0447F46E5}" sibTransId="{A8C6DDB3-2057-40A2-826C-3BFC0389F4AE}"/>
    <dgm:cxn modelId="{77485AB8-F349-4B03-94C6-8B4EA93C9734}" type="presOf" srcId="{3EC0F955-F997-483E-9A3F-D5D27372542B}" destId="{86BE5DA4-0F62-4DEE-9C8B-2DB54D8B8E10}" srcOrd="0" destOrd="0" presId="urn:microsoft.com/office/officeart/2005/8/layout/lProcess3"/>
    <dgm:cxn modelId="{2872EDBC-D14A-4DE1-9B9D-12312F27BBDE}" type="presOf" srcId="{F4693E2D-4890-4041-BAFB-2E7159A53D91}" destId="{9AE474AA-8568-4C0C-B0B1-FFD18AC2238E}" srcOrd="0" destOrd="0" presId="urn:microsoft.com/office/officeart/2005/8/layout/lProcess3"/>
    <dgm:cxn modelId="{7C898DBD-EBD2-4614-AC19-7362D5582168}" type="presOf" srcId="{F4BAC6E0-4335-475B-850D-02D53145685C}" destId="{40CADD68-B39B-49FD-B1B1-1F523A18DB6E}" srcOrd="0" destOrd="0" presId="urn:microsoft.com/office/officeart/2005/8/layout/lProcess3"/>
    <dgm:cxn modelId="{06A3F3C6-D244-4825-B262-AD35E1A018FE}" type="presOf" srcId="{148388C4-1F3E-4BEC-B3FC-87604DFB58A9}" destId="{256441DC-6748-41CB-AEC3-B54917641CB2}" srcOrd="0" destOrd="0" presId="urn:microsoft.com/office/officeart/2005/8/layout/lProcess3"/>
    <dgm:cxn modelId="{C9CDC1D9-E341-4C5E-ADF0-0ADC7EFCF4C7}" srcId="{9AE43490-6534-4FC2-B608-30D5A22FC728}" destId="{B654C2C5-B06C-40DF-B2B4-A92D76BED411}" srcOrd="6" destOrd="0" parTransId="{DFF60441-C472-44C8-9A82-839FF54935D2}" sibTransId="{AAE87D76-FA8E-4DCB-86AF-AC5A7723C69F}"/>
    <dgm:cxn modelId="{040270DD-217E-4949-A2DA-2B2112DA7501}" type="presOf" srcId="{B654C2C5-B06C-40DF-B2B4-A92D76BED411}" destId="{56578D30-460C-4644-9A62-A1CE9A732DDA}" srcOrd="0" destOrd="0" presId="urn:microsoft.com/office/officeart/2005/8/layout/lProcess3"/>
    <dgm:cxn modelId="{B351CBE5-15C8-4CD4-B9B1-05D5A873AB2E}" srcId="{9AE43490-6534-4FC2-B608-30D5A22FC728}" destId="{3EC0F955-F997-483E-9A3F-D5D27372542B}" srcOrd="0" destOrd="0" parTransId="{7B83BC46-FE79-403F-922F-70EBD6A8C051}" sibTransId="{5E76E76E-54AB-41C5-971A-DB42FF06D9B7}"/>
    <dgm:cxn modelId="{D0FD4DF5-6D63-4E06-9A28-5C8EEF8C41E4}" type="presOf" srcId="{5DD91B46-9369-4BB2-B432-2C125EF240C5}" destId="{1F94DF3C-63A9-4360-9889-E7B09C359DCE}" srcOrd="0" destOrd="0" presId="urn:microsoft.com/office/officeart/2005/8/layout/lProcess3"/>
    <dgm:cxn modelId="{1F795FFD-FDEF-4EE5-8703-2B03702A2FF7}" type="presOf" srcId="{E14EE4EB-957E-4149-BB39-1A3A456342DC}" destId="{0B527E38-7047-4BA1-A4AA-E1600DC19065}" srcOrd="0" destOrd="0" presId="urn:microsoft.com/office/officeart/2005/8/layout/lProcess3"/>
    <dgm:cxn modelId="{5D7C4BFE-3244-42D5-B83F-21B86853F26C}" srcId="{E0E7B17C-0B3C-4F43-836F-5379A105F10E}" destId="{9AE43490-6534-4FC2-B608-30D5A22FC728}" srcOrd="0" destOrd="0" parTransId="{80BD5781-09D3-4636-9C4E-DA4EC9C6DA26}" sibTransId="{9AC29116-C515-4CEB-975D-5980E337FCC8}"/>
    <dgm:cxn modelId="{94BCAE53-1B94-4656-8DD9-E55493B7BA0C}" type="presParOf" srcId="{D130787F-C2B0-4D33-9774-1DC96EA7AD86}" destId="{18FBFAC5-3793-4377-A099-7DEDEC925D10}" srcOrd="0" destOrd="0" presId="urn:microsoft.com/office/officeart/2005/8/layout/lProcess3"/>
    <dgm:cxn modelId="{E4430FAA-2F8B-42C5-A42F-6A38CADB08C0}" type="presParOf" srcId="{18FBFAC5-3793-4377-A099-7DEDEC925D10}" destId="{EA13B1EA-7E40-40F6-9783-DB7842D1F0DB}" srcOrd="0" destOrd="0" presId="urn:microsoft.com/office/officeart/2005/8/layout/lProcess3"/>
    <dgm:cxn modelId="{38F6A60B-451C-4F4E-832D-002D2A7C535D}" type="presParOf" srcId="{18FBFAC5-3793-4377-A099-7DEDEC925D10}" destId="{4B03D5A2-95CF-4896-96DF-F63108E073C9}" srcOrd="1" destOrd="0" presId="urn:microsoft.com/office/officeart/2005/8/layout/lProcess3"/>
    <dgm:cxn modelId="{07DB72BD-1379-4607-9C95-A775137E96AA}" type="presParOf" srcId="{18FBFAC5-3793-4377-A099-7DEDEC925D10}" destId="{86BE5DA4-0F62-4DEE-9C8B-2DB54D8B8E10}" srcOrd="2" destOrd="0" presId="urn:microsoft.com/office/officeart/2005/8/layout/lProcess3"/>
    <dgm:cxn modelId="{08BE5D9A-EB38-47A1-BBE4-97FDDBA31878}" type="presParOf" srcId="{18FBFAC5-3793-4377-A099-7DEDEC925D10}" destId="{22B722C6-91F0-4350-A86E-2A0D629C7274}" srcOrd="3" destOrd="0" presId="urn:microsoft.com/office/officeart/2005/8/layout/lProcess3"/>
    <dgm:cxn modelId="{9820F356-76CC-4BD7-95C1-C5D2B74B9260}" type="presParOf" srcId="{18FBFAC5-3793-4377-A099-7DEDEC925D10}" destId="{F4B2B920-9909-4268-B9D4-385AAABB1C7A}" srcOrd="4" destOrd="0" presId="urn:microsoft.com/office/officeart/2005/8/layout/lProcess3"/>
    <dgm:cxn modelId="{79400224-0D36-48FA-8F17-DB60291ED35E}" type="presParOf" srcId="{18FBFAC5-3793-4377-A099-7DEDEC925D10}" destId="{EF1AA239-4F5F-4F8D-9A58-3360A5F659DF}" srcOrd="5" destOrd="0" presId="urn:microsoft.com/office/officeart/2005/8/layout/lProcess3"/>
    <dgm:cxn modelId="{D4F5AC96-6485-4365-BACB-4EA973E9520F}" type="presParOf" srcId="{18FBFAC5-3793-4377-A099-7DEDEC925D10}" destId="{40CADD68-B39B-49FD-B1B1-1F523A18DB6E}" srcOrd="6" destOrd="0" presId="urn:microsoft.com/office/officeart/2005/8/layout/lProcess3"/>
    <dgm:cxn modelId="{22D08147-69EE-4459-A872-02E7DC651E8C}" type="presParOf" srcId="{18FBFAC5-3793-4377-A099-7DEDEC925D10}" destId="{58F1F3C7-4243-4C8E-B974-FEAADEC61A45}" srcOrd="7" destOrd="0" presId="urn:microsoft.com/office/officeart/2005/8/layout/lProcess3"/>
    <dgm:cxn modelId="{DE74E934-3FA6-429E-843A-2A308812544C}" type="presParOf" srcId="{18FBFAC5-3793-4377-A099-7DEDEC925D10}" destId="{55829181-E927-492C-A611-7B00B35A9DD3}" srcOrd="8" destOrd="0" presId="urn:microsoft.com/office/officeart/2005/8/layout/lProcess3"/>
    <dgm:cxn modelId="{BEAAF543-B9F1-40E2-93A6-200257BA4F70}" type="presParOf" srcId="{18FBFAC5-3793-4377-A099-7DEDEC925D10}" destId="{A4DB3CD5-20AD-4195-AF43-AD014223B2A7}" srcOrd="9" destOrd="0" presId="urn:microsoft.com/office/officeart/2005/8/layout/lProcess3"/>
    <dgm:cxn modelId="{03760322-051C-48C5-8976-DBC63FFC3D9C}" type="presParOf" srcId="{18FBFAC5-3793-4377-A099-7DEDEC925D10}" destId="{9AE474AA-8568-4C0C-B0B1-FFD18AC2238E}" srcOrd="10" destOrd="0" presId="urn:microsoft.com/office/officeart/2005/8/layout/lProcess3"/>
    <dgm:cxn modelId="{AD7EB113-3EC8-476C-BE5B-90EEAE304447}" type="presParOf" srcId="{18FBFAC5-3793-4377-A099-7DEDEC925D10}" destId="{48973554-E9DB-4BC6-B65F-DCEF2473AA28}" srcOrd="11" destOrd="0" presId="urn:microsoft.com/office/officeart/2005/8/layout/lProcess3"/>
    <dgm:cxn modelId="{F7F10E32-39E3-431D-A357-7C5F5D08BB8F}" type="presParOf" srcId="{18FBFAC5-3793-4377-A099-7DEDEC925D10}" destId="{2F618987-F95D-4234-8703-5357FF847D9F}" srcOrd="12" destOrd="0" presId="urn:microsoft.com/office/officeart/2005/8/layout/lProcess3"/>
    <dgm:cxn modelId="{43FB9182-40FA-4A3F-91A4-2FE0BC0EDC1F}" type="presParOf" srcId="{18FBFAC5-3793-4377-A099-7DEDEC925D10}" destId="{415BA183-5356-474E-ADBC-4E2FB1B859BC}" srcOrd="13" destOrd="0" presId="urn:microsoft.com/office/officeart/2005/8/layout/lProcess3"/>
    <dgm:cxn modelId="{95E80E01-A628-4D91-9685-8EB17632407A}" type="presParOf" srcId="{18FBFAC5-3793-4377-A099-7DEDEC925D10}" destId="{56578D30-460C-4644-9A62-A1CE9A732DDA}" srcOrd="14" destOrd="0" presId="urn:microsoft.com/office/officeart/2005/8/layout/lProcess3"/>
    <dgm:cxn modelId="{E76E3DDB-ADEF-4EE8-A68F-C773C33C80ED}" type="presParOf" srcId="{18FBFAC5-3793-4377-A099-7DEDEC925D10}" destId="{4221EF49-664C-4205-B2B8-95E649F66D2D}" srcOrd="15" destOrd="0" presId="urn:microsoft.com/office/officeart/2005/8/layout/lProcess3"/>
    <dgm:cxn modelId="{B3E43C9F-086C-4EAC-962A-32827CEBE457}" type="presParOf" srcId="{18FBFAC5-3793-4377-A099-7DEDEC925D10}" destId="{64638499-4F75-4CFA-BB08-EEA4D39931FD}" srcOrd="16" destOrd="0" presId="urn:microsoft.com/office/officeart/2005/8/layout/lProcess3"/>
    <dgm:cxn modelId="{AA8770AB-7FB8-4332-8604-1D90C9FFC8D3}" type="presParOf" srcId="{18FBFAC5-3793-4377-A099-7DEDEC925D10}" destId="{A42BCA1D-55EC-49C0-A680-4EF0BA624166}" srcOrd="17" destOrd="0" presId="urn:microsoft.com/office/officeart/2005/8/layout/lProcess3"/>
    <dgm:cxn modelId="{6CBCE16B-96FF-43F4-B514-CC068FB4F64C}" type="presParOf" srcId="{18FBFAC5-3793-4377-A099-7DEDEC925D10}" destId="{1F94DF3C-63A9-4360-9889-E7B09C359DCE}" srcOrd="18" destOrd="0" presId="urn:microsoft.com/office/officeart/2005/8/layout/lProcess3"/>
    <dgm:cxn modelId="{9DC58046-439C-48A5-B5C9-76FEF8259D17}" type="presParOf" srcId="{18FBFAC5-3793-4377-A099-7DEDEC925D10}" destId="{C512F0F7-3AC0-41A8-81B1-4AB013D24638}" srcOrd="19" destOrd="0" presId="urn:microsoft.com/office/officeart/2005/8/layout/lProcess3"/>
    <dgm:cxn modelId="{36669A7E-B080-4499-9252-4107E636B703}" type="presParOf" srcId="{18FBFAC5-3793-4377-A099-7DEDEC925D10}" destId="{0B527E38-7047-4BA1-A4AA-E1600DC19065}" srcOrd="20" destOrd="0" presId="urn:microsoft.com/office/officeart/2005/8/layout/lProcess3"/>
    <dgm:cxn modelId="{D6059F9B-5501-43C5-AC1A-0E46FCC2AFBD}" type="presParOf" srcId="{18FBFAC5-3793-4377-A099-7DEDEC925D10}" destId="{EBC056B1-CEFA-4FB4-836C-76A05B6CF5B0}" srcOrd="21" destOrd="0" presId="urn:microsoft.com/office/officeart/2005/8/layout/lProcess3"/>
    <dgm:cxn modelId="{F5C880A0-CB94-4184-8EB3-CC5DF2D4DE2A}" type="presParOf" srcId="{18FBFAC5-3793-4377-A099-7DEDEC925D10}" destId="{AD666F5D-19F6-45C7-8603-BC824447CDDD}" srcOrd="22" destOrd="0" presId="urn:microsoft.com/office/officeart/2005/8/layout/lProcess3"/>
    <dgm:cxn modelId="{217ACCF9-BA7F-4224-A589-E34C1BF2A0F6}" type="presParOf" srcId="{18FBFAC5-3793-4377-A099-7DEDEC925D10}" destId="{DF8B2D5C-8028-4972-AADB-68A23C5C0FB6}" srcOrd="23" destOrd="0" presId="urn:microsoft.com/office/officeart/2005/8/layout/lProcess3"/>
    <dgm:cxn modelId="{07AB5B32-E2C9-4225-85F4-6F4903DEDEF4}" type="presParOf" srcId="{18FBFAC5-3793-4377-A099-7DEDEC925D10}" destId="{256441DC-6748-41CB-AEC3-B54917641CB2}" srcOrd="24" destOrd="0" presId="urn:microsoft.com/office/officeart/2005/8/layout/lProcess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B60F22-7A6E-42C0-90C3-C001603E7E24}"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sk-SK"/>
        </a:p>
      </dgm:t>
    </dgm:pt>
    <dgm:pt modelId="{F1DDB996-FAB8-4534-B8C0-D35C93DB888B}">
      <dgm:prSet phldrT="[Text]" phldr="1"/>
      <dgm:spPr/>
      <dgm:t>
        <a:bodyPr/>
        <a:lstStyle/>
        <a:p>
          <a:endParaRPr lang="sk-SK"/>
        </a:p>
      </dgm:t>
    </dgm:pt>
    <dgm:pt modelId="{DE46D4A0-8FC4-46D6-B6B8-C6501B2E2CC5}" type="parTrans" cxnId="{26C2DF77-FA44-449A-B0B7-58555E565552}">
      <dgm:prSet/>
      <dgm:spPr/>
      <dgm:t>
        <a:bodyPr/>
        <a:lstStyle/>
        <a:p>
          <a:endParaRPr lang="sk-SK"/>
        </a:p>
      </dgm:t>
    </dgm:pt>
    <dgm:pt modelId="{BD8C16B6-D8BB-4957-9FF3-1D9EE96E329C}" type="sibTrans" cxnId="{26C2DF77-FA44-449A-B0B7-58555E565552}">
      <dgm:prSet/>
      <dgm:spPr/>
      <dgm:t>
        <a:bodyPr/>
        <a:lstStyle/>
        <a:p>
          <a:endParaRPr lang="sk-SK"/>
        </a:p>
      </dgm:t>
    </dgm:pt>
    <dgm:pt modelId="{A5B0DD7E-6622-4A4E-AE0D-0CB4D28BB1C0}">
      <dgm:prSet phldrT="[Text]"/>
      <dgm:spPr/>
      <dgm:t>
        <a:bodyPr/>
        <a:lstStyle/>
        <a:p>
          <a:endParaRPr lang="sk-SK"/>
        </a:p>
      </dgm:t>
    </dgm:pt>
    <dgm:pt modelId="{98EC98C4-8518-4910-8BE6-1C7A57B4860C}" type="parTrans" cxnId="{693B1F27-63E7-4A86-823E-C0952C388FEF}">
      <dgm:prSet/>
      <dgm:spPr/>
      <dgm:t>
        <a:bodyPr/>
        <a:lstStyle/>
        <a:p>
          <a:endParaRPr lang="sk-SK"/>
        </a:p>
      </dgm:t>
    </dgm:pt>
    <dgm:pt modelId="{403A122C-B5B1-49FE-A4E9-BF9189F21D1E}" type="sibTrans" cxnId="{693B1F27-63E7-4A86-823E-C0952C388FEF}">
      <dgm:prSet/>
      <dgm:spPr/>
      <dgm:t>
        <a:bodyPr/>
        <a:lstStyle/>
        <a:p>
          <a:endParaRPr lang="sk-SK"/>
        </a:p>
      </dgm:t>
    </dgm:pt>
    <dgm:pt modelId="{B1F5B93B-5E51-4125-873A-87B33707A34A}">
      <dgm:prSet phldrT="[Text]"/>
      <dgm:spPr/>
      <dgm:t>
        <a:bodyPr/>
        <a:lstStyle/>
        <a:p>
          <a:endParaRPr lang="sk-SK"/>
        </a:p>
      </dgm:t>
    </dgm:pt>
    <dgm:pt modelId="{B9686786-821E-4E0B-9605-8397F56317CD}" type="parTrans" cxnId="{54099542-4264-4999-A7F9-37BF5A91038D}">
      <dgm:prSet/>
      <dgm:spPr/>
      <dgm:t>
        <a:bodyPr/>
        <a:lstStyle/>
        <a:p>
          <a:endParaRPr lang="sk-SK"/>
        </a:p>
      </dgm:t>
    </dgm:pt>
    <dgm:pt modelId="{202D77FD-DF01-4E00-9C41-617FF7AF5807}" type="sibTrans" cxnId="{54099542-4264-4999-A7F9-37BF5A91038D}">
      <dgm:prSet/>
      <dgm:spPr/>
      <dgm:t>
        <a:bodyPr/>
        <a:lstStyle/>
        <a:p>
          <a:endParaRPr lang="sk-SK"/>
        </a:p>
      </dgm:t>
    </dgm:pt>
    <dgm:pt modelId="{5EA76562-8FFF-4ECF-A8D8-74BF6857CDCE}">
      <dgm:prSet phldrT="[Text]"/>
      <dgm:spPr/>
      <dgm:t>
        <a:bodyPr/>
        <a:lstStyle/>
        <a:p>
          <a:endParaRPr lang="sk-SK"/>
        </a:p>
      </dgm:t>
    </dgm:pt>
    <dgm:pt modelId="{A432FC12-59E3-417C-AAAD-CDE0C3FCE929}" type="parTrans" cxnId="{054C2B9B-4566-4DCB-9E18-71D0D8EE8FFF}">
      <dgm:prSet/>
      <dgm:spPr/>
      <dgm:t>
        <a:bodyPr/>
        <a:lstStyle/>
        <a:p>
          <a:endParaRPr lang="sk-SK"/>
        </a:p>
      </dgm:t>
    </dgm:pt>
    <dgm:pt modelId="{98A5F34A-402E-4CBA-91C2-90A788F7E4D3}" type="sibTrans" cxnId="{054C2B9B-4566-4DCB-9E18-71D0D8EE8FFF}">
      <dgm:prSet/>
      <dgm:spPr/>
      <dgm:t>
        <a:bodyPr/>
        <a:lstStyle/>
        <a:p>
          <a:endParaRPr lang="sk-SK"/>
        </a:p>
      </dgm:t>
    </dgm:pt>
    <dgm:pt modelId="{5B943227-9274-470C-8E4B-47E4FCB3E07E}" type="pres">
      <dgm:prSet presAssocID="{79B60F22-7A6E-42C0-90C3-C001603E7E24}" presName="Name0" presStyleCnt="0">
        <dgm:presLayoutVars>
          <dgm:chMax val="2"/>
          <dgm:chPref val="2"/>
          <dgm:dir/>
          <dgm:animOne/>
          <dgm:resizeHandles val="exact"/>
        </dgm:presLayoutVars>
      </dgm:prSet>
      <dgm:spPr/>
    </dgm:pt>
    <dgm:pt modelId="{6DADDB9D-C515-474E-8594-3496D36104D1}" type="pres">
      <dgm:prSet presAssocID="{79B60F22-7A6E-42C0-90C3-C001603E7E24}" presName="Background" presStyleLbl="bgImgPlace1" presStyleIdx="0" presStyleCnt="1" custScaleX="144307" custLinFactNeighborX="569" custLinFactNeighborY="4937"/>
      <dgm:spPr/>
    </dgm:pt>
    <dgm:pt modelId="{105CFE8C-30B1-4A41-8CA3-65EA81B97411}" type="pres">
      <dgm:prSet presAssocID="{79B60F22-7A6E-42C0-90C3-C001603E7E24}" presName="ParentText1" presStyleLbl="revTx" presStyleIdx="0" presStyleCnt="2">
        <dgm:presLayoutVars>
          <dgm:chMax val="0"/>
          <dgm:chPref val="0"/>
          <dgm:bulletEnabled val="1"/>
        </dgm:presLayoutVars>
      </dgm:prSet>
      <dgm:spPr/>
    </dgm:pt>
    <dgm:pt modelId="{780874FC-E194-4DAA-B8E3-C8722605E5C7}" type="pres">
      <dgm:prSet presAssocID="{79B60F22-7A6E-42C0-90C3-C001603E7E24}" presName="ParentText2" presStyleLbl="revTx" presStyleIdx="1" presStyleCnt="2">
        <dgm:presLayoutVars>
          <dgm:chMax val="0"/>
          <dgm:chPref val="0"/>
          <dgm:bulletEnabled val="1"/>
        </dgm:presLayoutVars>
      </dgm:prSet>
      <dgm:spPr/>
    </dgm:pt>
    <dgm:pt modelId="{2FAFF494-C793-44BC-9763-F1C07B51804D}" type="pres">
      <dgm:prSet presAssocID="{79B60F22-7A6E-42C0-90C3-C001603E7E24}" presName="Plus" presStyleLbl="alignNode1" presStyleIdx="0" presStyleCnt="2" custScaleX="25497" custScaleY="25497" custLinFactNeighborX="-84774" custLinFactNeighborY="-442"/>
      <dgm:spPr/>
    </dgm:pt>
    <dgm:pt modelId="{87EE5CEB-A157-4DDF-A89C-0782A5F4F86E}" type="pres">
      <dgm:prSet presAssocID="{79B60F22-7A6E-42C0-90C3-C001603E7E24}" presName="Minus" presStyleLbl="alignNode1" presStyleIdx="1" presStyleCnt="2" custScaleX="27202" custScaleY="23386" custLinFactX="-100000" custLinFactNeighborX="-121003" custLinFactNeighborY="-1953"/>
      <dgm:spPr/>
    </dgm:pt>
    <dgm:pt modelId="{927DAC0E-96C2-4A5C-81D0-9B746488937A}" type="pres">
      <dgm:prSet presAssocID="{79B60F22-7A6E-42C0-90C3-C001603E7E24}" presName="Divider" presStyleLbl="parChTrans1D1" presStyleIdx="0" presStyleCnt="1"/>
      <dgm:spPr/>
    </dgm:pt>
  </dgm:ptLst>
  <dgm:cxnLst>
    <dgm:cxn modelId="{AFEDBE1C-B986-4F2F-82FE-3D95F76F59E1}" type="presOf" srcId="{79B60F22-7A6E-42C0-90C3-C001603E7E24}" destId="{5B943227-9274-470C-8E4B-47E4FCB3E07E}" srcOrd="0" destOrd="0" presId="urn:microsoft.com/office/officeart/2009/3/layout/PlusandMinus"/>
    <dgm:cxn modelId="{693B1F27-63E7-4A86-823E-C0952C388FEF}" srcId="{79B60F22-7A6E-42C0-90C3-C001603E7E24}" destId="{A5B0DD7E-6622-4A4E-AE0D-0CB4D28BB1C0}" srcOrd="2" destOrd="0" parTransId="{98EC98C4-8518-4910-8BE6-1C7A57B4860C}" sibTransId="{403A122C-B5B1-49FE-A4E9-BF9189F21D1E}"/>
    <dgm:cxn modelId="{54099542-4264-4999-A7F9-37BF5A91038D}" srcId="{79B60F22-7A6E-42C0-90C3-C001603E7E24}" destId="{B1F5B93B-5E51-4125-873A-87B33707A34A}" srcOrd="0" destOrd="0" parTransId="{B9686786-821E-4E0B-9605-8397F56317CD}" sibTransId="{202D77FD-DF01-4E00-9C41-617FF7AF5807}"/>
    <dgm:cxn modelId="{2410C064-1E50-4DD4-A24B-00F1A639C28E}" type="presOf" srcId="{B1F5B93B-5E51-4125-873A-87B33707A34A}" destId="{105CFE8C-30B1-4A41-8CA3-65EA81B97411}" srcOrd="0" destOrd="0" presId="urn:microsoft.com/office/officeart/2009/3/layout/PlusandMinus"/>
    <dgm:cxn modelId="{26C2DF77-FA44-449A-B0B7-58555E565552}" srcId="{79B60F22-7A6E-42C0-90C3-C001603E7E24}" destId="{F1DDB996-FAB8-4534-B8C0-D35C93DB888B}" srcOrd="3" destOrd="0" parTransId="{DE46D4A0-8FC4-46D6-B6B8-C6501B2E2CC5}" sibTransId="{BD8C16B6-D8BB-4957-9FF3-1D9EE96E329C}"/>
    <dgm:cxn modelId="{054C2B9B-4566-4DCB-9E18-71D0D8EE8FFF}" srcId="{79B60F22-7A6E-42C0-90C3-C001603E7E24}" destId="{5EA76562-8FFF-4ECF-A8D8-74BF6857CDCE}" srcOrd="1" destOrd="0" parTransId="{A432FC12-59E3-417C-AAAD-CDE0C3FCE929}" sibTransId="{98A5F34A-402E-4CBA-91C2-90A788F7E4D3}"/>
    <dgm:cxn modelId="{401407FD-0C35-4318-A267-7D2D9A6ED031}" type="presOf" srcId="{5EA76562-8FFF-4ECF-A8D8-74BF6857CDCE}" destId="{780874FC-E194-4DAA-B8E3-C8722605E5C7}" srcOrd="0" destOrd="0" presId="urn:microsoft.com/office/officeart/2009/3/layout/PlusandMinus"/>
    <dgm:cxn modelId="{4E946654-631D-42D5-8823-4560542FAF80}" type="presParOf" srcId="{5B943227-9274-470C-8E4B-47E4FCB3E07E}" destId="{6DADDB9D-C515-474E-8594-3496D36104D1}" srcOrd="0" destOrd="0" presId="urn:microsoft.com/office/officeart/2009/3/layout/PlusandMinus"/>
    <dgm:cxn modelId="{2C3E1B9C-97FA-42B0-8139-C17C39CEAE05}" type="presParOf" srcId="{5B943227-9274-470C-8E4B-47E4FCB3E07E}" destId="{105CFE8C-30B1-4A41-8CA3-65EA81B97411}" srcOrd="1" destOrd="0" presId="urn:microsoft.com/office/officeart/2009/3/layout/PlusandMinus"/>
    <dgm:cxn modelId="{B7266046-1131-4B74-A234-FBE45B8F85C5}" type="presParOf" srcId="{5B943227-9274-470C-8E4B-47E4FCB3E07E}" destId="{780874FC-E194-4DAA-B8E3-C8722605E5C7}" srcOrd="2" destOrd="0" presId="urn:microsoft.com/office/officeart/2009/3/layout/PlusandMinus"/>
    <dgm:cxn modelId="{CFB765F5-8D92-4937-9A9D-487CFF17B8CC}" type="presParOf" srcId="{5B943227-9274-470C-8E4B-47E4FCB3E07E}" destId="{2FAFF494-C793-44BC-9763-F1C07B51804D}" srcOrd="3" destOrd="0" presId="urn:microsoft.com/office/officeart/2009/3/layout/PlusandMinus"/>
    <dgm:cxn modelId="{A71FAFE4-45BC-4916-BFB7-208AD5937385}" type="presParOf" srcId="{5B943227-9274-470C-8E4B-47E4FCB3E07E}" destId="{87EE5CEB-A157-4DDF-A89C-0782A5F4F86E}" srcOrd="4" destOrd="0" presId="urn:microsoft.com/office/officeart/2009/3/layout/PlusandMinus"/>
    <dgm:cxn modelId="{5B1346C8-366F-49D1-B843-32A3D381BFA3}" type="presParOf" srcId="{5B943227-9274-470C-8E4B-47E4FCB3E07E}" destId="{927DAC0E-96C2-4A5C-81D0-9B746488937A}"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3B1EA-7E40-40F6-9783-DB7842D1F0DB}">
      <dsp:nvSpPr>
        <dsp:cNvPr id="0" name=""/>
        <dsp:cNvSpPr/>
      </dsp:nvSpPr>
      <dsp:spPr>
        <a:xfrm>
          <a:off x="1943" y="642382"/>
          <a:ext cx="983283" cy="362899"/>
        </a:xfrm>
        <a:prstGeom prst="chevron">
          <a:avLst/>
        </a:prstGeom>
        <a:solidFill>
          <a:srgbClr val="4472C4">
            <a:alpha val="90000"/>
            <a:tint val="40000"/>
            <a:hueOff val="0"/>
            <a:satOff val="0"/>
            <a:lumOff val="0"/>
            <a:alphaOff val="0"/>
          </a:srgbClr>
        </a:solidFill>
        <a:ln w="12700" cap="flat" cmpd="sng" algn="ctr">
          <a:solidFill>
            <a:srgbClr val="4472C4">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sk-SK" sz="1000" kern="1200">
              <a:solidFill>
                <a:schemeClr val="tx1"/>
              </a:solidFill>
            </a:rPr>
            <a:t>Dec20</a:t>
          </a:r>
          <a:endParaRPr lang="en-GB" sz="1000" kern="1200">
            <a:solidFill>
              <a:schemeClr val="tx1"/>
            </a:solidFill>
          </a:endParaRPr>
        </a:p>
      </dsp:txBody>
      <dsp:txXfrm>
        <a:off x="183393" y="642382"/>
        <a:ext cx="620384" cy="362899"/>
      </dsp:txXfrm>
    </dsp:sp>
    <dsp:sp modelId="{86BE5DA4-0F62-4DEE-9C8B-2DB54D8B8E10}">
      <dsp:nvSpPr>
        <dsp:cNvPr id="0" name=""/>
        <dsp:cNvSpPr/>
      </dsp:nvSpPr>
      <dsp:spPr>
        <a:xfrm>
          <a:off x="840380" y="638874"/>
          <a:ext cx="924787" cy="36991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sk-SK" sz="1000" kern="1200"/>
            <a:t>Jan 21</a:t>
          </a:r>
          <a:endParaRPr lang="en-GB" sz="1000" kern="1200"/>
        </a:p>
      </dsp:txBody>
      <dsp:txXfrm>
        <a:off x="1025337" y="638874"/>
        <a:ext cx="554873" cy="369914"/>
      </dsp:txXfrm>
    </dsp:sp>
    <dsp:sp modelId="{F4B2B920-9909-4268-B9D4-385AAABB1C7A}">
      <dsp:nvSpPr>
        <dsp:cNvPr id="0" name=""/>
        <dsp:cNvSpPr/>
      </dsp:nvSpPr>
      <dsp:spPr>
        <a:xfrm>
          <a:off x="1635697" y="638874"/>
          <a:ext cx="924787" cy="36991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sk-SK" sz="1000" kern="1200"/>
            <a:t>Feb21</a:t>
          </a:r>
          <a:endParaRPr lang="en-GB" sz="1000" kern="1200"/>
        </a:p>
      </dsp:txBody>
      <dsp:txXfrm>
        <a:off x="1820654" y="638874"/>
        <a:ext cx="554873" cy="369914"/>
      </dsp:txXfrm>
    </dsp:sp>
    <dsp:sp modelId="{40CADD68-B39B-49FD-B1B1-1F523A18DB6E}">
      <dsp:nvSpPr>
        <dsp:cNvPr id="0" name=""/>
        <dsp:cNvSpPr/>
      </dsp:nvSpPr>
      <dsp:spPr>
        <a:xfrm>
          <a:off x="2431014" y="638874"/>
          <a:ext cx="924787" cy="36991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sk-SK" sz="1000" kern="1200"/>
            <a:t>Seminar WB</a:t>
          </a:r>
          <a:endParaRPr lang="en-GB" sz="1000" kern="1200"/>
        </a:p>
      </dsp:txBody>
      <dsp:txXfrm>
        <a:off x="2615971" y="638874"/>
        <a:ext cx="554873" cy="369914"/>
      </dsp:txXfrm>
    </dsp:sp>
    <dsp:sp modelId="{55829181-E927-492C-A611-7B00B35A9DD3}">
      <dsp:nvSpPr>
        <dsp:cNvPr id="0" name=""/>
        <dsp:cNvSpPr/>
      </dsp:nvSpPr>
      <dsp:spPr>
        <a:xfrm>
          <a:off x="3226331" y="638874"/>
          <a:ext cx="924787" cy="36991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sk-SK" sz="1000" kern="1200"/>
            <a:t>Apr21</a:t>
          </a:r>
          <a:endParaRPr lang="en-GB" sz="1000" kern="1200"/>
        </a:p>
      </dsp:txBody>
      <dsp:txXfrm>
        <a:off x="3411288" y="638874"/>
        <a:ext cx="554873" cy="369914"/>
      </dsp:txXfrm>
    </dsp:sp>
    <dsp:sp modelId="{9AE474AA-8568-4C0C-B0B1-FFD18AC2238E}">
      <dsp:nvSpPr>
        <dsp:cNvPr id="0" name=""/>
        <dsp:cNvSpPr/>
      </dsp:nvSpPr>
      <dsp:spPr>
        <a:xfrm>
          <a:off x="4021648" y="638874"/>
          <a:ext cx="924787" cy="36991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sk-SK" sz="900" kern="1200" err="1"/>
            <a:t>Dotaznik</a:t>
          </a:r>
          <a:r>
            <a:rPr lang="sk-SK" sz="1000" kern="1200"/>
            <a:t> IV</a:t>
          </a:r>
          <a:endParaRPr lang="en-GB" sz="1000" kern="1200"/>
        </a:p>
      </dsp:txBody>
      <dsp:txXfrm>
        <a:off x="4206605" y="638874"/>
        <a:ext cx="554873" cy="369914"/>
      </dsp:txXfrm>
    </dsp:sp>
    <dsp:sp modelId="{2F618987-F95D-4234-8703-5357FF847D9F}">
      <dsp:nvSpPr>
        <dsp:cNvPr id="0" name=""/>
        <dsp:cNvSpPr/>
      </dsp:nvSpPr>
      <dsp:spPr>
        <a:xfrm>
          <a:off x="4816966" y="638874"/>
          <a:ext cx="924787" cy="36991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sk-SK" sz="1000" kern="1200"/>
            <a:t>Jun21</a:t>
          </a:r>
          <a:endParaRPr lang="en-GB" sz="1000" kern="1200"/>
        </a:p>
      </dsp:txBody>
      <dsp:txXfrm>
        <a:off x="5001923" y="638874"/>
        <a:ext cx="554873" cy="369914"/>
      </dsp:txXfrm>
    </dsp:sp>
    <dsp:sp modelId="{56578D30-460C-4644-9A62-A1CE9A732DDA}">
      <dsp:nvSpPr>
        <dsp:cNvPr id="0" name=""/>
        <dsp:cNvSpPr/>
      </dsp:nvSpPr>
      <dsp:spPr>
        <a:xfrm>
          <a:off x="5612283" y="638874"/>
          <a:ext cx="924787" cy="36991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sk-SK" sz="1000" kern="1200"/>
            <a:t>Jul21</a:t>
          </a:r>
          <a:endParaRPr lang="en-GB" sz="1000" kern="1200"/>
        </a:p>
      </dsp:txBody>
      <dsp:txXfrm>
        <a:off x="5797240" y="638874"/>
        <a:ext cx="554873" cy="369914"/>
      </dsp:txXfrm>
    </dsp:sp>
    <dsp:sp modelId="{64638499-4F75-4CFA-BB08-EEA4D39931FD}">
      <dsp:nvSpPr>
        <dsp:cNvPr id="0" name=""/>
        <dsp:cNvSpPr/>
      </dsp:nvSpPr>
      <dsp:spPr>
        <a:xfrm>
          <a:off x="6407600" y="638874"/>
          <a:ext cx="924787" cy="36991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sk-SK" sz="1000" kern="1200"/>
            <a:t>Seminar </a:t>
          </a:r>
          <a:r>
            <a:rPr lang="sk-SK" sz="1000" b="0" kern="1200"/>
            <a:t>BR</a:t>
          </a:r>
          <a:endParaRPr lang="en-GB" sz="1000" b="0" kern="1200"/>
        </a:p>
      </dsp:txBody>
      <dsp:txXfrm>
        <a:off x="6592557" y="638874"/>
        <a:ext cx="554873" cy="369914"/>
      </dsp:txXfrm>
    </dsp:sp>
    <dsp:sp modelId="{1F94DF3C-63A9-4360-9889-E7B09C359DCE}">
      <dsp:nvSpPr>
        <dsp:cNvPr id="0" name=""/>
        <dsp:cNvSpPr/>
      </dsp:nvSpPr>
      <dsp:spPr>
        <a:xfrm>
          <a:off x="7202917" y="646962"/>
          <a:ext cx="924787" cy="353738"/>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sk-SK" sz="1000" kern="1200" err="1"/>
            <a:t>Peer</a:t>
          </a:r>
          <a:r>
            <a:rPr lang="sk-SK" sz="1000" kern="1200"/>
            <a:t> </a:t>
          </a:r>
          <a:r>
            <a:rPr lang="sk-SK" sz="1000" kern="1200" err="1"/>
            <a:t>Review</a:t>
          </a:r>
          <a:endParaRPr lang="en-GB" sz="1000" kern="1200"/>
        </a:p>
      </dsp:txBody>
      <dsp:txXfrm>
        <a:off x="7379786" y="646962"/>
        <a:ext cx="571049" cy="353738"/>
      </dsp:txXfrm>
    </dsp:sp>
    <dsp:sp modelId="{0B527E38-7047-4BA1-A4AA-E1600DC19065}">
      <dsp:nvSpPr>
        <dsp:cNvPr id="0" name=""/>
        <dsp:cNvSpPr/>
      </dsp:nvSpPr>
      <dsp:spPr>
        <a:xfrm>
          <a:off x="7998234" y="638874"/>
          <a:ext cx="924787" cy="36991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sk-SK" sz="1000" kern="1200"/>
            <a:t>Oct21</a:t>
          </a:r>
          <a:endParaRPr lang="en-GB" sz="1000" kern="1200"/>
        </a:p>
      </dsp:txBody>
      <dsp:txXfrm>
        <a:off x="8183191" y="638874"/>
        <a:ext cx="554873" cy="369914"/>
      </dsp:txXfrm>
    </dsp:sp>
    <dsp:sp modelId="{AD666F5D-19F6-45C7-8603-BC824447CDDD}">
      <dsp:nvSpPr>
        <dsp:cNvPr id="0" name=""/>
        <dsp:cNvSpPr/>
      </dsp:nvSpPr>
      <dsp:spPr>
        <a:xfrm>
          <a:off x="8793552" y="638874"/>
          <a:ext cx="924787" cy="36991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sk-SK" sz="1000" kern="1200"/>
            <a:t>Nov21</a:t>
          </a:r>
          <a:endParaRPr lang="en-GB" sz="1000" kern="1200"/>
        </a:p>
      </dsp:txBody>
      <dsp:txXfrm>
        <a:off x="8978509" y="638874"/>
        <a:ext cx="554873" cy="369914"/>
      </dsp:txXfrm>
    </dsp:sp>
    <dsp:sp modelId="{256441DC-6748-41CB-AEC3-B54917641CB2}">
      <dsp:nvSpPr>
        <dsp:cNvPr id="0" name=""/>
        <dsp:cNvSpPr/>
      </dsp:nvSpPr>
      <dsp:spPr>
        <a:xfrm>
          <a:off x="9588869" y="638874"/>
          <a:ext cx="924787" cy="36991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sk-SK" sz="1000" kern="1200"/>
            <a:t>Dec21</a:t>
          </a:r>
          <a:endParaRPr lang="en-GB" sz="1000" kern="1200"/>
        </a:p>
      </dsp:txBody>
      <dsp:txXfrm>
        <a:off x="9773826" y="638874"/>
        <a:ext cx="554873" cy="369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DDB9D-C515-474E-8594-3496D36104D1}">
      <dsp:nvSpPr>
        <dsp:cNvPr id="0" name=""/>
        <dsp:cNvSpPr/>
      </dsp:nvSpPr>
      <dsp:spPr>
        <a:xfrm>
          <a:off x="243182" y="772179"/>
          <a:ext cx="11422822" cy="4090754"/>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5CFE8C-30B1-4A41-8CA3-65EA81B97411}">
      <dsp:nvSpPr>
        <dsp:cNvPr id="0" name=""/>
        <dsp:cNvSpPr/>
      </dsp:nvSpPr>
      <dsp:spPr>
        <a:xfrm>
          <a:off x="2188292" y="1048638"/>
          <a:ext cx="3675768" cy="3499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0" lvl="0" indent="0" algn="l" defTabSz="2889250">
            <a:lnSpc>
              <a:spcPct val="90000"/>
            </a:lnSpc>
            <a:spcBef>
              <a:spcPct val="0"/>
            </a:spcBef>
            <a:spcAft>
              <a:spcPct val="35000"/>
            </a:spcAft>
            <a:buNone/>
          </a:pPr>
          <a:endParaRPr lang="sk-SK" sz="6500" kern="1200"/>
        </a:p>
      </dsp:txBody>
      <dsp:txXfrm>
        <a:off x="2188292" y="1048638"/>
        <a:ext cx="3675768" cy="3499590"/>
      </dsp:txXfrm>
    </dsp:sp>
    <dsp:sp modelId="{780874FC-E194-4DAA-B8E3-C8722605E5C7}">
      <dsp:nvSpPr>
        <dsp:cNvPr id="0" name=""/>
        <dsp:cNvSpPr/>
      </dsp:nvSpPr>
      <dsp:spPr>
        <a:xfrm>
          <a:off x="5945947" y="1048638"/>
          <a:ext cx="3675768" cy="3499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0" lvl="0" indent="0" algn="l" defTabSz="2889250">
            <a:lnSpc>
              <a:spcPct val="90000"/>
            </a:lnSpc>
            <a:spcBef>
              <a:spcPct val="0"/>
            </a:spcBef>
            <a:spcAft>
              <a:spcPct val="35000"/>
            </a:spcAft>
            <a:buNone/>
          </a:pPr>
          <a:endParaRPr lang="sk-SK" sz="6500" kern="1200"/>
        </a:p>
      </dsp:txBody>
      <dsp:txXfrm>
        <a:off x="5945947" y="1048638"/>
        <a:ext cx="3675768" cy="3499590"/>
      </dsp:txXfrm>
    </dsp:sp>
    <dsp:sp modelId="{2FAFF494-C793-44BC-9763-F1C07B51804D}">
      <dsp:nvSpPr>
        <dsp:cNvPr id="0" name=""/>
        <dsp:cNvSpPr/>
      </dsp:nvSpPr>
      <dsp:spPr>
        <a:xfrm>
          <a:off x="397827" y="320914"/>
          <a:ext cx="394370" cy="394370"/>
        </a:xfrm>
        <a:prstGeom prst="plus">
          <a:avLst>
            <a:gd name="adj" fmla="val 328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EE5CEB-A157-4DDF-A89C-0782A5F4F86E}">
      <dsp:nvSpPr>
        <dsp:cNvPr id="0" name=""/>
        <dsp:cNvSpPr/>
      </dsp:nvSpPr>
      <dsp:spPr>
        <a:xfrm>
          <a:off x="6088188" y="489172"/>
          <a:ext cx="395993" cy="1166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7DAC0E-96C2-4A5C-81D0-9B746488937A}">
      <dsp:nvSpPr>
        <dsp:cNvPr id="0" name=""/>
        <dsp:cNvSpPr/>
      </dsp:nvSpPr>
      <dsp:spPr>
        <a:xfrm>
          <a:off x="5909553" y="1056121"/>
          <a:ext cx="909" cy="3342445"/>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AA33268-75FC-4110-B418-910081EC0553}"/>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570196FA-83A2-468D-BDBF-21A758C82B0E}" type="datetimeFigureOut">
              <a:rPr lang="en-GB" smtClean="0"/>
              <a:t>10/11/2021</a:t>
            </a:fld>
            <a:endParaRPr lang="en-GB"/>
          </a:p>
        </p:txBody>
      </p:sp>
      <p:sp>
        <p:nvSpPr>
          <p:cNvPr id="5" name="Slide Number Placeholder 4">
            <a:extLst>
              <a:ext uri="{FF2B5EF4-FFF2-40B4-BE49-F238E27FC236}">
                <a16:creationId xmlns:a16="http://schemas.microsoft.com/office/drawing/2014/main" id="{71D4854A-ED56-49B6-83EA-BBCCDF4ACE1A}"/>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FFF842CB-80D6-4BD9-B7E7-93161FF7C2F0}" type="slidenum">
              <a:rPr lang="en-GB" smtClean="0"/>
              <a:t>‹#›</a:t>
            </a:fld>
            <a:endParaRPr lang="en-GB"/>
          </a:p>
        </p:txBody>
      </p:sp>
      <p:sp>
        <p:nvSpPr>
          <p:cNvPr id="7" name="Footer Placeholder 6">
            <a:extLst>
              <a:ext uri="{FF2B5EF4-FFF2-40B4-BE49-F238E27FC236}">
                <a16:creationId xmlns:a16="http://schemas.microsoft.com/office/drawing/2014/main" id="{7A15FD9C-2F0D-4CEA-8025-971012D9E777}"/>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8" name="Header Placeholder 7">
            <a:extLst>
              <a:ext uri="{FF2B5EF4-FFF2-40B4-BE49-F238E27FC236}">
                <a16:creationId xmlns:a16="http://schemas.microsoft.com/office/drawing/2014/main" id="{09F2C60D-D4B4-43D4-8DB5-1893573E4626}"/>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a:p>
        </p:txBody>
      </p:sp>
    </p:spTree>
    <p:extLst>
      <p:ext uri="{BB962C8B-B14F-4D97-AF65-F5344CB8AC3E}">
        <p14:creationId xmlns:p14="http://schemas.microsoft.com/office/powerpoint/2010/main" val="4166559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sk-SK"/>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15C8304-6116-1C46-811E-1FEF8C4FB9B9}" type="datetimeFigureOut">
              <a:rPr lang="sk-SK" smtClean="0"/>
              <a:t>10. 11. 2021</a:t>
            </a:fld>
            <a:endParaRPr lang="sk-SK"/>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sk-SK"/>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sk-SK"/>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D8446DF-9B5A-4940-A46B-E8523D7E98F8}" type="slidenum">
              <a:rPr lang="sk-SK" smtClean="0"/>
              <a:t>‹#›</a:t>
            </a:fld>
            <a:endParaRPr lang="sk-SK"/>
          </a:p>
        </p:txBody>
      </p:sp>
    </p:spTree>
    <p:extLst>
      <p:ext uri="{BB962C8B-B14F-4D97-AF65-F5344CB8AC3E}">
        <p14:creationId xmlns:p14="http://schemas.microsoft.com/office/powerpoint/2010/main" val="95424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1</a:t>
            </a:fld>
            <a:endParaRPr lang="sk-SK"/>
          </a:p>
        </p:txBody>
      </p:sp>
    </p:spTree>
    <p:extLst>
      <p:ext uri="{BB962C8B-B14F-4D97-AF65-F5344CB8AC3E}">
        <p14:creationId xmlns:p14="http://schemas.microsoft.com/office/powerpoint/2010/main" val="105283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k-SK"/>
          </a:p>
        </p:txBody>
      </p:sp>
      <p:sp>
        <p:nvSpPr>
          <p:cNvPr id="4" name="Slide Number Placeholder 3"/>
          <p:cNvSpPr>
            <a:spLocks noGrp="1"/>
          </p:cNvSpPr>
          <p:nvPr>
            <p:ph type="sldNum" sz="quarter" idx="5"/>
          </p:nvPr>
        </p:nvSpPr>
        <p:spPr/>
        <p:txBody>
          <a:bodyPr/>
          <a:lstStyle/>
          <a:p>
            <a:fld id="{A266B51D-FCB1-4AA4-B742-EC2CBE4A68DB}" type="slidenum">
              <a:rPr lang="sk-SK" smtClean="0"/>
              <a:t>10</a:t>
            </a:fld>
            <a:endParaRPr lang="sk-SK"/>
          </a:p>
        </p:txBody>
      </p:sp>
    </p:spTree>
    <p:extLst>
      <p:ext uri="{BB962C8B-B14F-4D97-AF65-F5344CB8AC3E}">
        <p14:creationId xmlns:p14="http://schemas.microsoft.com/office/powerpoint/2010/main" val="3801246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11</a:t>
            </a:fld>
            <a:endParaRPr lang="sk-SK"/>
          </a:p>
        </p:txBody>
      </p:sp>
    </p:spTree>
    <p:extLst>
      <p:ext uri="{BB962C8B-B14F-4D97-AF65-F5344CB8AC3E}">
        <p14:creationId xmlns:p14="http://schemas.microsoft.com/office/powerpoint/2010/main" val="2046803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12</a:t>
            </a:fld>
            <a:endParaRPr lang="sk-SK"/>
          </a:p>
        </p:txBody>
      </p:sp>
    </p:spTree>
    <p:extLst>
      <p:ext uri="{BB962C8B-B14F-4D97-AF65-F5344CB8AC3E}">
        <p14:creationId xmlns:p14="http://schemas.microsoft.com/office/powerpoint/2010/main" val="1306114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13</a:t>
            </a:fld>
            <a:endParaRPr lang="sk-SK"/>
          </a:p>
        </p:txBody>
      </p:sp>
    </p:spTree>
    <p:extLst>
      <p:ext uri="{BB962C8B-B14F-4D97-AF65-F5344CB8AC3E}">
        <p14:creationId xmlns:p14="http://schemas.microsoft.com/office/powerpoint/2010/main" val="2532542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14</a:t>
            </a:fld>
            <a:endParaRPr lang="sk-SK"/>
          </a:p>
        </p:txBody>
      </p:sp>
    </p:spTree>
    <p:extLst>
      <p:ext uri="{BB962C8B-B14F-4D97-AF65-F5344CB8AC3E}">
        <p14:creationId xmlns:p14="http://schemas.microsoft.com/office/powerpoint/2010/main" val="59852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15</a:t>
            </a:fld>
            <a:endParaRPr lang="sk-SK"/>
          </a:p>
        </p:txBody>
      </p:sp>
    </p:spTree>
    <p:extLst>
      <p:ext uri="{BB962C8B-B14F-4D97-AF65-F5344CB8AC3E}">
        <p14:creationId xmlns:p14="http://schemas.microsoft.com/office/powerpoint/2010/main" val="2147815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16</a:t>
            </a:fld>
            <a:endParaRPr lang="sk-SK"/>
          </a:p>
        </p:txBody>
      </p:sp>
    </p:spTree>
    <p:extLst>
      <p:ext uri="{BB962C8B-B14F-4D97-AF65-F5344CB8AC3E}">
        <p14:creationId xmlns:p14="http://schemas.microsoft.com/office/powerpoint/2010/main" val="3425503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a:t>Pozor – bez zlata !</a:t>
            </a:r>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17</a:t>
            </a:fld>
            <a:endParaRPr lang="sk-SK"/>
          </a:p>
        </p:txBody>
      </p:sp>
    </p:spTree>
    <p:extLst>
      <p:ext uri="{BB962C8B-B14F-4D97-AF65-F5344CB8AC3E}">
        <p14:creationId xmlns:p14="http://schemas.microsoft.com/office/powerpoint/2010/main" val="2202700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300" b="0"/>
              <a:t>Pre úspešné alokáciu aktív do portfólií, ktoré majú generovať uspokojivý výnos je dôležité venovať pozornosť nielen historickým ale aj očakávaným výnosom</a:t>
            </a:r>
          </a:p>
          <a:p>
            <a:endParaRPr lang="sk-SK" sz="1300" b="1"/>
          </a:p>
          <a:p>
            <a:r>
              <a:rPr lang="sk-SK" sz="1300" b="1"/>
              <a:t>CME</a:t>
            </a:r>
            <a:r>
              <a:rPr lang="sk-SK" sz="1300"/>
              <a:t> (</a:t>
            </a:r>
            <a:r>
              <a:rPr lang="sk-SK" sz="1300" err="1"/>
              <a:t>capital</a:t>
            </a:r>
            <a:r>
              <a:rPr lang="sk-SK" sz="1300"/>
              <a:t> </a:t>
            </a:r>
            <a:r>
              <a:rPr lang="sk-SK" sz="1300" err="1"/>
              <a:t>market</a:t>
            </a:r>
            <a:r>
              <a:rPr lang="sk-SK" sz="1300"/>
              <a:t> </a:t>
            </a:r>
            <a:r>
              <a:rPr lang="sk-SK" sz="1300" err="1"/>
              <a:t>expectations</a:t>
            </a:r>
            <a:r>
              <a:rPr lang="sk-SK" sz="1300"/>
              <a:t>) – odhad LT - budúcich výnosov, </a:t>
            </a:r>
            <a:r>
              <a:rPr lang="sk-SK" sz="1300" err="1"/>
              <a:t>volatilít</a:t>
            </a:r>
            <a:r>
              <a:rPr lang="sk-SK" sz="1300"/>
              <a:t> a korelácií</a:t>
            </a:r>
            <a:endParaRPr lang="en-GB" sz="1300"/>
          </a:p>
          <a:p>
            <a:pPr lvl="0"/>
            <a:r>
              <a:rPr lang="sk-SK" sz="1300" b="1"/>
              <a:t>Neexistujúce interné kapacity </a:t>
            </a:r>
            <a:r>
              <a:rPr lang="sk-SK" sz="1300"/>
              <a:t>na modelovanie/odhad budúcich výnosov/</a:t>
            </a:r>
            <a:r>
              <a:rPr lang="sk-SK" sz="1300" err="1"/>
              <a:t>volatilít</a:t>
            </a:r>
            <a:r>
              <a:rPr lang="sk-SK" sz="1300"/>
              <a:t> (na ORR ani v NBS)</a:t>
            </a:r>
            <a:endParaRPr lang="en-GB" sz="1300"/>
          </a:p>
          <a:p>
            <a:r>
              <a:rPr lang="sk-SK" sz="1300" b="1"/>
              <a:t>Externé</a:t>
            </a:r>
            <a:r>
              <a:rPr lang="sk-SK" sz="1300"/>
              <a:t> zdroje – predovšetkým banky a správcovia aktív (</a:t>
            </a:r>
            <a:r>
              <a:rPr lang="sk-SK"/>
              <a:t>Black </a:t>
            </a:r>
            <a:r>
              <a:rPr lang="sk-SK" err="1"/>
              <a:t>Rock,BNY,Fidelity,Franklin,JPM,MorganSt,Nothern</a:t>
            </a:r>
            <a:r>
              <a:rPr lang="sk-SK"/>
              <a:t> T,</a:t>
            </a:r>
            <a:r>
              <a:rPr lang="sk-SK" err="1"/>
              <a:t>RusselInv</a:t>
            </a:r>
            <a:r>
              <a:rPr lang="sk-SK"/>
              <a:t>.,</a:t>
            </a:r>
            <a:r>
              <a:rPr lang="sk-SK" err="1"/>
              <a:t>Schroders,SSGA,Vanguard,Wells</a:t>
            </a:r>
            <a:r>
              <a:rPr lang="sk-SK"/>
              <a:t> </a:t>
            </a:r>
            <a:r>
              <a:rPr lang="sk-SK" err="1"/>
              <a:t>Fargo</a:t>
            </a:r>
            <a:r>
              <a:rPr lang="sk-SK" sz="1300"/>
              <a:t>)</a:t>
            </a:r>
            <a:endParaRPr lang="en-GB" sz="1300"/>
          </a:p>
          <a:p>
            <a:pPr lvl="0"/>
            <a:r>
              <a:rPr lang="sk-SK" sz="1300"/>
              <a:t>Viaceré otázky v prípade ich využitia  </a:t>
            </a:r>
            <a:endParaRPr lang="en-GB" sz="1300"/>
          </a:p>
          <a:p>
            <a:pPr lvl="1"/>
            <a:r>
              <a:rPr lang="sk-SK" sz="1300"/>
              <a:t> výber, spoľahlivosť (chýba </a:t>
            </a:r>
            <a:r>
              <a:rPr lang="sk-SK" sz="1300" err="1"/>
              <a:t>track</a:t>
            </a:r>
            <a:r>
              <a:rPr lang="sk-SK" sz="1300"/>
              <a:t> </a:t>
            </a:r>
            <a:r>
              <a:rPr lang="sk-SK" sz="1300" err="1"/>
              <a:t>record</a:t>
            </a:r>
            <a:r>
              <a:rPr lang="sk-SK" sz="1300"/>
              <a:t>)</a:t>
            </a:r>
            <a:endParaRPr lang="en-GB" sz="1300"/>
          </a:p>
          <a:p>
            <a:pPr lvl="1"/>
            <a:r>
              <a:rPr lang="sk-SK" sz="1300"/>
              <a:t> rôzna metodika výpočtu (nominálne reálne), definície aktíva, frekvencia, pokrytie našich aktív, FX </a:t>
            </a:r>
            <a:r>
              <a:rPr lang="sk-SK" sz="1300" err="1"/>
              <a:t>hedged</a:t>
            </a:r>
            <a:r>
              <a:rPr lang="sk-SK" sz="1300"/>
              <a:t>, zlato.... </a:t>
            </a:r>
            <a:endParaRPr lang="en-GB" sz="1300"/>
          </a:p>
          <a:p>
            <a:pPr lvl="1"/>
            <a:r>
              <a:rPr lang="sk-SK" sz="1300" b="1" u="sng"/>
              <a:t>ALE</a:t>
            </a:r>
            <a:r>
              <a:rPr lang="sk-SK" sz="1300"/>
              <a:t> ponúka základný názorový trend ako možná konfrontácia s historickými údajmi a umožňuje napr. úpravy historických údajov o aktuálne trhové odhady</a:t>
            </a:r>
            <a:endParaRPr lang="en-GB" sz="1300"/>
          </a:p>
        </p:txBody>
      </p:sp>
      <p:sp>
        <p:nvSpPr>
          <p:cNvPr id="4" name="Slide Number Placeholder 3"/>
          <p:cNvSpPr>
            <a:spLocks noGrp="1"/>
          </p:cNvSpPr>
          <p:nvPr>
            <p:ph type="sldNum" sz="quarter" idx="5"/>
          </p:nvPr>
        </p:nvSpPr>
        <p:spPr/>
        <p:txBody>
          <a:bodyPr/>
          <a:lstStyle/>
          <a:p>
            <a:fld id="{3D8446DF-9B5A-4940-A46B-E8523D7E98F8}" type="slidenum">
              <a:rPr lang="sk-SK" smtClean="0"/>
              <a:t>21</a:t>
            </a:fld>
            <a:endParaRPr lang="sk-SK"/>
          </a:p>
        </p:txBody>
      </p:sp>
    </p:spTree>
    <p:extLst>
      <p:ext uri="{BB962C8B-B14F-4D97-AF65-F5344CB8AC3E}">
        <p14:creationId xmlns:p14="http://schemas.microsoft.com/office/powerpoint/2010/main" val="2336016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a:t>Grafické porovnanie historických výnosov (20 rokov?) s výnosmi od externých zdrojov (14) </a:t>
            </a:r>
          </a:p>
          <a:p>
            <a:r>
              <a:rPr lang="sk-SK"/>
              <a:t>Historické výnosy sú znázornené samostatne zobrazenými štvorčekmi </a:t>
            </a:r>
          </a:p>
          <a:p>
            <a:endParaRPr lang="sk-SK"/>
          </a:p>
          <a:p>
            <a:r>
              <a:rPr lang="sk-SK"/>
              <a:t>Odhady (cez graf Box and </a:t>
            </a:r>
            <a:r>
              <a:rPr lang="sk-SK" err="1"/>
              <a:t>Whisker</a:t>
            </a:r>
            <a:r>
              <a:rPr lang="sk-SK"/>
              <a:t>) ukazuje rozptyl odhadov od rôznych bánk a fin. inštitúcií.</a:t>
            </a:r>
          </a:p>
          <a:p>
            <a:endParaRPr lang="sk-SK"/>
          </a:p>
          <a:p>
            <a:r>
              <a:rPr lang="sk-SK"/>
              <a:t>Dôležité je tiež spomenúť, že pokrytie odhadov pre jednotlivé typy aktív sa výrazne líšia – od 1 pre Čínu až po 14 (všetky zdroje) pre odhad výnosu akcií.</a:t>
            </a:r>
          </a:p>
          <a:p>
            <a:r>
              <a:rPr lang="sk-SK"/>
              <a:t>Pre aktuálnu stratégiu aplikovanú v NBS sa odhady nenašli. </a:t>
            </a:r>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22</a:t>
            </a:fld>
            <a:endParaRPr lang="sk-SK"/>
          </a:p>
        </p:txBody>
      </p:sp>
    </p:spTree>
    <p:extLst>
      <p:ext uri="{BB962C8B-B14F-4D97-AF65-F5344CB8AC3E}">
        <p14:creationId xmlns:p14="http://schemas.microsoft.com/office/powerpoint/2010/main" val="117330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a:t>Proces aktualizácie SAA začal v decembri 2020 prvým diskusným materiálom predloženým na IV. </a:t>
            </a:r>
          </a:p>
          <a:p>
            <a:r>
              <a:rPr lang="sk-SK"/>
              <a:t>Tento materiál (a materiály na ďalších stretnutiach IV) popisoval proces </a:t>
            </a:r>
            <a:r>
              <a:rPr lang="sk-SK" err="1"/>
              <a:t>t.j</a:t>
            </a:r>
            <a:r>
              <a:rPr lang="sk-SK"/>
              <a:t>. základné kroky SAA. </a:t>
            </a:r>
            <a:r>
              <a:rPr lang="sk-SK" err="1"/>
              <a:t>Schématicky</a:t>
            </a:r>
            <a:r>
              <a:rPr lang="sk-SK"/>
              <a:t> možno kroky znázorniť tak ako to urobila Svetová banka</a:t>
            </a:r>
          </a:p>
          <a:p>
            <a:endParaRPr lang="sk-SK"/>
          </a:p>
          <a:p>
            <a:r>
              <a:rPr lang="sk-SK" b="1"/>
              <a:t>ZOOM  </a:t>
            </a:r>
            <a:r>
              <a:rPr lang="sk-SK"/>
              <a:t>Dnes by sme sa venovali prvým trom krokom, pričom nový je len jeden. Prvé dva kroky len zosumarizujeme, nakoľko pri nich bol dosiahnutý vzájomný konsenzus. </a:t>
            </a:r>
            <a:r>
              <a:rPr lang="sk-SK" b="1"/>
              <a:t>ZOOM</a:t>
            </a:r>
          </a:p>
          <a:p>
            <a:r>
              <a:rPr lang="sk-SK"/>
              <a:t>Pokiaľ teda meriame pokrok v tomto projekte stavom zhody na riešení jednotlivých krokov, tak sa nachádzame v bode 3 </a:t>
            </a:r>
            <a:r>
              <a:rPr lang="sk-SK" b="1"/>
              <a:t>(orientačne)</a:t>
            </a:r>
            <a:r>
              <a:rPr lang="sk-SK"/>
              <a:t>, nakoľko tieto tri body v zásade boli zosumarizované a potvrdené počas semináru BR v auguste 2021.  Náčrt riešenia bodov  4, 5 a 6 boli v stručne naznačené v sprievodnom materiáli pre BR. </a:t>
            </a:r>
          </a:p>
          <a:p>
            <a:r>
              <a:rPr lang="sk-SK"/>
              <a:t>Vzhľadom na avizované zmeny, ktoré by sa chceli predložiť k začiatku roka 2022,  </a:t>
            </a:r>
            <a:r>
              <a:rPr lang="sk-SK" b="1"/>
              <a:t>(a teraz sa nachádzame tu)</a:t>
            </a:r>
            <a:r>
              <a:rPr lang="sk-SK"/>
              <a:t> prinesieme </a:t>
            </a:r>
            <a:r>
              <a:rPr lang="sk-SK" u="sng"/>
              <a:t>v druhej časti tejto prednášky (asi budúci piatok) </a:t>
            </a:r>
            <a:r>
              <a:rPr lang="sk-SK"/>
              <a:t>viac detailov k prácam a výsledkom, ktoré sme dosiahli a prinášame tiež predbežné návrhy ďalšieho postupu. </a:t>
            </a:r>
          </a:p>
          <a:p>
            <a:r>
              <a:rPr lang="sk-SK"/>
              <a:t>Našim cieľom tak dnes ako aj budúci týždeň bude získať spätnú IV na dosiahnutý pokrok a navrhované kroky na najbližšie mesiace ako aj perspektívu ďalšieho roka. </a:t>
            </a:r>
          </a:p>
          <a:p>
            <a:endParaRPr lang="en-US"/>
          </a:p>
        </p:txBody>
      </p:sp>
    </p:spTree>
    <p:extLst>
      <p:ext uri="{BB962C8B-B14F-4D97-AF65-F5344CB8AC3E}">
        <p14:creationId xmlns:p14="http://schemas.microsoft.com/office/powerpoint/2010/main" val="1621621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300"/>
          </a:p>
        </p:txBody>
      </p:sp>
      <p:sp>
        <p:nvSpPr>
          <p:cNvPr id="4" name="Slide Number Placeholder 3"/>
          <p:cNvSpPr>
            <a:spLocks noGrp="1"/>
          </p:cNvSpPr>
          <p:nvPr>
            <p:ph type="sldNum" sz="quarter" idx="5"/>
          </p:nvPr>
        </p:nvSpPr>
        <p:spPr/>
        <p:txBody>
          <a:bodyPr/>
          <a:lstStyle/>
          <a:p>
            <a:fld id="{3D8446DF-9B5A-4940-A46B-E8523D7E98F8}" type="slidenum">
              <a:rPr lang="sk-SK" smtClean="0"/>
              <a:t>23</a:t>
            </a:fld>
            <a:endParaRPr lang="sk-SK"/>
          </a:p>
        </p:txBody>
      </p:sp>
    </p:spTree>
    <p:extLst>
      <p:ext uri="{BB962C8B-B14F-4D97-AF65-F5344CB8AC3E}">
        <p14:creationId xmlns:p14="http://schemas.microsoft.com/office/powerpoint/2010/main" val="3688484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300"/>
          </a:p>
        </p:txBody>
      </p:sp>
      <p:sp>
        <p:nvSpPr>
          <p:cNvPr id="4" name="Slide Number Placeholder 3"/>
          <p:cNvSpPr>
            <a:spLocks noGrp="1"/>
          </p:cNvSpPr>
          <p:nvPr>
            <p:ph type="sldNum" sz="quarter" idx="5"/>
          </p:nvPr>
        </p:nvSpPr>
        <p:spPr/>
        <p:txBody>
          <a:bodyPr/>
          <a:lstStyle/>
          <a:p>
            <a:fld id="{3D8446DF-9B5A-4940-A46B-E8523D7E98F8}" type="slidenum">
              <a:rPr lang="sk-SK" smtClean="0"/>
              <a:t>24</a:t>
            </a:fld>
            <a:endParaRPr lang="sk-SK"/>
          </a:p>
        </p:txBody>
      </p:sp>
    </p:spTree>
    <p:extLst>
      <p:ext uri="{BB962C8B-B14F-4D97-AF65-F5344CB8AC3E}">
        <p14:creationId xmlns:p14="http://schemas.microsoft.com/office/powerpoint/2010/main" val="3383544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300">
                <a:cs typeface="Calibri"/>
              </a:rPr>
              <a:t>Nevýhoda = </a:t>
            </a:r>
            <a:r>
              <a:rPr lang="sk-SK" sz="1300" err="1">
                <a:cs typeface="Calibri"/>
              </a:rPr>
              <a:t>predcházajúci</a:t>
            </a:r>
            <a:r>
              <a:rPr lang="sk-SK" sz="1300">
                <a:cs typeface="Calibri"/>
              </a:rPr>
              <a:t> prístup nezohľadňoval korelácie výnosov a </a:t>
            </a:r>
            <a:r>
              <a:rPr lang="sk-SK" sz="1300" err="1">
                <a:cs typeface="Calibri"/>
              </a:rPr>
              <a:t>vycházal</a:t>
            </a:r>
            <a:r>
              <a:rPr lang="sk-SK" sz="1300">
                <a:cs typeface="Calibri"/>
              </a:rPr>
              <a:t> z bodových odhadov.....výhoda = jednoduchý a zrozumiteľný prístup...</a:t>
            </a:r>
          </a:p>
          <a:p>
            <a:r>
              <a:rPr lang="sk-SK" sz="1300">
                <a:cs typeface="Calibri"/>
              </a:rPr>
              <a:t>BL predstavuje exaktnejší prístup, ktorý kombinuje odhady pomocou </a:t>
            </a:r>
            <a:r>
              <a:rPr lang="sk-SK" sz="1300" err="1">
                <a:cs typeface="Calibri"/>
              </a:rPr>
              <a:t>bayesoveskej</a:t>
            </a:r>
            <a:r>
              <a:rPr lang="sk-SK" sz="1300">
                <a:cs typeface="Calibri"/>
              </a:rPr>
              <a:t> štatistiky, kde každý odhad má jasne formulovanú svoju mieru neistoty a zohľadňuje aj korelácie výnosov...</a:t>
            </a:r>
          </a:p>
          <a:p>
            <a:endParaRPr lang="sk-SK" sz="1300">
              <a:cs typeface="Calibri"/>
            </a:endParaRPr>
          </a:p>
          <a:p>
            <a:r>
              <a:rPr lang="sk-SK" sz="1300">
                <a:cs typeface="Calibri"/>
              </a:rPr>
              <a:t>Východiskom pre nás predstavujú priemerné ročné historické výnosy, ktoré sa snažíme vhodným spôsobom upraviť o externé odhady a tak získať finálny odhad výnosov</a:t>
            </a:r>
          </a:p>
          <a:p>
            <a:endParaRPr lang="sk-SK" sz="1300">
              <a:cs typeface="Calibri"/>
            </a:endParaRPr>
          </a:p>
          <a:p>
            <a:r>
              <a:rPr lang="sk-SK" sz="1300" err="1">
                <a:cs typeface="Calibri"/>
              </a:rPr>
              <a:t>Priror</a:t>
            </a:r>
            <a:r>
              <a:rPr lang="sk-SK" sz="1300">
                <a:cs typeface="Calibri"/>
              </a:rPr>
              <a:t> </a:t>
            </a:r>
            <a:r>
              <a:rPr lang="sk-SK" sz="1300" err="1">
                <a:cs typeface="Calibri"/>
              </a:rPr>
              <a:t>distribution</a:t>
            </a:r>
            <a:r>
              <a:rPr lang="sk-SK" sz="1300">
                <a:cs typeface="Calibri"/>
              </a:rPr>
              <a:t> =  vyjadruje neistotu spojenú s očakávanými výnosmi vypočítaných na základe histórie..., Normálne rozdelenie, </a:t>
            </a:r>
            <a:r>
              <a:rPr lang="sk-SK" sz="1300" err="1">
                <a:cs typeface="Calibri"/>
              </a:rPr>
              <a:t>mean</a:t>
            </a:r>
            <a:r>
              <a:rPr lang="sk-SK" sz="1300">
                <a:cs typeface="Calibri"/>
              </a:rPr>
              <a:t> = ….sigma = </a:t>
            </a:r>
            <a:r>
              <a:rPr lang="sk-SK" sz="1300" err="1">
                <a:cs typeface="Calibri"/>
              </a:rPr>
              <a:t>cov</a:t>
            </a:r>
            <a:r>
              <a:rPr lang="sk-SK" sz="1300">
                <a:cs typeface="Calibri"/>
              </a:rPr>
              <a:t> matica, </a:t>
            </a:r>
            <a:r>
              <a:rPr lang="sk-SK" sz="1300" err="1">
                <a:cs typeface="Calibri"/>
              </a:rPr>
              <a:t>tau</a:t>
            </a:r>
            <a:r>
              <a:rPr lang="sk-SK" sz="1300">
                <a:cs typeface="Calibri"/>
              </a:rPr>
              <a:t> &lt; 1, čím sa zabezpečí, že volatilita očakávaných výnosov je </a:t>
            </a:r>
            <a:r>
              <a:rPr lang="sk-SK"/>
              <a:t>&lt;  ako volatilita samotných výnosov...</a:t>
            </a:r>
            <a:endParaRPr lang="sk-SK">
              <a:cs typeface="Calibri"/>
            </a:endParaRPr>
          </a:p>
          <a:p>
            <a:endParaRPr lang="sk-SK">
              <a:cs typeface="Calibri"/>
            </a:endParaRPr>
          </a:p>
          <a:p>
            <a:r>
              <a:rPr lang="sk-SK" err="1"/>
              <a:t>View</a:t>
            </a:r>
            <a:r>
              <a:rPr lang="sk-SK"/>
              <a:t> </a:t>
            </a:r>
            <a:r>
              <a:rPr lang="sk-SK" err="1"/>
              <a:t>distribution</a:t>
            </a:r>
            <a:r>
              <a:rPr lang="sk-SK"/>
              <a:t>  vyjadruje neistotu spojenú s  externými odhadmi, stredná hodnota Q = </a:t>
            </a:r>
            <a:r>
              <a:rPr lang="en-GB" err="1"/>
              <a:t>priemer</a:t>
            </a:r>
            <a:r>
              <a:rPr lang="en-GB"/>
              <a:t> </a:t>
            </a:r>
            <a:r>
              <a:rPr lang="en-GB" err="1"/>
              <a:t>odhadov</a:t>
            </a:r>
            <a:r>
              <a:rPr lang="en-GB"/>
              <a:t> </a:t>
            </a:r>
            <a:r>
              <a:rPr lang="en-GB" err="1"/>
              <a:t>invetičných</a:t>
            </a:r>
            <a:r>
              <a:rPr lang="en-GB"/>
              <a:t> </a:t>
            </a:r>
            <a:r>
              <a:rPr lang="en-GB" err="1"/>
              <a:t>bánk</a:t>
            </a:r>
            <a:r>
              <a:rPr lang="en-GB"/>
              <a:t> a</a:t>
            </a:r>
            <a:r>
              <a:rPr lang="sk-SK"/>
              <a:t> neistota omega môže byť vyjadrená rôznym spôsobom...na nasledujúcom slide si ukážeme jeden z možných spôsobov ako ju stanoviť... </a:t>
            </a:r>
            <a:endParaRPr lang="sk-SK">
              <a:cs typeface="Calibri"/>
            </a:endParaRPr>
          </a:p>
          <a:p>
            <a:endParaRPr lang="sk-SK">
              <a:cs typeface="Calibri"/>
            </a:endParaRPr>
          </a:p>
          <a:p>
            <a:r>
              <a:rPr lang="sk-SK">
                <a:cs typeface="Calibri"/>
              </a:rPr>
              <a:t>Následne pomocou BL prístupu sú vypočítané očakávané výnosy, ktoré predstavujú vážený priemer, kde váha závisí od miery dôvery v jednotlivé odhadu a korelácie výnosov... </a:t>
            </a:r>
          </a:p>
          <a:p>
            <a:endParaRPr lang="en-GB">
              <a:cs typeface="Calibri"/>
            </a:endParaRPr>
          </a:p>
        </p:txBody>
      </p:sp>
      <p:sp>
        <p:nvSpPr>
          <p:cNvPr id="4" name="Slide Number Placeholder 3"/>
          <p:cNvSpPr>
            <a:spLocks noGrp="1"/>
          </p:cNvSpPr>
          <p:nvPr>
            <p:ph type="sldNum" sz="quarter" idx="5"/>
          </p:nvPr>
        </p:nvSpPr>
        <p:spPr/>
        <p:txBody>
          <a:bodyPr/>
          <a:lstStyle/>
          <a:p>
            <a:fld id="{3D8446DF-9B5A-4940-A46B-E8523D7E98F8}" type="slidenum">
              <a:rPr lang="sk-SK" smtClean="0"/>
              <a:t>25</a:t>
            </a:fld>
            <a:endParaRPr lang="sk-SK"/>
          </a:p>
        </p:txBody>
      </p:sp>
    </p:spTree>
    <p:extLst>
      <p:ext uri="{BB962C8B-B14F-4D97-AF65-F5344CB8AC3E}">
        <p14:creationId xmlns:p14="http://schemas.microsoft.com/office/powerpoint/2010/main" val="307999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300" err="1">
                <a:cs typeface="Calibri"/>
              </a:rPr>
              <a:t>Views</a:t>
            </a:r>
            <a:r>
              <a:rPr lang="sk-SK" sz="1300">
                <a:cs typeface="Calibri"/>
              </a:rPr>
              <a:t> =  externý odhad (priemer odhadov </a:t>
            </a:r>
            <a:r>
              <a:rPr lang="sk-SK" sz="1300" err="1">
                <a:cs typeface="Calibri"/>
              </a:rPr>
              <a:t>invetičných</a:t>
            </a:r>
            <a:r>
              <a:rPr lang="sk-SK" sz="1300">
                <a:cs typeface="Calibri"/>
              </a:rPr>
              <a:t> bánk)</a:t>
            </a:r>
          </a:p>
          <a:p>
            <a:endParaRPr lang="sk-SK" sz="1300">
              <a:cs typeface="Calibri"/>
            </a:endParaRPr>
          </a:p>
          <a:p>
            <a:r>
              <a:rPr lang="sk-SK" sz="1300" err="1">
                <a:cs typeface="Calibri"/>
              </a:rPr>
              <a:t>Range</a:t>
            </a:r>
            <a:r>
              <a:rPr lang="sk-SK" sz="1300">
                <a:cs typeface="Calibri"/>
              </a:rPr>
              <a:t> predstavuje rozpätie v ktorom sa môže pohybovať externý odhad s danou pravdepodobnosťou (90%}, ktorú</a:t>
            </a:r>
            <a:r>
              <a:rPr lang="sk-SK"/>
              <a:t> sme stanovili pre všetky aktíva na rovnakej úrovni...</a:t>
            </a:r>
            <a:endParaRPr lang="sk-SK">
              <a:cs typeface="Calibri"/>
            </a:endParaRPr>
          </a:p>
          <a:p>
            <a:endParaRPr lang="sk-SK">
              <a:cs typeface="Calibri"/>
            </a:endParaRPr>
          </a:p>
          <a:p>
            <a:r>
              <a:rPr lang="sk-SK" sz="1300" err="1">
                <a:cs typeface="Calibri"/>
              </a:rPr>
              <a:t>Range</a:t>
            </a:r>
            <a:r>
              <a:rPr lang="sk-SK" sz="1300">
                <a:cs typeface="Calibri"/>
              </a:rPr>
              <a:t> = sme stanovili v závislosti od volatility.....pre </a:t>
            </a:r>
            <a:r>
              <a:rPr lang="sk-SK" sz="1300" err="1">
                <a:cs typeface="Calibri"/>
              </a:rPr>
              <a:t>volatilnejšie</a:t>
            </a:r>
            <a:r>
              <a:rPr lang="sk-SK" sz="1300">
                <a:cs typeface="Calibri"/>
              </a:rPr>
              <a:t> aktíva  vyšší range...</a:t>
            </a:r>
          </a:p>
          <a:p>
            <a:endParaRPr lang="sk-SK" sz="1300">
              <a:cs typeface="Calibri"/>
            </a:endParaRPr>
          </a:p>
          <a:p>
            <a:r>
              <a:rPr lang="sk-SK" sz="1300">
                <a:cs typeface="Calibri"/>
              </a:rPr>
              <a:t>...vieme vypočítať implikovanú volatilitu pre daný externý odhad ....</a:t>
            </a:r>
          </a:p>
          <a:p>
            <a:endParaRPr lang="sk-SK" sz="1300">
              <a:cs typeface="Calibri"/>
            </a:endParaRPr>
          </a:p>
          <a:p>
            <a:r>
              <a:rPr lang="sk-SK" sz="1300">
                <a:cs typeface="Calibri"/>
              </a:rPr>
              <a:t>Tabuľka nižšie obsahuje.... </a:t>
            </a:r>
          </a:p>
          <a:p>
            <a:endParaRPr lang="sk-SK" sz="1300">
              <a:cs typeface="Calibri"/>
            </a:endParaRPr>
          </a:p>
          <a:p>
            <a:r>
              <a:rPr lang="sk-SK" sz="1300">
                <a:cs typeface="Calibri"/>
              </a:rPr>
              <a:t>Nový odhad = upravený odhad historických výnosov pomocou BL...</a:t>
            </a:r>
          </a:p>
          <a:p>
            <a:r>
              <a:rPr lang="sk-SK" sz="1300">
                <a:cs typeface="Calibri"/>
              </a:rPr>
              <a:t>Zmena = ako sa zmenili historické výnosy zakomponovaním externých odhadov...</a:t>
            </a:r>
          </a:p>
          <a:p>
            <a:endParaRPr lang="sk-SK" sz="1300">
              <a:cs typeface="Calibri"/>
            </a:endParaRPr>
          </a:p>
          <a:p>
            <a:r>
              <a:rPr lang="sk-SK" sz="1300">
                <a:cs typeface="Calibri"/>
              </a:rPr>
              <a:t>V prípade, ak by niekto z členov IV chcel formulovať svoj názor na očakávané výnosu, tak vieme ho zapracovať do výpočtov....</a:t>
            </a:r>
          </a:p>
          <a:p>
            <a:endParaRPr lang="en-GB" sz="1300">
              <a:cs typeface="Calibri"/>
            </a:endParaRPr>
          </a:p>
        </p:txBody>
      </p:sp>
      <p:sp>
        <p:nvSpPr>
          <p:cNvPr id="4" name="Slide Number Placeholder 3"/>
          <p:cNvSpPr>
            <a:spLocks noGrp="1"/>
          </p:cNvSpPr>
          <p:nvPr>
            <p:ph type="sldNum" sz="quarter" idx="5"/>
          </p:nvPr>
        </p:nvSpPr>
        <p:spPr/>
        <p:txBody>
          <a:bodyPr/>
          <a:lstStyle/>
          <a:p>
            <a:fld id="{3D8446DF-9B5A-4940-A46B-E8523D7E98F8}" type="slidenum">
              <a:rPr lang="sk-SK" smtClean="0"/>
              <a:t>26</a:t>
            </a:fld>
            <a:endParaRPr lang="sk-SK"/>
          </a:p>
        </p:txBody>
      </p:sp>
    </p:spTree>
    <p:extLst>
      <p:ext uri="{BB962C8B-B14F-4D97-AF65-F5344CB8AC3E}">
        <p14:creationId xmlns:p14="http://schemas.microsoft.com/office/powerpoint/2010/main" val="1399229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300"/>
              <a:t>Vzhľadom na požiadavku 1hodinovej prezentácie - na tomto mieste by som rád zhrnul o čom sme hovorili.</a:t>
            </a:r>
          </a:p>
          <a:p>
            <a:r>
              <a:rPr lang="sk-SK" sz="1300" b="1"/>
              <a:t>Analýza </a:t>
            </a:r>
            <a:r>
              <a:rPr lang="sk-SK" sz="1300" b="0" err="1"/>
              <a:t>hist</a:t>
            </a:r>
            <a:r>
              <a:rPr lang="sk-SK" sz="1300" b="0"/>
              <a:t>. výnosov môže dať zaujímavé poznanie ohľadom typického správania sa jednotlivých tried aktív a ich vzájomných väzieb</a:t>
            </a:r>
          </a:p>
          <a:p>
            <a:r>
              <a:rPr lang="sk-SK" sz="1300" b="1"/>
              <a:t>Ale </a:t>
            </a:r>
            <a:r>
              <a:rPr lang="sk-SK" sz="1300" b="0"/>
              <a:t>zároveň je dôležité mať na pamäti, že historické parametre – hlavne výnosy – nie sú spoľahlivým indikátorom budúcich aktív</a:t>
            </a:r>
          </a:p>
          <a:p>
            <a:r>
              <a:rPr lang="sk-SK" sz="1300" b="1"/>
              <a:t>Stavba</a:t>
            </a:r>
            <a:r>
              <a:rPr lang="sk-SK" sz="1300" b="0"/>
              <a:t> optimálneho portfólia logicky potrebuje informáciu o očakávaných výnosoch, </a:t>
            </a:r>
            <a:r>
              <a:rPr lang="sk-SK" sz="1300" b="0" err="1"/>
              <a:t>kedže</a:t>
            </a:r>
            <a:r>
              <a:rPr lang="sk-SK" sz="1300" b="0"/>
              <a:t> cieľom návrhu portfólia je maximalizovať výnos pri danej úrovni rizika. </a:t>
            </a:r>
          </a:p>
          <a:p>
            <a:r>
              <a:rPr lang="sk-SK" sz="1300" b="1"/>
              <a:t>Možnosti</a:t>
            </a:r>
            <a:r>
              <a:rPr lang="sk-SK" sz="1300" b="0"/>
              <a:t> sú viaceré:</a:t>
            </a:r>
          </a:p>
          <a:p>
            <a:r>
              <a:rPr lang="sk-SK" sz="1300" b="1"/>
              <a:t>Historické</a:t>
            </a:r>
          </a:p>
          <a:p>
            <a:r>
              <a:rPr lang="sk-SK" sz="1300" b="1"/>
              <a:t>Externé</a:t>
            </a:r>
            <a:r>
              <a:rPr lang="sk-SK" sz="1300" b="0"/>
              <a:t> odhady</a:t>
            </a:r>
          </a:p>
          <a:p>
            <a:r>
              <a:rPr lang="sk-SK" sz="1300" b="1"/>
              <a:t>Kombinácia</a:t>
            </a:r>
            <a:r>
              <a:rPr lang="sk-SK" sz="1300" b="0"/>
              <a:t> jednoduchou formou </a:t>
            </a:r>
          </a:p>
          <a:p>
            <a:r>
              <a:rPr lang="sk-SK" sz="1300" b="1"/>
              <a:t>Alebo</a:t>
            </a:r>
            <a:r>
              <a:rPr lang="sk-SK" sz="1300" b="0"/>
              <a:t> </a:t>
            </a:r>
            <a:r>
              <a:rPr lang="sk-SK" sz="1300" b="0" err="1"/>
              <a:t>sofistickovanejšou</a:t>
            </a:r>
            <a:r>
              <a:rPr lang="sk-SK" sz="1300" b="0"/>
              <a:t> cez metódu Black </a:t>
            </a:r>
            <a:r>
              <a:rPr lang="sk-SK" sz="1300" b="0" err="1"/>
              <a:t>Littermanna</a:t>
            </a:r>
            <a:endParaRPr lang="sk-SK" sz="1300" b="0"/>
          </a:p>
          <a:p>
            <a:endParaRPr lang="sk-SK" sz="1300" b="0"/>
          </a:p>
          <a:p>
            <a:r>
              <a:rPr lang="sk-SK" sz="1300" b="0"/>
              <a:t>V rámci diskusie uvítame feedback od členov IV k jednotlivým témam, pripomienky, poznámky. </a:t>
            </a:r>
          </a:p>
          <a:p>
            <a:endParaRPr lang="sk-SK" sz="1300" b="0"/>
          </a:p>
          <a:p>
            <a:endParaRPr lang="en-GB" sz="1300" b="0"/>
          </a:p>
        </p:txBody>
      </p:sp>
      <p:sp>
        <p:nvSpPr>
          <p:cNvPr id="4" name="Slide Number Placeholder 3"/>
          <p:cNvSpPr>
            <a:spLocks noGrp="1"/>
          </p:cNvSpPr>
          <p:nvPr>
            <p:ph type="sldNum" sz="quarter" idx="5"/>
          </p:nvPr>
        </p:nvSpPr>
        <p:spPr/>
        <p:txBody>
          <a:bodyPr/>
          <a:lstStyle/>
          <a:p>
            <a:fld id="{3D8446DF-9B5A-4940-A46B-E8523D7E98F8}" type="slidenum">
              <a:rPr lang="sk-SK" smtClean="0"/>
              <a:t>27</a:t>
            </a:fld>
            <a:endParaRPr lang="sk-SK"/>
          </a:p>
        </p:txBody>
      </p:sp>
    </p:spTree>
    <p:extLst>
      <p:ext uri="{BB962C8B-B14F-4D97-AF65-F5344CB8AC3E}">
        <p14:creationId xmlns:p14="http://schemas.microsoft.com/office/powerpoint/2010/main" val="2540044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300"/>
              <a:t>V poslednom kroku ešte upozorním na pokračovanie tejto prezentácie, ktorou by sme pokryli aktuálny stav prác v nasledovných oblastiach.</a:t>
            </a:r>
          </a:p>
          <a:p>
            <a:endParaRPr lang="sk-SK" sz="1300"/>
          </a:p>
          <a:p>
            <a:r>
              <a:rPr lang="sk-SK" sz="1300"/>
              <a:t>Optimalizačné Metódy alokácie aktív – RISK parity a </a:t>
            </a:r>
            <a:r>
              <a:rPr lang="sk-SK" sz="1300" err="1"/>
              <a:t>Markowitzova</a:t>
            </a:r>
            <a:r>
              <a:rPr lang="sk-SK" sz="1300"/>
              <a:t> metóda </a:t>
            </a:r>
          </a:p>
          <a:p>
            <a:r>
              <a:rPr lang="sk-SK" sz="1300"/>
              <a:t>Spôsob projekcie rizika na základe metódy </a:t>
            </a:r>
            <a:r>
              <a:rPr lang="sk-SK" sz="1300" err="1"/>
              <a:t>bootstrap</a:t>
            </a:r>
            <a:endParaRPr lang="sk-SK" sz="1300"/>
          </a:p>
          <a:p>
            <a:r>
              <a:rPr lang="sk-SK" sz="1300"/>
              <a:t>Veľmi dôležitá bude diskusia o finálnom zadefinovaní risk </a:t>
            </a:r>
            <a:r>
              <a:rPr lang="sk-SK" sz="1300" err="1"/>
              <a:t>budgetu</a:t>
            </a:r>
            <a:r>
              <a:rPr lang="sk-SK" sz="1300"/>
              <a:t>, nakoľko k dnešnému dňu je určený v intervale 200- 400 </a:t>
            </a:r>
            <a:r>
              <a:rPr lang="sk-SK" sz="1300" err="1"/>
              <a:t>mil</a:t>
            </a:r>
            <a:r>
              <a:rPr lang="sk-SK" sz="1300"/>
              <a:t> EUR</a:t>
            </a:r>
          </a:p>
          <a:p>
            <a:r>
              <a:rPr lang="sk-SK" sz="1300"/>
              <a:t>...  a  parameter treba zvoliť medzi ES 95 a ES 99</a:t>
            </a:r>
          </a:p>
          <a:p>
            <a:r>
              <a:rPr lang="sk-SK" sz="1300"/>
              <a:t>Dôležitou časťou budúcej prednášky je návrh konkrétnych krokov na najbližšie mesiace</a:t>
            </a:r>
          </a:p>
        </p:txBody>
      </p:sp>
      <p:sp>
        <p:nvSpPr>
          <p:cNvPr id="4" name="Slide Number Placeholder 3"/>
          <p:cNvSpPr>
            <a:spLocks noGrp="1"/>
          </p:cNvSpPr>
          <p:nvPr>
            <p:ph type="sldNum" sz="quarter" idx="5"/>
          </p:nvPr>
        </p:nvSpPr>
        <p:spPr/>
        <p:txBody>
          <a:bodyPr/>
          <a:lstStyle/>
          <a:p>
            <a:fld id="{3D8446DF-9B5A-4940-A46B-E8523D7E98F8}" type="slidenum">
              <a:rPr lang="sk-SK" smtClean="0"/>
              <a:t>28</a:t>
            </a:fld>
            <a:endParaRPr lang="sk-SK"/>
          </a:p>
        </p:txBody>
      </p:sp>
    </p:spTree>
    <p:extLst>
      <p:ext uri="{BB962C8B-B14F-4D97-AF65-F5344CB8AC3E}">
        <p14:creationId xmlns:p14="http://schemas.microsoft.com/office/powerpoint/2010/main" val="459421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300"/>
              <a:t>Na úvod stručne predstavíme dve optimalizačné metódy alokácie aktív – Pod optimalizačnou metódou rozumieme spôsobom ako vybrať najvhodnejšie zloženie portfólia na základe nastavených preferencií a obmedzení. </a:t>
            </a:r>
          </a:p>
          <a:p>
            <a:endParaRPr lang="sk-SK" sz="1300"/>
          </a:p>
          <a:p>
            <a:pPr marL="342900" indent="-342900">
              <a:buAutoNum type="arabicPeriod"/>
            </a:pPr>
            <a:r>
              <a:rPr lang="sk-SK" sz="1300"/>
              <a:t>Metódou je   RISK parity – ktorej základným princípom je snaha o rovnomerné alokovanie rizika. </a:t>
            </a:r>
            <a:r>
              <a:rPr lang="sk-SK" sz="1300" err="1"/>
              <a:t>T.j</a:t>
            </a:r>
            <a:r>
              <a:rPr lang="sk-SK" sz="1300"/>
              <a:t>. nie </a:t>
            </a:r>
            <a:r>
              <a:rPr lang="sk-SK" sz="1300" err="1"/>
              <a:t>penazí</a:t>
            </a:r>
            <a:r>
              <a:rPr lang="sk-SK" sz="1300"/>
              <a:t> v nominálnom vyjadrení ale riziko.</a:t>
            </a:r>
          </a:p>
          <a:p>
            <a:pPr marL="800100" lvl="1" indent="-342900" algn="l">
              <a:buAutoNum type="arabicPeriod"/>
            </a:pPr>
            <a:endParaRPr lang="sk-SK" sz="1300"/>
          </a:p>
          <a:p>
            <a:pPr marL="342900" indent="-342900">
              <a:buAutoNum type="arabicPeriod"/>
            </a:pPr>
            <a:r>
              <a:rPr lang="sk-SK" sz="1300" err="1"/>
              <a:t>Markowitzova</a:t>
            </a:r>
            <a:r>
              <a:rPr lang="sk-SK" sz="1300"/>
              <a:t> metóda </a:t>
            </a:r>
          </a:p>
        </p:txBody>
      </p:sp>
      <p:sp>
        <p:nvSpPr>
          <p:cNvPr id="4" name="Slide Number Placeholder 3"/>
          <p:cNvSpPr>
            <a:spLocks noGrp="1"/>
          </p:cNvSpPr>
          <p:nvPr>
            <p:ph type="sldNum" sz="quarter" idx="5"/>
          </p:nvPr>
        </p:nvSpPr>
        <p:spPr/>
        <p:txBody>
          <a:bodyPr/>
          <a:lstStyle/>
          <a:p>
            <a:fld id="{3D8446DF-9B5A-4940-A46B-E8523D7E98F8}" type="slidenum">
              <a:rPr lang="sk-SK" smtClean="0"/>
              <a:t>29</a:t>
            </a:fld>
            <a:endParaRPr lang="sk-SK"/>
          </a:p>
        </p:txBody>
      </p:sp>
    </p:spTree>
    <p:extLst>
      <p:ext uri="{BB962C8B-B14F-4D97-AF65-F5344CB8AC3E}">
        <p14:creationId xmlns:p14="http://schemas.microsoft.com/office/powerpoint/2010/main" val="2734103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Najjednoduch</a:t>
            </a:r>
            <a:r>
              <a:rPr lang="sk-SK">
                <a:cs typeface="Calibri"/>
              </a:rPr>
              <a:t>š</a:t>
            </a:r>
            <a:r>
              <a:rPr lang="en-US">
                <a:cs typeface="Calibri"/>
              </a:rPr>
              <a:t>í </a:t>
            </a:r>
            <a:r>
              <a:rPr lang="en-US" err="1">
                <a:cs typeface="Calibri"/>
              </a:rPr>
              <a:t>typ</a:t>
            </a:r>
            <a:r>
              <a:rPr lang="en-US">
                <a:cs typeface="Calibri"/>
              </a:rPr>
              <a:t> risk parity je </a:t>
            </a:r>
            <a:r>
              <a:rPr lang="en-US" err="1">
                <a:cs typeface="Calibri"/>
              </a:rPr>
              <a:t>metóda</a:t>
            </a:r>
            <a:r>
              <a:rPr lang="en-US">
                <a:cs typeface="Calibri"/>
              </a:rPr>
              <a:t> </a:t>
            </a:r>
            <a:r>
              <a:rPr lang="en-US" err="1">
                <a:cs typeface="Calibri"/>
              </a:rPr>
              <a:t>prevrátenej</a:t>
            </a:r>
            <a:r>
              <a:rPr lang="en-US">
                <a:cs typeface="Calibri"/>
              </a:rPr>
              <a:t> </a:t>
            </a:r>
            <a:r>
              <a:rPr lang="en-US" err="1">
                <a:cs typeface="Calibri"/>
              </a:rPr>
              <a:t>hodnoty</a:t>
            </a:r>
            <a:r>
              <a:rPr lang="en-US">
                <a:cs typeface="Calibri"/>
              </a:rPr>
              <a:t> </a:t>
            </a:r>
            <a:r>
              <a:rPr lang="en-US" err="1">
                <a:cs typeface="Calibri"/>
              </a:rPr>
              <a:t>variancie</a:t>
            </a:r>
            <a:r>
              <a:rPr lang="en-US">
                <a:cs typeface="Calibri"/>
              </a:rPr>
              <a:t>. </a:t>
            </a:r>
            <a:r>
              <a:rPr lang="en-US" err="1">
                <a:cs typeface="Calibri"/>
              </a:rPr>
              <a:t>Variancia</a:t>
            </a:r>
            <a:r>
              <a:rPr lang="sk-SK">
                <a:cs typeface="Calibri"/>
              </a:rPr>
              <a:t> je riziková miera veľmi </a:t>
            </a:r>
            <a:r>
              <a:rPr lang="sk-SK" b="1">
                <a:cs typeface="Calibri"/>
              </a:rPr>
              <a:t>podobná volatilite</a:t>
            </a:r>
            <a:r>
              <a:rPr lang="sk-SK">
                <a:cs typeface="Calibri"/>
              </a:rPr>
              <a:t> a</a:t>
            </a:r>
            <a:r>
              <a:rPr lang="en-US">
                <a:cs typeface="Calibri"/>
              </a:rPr>
              <a:t> pre </a:t>
            </a:r>
            <a:r>
              <a:rPr lang="en-US" err="1">
                <a:cs typeface="Calibri"/>
              </a:rPr>
              <a:t>jednotlivé</a:t>
            </a:r>
            <a:r>
              <a:rPr lang="en-US">
                <a:cs typeface="Calibri"/>
              </a:rPr>
              <a:t> </a:t>
            </a:r>
            <a:r>
              <a:rPr lang="en-US" err="1">
                <a:cs typeface="Calibri"/>
              </a:rPr>
              <a:t>aktíva</a:t>
            </a:r>
            <a:r>
              <a:rPr lang="en-US">
                <a:cs typeface="Calibri"/>
              </a:rPr>
              <a:t> je </a:t>
            </a:r>
            <a:r>
              <a:rPr lang="en-US" err="1">
                <a:cs typeface="Calibri"/>
              </a:rPr>
              <a:t>zobrazená</a:t>
            </a:r>
            <a:r>
              <a:rPr lang="en-US">
                <a:cs typeface="Calibri"/>
              </a:rPr>
              <a:t> v </a:t>
            </a:r>
            <a:r>
              <a:rPr lang="en-US" err="1">
                <a:cs typeface="Calibri"/>
              </a:rPr>
              <a:t>tabuľke</a:t>
            </a:r>
            <a:r>
              <a:rPr lang="en-US">
                <a:cs typeface="Calibri"/>
              </a:rPr>
              <a:t> </a:t>
            </a:r>
            <a:r>
              <a:rPr lang="sk-SK" b="1">
                <a:cs typeface="Calibri"/>
              </a:rPr>
              <a:t>zostupne. </a:t>
            </a:r>
            <a:r>
              <a:rPr lang="sk-SK" b="0">
                <a:cs typeface="Calibri"/>
              </a:rPr>
              <a:t>Metóda následne priradí váhy tak, že čím má aktívum </a:t>
            </a:r>
            <a:r>
              <a:rPr lang="sk-SK" b="1" err="1">
                <a:cs typeface="Calibri"/>
              </a:rPr>
              <a:t>mnešiu</a:t>
            </a:r>
            <a:r>
              <a:rPr lang="sk-SK" b="1">
                <a:cs typeface="Calibri"/>
              </a:rPr>
              <a:t> </a:t>
            </a:r>
            <a:r>
              <a:rPr lang="sk-SK" b="1" err="1">
                <a:cs typeface="Calibri"/>
              </a:rPr>
              <a:t>varianciu</a:t>
            </a:r>
            <a:r>
              <a:rPr lang="sk-SK" b="1">
                <a:cs typeface="Calibri"/>
              </a:rPr>
              <a:t> </a:t>
            </a:r>
            <a:r>
              <a:rPr lang="sk-SK" b="0">
                <a:cs typeface="Calibri"/>
              </a:rPr>
              <a:t>tým mu bude priradená </a:t>
            </a:r>
            <a:r>
              <a:rPr lang="sk-SK" b="1">
                <a:cs typeface="Calibri"/>
              </a:rPr>
              <a:t>väčšia váha </a:t>
            </a:r>
            <a:r>
              <a:rPr lang="sk-SK" b="0">
                <a:cs typeface="Calibri"/>
              </a:rPr>
              <a:t>v portfóliu a naopak</a:t>
            </a:r>
            <a:r>
              <a:rPr lang="en-US">
                <a:cs typeface="Calibri"/>
              </a:rPr>
              <a:t>. </a:t>
            </a:r>
            <a:r>
              <a:rPr lang="en-US" b="1">
                <a:cs typeface="Calibri"/>
              </a:rPr>
              <a:t>KLICK </a:t>
            </a:r>
            <a:r>
              <a:rPr lang="sk-SK">
                <a:cs typeface="Calibri"/>
              </a:rPr>
              <a:t>Môžeme vidieť hnedou ASW portfóliá, ktoré sú v tabuľke posledné....</a:t>
            </a:r>
            <a:r>
              <a:rPr lang="en-US">
                <a:cs typeface="Calibri"/>
              </a:rPr>
              <a:t>. </a:t>
            </a:r>
            <a:r>
              <a:rPr lang="sk-SK">
                <a:cs typeface="Calibri"/>
              </a:rPr>
              <a:t> Naopak zlato s najvyššou </a:t>
            </a:r>
            <a:r>
              <a:rPr lang="sk-SK" err="1">
                <a:cs typeface="Calibri"/>
              </a:rPr>
              <a:t>varianciou</a:t>
            </a:r>
            <a:r>
              <a:rPr lang="sk-SK">
                <a:cs typeface="Calibri"/>
              </a:rPr>
              <a:t> má najnižšiu váhu.</a:t>
            </a:r>
            <a:r>
              <a:rPr lang="en-US">
                <a:cs typeface="Calibri"/>
              </a:rPr>
              <a:t> </a:t>
            </a:r>
            <a:r>
              <a:rPr lang="en-US" err="1">
                <a:cs typeface="Calibri"/>
              </a:rPr>
              <a:t>Tento</a:t>
            </a:r>
            <a:r>
              <a:rPr lang="en-US">
                <a:cs typeface="Calibri"/>
              </a:rPr>
              <a:t> </a:t>
            </a:r>
            <a:r>
              <a:rPr lang="en-US" err="1">
                <a:cs typeface="Calibri"/>
              </a:rPr>
              <a:t>prístup</a:t>
            </a:r>
            <a:r>
              <a:rPr lang="en-US">
                <a:cs typeface="Calibri"/>
              </a:rPr>
              <a:t> ale </a:t>
            </a:r>
            <a:r>
              <a:rPr lang="en-US" err="1">
                <a:cs typeface="Calibri"/>
              </a:rPr>
              <a:t>nie</a:t>
            </a:r>
            <a:r>
              <a:rPr lang="en-US">
                <a:cs typeface="Calibri"/>
              </a:rPr>
              <a:t> je </a:t>
            </a:r>
            <a:r>
              <a:rPr lang="en-US" err="1">
                <a:cs typeface="Calibri"/>
              </a:rPr>
              <a:t>vhodny</a:t>
            </a:r>
            <a:r>
              <a:rPr lang="en-US">
                <a:cs typeface="Calibri"/>
              </a:rPr>
              <a:t> </a:t>
            </a:r>
            <a:r>
              <a:rPr lang="en-US" err="1">
                <a:cs typeface="Calibri"/>
              </a:rPr>
              <a:t>ak</a:t>
            </a:r>
            <a:r>
              <a:rPr lang="en-US">
                <a:cs typeface="Calibri"/>
              </a:rPr>
              <a:t> </a:t>
            </a:r>
            <a:r>
              <a:rPr lang="en-US" err="1">
                <a:cs typeface="Calibri"/>
              </a:rPr>
              <a:t>máme</a:t>
            </a:r>
            <a:r>
              <a:rPr lang="en-US">
                <a:cs typeface="Calibri"/>
              </a:rPr>
              <a:t> </a:t>
            </a:r>
            <a:r>
              <a:rPr lang="en-US" err="1">
                <a:cs typeface="Calibri"/>
              </a:rPr>
              <a:t>aktíva</a:t>
            </a:r>
            <a:r>
              <a:rPr lang="en-US">
                <a:cs typeface="Calibri"/>
              </a:rPr>
              <a:t>, </a:t>
            </a:r>
            <a:r>
              <a:rPr lang="en-US" err="1">
                <a:cs typeface="Calibri"/>
              </a:rPr>
              <a:t>ktoré</a:t>
            </a:r>
            <a:r>
              <a:rPr lang="en-US">
                <a:cs typeface="Calibri"/>
              </a:rPr>
              <a:t> </a:t>
            </a:r>
            <a:r>
              <a:rPr lang="en-US" err="1">
                <a:cs typeface="Calibri"/>
              </a:rPr>
              <a:t>majú</a:t>
            </a:r>
            <a:r>
              <a:rPr lang="en-US">
                <a:cs typeface="Calibri"/>
              </a:rPr>
              <a:t> </a:t>
            </a:r>
            <a:r>
              <a:rPr lang="en-US" b="1" err="1">
                <a:cs typeface="Calibri"/>
              </a:rPr>
              <a:t>podobné</a:t>
            </a:r>
            <a:r>
              <a:rPr lang="en-US" b="1">
                <a:cs typeface="Calibri"/>
              </a:rPr>
              <a:t> </a:t>
            </a:r>
            <a:r>
              <a:rPr lang="en-US" b="1" err="1">
                <a:cs typeface="Calibri"/>
              </a:rPr>
              <a:t>vlastnosti</a:t>
            </a:r>
            <a:r>
              <a:rPr lang="en-US">
                <a:cs typeface="Calibri"/>
              </a:rPr>
              <a:t> </a:t>
            </a:r>
            <a:r>
              <a:rPr lang="en-US" err="1">
                <a:cs typeface="Calibri"/>
              </a:rPr>
              <a:t>alebo</a:t>
            </a:r>
            <a:r>
              <a:rPr lang="en-US">
                <a:cs typeface="Calibri"/>
              </a:rPr>
              <a:t> </a:t>
            </a:r>
            <a:r>
              <a:rPr lang="en-US" err="1">
                <a:cs typeface="Calibri"/>
              </a:rPr>
              <a:t>sú</a:t>
            </a:r>
            <a:r>
              <a:rPr lang="en-US">
                <a:cs typeface="Calibri"/>
              </a:rPr>
              <a:t> </a:t>
            </a:r>
            <a:r>
              <a:rPr lang="en-US" err="1">
                <a:cs typeface="Calibri"/>
              </a:rPr>
              <a:t>ovplyvnené</a:t>
            </a:r>
            <a:r>
              <a:rPr lang="en-US">
                <a:cs typeface="Calibri"/>
              </a:rPr>
              <a:t> </a:t>
            </a:r>
            <a:r>
              <a:rPr lang="en-US" b="1" err="1">
                <a:cs typeface="Calibri"/>
              </a:rPr>
              <a:t>podobnými</a:t>
            </a:r>
            <a:r>
              <a:rPr lang="en-US" b="1">
                <a:cs typeface="Calibri"/>
              </a:rPr>
              <a:t> </a:t>
            </a:r>
            <a:r>
              <a:rPr lang="en-US" b="1" err="1">
                <a:cs typeface="Calibri"/>
              </a:rPr>
              <a:t>rizikovými</a:t>
            </a:r>
            <a:r>
              <a:rPr lang="en-US" b="1">
                <a:cs typeface="Calibri"/>
              </a:rPr>
              <a:t> </a:t>
            </a:r>
            <a:r>
              <a:rPr lang="en-US" b="1" err="1">
                <a:cs typeface="Calibri"/>
              </a:rPr>
              <a:t>faktormi</a:t>
            </a:r>
            <a:r>
              <a:rPr lang="en-US">
                <a:cs typeface="Calibri"/>
              </a:rPr>
              <a:t>. </a:t>
            </a:r>
            <a:r>
              <a:rPr lang="sk-SK">
                <a:cs typeface="Calibri"/>
              </a:rPr>
              <a:t>Je to spôsobené tým, že metóda nezohľadňuje vzťahy medzi aktívami. To si ukážeme na nasledujúcom príklade.</a:t>
            </a:r>
            <a:endParaRPr lang="en-US" b="1">
              <a:cs typeface="Calibri"/>
            </a:endParaRPr>
          </a:p>
        </p:txBody>
      </p:sp>
      <p:sp>
        <p:nvSpPr>
          <p:cNvPr id="4" name="Slide Number Placeholder 3"/>
          <p:cNvSpPr>
            <a:spLocks noGrp="1"/>
          </p:cNvSpPr>
          <p:nvPr>
            <p:ph type="sldNum" sz="quarter" idx="5"/>
          </p:nvPr>
        </p:nvSpPr>
        <p:spPr/>
        <p:txBody>
          <a:bodyPr/>
          <a:lstStyle/>
          <a:p>
            <a:fld id="{3D8446DF-9B5A-4940-A46B-E8523D7E98F8}" type="slidenum">
              <a:rPr lang="sk-SK" smtClean="0"/>
              <a:t>30</a:t>
            </a:fld>
            <a:endParaRPr lang="sk-SK"/>
          </a:p>
        </p:txBody>
      </p:sp>
    </p:spTree>
    <p:extLst>
      <p:ext uri="{BB962C8B-B14F-4D97-AF65-F5344CB8AC3E}">
        <p14:creationId xmlns:p14="http://schemas.microsoft.com/office/powerpoint/2010/main" val="219409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a:cs typeface="Calibri"/>
              </a:rPr>
              <a:t>Predstavme si, že by sme zvažovali dve takmer totožné akciové investície. </a:t>
            </a:r>
            <a:r>
              <a:rPr lang="en-US">
                <a:cs typeface="Calibri"/>
              </a:rPr>
              <a:t>V </a:t>
            </a:r>
            <a:r>
              <a:rPr lang="en-US" err="1">
                <a:cs typeface="Calibri"/>
              </a:rPr>
              <a:t>tomto</a:t>
            </a:r>
            <a:r>
              <a:rPr lang="en-US">
                <a:cs typeface="Calibri"/>
              </a:rPr>
              <a:t> </a:t>
            </a:r>
            <a:r>
              <a:rPr lang="en-US" b="1" err="1">
                <a:cs typeface="Calibri"/>
              </a:rPr>
              <a:t>modelovom</a:t>
            </a:r>
            <a:r>
              <a:rPr lang="en-US" b="1">
                <a:cs typeface="Calibri"/>
              </a:rPr>
              <a:t> </a:t>
            </a:r>
            <a:r>
              <a:rPr lang="en-US" b="1" err="1">
                <a:cs typeface="Calibri"/>
              </a:rPr>
              <a:t>príklade</a:t>
            </a:r>
            <a:r>
              <a:rPr lang="en-US" b="1">
                <a:cs typeface="Calibri"/>
              </a:rPr>
              <a:t> </a:t>
            </a:r>
            <a:r>
              <a:rPr lang="sk-SK" b="0">
                <a:cs typeface="Calibri"/>
              </a:rPr>
              <a:t>sme sa rozhodli ukázať extrémny prípad, kde by sme zaradili dokonca </a:t>
            </a:r>
            <a:r>
              <a:rPr lang="en-US" b="1" err="1">
                <a:cs typeface="Calibri"/>
              </a:rPr>
              <a:t>dvaktrát</a:t>
            </a:r>
            <a:r>
              <a:rPr lang="en-US" b="1">
                <a:cs typeface="Calibri"/>
              </a:rPr>
              <a:t> </a:t>
            </a:r>
            <a:r>
              <a:rPr lang="sk-SK" b="1">
                <a:cs typeface="Calibri"/>
              </a:rPr>
              <a:t>tú istú </a:t>
            </a:r>
            <a:r>
              <a:rPr lang="en-US" b="1" err="1">
                <a:cs typeface="Calibri"/>
              </a:rPr>
              <a:t>akciovú</a:t>
            </a:r>
            <a:r>
              <a:rPr lang="en-US" b="1">
                <a:cs typeface="Calibri"/>
              </a:rPr>
              <a:t> </a:t>
            </a:r>
            <a:r>
              <a:rPr lang="en-US" b="1" err="1">
                <a:cs typeface="Calibri"/>
              </a:rPr>
              <a:t>investíciu</a:t>
            </a:r>
            <a:r>
              <a:rPr lang="en-US">
                <a:cs typeface="Calibri"/>
              </a:rPr>
              <a:t>. </a:t>
            </a:r>
            <a:r>
              <a:rPr lang="en-US" err="1">
                <a:cs typeface="Calibri"/>
              </a:rPr>
              <a:t>Keď</a:t>
            </a:r>
            <a:r>
              <a:rPr lang="en-US">
                <a:cs typeface="Calibri"/>
              </a:rPr>
              <a:t> </a:t>
            </a:r>
            <a:r>
              <a:rPr lang="en-US" err="1">
                <a:cs typeface="Calibri"/>
              </a:rPr>
              <a:t>si</a:t>
            </a:r>
            <a:r>
              <a:rPr lang="en-US">
                <a:cs typeface="Calibri"/>
              </a:rPr>
              <a:t> </a:t>
            </a:r>
            <a:r>
              <a:rPr lang="en-US" err="1">
                <a:cs typeface="Calibri"/>
              </a:rPr>
              <a:t>pozrieme</a:t>
            </a:r>
            <a:r>
              <a:rPr lang="en-US">
                <a:cs typeface="Calibri"/>
              </a:rPr>
              <a:t> </a:t>
            </a:r>
            <a:r>
              <a:rPr lang="en-US" err="1">
                <a:cs typeface="Calibri"/>
              </a:rPr>
              <a:t>graf</a:t>
            </a:r>
            <a:r>
              <a:rPr lang="en-US">
                <a:cs typeface="Calibri"/>
              </a:rPr>
              <a:t>, </a:t>
            </a:r>
            <a:r>
              <a:rPr lang="en-US" b="1">
                <a:cs typeface="Calibri"/>
              </a:rPr>
              <a:t>KLICK</a:t>
            </a:r>
            <a:r>
              <a:rPr lang="en-US">
                <a:cs typeface="Calibri"/>
              </a:rPr>
              <a:t>, </a:t>
            </a:r>
            <a:r>
              <a:rPr lang="en-US" err="1">
                <a:cs typeface="Calibri"/>
              </a:rPr>
              <a:t>tak</a:t>
            </a:r>
            <a:r>
              <a:rPr lang="en-US">
                <a:cs typeface="Calibri"/>
              </a:rPr>
              <a:t> </a:t>
            </a:r>
            <a:r>
              <a:rPr lang="en-US" err="1">
                <a:cs typeface="Calibri"/>
              </a:rPr>
              <a:t>napravo</a:t>
            </a:r>
            <a:r>
              <a:rPr lang="en-US">
                <a:cs typeface="Calibri"/>
              </a:rPr>
              <a:t> v </a:t>
            </a:r>
            <a:r>
              <a:rPr lang="en-US" err="1">
                <a:cs typeface="Calibri"/>
              </a:rPr>
              <a:t>bledomodrej</a:t>
            </a:r>
            <a:r>
              <a:rPr lang="en-US">
                <a:cs typeface="Calibri"/>
              </a:rPr>
              <a:t> </a:t>
            </a:r>
            <a:r>
              <a:rPr lang="en-US" err="1">
                <a:cs typeface="Calibri"/>
              </a:rPr>
              <a:t>časti</a:t>
            </a:r>
            <a:r>
              <a:rPr lang="en-US">
                <a:cs typeface="Calibri"/>
              </a:rPr>
              <a:t> je </a:t>
            </a:r>
            <a:r>
              <a:rPr lang="en-US" err="1">
                <a:cs typeface="Calibri"/>
              </a:rPr>
              <a:t>vidieť</a:t>
            </a:r>
            <a:r>
              <a:rPr lang="en-US">
                <a:cs typeface="Calibri"/>
              </a:rPr>
              <a:t>, </a:t>
            </a:r>
            <a:r>
              <a:rPr lang="en-US" err="1">
                <a:cs typeface="Calibri"/>
              </a:rPr>
              <a:t>že</a:t>
            </a:r>
            <a:r>
              <a:rPr lang="en-US">
                <a:cs typeface="Calibri"/>
              </a:rPr>
              <a:t> risk parity </a:t>
            </a:r>
            <a:r>
              <a:rPr lang="en-US" err="1">
                <a:cs typeface="Calibri"/>
              </a:rPr>
              <a:t>zaradila</a:t>
            </a:r>
            <a:r>
              <a:rPr lang="en-US">
                <a:cs typeface="Calibri"/>
              </a:rPr>
              <a:t> </a:t>
            </a:r>
            <a:r>
              <a:rPr lang="en-US" err="1">
                <a:cs typeface="Calibri"/>
              </a:rPr>
              <a:t>obom</a:t>
            </a:r>
            <a:r>
              <a:rPr lang="en-US">
                <a:cs typeface="Calibri"/>
              </a:rPr>
              <a:t> </a:t>
            </a:r>
            <a:r>
              <a:rPr lang="en-US" err="1">
                <a:cs typeface="Calibri"/>
              </a:rPr>
              <a:t>akciovým</a:t>
            </a:r>
            <a:r>
              <a:rPr lang="en-US">
                <a:cs typeface="Calibri"/>
              </a:rPr>
              <a:t> </a:t>
            </a:r>
            <a:r>
              <a:rPr lang="en-US" err="1">
                <a:cs typeface="Calibri"/>
              </a:rPr>
              <a:t>investíciam</a:t>
            </a:r>
            <a:r>
              <a:rPr lang="en-US">
                <a:cs typeface="Calibri"/>
              </a:rPr>
              <a:t> </a:t>
            </a:r>
            <a:r>
              <a:rPr lang="en-US" err="1">
                <a:cs typeface="Calibri"/>
              </a:rPr>
              <a:t>rovnakú</a:t>
            </a:r>
            <a:r>
              <a:rPr lang="en-US">
                <a:cs typeface="Calibri"/>
              </a:rPr>
              <a:t> </a:t>
            </a:r>
            <a:r>
              <a:rPr lang="en-US" err="1">
                <a:cs typeface="Calibri"/>
              </a:rPr>
              <a:t>váhu</a:t>
            </a:r>
            <a:r>
              <a:rPr lang="en-US">
                <a:cs typeface="Calibri"/>
              </a:rPr>
              <a:t>, </a:t>
            </a:r>
            <a:r>
              <a:rPr lang="en-US" err="1">
                <a:cs typeface="Calibri"/>
              </a:rPr>
              <a:t>takže</a:t>
            </a:r>
            <a:r>
              <a:rPr lang="en-US">
                <a:cs typeface="Calibri"/>
              </a:rPr>
              <a:t> </a:t>
            </a:r>
            <a:r>
              <a:rPr lang="en-US" err="1">
                <a:cs typeface="Calibri"/>
              </a:rPr>
              <a:t>dokopy</a:t>
            </a:r>
            <a:r>
              <a:rPr lang="en-US">
                <a:cs typeface="Calibri"/>
              </a:rPr>
              <a:t> </a:t>
            </a:r>
            <a:r>
              <a:rPr lang="en-US" b="1" err="1">
                <a:cs typeface="Calibri"/>
              </a:rPr>
              <a:t>zdvojnásobila</a:t>
            </a:r>
            <a:r>
              <a:rPr lang="en-US" b="1">
                <a:cs typeface="Calibri"/>
              </a:rPr>
              <a:t> ich </a:t>
            </a:r>
            <a:r>
              <a:rPr lang="en-US" b="1" err="1">
                <a:cs typeface="Calibri"/>
              </a:rPr>
              <a:t>objem</a:t>
            </a:r>
            <a:r>
              <a:rPr lang="en-US" b="1">
                <a:cs typeface="Calibri"/>
              </a:rPr>
              <a:t> </a:t>
            </a:r>
            <a:r>
              <a:rPr lang="en-US">
                <a:cs typeface="Calibri"/>
              </a:rPr>
              <a:t>v </a:t>
            </a:r>
            <a:r>
              <a:rPr lang="en-US" err="1">
                <a:cs typeface="Calibri"/>
              </a:rPr>
              <a:t>celkovom</a:t>
            </a:r>
            <a:r>
              <a:rPr lang="en-US">
                <a:cs typeface="Calibri"/>
              </a:rPr>
              <a:t> </a:t>
            </a:r>
            <a:r>
              <a:rPr lang="en-US" err="1">
                <a:cs typeface="Calibri"/>
              </a:rPr>
              <a:t>portfóliu</a:t>
            </a:r>
            <a:r>
              <a:rPr lang="en-US">
                <a:cs typeface="Calibri"/>
              </a:rPr>
              <a:t>.  Na </a:t>
            </a:r>
            <a:r>
              <a:rPr lang="en-US" err="1">
                <a:cs typeface="Calibri"/>
              </a:rPr>
              <a:t>odstránenie</a:t>
            </a:r>
            <a:r>
              <a:rPr lang="en-US">
                <a:cs typeface="Calibri"/>
              </a:rPr>
              <a:t> </a:t>
            </a:r>
            <a:r>
              <a:rPr lang="en-US" err="1">
                <a:cs typeface="Calibri"/>
              </a:rPr>
              <a:t>tohto</a:t>
            </a:r>
            <a:r>
              <a:rPr lang="en-US">
                <a:cs typeface="Calibri"/>
              </a:rPr>
              <a:t> </a:t>
            </a:r>
            <a:r>
              <a:rPr lang="en-US" err="1">
                <a:cs typeface="Calibri"/>
              </a:rPr>
              <a:t>problému</a:t>
            </a:r>
            <a:r>
              <a:rPr lang="en-US">
                <a:cs typeface="Calibri"/>
              </a:rPr>
              <a:t> by bolo </a:t>
            </a:r>
            <a:r>
              <a:rPr lang="en-US" err="1">
                <a:cs typeface="Calibri"/>
              </a:rPr>
              <a:t>vhodné</a:t>
            </a:r>
            <a:r>
              <a:rPr lang="en-US">
                <a:cs typeface="Calibri"/>
              </a:rPr>
              <a:t> </a:t>
            </a:r>
            <a:r>
              <a:rPr lang="en-US" err="1">
                <a:cs typeface="Calibri"/>
              </a:rPr>
              <a:t>prihliadať</a:t>
            </a:r>
            <a:r>
              <a:rPr lang="en-US">
                <a:cs typeface="Calibri"/>
              </a:rPr>
              <a:t> </a:t>
            </a:r>
            <a:r>
              <a:rPr lang="en-US" err="1">
                <a:cs typeface="Calibri"/>
              </a:rPr>
              <a:t>aj</a:t>
            </a:r>
            <a:r>
              <a:rPr lang="en-US">
                <a:cs typeface="Calibri"/>
              </a:rPr>
              <a:t> </a:t>
            </a:r>
            <a:r>
              <a:rPr lang="en-US" err="1">
                <a:cs typeface="Calibri"/>
              </a:rPr>
              <a:t>na</a:t>
            </a:r>
            <a:r>
              <a:rPr lang="en-US">
                <a:cs typeface="Calibri"/>
              </a:rPr>
              <a:t> </a:t>
            </a:r>
            <a:r>
              <a:rPr lang="en-US" err="1">
                <a:cs typeface="Calibri"/>
              </a:rPr>
              <a:t>vzájmoné</a:t>
            </a:r>
            <a:r>
              <a:rPr lang="en-US">
                <a:cs typeface="Calibri"/>
              </a:rPr>
              <a:t> </a:t>
            </a:r>
            <a:r>
              <a:rPr lang="en-US" err="1">
                <a:cs typeface="Calibri"/>
              </a:rPr>
              <a:t>vzťahy</a:t>
            </a:r>
            <a:r>
              <a:rPr lang="en-US">
                <a:cs typeface="Calibri"/>
              </a:rPr>
              <a:t> </a:t>
            </a:r>
            <a:r>
              <a:rPr lang="en-US" err="1">
                <a:cs typeface="Calibri"/>
              </a:rPr>
              <a:t>medzi</a:t>
            </a:r>
            <a:r>
              <a:rPr lang="en-US">
                <a:cs typeface="Calibri"/>
              </a:rPr>
              <a:t> </a:t>
            </a:r>
            <a:r>
              <a:rPr lang="en-US" err="1">
                <a:cs typeface="Calibri"/>
              </a:rPr>
              <a:t>aktívami</a:t>
            </a:r>
            <a:r>
              <a:rPr lang="en-US">
                <a:cs typeface="Calibri"/>
              </a:rPr>
              <a:t>.</a:t>
            </a:r>
            <a:r>
              <a:rPr lang="en-US" b="1">
                <a:cs typeface="Calibri"/>
              </a:rPr>
              <a:t> </a:t>
            </a:r>
            <a:r>
              <a:rPr lang="sk-SK" b="1">
                <a:cs typeface="Calibri"/>
              </a:rPr>
              <a:t> </a:t>
            </a:r>
            <a:r>
              <a:rPr lang="sk-SK" b="0">
                <a:cs typeface="Calibri"/>
              </a:rPr>
              <a:t>Práve takto sa správa </a:t>
            </a:r>
            <a:r>
              <a:rPr lang="en-US" b="1" err="1">
                <a:cs typeface="Calibri"/>
              </a:rPr>
              <a:t>Hierarchická</a:t>
            </a:r>
            <a:r>
              <a:rPr lang="en-US" b="1">
                <a:cs typeface="Calibri"/>
              </a:rPr>
              <a:t> risk parity </a:t>
            </a:r>
            <a:r>
              <a:rPr lang="en-US" err="1">
                <a:cs typeface="Calibri"/>
              </a:rPr>
              <a:t>metóda</a:t>
            </a:r>
            <a:r>
              <a:rPr lang="sk-SK">
                <a:cs typeface="Calibri"/>
              </a:rPr>
              <a:t> </a:t>
            </a:r>
            <a:r>
              <a:rPr lang="en-US" b="1" err="1">
                <a:cs typeface="Calibri"/>
              </a:rPr>
              <a:t>používa</a:t>
            </a:r>
            <a:r>
              <a:rPr lang="en-US" b="1">
                <a:cs typeface="Calibri"/>
              </a:rPr>
              <a:t> </a:t>
            </a:r>
            <a:r>
              <a:rPr lang="en-US" b="1" err="1">
                <a:cs typeface="Calibri"/>
              </a:rPr>
              <a:t>korelačnú</a:t>
            </a:r>
            <a:r>
              <a:rPr lang="en-US" b="1">
                <a:cs typeface="Calibri"/>
              </a:rPr>
              <a:t> </a:t>
            </a:r>
            <a:r>
              <a:rPr lang="en-US" b="1" err="1">
                <a:cs typeface="Calibri"/>
              </a:rPr>
              <a:t>maticu</a:t>
            </a:r>
            <a:r>
              <a:rPr lang="en-US">
                <a:cs typeface="Calibri"/>
              </a:rPr>
              <a:t> </a:t>
            </a:r>
            <a:r>
              <a:rPr lang="en-US" err="1">
                <a:cs typeface="Calibri"/>
              </a:rPr>
              <a:t>na</a:t>
            </a:r>
            <a:r>
              <a:rPr lang="en-US">
                <a:cs typeface="Calibri"/>
              </a:rPr>
              <a:t> </a:t>
            </a:r>
            <a:r>
              <a:rPr lang="en-US" err="1">
                <a:cs typeface="Calibri"/>
              </a:rPr>
              <a:t>určenie</a:t>
            </a:r>
            <a:r>
              <a:rPr lang="en-US">
                <a:cs typeface="Calibri"/>
              </a:rPr>
              <a:t> </a:t>
            </a:r>
            <a:r>
              <a:rPr lang="en-US" err="1">
                <a:cs typeface="Calibri"/>
              </a:rPr>
              <a:t>spoločných</a:t>
            </a:r>
            <a:r>
              <a:rPr lang="en-US">
                <a:cs typeface="Calibri"/>
              </a:rPr>
              <a:t> </a:t>
            </a:r>
            <a:r>
              <a:rPr lang="en-US" err="1">
                <a:cs typeface="Calibri"/>
              </a:rPr>
              <a:t>rizikových</a:t>
            </a:r>
            <a:r>
              <a:rPr lang="en-US">
                <a:cs typeface="Calibri"/>
              </a:rPr>
              <a:t> </a:t>
            </a:r>
            <a:r>
              <a:rPr lang="en-US" err="1">
                <a:cs typeface="Calibri"/>
              </a:rPr>
              <a:t>faktorov</a:t>
            </a:r>
            <a:r>
              <a:rPr lang="en-US">
                <a:cs typeface="Calibri"/>
              </a:rPr>
              <a:t> </a:t>
            </a:r>
            <a:r>
              <a:rPr lang="en-US" err="1">
                <a:cs typeface="Calibri"/>
              </a:rPr>
              <a:t>medzi</a:t>
            </a:r>
            <a:r>
              <a:rPr lang="en-US">
                <a:cs typeface="Calibri"/>
              </a:rPr>
              <a:t> </a:t>
            </a:r>
            <a:r>
              <a:rPr lang="en-US" err="1">
                <a:cs typeface="Calibri"/>
              </a:rPr>
              <a:t>aktívami</a:t>
            </a:r>
            <a:r>
              <a:rPr lang="en-US">
                <a:cs typeface="Calibri"/>
              </a:rPr>
              <a:t>.</a:t>
            </a:r>
          </a:p>
        </p:txBody>
      </p:sp>
      <p:sp>
        <p:nvSpPr>
          <p:cNvPr id="4" name="Slide Number Placeholder 3"/>
          <p:cNvSpPr>
            <a:spLocks noGrp="1"/>
          </p:cNvSpPr>
          <p:nvPr>
            <p:ph type="sldNum" sz="quarter" idx="5"/>
          </p:nvPr>
        </p:nvSpPr>
        <p:spPr/>
        <p:txBody>
          <a:bodyPr/>
          <a:lstStyle/>
          <a:p>
            <a:fld id="{3D8446DF-9B5A-4940-A46B-E8523D7E98F8}" type="slidenum">
              <a:rPr lang="sk-SK" smtClean="0"/>
              <a:t>31</a:t>
            </a:fld>
            <a:endParaRPr lang="sk-SK"/>
          </a:p>
        </p:txBody>
      </p:sp>
    </p:spTree>
    <p:extLst>
      <p:ext uri="{BB962C8B-B14F-4D97-AF65-F5344CB8AC3E}">
        <p14:creationId xmlns:p14="http://schemas.microsoft.com/office/powerpoint/2010/main" val="4242058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Na </a:t>
            </a:r>
            <a:r>
              <a:rPr lang="en-US" err="1">
                <a:cs typeface="Calibri"/>
              </a:rPr>
              <a:t>tomto</a:t>
            </a:r>
            <a:r>
              <a:rPr lang="en-US">
                <a:cs typeface="Calibri"/>
              </a:rPr>
              <a:t> </a:t>
            </a:r>
            <a:r>
              <a:rPr lang="en-US" err="1">
                <a:cs typeface="Calibri"/>
              </a:rPr>
              <a:t>obrázku</a:t>
            </a:r>
            <a:r>
              <a:rPr lang="en-US">
                <a:cs typeface="Calibri"/>
              </a:rPr>
              <a:t> </a:t>
            </a:r>
            <a:r>
              <a:rPr lang="en-US" err="1">
                <a:cs typeface="Calibri"/>
              </a:rPr>
              <a:t>sa</a:t>
            </a:r>
            <a:r>
              <a:rPr lang="en-US">
                <a:cs typeface="Calibri"/>
              </a:rPr>
              <a:t> </a:t>
            </a:r>
            <a:r>
              <a:rPr lang="en-US" err="1">
                <a:cs typeface="Calibri"/>
              </a:rPr>
              <a:t>nachádza</a:t>
            </a:r>
            <a:r>
              <a:rPr lang="en-US">
                <a:cs typeface="Calibri"/>
              </a:rPr>
              <a:t> </a:t>
            </a:r>
            <a:r>
              <a:rPr lang="en-US" b="1" err="1">
                <a:cs typeface="Calibri"/>
              </a:rPr>
              <a:t>korelačná</a:t>
            </a:r>
            <a:r>
              <a:rPr lang="en-US" b="1">
                <a:cs typeface="Calibri"/>
              </a:rPr>
              <a:t> </a:t>
            </a:r>
            <a:r>
              <a:rPr lang="en-US" b="1" err="1">
                <a:cs typeface="Calibri"/>
              </a:rPr>
              <a:t>matica</a:t>
            </a:r>
            <a:r>
              <a:rPr lang="en-US">
                <a:cs typeface="Calibri"/>
              </a:rPr>
              <a:t>, </a:t>
            </a:r>
            <a:r>
              <a:rPr lang="en-US" err="1">
                <a:cs typeface="Calibri"/>
              </a:rPr>
              <a:t>ktorá</a:t>
            </a:r>
            <a:r>
              <a:rPr lang="en-US">
                <a:cs typeface="Calibri"/>
              </a:rPr>
              <a:t> </a:t>
            </a:r>
            <a:r>
              <a:rPr lang="en-US" err="1">
                <a:cs typeface="Calibri"/>
              </a:rPr>
              <a:t>zobrazuje</a:t>
            </a:r>
            <a:r>
              <a:rPr lang="en-US">
                <a:cs typeface="Calibri"/>
              </a:rPr>
              <a:t> </a:t>
            </a:r>
            <a:r>
              <a:rPr lang="en-US" err="1">
                <a:cs typeface="Calibri"/>
              </a:rPr>
              <a:t>aktíva</a:t>
            </a:r>
            <a:r>
              <a:rPr lang="en-US">
                <a:cs typeface="Calibri"/>
              </a:rPr>
              <a:t> v </a:t>
            </a:r>
            <a:r>
              <a:rPr lang="en-US" err="1">
                <a:cs typeface="Calibri"/>
              </a:rPr>
              <a:t>takom</a:t>
            </a:r>
            <a:r>
              <a:rPr lang="en-US">
                <a:cs typeface="Calibri"/>
              </a:rPr>
              <a:t> </a:t>
            </a:r>
            <a:r>
              <a:rPr lang="en-US" err="1">
                <a:cs typeface="Calibri"/>
              </a:rPr>
              <a:t>poradí</a:t>
            </a:r>
            <a:r>
              <a:rPr lang="en-US">
                <a:cs typeface="Calibri"/>
              </a:rPr>
              <a:t>, aby </a:t>
            </a:r>
            <a:r>
              <a:rPr lang="en-US" err="1">
                <a:cs typeface="Calibri"/>
              </a:rPr>
              <a:t>sa</a:t>
            </a:r>
            <a:r>
              <a:rPr lang="en-US">
                <a:cs typeface="Calibri"/>
              </a:rPr>
              <a:t> </a:t>
            </a:r>
            <a:r>
              <a:rPr lang="en-US" b="1" err="1">
                <a:cs typeface="Calibri"/>
              </a:rPr>
              <a:t>najvyššie</a:t>
            </a:r>
            <a:r>
              <a:rPr lang="en-US" b="1">
                <a:cs typeface="Calibri"/>
              </a:rPr>
              <a:t> </a:t>
            </a:r>
            <a:r>
              <a:rPr lang="en-US" b="1" err="1">
                <a:cs typeface="Calibri"/>
              </a:rPr>
              <a:t>korelácie</a:t>
            </a:r>
            <a:r>
              <a:rPr lang="en-US" b="1">
                <a:cs typeface="Calibri"/>
              </a:rPr>
              <a:t> </a:t>
            </a:r>
            <a:r>
              <a:rPr lang="en-US" err="1">
                <a:cs typeface="Calibri"/>
              </a:rPr>
              <a:t>nachádzali</a:t>
            </a:r>
            <a:r>
              <a:rPr lang="en-US">
                <a:cs typeface="Calibri"/>
              </a:rPr>
              <a:t> v </a:t>
            </a:r>
            <a:r>
              <a:rPr lang="en-US" b="1" err="1">
                <a:cs typeface="Calibri"/>
              </a:rPr>
              <a:t>blízkosti</a:t>
            </a:r>
            <a:r>
              <a:rPr lang="en-US" b="1">
                <a:cs typeface="Calibri"/>
              </a:rPr>
              <a:t> </a:t>
            </a:r>
            <a:r>
              <a:rPr lang="en-US" b="1" err="1">
                <a:cs typeface="Calibri"/>
              </a:rPr>
              <a:t>diaognály</a:t>
            </a:r>
            <a:r>
              <a:rPr lang="en-US">
                <a:cs typeface="Calibri"/>
              </a:rPr>
              <a:t>. </a:t>
            </a:r>
            <a:r>
              <a:rPr lang="en-US" err="1">
                <a:cs typeface="Calibri"/>
              </a:rPr>
              <a:t>Takto</a:t>
            </a:r>
            <a:r>
              <a:rPr lang="en-US">
                <a:cs typeface="Calibri"/>
              </a:rPr>
              <a:t> </a:t>
            </a:r>
            <a:r>
              <a:rPr lang="en-US" err="1">
                <a:cs typeface="Calibri"/>
              </a:rPr>
              <a:t>upravená</a:t>
            </a:r>
            <a:r>
              <a:rPr lang="en-US">
                <a:cs typeface="Calibri"/>
              </a:rPr>
              <a:t> </a:t>
            </a:r>
            <a:r>
              <a:rPr lang="en-US" err="1">
                <a:cs typeface="Calibri"/>
              </a:rPr>
              <a:t>matica</a:t>
            </a:r>
            <a:r>
              <a:rPr lang="en-US">
                <a:cs typeface="Calibri"/>
              </a:rPr>
              <a:t> </a:t>
            </a:r>
            <a:r>
              <a:rPr lang="en-US" err="1">
                <a:cs typeface="Calibri"/>
              </a:rPr>
              <a:t>nám</a:t>
            </a:r>
            <a:r>
              <a:rPr lang="en-US">
                <a:cs typeface="Calibri"/>
              </a:rPr>
              <a:t> </a:t>
            </a:r>
            <a:r>
              <a:rPr lang="en-US" err="1">
                <a:cs typeface="Calibri"/>
              </a:rPr>
              <a:t>dáva</a:t>
            </a:r>
            <a:r>
              <a:rPr lang="en-US">
                <a:cs typeface="Calibri"/>
              </a:rPr>
              <a:t> </a:t>
            </a:r>
            <a:r>
              <a:rPr lang="en-US" err="1">
                <a:cs typeface="Calibri"/>
              </a:rPr>
              <a:t>možnosť</a:t>
            </a:r>
            <a:r>
              <a:rPr lang="en-US">
                <a:cs typeface="Calibri"/>
              </a:rPr>
              <a:t> </a:t>
            </a:r>
            <a:r>
              <a:rPr lang="en-US" err="1">
                <a:cs typeface="Calibri"/>
              </a:rPr>
              <a:t>nájsť</a:t>
            </a:r>
            <a:r>
              <a:rPr lang="en-US" b="1">
                <a:cs typeface="Calibri"/>
              </a:rPr>
              <a:t> </a:t>
            </a:r>
            <a:r>
              <a:rPr lang="en-US" b="1" err="1">
                <a:cs typeface="Calibri"/>
              </a:rPr>
              <a:t>skupiny</a:t>
            </a:r>
            <a:r>
              <a:rPr lang="en-US" b="1">
                <a:cs typeface="Calibri"/>
              </a:rPr>
              <a:t> aktív</a:t>
            </a:r>
            <a:r>
              <a:rPr lang="en-US">
                <a:cs typeface="Calibri"/>
              </a:rPr>
              <a:t>, </a:t>
            </a:r>
            <a:r>
              <a:rPr lang="en-US" err="1">
                <a:cs typeface="Calibri"/>
              </a:rPr>
              <a:t>ktoré</a:t>
            </a:r>
            <a:r>
              <a:rPr lang="en-US">
                <a:cs typeface="Calibri"/>
              </a:rPr>
              <a:t> </a:t>
            </a:r>
            <a:r>
              <a:rPr lang="en-US" err="1">
                <a:cs typeface="Calibri"/>
              </a:rPr>
              <a:t>majú</a:t>
            </a:r>
            <a:r>
              <a:rPr lang="en-US">
                <a:cs typeface="Calibri"/>
              </a:rPr>
              <a:t> </a:t>
            </a:r>
            <a:r>
              <a:rPr lang="en-US" err="1">
                <a:cs typeface="Calibri"/>
              </a:rPr>
              <a:t>medzi</a:t>
            </a:r>
            <a:r>
              <a:rPr lang="en-US">
                <a:cs typeface="Calibri"/>
              </a:rPr>
              <a:t> </a:t>
            </a:r>
            <a:r>
              <a:rPr lang="en-US" err="1">
                <a:cs typeface="Calibri"/>
              </a:rPr>
              <a:t>sebou</a:t>
            </a:r>
            <a:r>
              <a:rPr lang="en-US">
                <a:cs typeface="Calibri"/>
              </a:rPr>
              <a:t> </a:t>
            </a:r>
            <a:r>
              <a:rPr lang="en-US" b="1" err="1">
                <a:cs typeface="Calibri"/>
              </a:rPr>
              <a:t>vysoké</a:t>
            </a:r>
            <a:r>
              <a:rPr lang="en-US" b="1">
                <a:cs typeface="Calibri"/>
              </a:rPr>
              <a:t> </a:t>
            </a:r>
            <a:r>
              <a:rPr lang="en-US" b="1" err="1">
                <a:cs typeface="Calibri"/>
              </a:rPr>
              <a:t>korelácie</a:t>
            </a:r>
            <a:r>
              <a:rPr lang="en-US">
                <a:cs typeface="Calibri"/>
              </a:rPr>
              <a:t>. </a:t>
            </a:r>
            <a:r>
              <a:rPr lang="en-US" b="1">
                <a:cs typeface="Calibri"/>
              </a:rPr>
              <a:t>KLICK</a:t>
            </a:r>
            <a:r>
              <a:rPr lang="en-US">
                <a:cs typeface="Calibri"/>
              </a:rPr>
              <a:t> </a:t>
            </a:r>
            <a:r>
              <a:rPr lang="sk-SK">
                <a:cs typeface="Calibri"/>
              </a:rPr>
              <a:t>Prvá skupina, </a:t>
            </a:r>
            <a:r>
              <a:rPr lang="sk-SK" b="1">
                <a:cs typeface="Calibri"/>
              </a:rPr>
              <a:t>druhá skupina </a:t>
            </a:r>
            <a:r>
              <a:rPr lang="sk-SK">
                <a:cs typeface="Calibri"/>
              </a:rPr>
              <a:t>a tretia skupina... </a:t>
            </a:r>
            <a:r>
              <a:rPr lang="en-US" err="1">
                <a:cs typeface="Calibri"/>
              </a:rPr>
              <a:t>Pomocou</a:t>
            </a:r>
            <a:r>
              <a:rPr lang="en-US">
                <a:cs typeface="Calibri"/>
              </a:rPr>
              <a:t> </a:t>
            </a:r>
            <a:r>
              <a:rPr lang="en-US" err="1">
                <a:cs typeface="Calibri"/>
              </a:rPr>
              <a:t>metód</a:t>
            </a:r>
            <a:r>
              <a:rPr lang="en-US">
                <a:cs typeface="Calibri"/>
              </a:rPr>
              <a:t> </a:t>
            </a:r>
            <a:r>
              <a:rPr lang="en-US" err="1">
                <a:cs typeface="Calibri"/>
              </a:rPr>
              <a:t>strojového</a:t>
            </a:r>
            <a:r>
              <a:rPr lang="en-US">
                <a:cs typeface="Calibri"/>
              </a:rPr>
              <a:t> </a:t>
            </a:r>
            <a:r>
              <a:rPr lang="en-US" err="1">
                <a:cs typeface="Calibri"/>
              </a:rPr>
              <a:t>učenia</a:t>
            </a:r>
            <a:r>
              <a:rPr lang="en-US">
                <a:cs typeface="Calibri"/>
              </a:rPr>
              <a:t> </a:t>
            </a:r>
            <a:r>
              <a:rPr lang="en-US" err="1">
                <a:cs typeface="Calibri"/>
              </a:rPr>
              <a:t>môžeme</a:t>
            </a:r>
            <a:r>
              <a:rPr lang="en-US">
                <a:cs typeface="Calibri"/>
              </a:rPr>
              <a:t> </a:t>
            </a:r>
            <a:r>
              <a:rPr lang="en-US" err="1">
                <a:cs typeface="Calibri"/>
              </a:rPr>
              <a:t>na</a:t>
            </a:r>
            <a:r>
              <a:rPr lang="en-US">
                <a:cs typeface="Calibri"/>
              </a:rPr>
              <a:t> </a:t>
            </a:r>
            <a:r>
              <a:rPr lang="en-US" err="1">
                <a:cs typeface="Calibri"/>
              </a:rPr>
              <a:t>základe</a:t>
            </a:r>
            <a:r>
              <a:rPr lang="en-US">
                <a:cs typeface="Calibri"/>
              </a:rPr>
              <a:t> </a:t>
            </a:r>
            <a:r>
              <a:rPr lang="en-US" err="1">
                <a:cs typeface="Calibri"/>
              </a:rPr>
              <a:t>takejto</a:t>
            </a:r>
            <a:r>
              <a:rPr lang="en-US">
                <a:cs typeface="Calibri"/>
              </a:rPr>
              <a:t> </a:t>
            </a:r>
            <a:r>
              <a:rPr lang="en-US" err="1">
                <a:cs typeface="Calibri"/>
              </a:rPr>
              <a:t>matice</a:t>
            </a:r>
            <a:r>
              <a:rPr lang="en-US">
                <a:cs typeface="Calibri"/>
              </a:rPr>
              <a:t> </a:t>
            </a:r>
            <a:r>
              <a:rPr lang="en-US" err="1">
                <a:cs typeface="Calibri"/>
              </a:rPr>
              <a:t>vypočítať</a:t>
            </a:r>
            <a:r>
              <a:rPr lang="en-US">
                <a:cs typeface="Calibri"/>
              </a:rPr>
              <a:t> </a:t>
            </a:r>
            <a:r>
              <a:rPr lang="en-US" err="1">
                <a:cs typeface="Calibri"/>
              </a:rPr>
              <a:t>štruktúru</a:t>
            </a:r>
            <a:r>
              <a:rPr lang="en-US">
                <a:cs typeface="Calibri"/>
              </a:rPr>
              <a:t> </a:t>
            </a:r>
            <a:r>
              <a:rPr lang="en-US" err="1">
                <a:cs typeface="Calibri"/>
              </a:rPr>
              <a:t>rizikových</a:t>
            </a:r>
            <a:r>
              <a:rPr lang="en-US">
                <a:cs typeface="Calibri"/>
              </a:rPr>
              <a:t> </a:t>
            </a:r>
            <a:r>
              <a:rPr lang="en-US" err="1">
                <a:cs typeface="Calibri"/>
              </a:rPr>
              <a:t>faktorov</a:t>
            </a:r>
            <a:r>
              <a:rPr lang="en-US">
                <a:cs typeface="Calibri"/>
              </a:rPr>
              <a:t>.</a:t>
            </a:r>
          </a:p>
        </p:txBody>
      </p:sp>
      <p:sp>
        <p:nvSpPr>
          <p:cNvPr id="4" name="Slide Number Placeholder 3"/>
          <p:cNvSpPr>
            <a:spLocks noGrp="1"/>
          </p:cNvSpPr>
          <p:nvPr>
            <p:ph type="sldNum" sz="quarter" idx="5"/>
          </p:nvPr>
        </p:nvSpPr>
        <p:spPr/>
        <p:txBody>
          <a:bodyPr/>
          <a:lstStyle/>
          <a:p>
            <a:fld id="{3D8446DF-9B5A-4940-A46B-E8523D7E98F8}" type="slidenum">
              <a:rPr lang="sk-SK" smtClean="0"/>
              <a:t>32</a:t>
            </a:fld>
            <a:endParaRPr lang="sk-SK"/>
          </a:p>
        </p:txBody>
      </p:sp>
    </p:spTree>
    <p:extLst>
      <p:ext uri="{BB962C8B-B14F-4D97-AF65-F5344CB8AC3E}">
        <p14:creationId xmlns:p14="http://schemas.microsoft.com/office/powerpoint/2010/main" val="2234196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300" b="1" u="sng"/>
              <a:t>Ciele investora:</a:t>
            </a:r>
            <a:endParaRPr lang="en-GB" sz="1300"/>
          </a:p>
          <a:p>
            <a:pPr lvl="0"/>
            <a:r>
              <a:rPr lang="sk-SK" sz="1300"/>
              <a:t>Finančný cieľ – zabezpečiť maximalizáciu výnosu pri stanovenom rizikovom profile a dlhodobom investičnom horizonte</a:t>
            </a:r>
            <a:endParaRPr lang="en-GB" sz="1300"/>
          </a:p>
          <a:p>
            <a:pPr lvl="0"/>
            <a:r>
              <a:rPr lang="sk-SK" sz="1300"/>
              <a:t>Likvidita – intervenčné portfólio pre potrebu možného navyšovania ECB FX rezerv, </a:t>
            </a:r>
            <a:endParaRPr lang="en-GB" sz="1300"/>
          </a:p>
          <a:p>
            <a:pPr lvl="1"/>
            <a:r>
              <a:rPr lang="sk-SK" sz="1300" err="1"/>
              <a:t>second</a:t>
            </a:r>
            <a:r>
              <a:rPr lang="sk-SK" sz="1300"/>
              <a:t> </a:t>
            </a:r>
            <a:r>
              <a:rPr lang="sk-SK" sz="1300" err="1"/>
              <a:t>line</a:t>
            </a:r>
            <a:r>
              <a:rPr lang="sk-SK" sz="1300"/>
              <a:t> of </a:t>
            </a:r>
            <a:r>
              <a:rPr lang="sk-SK" sz="1300" err="1"/>
              <a:t>defence</a:t>
            </a:r>
            <a:r>
              <a:rPr lang="sk-SK" sz="1300"/>
              <a:t>	</a:t>
            </a:r>
            <a:endParaRPr lang="en-GB" sz="1300"/>
          </a:p>
          <a:p>
            <a:pPr lvl="1"/>
            <a:r>
              <a:rPr lang="sk-SK" sz="1300"/>
              <a:t>573 mil. EUR ekvivalent </a:t>
            </a:r>
            <a:endParaRPr lang="en-GB" sz="1300"/>
          </a:p>
          <a:p>
            <a:pPr lvl="0"/>
            <a:r>
              <a:rPr lang="sk-SK" sz="1300"/>
              <a:t>Zelený aspekt – najmenej rozpracované hľadisko, všeobecný súhlas, absencia konkrétnych riešení, obava o stratu výnosu</a:t>
            </a:r>
            <a:endParaRPr lang="en-GB" sz="1300"/>
          </a:p>
          <a:p>
            <a:pPr lvl="1"/>
            <a:r>
              <a:rPr lang="sk-SK" sz="1300"/>
              <a:t>Možné negatívne zoznamy – minimálny prienik, resp. </a:t>
            </a:r>
            <a:r>
              <a:rPr lang="sk-SK" sz="1300" err="1"/>
              <a:t>impact</a:t>
            </a:r>
            <a:endParaRPr lang="en-GB" sz="1300"/>
          </a:p>
          <a:p>
            <a:pPr lvl="1"/>
            <a:r>
              <a:rPr lang="sk-SK" sz="1300"/>
              <a:t>Zelené dlhopisy – možný negatívny dopad na hospodárenie</a:t>
            </a:r>
            <a:endParaRPr lang="en-GB" sz="1300"/>
          </a:p>
          <a:p>
            <a:pPr lvl="1"/>
            <a:r>
              <a:rPr lang="sk-SK" sz="1300"/>
              <a:t>ESG rating – výhrady voči S a G pilieru</a:t>
            </a:r>
            <a:endParaRPr lang="en-GB" sz="1300"/>
          </a:p>
          <a:p>
            <a:pPr lvl="1"/>
            <a:r>
              <a:rPr lang="sk-SK" sz="1300" err="1"/>
              <a:t>Greenium</a:t>
            </a:r>
            <a:r>
              <a:rPr lang="sk-SK" sz="1300"/>
              <a:t> – otázniky ohľadom trvácnosti fenoménu</a:t>
            </a:r>
            <a:endParaRPr lang="en-GB" sz="1300"/>
          </a:p>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3</a:t>
            </a:fld>
            <a:endParaRPr lang="sk-SK"/>
          </a:p>
        </p:txBody>
      </p:sp>
    </p:spTree>
    <p:extLst>
      <p:ext uri="{BB962C8B-B14F-4D97-AF65-F5344CB8AC3E}">
        <p14:creationId xmlns:p14="http://schemas.microsoft.com/office/powerpoint/2010/main" val="2184079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Na n</a:t>
            </a:r>
            <a:r>
              <a:rPr lang="sk-SK">
                <a:cs typeface="Calibri"/>
              </a:rPr>
              <a:t>a</a:t>
            </a:r>
            <a:r>
              <a:rPr lang="sk-SK" noProof="0">
                <a:cs typeface="Calibri"/>
              </a:rPr>
              <a:t>sledujúcom</a:t>
            </a:r>
            <a:r>
              <a:rPr lang="en-US">
                <a:cs typeface="Calibri"/>
              </a:rPr>
              <a:t> </a:t>
            </a:r>
            <a:r>
              <a:rPr lang="sk-SK">
                <a:cs typeface="Calibri"/>
              </a:rPr>
              <a:t>diagrame je zobrazená </a:t>
            </a:r>
            <a:r>
              <a:rPr lang="sk-SK" b="1">
                <a:cs typeface="Calibri"/>
              </a:rPr>
              <a:t>hierarchia aktív</a:t>
            </a:r>
            <a:r>
              <a:rPr lang="sk-SK">
                <a:cs typeface="Calibri"/>
              </a:rPr>
              <a:t>. Aktíva s vysokou koreláciou sú </a:t>
            </a:r>
            <a:r>
              <a:rPr lang="sk-SK" b="1">
                <a:cs typeface="Calibri"/>
              </a:rPr>
              <a:t>prepojené nižšie </a:t>
            </a:r>
            <a:r>
              <a:rPr lang="sk-SK" b="0">
                <a:cs typeface="Calibri"/>
              </a:rPr>
              <a:t>a</a:t>
            </a:r>
            <a:r>
              <a:rPr lang="sk-SK">
                <a:cs typeface="Calibri"/>
              </a:rPr>
              <a:t> aktíva s vyššou koreláciou sú prepojené vyššie. Modrou červenou a zelenou farbou sú zobrazené </a:t>
            </a:r>
            <a:r>
              <a:rPr lang="sk-SK" b="1">
                <a:cs typeface="Calibri"/>
              </a:rPr>
              <a:t>oblasti s vysokou koreláciou</a:t>
            </a:r>
            <a:r>
              <a:rPr lang="sk-SK">
                <a:cs typeface="Calibri"/>
              </a:rPr>
              <a:t>, ktoré boli v rámčekoch na predošlom </a:t>
            </a:r>
            <a:r>
              <a:rPr lang="sk-SK" err="1">
                <a:cs typeface="Calibri"/>
              </a:rPr>
              <a:t>slajde</a:t>
            </a:r>
            <a:r>
              <a:rPr lang="sk-SK">
                <a:cs typeface="Calibri"/>
              </a:rPr>
              <a:t>. Na základe hierarchie vieme vypočítať nové váhy.</a:t>
            </a:r>
            <a:endParaRPr lang="en-US">
              <a:cs typeface="Calibri"/>
            </a:endParaRPr>
          </a:p>
        </p:txBody>
      </p:sp>
      <p:sp>
        <p:nvSpPr>
          <p:cNvPr id="4" name="Slide Number Placeholder 3"/>
          <p:cNvSpPr>
            <a:spLocks noGrp="1"/>
          </p:cNvSpPr>
          <p:nvPr>
            <p:ph type="sldNum" sz="quarter" idx="5"/>
          </p:nvPr>
        </p:nvSpPr>
        <p:spPr/>
        <p:txBody>
          <a:bodyPr/>
          <a:lstStyle/>
          <a:p>
            <a:fld id="{3D8446DF-9B5A-4940-A46B-E8523D7E98F8}" type="slidenum">
              <a:rPr lang="sk-SK" smtClean="0"/>
              <a:t>33</a:t>
            </a:fld>
            <a:endParaRPr lang="sk-SK"/>
          </a:p>
        </p:txBody>
      </p:sp>
    </p:spTree>
    <p:extLst>
      <p:ext uri="{BB962C8B-B14F-4D97-AF65-F5344CB8AC3E}">
        <p14:creationId xmlns:p14="http://schemas.microsoft.com/office/powerpoint/2010/main" val="22451958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a:t>Ako zhrnutie by som uviedol hlavné </a:t>
            </a:r>
            <a:r>
              <a:rPr lang="sk-SK" b="1"/>
              <a:t>výhody</a:t>
            </a:r>
            <a:r>
              <a:rPr lang="sk-SK"/>
              <a:t> a </a:t>
            </a:r>
            <a:r>
              <a:rPr lang="sk-SK" b="1"/>
              <a:t>nevýhody metódy</a:t>
            </a:r>
            <a:r>
              <a:rPr lang="sk-SK"/>
              <a:t>. </a:t>
            </a:r>
          </a:p>
          <a:p>
            <a:r>
              <a:rPr lang="sk-SK"/>
              <a:t>Medzi hlavnú výhodu patrí, že nepotrebujeme odhad </a:t>
            </a:r>
            <a:r>
              <a:rPr lang="sk-SK" b="1"/>
              <a:t>očakávaného výnosu</a:t>
            </a:r>
            <a:r>
              <a:rPr lang="sk-SK"/>
              <a:t>, ktorý je vo všeobecnosti veľmi náročné získať.</a:t>
            </a:r>
            <a:endParaRPr lang="sk-SK">
              <a:cs typeface="Calibri"/>
            </a:endParaRPr>
          </a:p>
          <a:p>
            <a:r>
              <a:rPr lang="sk-SK"/>
              <a:t>S tým súvisí </a:t>
            </a:r>
            <a:r>
              <a:rPr lang="sk-SK" b="1"/>
              <a:t>stabilita výsledkov</a:t>
            </a:r>
            <a:r>
              <a:rPr lang="sk-SK"/>
              <a:t>. </a:t>
            </a:r>
            <a:r>
              <a:rPr lang="sk-SK" b="1"/>
              <a:t>Odhad </a:t>
            </a:r>
            <a:r>
              <a:rPr lang="sk-SK" b="1" err="1"/>
              <a:t>kovariančnej</a:t>
            </a:r>
            <a:r>
              <a:rPr lang="sk-SK" b="1"/>
              <a:t> matice</a:t>
            </a:r>
            <a:r>
              <a:rPr lang="sk-SK"/>
              <a:t>, ktorý je jediný potrebný údaj pre túto metódu</a:t>
            </a:r>
            <a:r>
              <a:rPr lang="sk-SK" b="1"/>
              <a:t> </a:t>
            </a:r>
            <a:r>
              <a:rPr lang="sk-SK"/>
              <a:t>je </a:t>
            </a:r>
            <a:r>
              <a:rPr lang="sk-SK" b="1"/>
              <a:t>oveľa stabilnejší</a:t>
            </a:r>
            <a:r>
              <a:rPr lang="sk-SK"/>
              <a:t> ako </a:t>
            </a:r>
            <a:r>
              <a:rPr lang="sk-SK" b="1"/>
              <a:t>odhad očakávaných výnosov. </a:t>
            </a:r>
            <a:endParaRPr lang="sk-SK" b="1">
              <a:cs typeface="Calibri"/>
            </a:endParaRPr>
          </a:p>
          <a:p>
            <a:r>
              <a:rPr lang="sk-SK"/>
              <a:t>Pri výbere aktív, ktoré nie sú všetky výrazne korelované, poskytuje metóda </a:t>
            </a:r>
            <a:r>
              <a:rPr lang="sk-SK" b="1"/>
              <a:t>diverzifikované portfólio</a:t>
            </a:r>
            <a:r>
              <a:rPr lang="sk-SK"/>
              <a:t>, ktoré má predpoklad generovať </a:t>
            </a:r>
            <a:r>
              <a:rPr lang="sk-SK" b="1"/>
              <a:t>stabilný výnos </a:t>
            </a:r>
            <a:r>
              <a:rPr lang="sk-SK"/>
              <a:t>pri meniacich sa trhových podmienkach.</a:t>
            </a:r>
            <a:endParaRPr lang="sk-SK">
              <a:cs typeface="Calibri"/>
            </a:endParaRPr>
          </a:p>
          <a:p>
            <a:r>
              <a:rPr lang="sk-SK"/>
              <a:t>Nevýhody metódy: </a:t>
            </a:r>
            <a:endParaRPr lang="sk-SK">
              <a:cs typeface="Calibri"/>
            </a:endParaRPr>
          </a:p>
          <a:p>
            <a:r>
              <a:rPr lang="sk-SK"/>
              <a:t>Metóda </a:t>
            </a:r>
            <a:r>
              <a:rPr lang="sk-SK" b="1"/>
              <a:t>zahrnie</a:t>
            </a:r>
            <a:r>
              <a:rPr lang="sk-SK"/>
              <a:t> každé aktívum </a:t>
            </a:r>
            <a:r>
              <a:rPr lang="sk-SK" b="1"/>
              <a:t>do portfólia. Žiadne nevylúči</a:t>
            </a:r>
            <a:r>
              <a:rPr lang="sk-SK"/>
              <a:t>, napríklad pre nedostatočný očakávaný </a:t>
            </a:r>
            <a:r>
              <a:rPr lang="sk-SK" b="1"/>
              <a:t>výnos</a:t>
            </a:r>
            <a:r>
              <a:rPr lang="sk-SK"/>
              <a:t>. Je teda potrebné pred použitím metódy zvážiť, ktoré aktíva zahrnúť do výpočtu.</a:t>
            </a:r>
            <a:endParaRPr lang="sk-SK">
              <a:cs typeface="Calibri"/>
            </a:endParaRPr>
          </a:p>
          <a:p>
            <a:r>
              <a:rPr lang="sk-SK"/>
              <a:t>Výsledkom je jedno portfólio, čo je nevýhoda, lebo pre investora môže byť </a:t>
            </a:r>
            <a:r>
              <a:rPr lang="sk-SK" b="1"/>
              <a:t>vhodné ponúknuť sadu portfólií </a:t>
            </a:r>
            <a:r>
              <a:rPr lang="sk-SK"/>
              <a:t>medzi ktorými si môže vybrať.</a:t>
            </a:r>
            <a:endParaRPr lang="sk-SK">
              <a:cs typeface="Calibri"/>
            </a:endParaRPr>
          </a:p>
          <a:p>
            <a:r>
              <a:rPr lang="sk-SK"/>
              <a:t>Metóda sama o sebe nepodporuje </a:t>
            </a:r>
            <a:r>
              <a:rPr lang="sk-SK" b="1"/>
              <a:t>nastavenie ohraničení </a:t>
            </a:r>
            <a:r>
              <a:rPr lang="sk-SK"/>
              <a:t>pre jednotlivé aktíva. Odstránenie posledných dvoch nevýhod by mohlo byť </a:t>
            </a:r>
            <a:r>
              <a:rPr lang="sk-SK" b="1"/>
              <a:t>predmetom ďalšieho vývoja.</a:t>
            </a:r>
            <a:r>
              <a:rPr lang="sk-SK"/>
              <a:t> </a:t>
            </a:r>
          </a:p>
          <a:p>
            <a:endParaRPr lang="sk-SK"/>
          </a:p>
          <a:p>
            <a:r>
              <a:rPr lang="sk-SK">
                <a:cs typeface="Calibri"/>
              </a:rPr>
              <a:t>Risk parity metóda je </a:t>
            </a:r>
            <a:r>
              <a:rPr lang="sk-SK" b="1">
                <a:cs typeface="Calibri"/>
              </a:rPr>
              <a:t>štandardná </a:t>
            </a:r>
            <a:r>
              <a:rPr lang="sk-SK">
                <a:cs typeface="Calibri"/>
              </a:rPr>
              <a:t>metóda používaná </a:t>
            </a:r>
            <a:r>
              <a:rPr lang="sk-SK" b="1">
                <a:cs typeface="Calibri"/>
              </a:rPr>
              <a:t>investormi </a:t>
            </a:r>
            <a:r>
              <a:rPr lang="sk-SK">
                <a:cs typeface="Calibri"/>
              </a:rPr>
              <a:t>a medzi nimi </a:t>
            </a:r>
            <a:r>
              <a:rPr lang="sk-SK" b="1">
                <a:cs typeface="Calibri"/>
              </a:rPr>
              <a:t>aj centrálnymi bankami</a:t>
            </a:r>
            <a:r>
              <a:rPr lang="sk-SK">
                <a:cs typeface="Calibri"/>
              </a:rPr>
              <a:t>. Napríklad túto metódu už dlho používa </a:t>
            </a:r>
            <a:r>
              <a:rPr lang="sk-SK" b="1">
                <a:cs typeface="Calibri"/>
              </a:rPr>
              <a:t>centrálna banka Litvy,</a:t>
            </a:r>
            <a:r>
              <a:rPr lang="sk-SK">
                <a:cs typeface="Calibri"/>
              </a:rPr>
              <a:t> ktorá je tiež </a:t>
            </a:r>
            <a:r>
              <a:rPr lang="sk-SK" b="1">
                <a:cs typeface="Calibri"/>
              </a:rPr>
              <a:t>členom programu RAMP</a:t>
            </a:r>
            <a:r>
              <a:rPr lang="sk-SK">
                <a:cs typeface="Calibri"/>
              </a:rPr>
              <a:t> a  s ktorou sme pri vývoji </a:t>
            </a:r>
            <a:r>
              <a:rPr lang="sk-SK" b="1">
                <a:cs typeface="Calibri"/>
              </a:rPr>
              <a:t>boli v kontakte</a:t>
            </a:r>
            <a:r>
              <a:rPr lang="sk-SK">
                <a:cs typeface="Calibri"/>
              </a:rPr>
              <a:t>.</a:t>
            </a:r>
            <a:endParaRPr lang="sk-SK"/>
          </a:p>
          <a:p>
            <a:r>
              <a:rPr lang="sk-SK"/>
              <a:t>Nateraz sme sa ale rozhodli (aj vzhľadom na </a:t>
            </a:r>
            <a:r>
              <a:rPr lang="sk-SK" b="1"/>
              <a:t>vyjadrenia členov IV</a:t>
            </a:r>
            <a:r>
              <a:rPr lang="sk-SK"/>
              <a:t>) venovať </a:t>
            </a:r>
            <a:r>
              <a:rPr lang="sk-SK" b="1"/>
              <a:t>viac úsilia</a:t>
            </a:r>
            <a:r>
              <a:rPr lang="sk-SK"/>
              <a:t> inej metóde a to konkrétne </a:t>
            </a:r>
            <a:r>
              <a:rPr lang="sk-SK" b="1"/>
              <a:t>metóde </a:t>
            </a:r>
            <a:r>
              <a:rPr lang="sk-SK" b="1" err="1"/>
              <a:t>Mean-Variance</a:t>
            </a:r>
            <a:r>
              <a:rPr lang="sk-SK" b="1"/>
              <a:t> optimalizácie</a:t>
            </a:r>
            <a:r>
              <a:rPr lang="sk-SK"/>
              <a:t>.</a:t>
            </a:r>
            <a:endParaRPr lang="sk-SK">
              <a:cs typeface="Calibri"/>
            </a:endParaRPr>
          </a:p>
          <a:p>
            <a:r>
              <a:rPr lang="sk-SK">
                <a:cs typeface="Calibri"/>
              </a:rPr>
              <a:t>Je možné, že sa ešte v budúcnosti k risk parity metódam vrátime.</a:t>
            </a:r>
          </a:p>
        </p:txBody>
      </p:sp>
      <p:sp>
        <p:nvSpPr>
          <p:cNvPr id="4" name="Slide Number Placeholder 3"/>
          <p:cNvSpPr>
            <a:spLocks noGrp="1"/>
          </p:cNvSpPr>
          <p:nvPr>
            <p:ph type="sldNum" sz="quarter" idx="5"/>
          </p:nvPr>
        </p:nvSpPr>
        <p:spPr/>
        <p:txBody>
          <a:bodyPr/>
          <a:lstStyle/>
          <a:p>
            <a:fld id="{3D8446DF-9B5A-4940-A46B-E8523D7E98F8}" type="slidenum">
              <a:rPr lang="sk-SK" smtClean="0"/>
              <a:t>34</a:t>
            </a:fld>
            <a:endParaRPr lang="sk-SK"/>
          </a:p>
        </p:txBody>
      </p:sp>
    </p:spTree>
    <p:extLst>
      <p:ext uri="{BB962C8B-B14F-4D97-AF65-F5344CB8AC3E}">
        <p14:creationId xmlns:p14="http://schemas.microsoft.com/office/powerpoint/2010/main" val="6559354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k-SK" sz="1200" err="1"/>
              <a:t>Mean</a:t>
            </a:r>
            <a:r>
              <a:rPr lang="sk-SK" sz="1200"/>
              <a:t> </a:t>
            </a:r>
            <a:r>
              <a:rPr lang="sk-SK" sz="1200" err="1"/>
              <a:t>Variance</a:t>
            </a:r>
            <a:r>
              <a:rPr lang="sk-SK" sz="1200"/>
              <a:t> optimalizácia, medzi ktoré patrí aj klasický </a:t>
            </a:r>
            <a:r>
              <a:rPr lang="sk-SK" sz="1200" err="1"/>
              <a:t>Markowitzov</a:t>
            </a:r>
            <a:r>
              <a:rPr lang="sk-SK" sz="1200"/>
              <a:t> model, hľadá </a:t>
            </a:r>
            <a:r>
              <a:rPr lang="sk-SK" sz="1200" err="1"/>
              <a:t>efektívné</a:t>
            </a:r>
            <a:r>
              <a:rPr lang="sk-SK" sz="1200"/>
              <a:t> portfóliá buď maximalizáciou očakávaného výnosu pre jednotlivé úrovne rizika alebo minimalizáciou rizika pre jednotlivé úrovne výnosu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k-SK" sz="1200"/>
              <a:t>Na grafe sú efektívne portfóliá, je ich 50,, na x-ovej osi je štandardná odchýlka ako miera rizika, na y – novej osi je očakávaný výnos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k-SK" sz="1200"/>
              <a:t>Keď pôjdeme zľava doprava, tak sa pridáva riziko a zároveň zvyšuje očakávaný výnos, portfólio celkom vpravo je najviac rizikové so štandardnou odchýlkou 16%, ale aj s najvyšším očakávaným výnosom 10%, v tomto príklade je to portfólio, ktoré obsahuje 100% zlata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k-SK" sz="1200"/>
              <a:t>Celkom vľavo dole je najmenej rizikové portfólio, v tomto príklade je to portfólio ktoré obsahuje 100% v dlhopisových portfóliách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k-SK" sz="1200"/>
              <a:t>Medzi nimi sú portfóliá ktoré obsahujú rôzne kombinácie, pričom je splnená efektivita</a:t>
            </a:r>
            <a:r>
              <a:rPr lang="en-US" sz="1200"/>
              <a:t>, </a:t>
            </a:r>
            <a:r>
              <a:rPr lang="sk-SK" sz="1200"/>
              <a:t>v tom že ide o portfólio s</a:t>
            </a:r>
            <a:r>
              <a:rPr lang="sk-SK"/>
              <a:t> najnižšou št. odchýlkou pri danej úrovni výnosu</a:t>
            </a:r>
          </a:p>
        </p:txBody>
      </p:sp>
      <p:sp>
        <p:nvSpPr>
          <p:cNvPr id="4" name="Slide Number Placeholder 3"/>
          <p:cNvSpPr>
            <a:spLocks noGrp="1"/>
          </p:cNvSpPr>
          <p:nvPr>
            <p:ph type="sldNum" sz="quarter" idx="5"/>
          </p:nvPr>
        </p:nvSpPr>
        <p:spPr/>
        <p:txBody>
          <a:bodyPr/>
          <a:lstStyle/>
          <a:p>
            <a:fld id="{3D8446DF-9B5A-4940-A46B-E8523D7E98F8}" type="slidenum">
              <a:rPr lang="sk-SK" smtClean="0"/>
              <a:t>35</a:t>
            </a:fld>
            <a:endParaRPr lang="sk-SK"/>
          </a:p>
        </p:txBody>
      </p:sp>
    </p:spTree>
    <p:extLst>
      <p:ext uri="{BB962C8B-B14F-4D97-AF65-F5344CB8AC3E}">
        <p14:creationId xmlns:p14="http://schemas.microsoft.com/office/powerpoint/2010/main" val="329535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k-SK" sz="1200" err="1"/>
              <a:t>Markowitzov</a:t>
            </a:r>
            <a:r>
              <a:rPr lang="sk-SK" sz="1200"/>
              <a:t> model má výhody v tom že zohľadňuje očakávané výnosy, ktoré chceme pri optimalizácii využiť a tiež vie zakomponovať vhodné ohraničenia pre portfóliá, čo sú výhody oproti risk parity modelu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k-SK" sz="1200"/>
              <a:t>Má ale aj nevýhodu v tom že výsledné váhy portfólií sú veľmi citlivé na hodnoty vstupných parametrov ako sú očakávané výnosy a </a:t>
            </a:r>
            <a:r>
              <a:rPr lang="sk-SK" sz="1200" err="1"/>
              <a:t>kovariančná</a:t>
            </a:r>
            <a:r>
              <a:rPr lang="sk-SK" sz="1200"/>
              <a:t> matica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k-SK" sz="1200"/>
              <a:t>Na zmiernenie tejto nevýhody sú riešenia, ktoré sa dajú rozdeliť do 2 skupín, sú to robustné metódy odhadov vstupných parametrov, napríklad pre očakávane výnosy je to model Black-</a:t>
            </a:r>
            <a:r>
              <a:rPr lang="sk-SK" sz="1200" err="1"/>
              <a:t>Litterman</a:t>
            </a:r>
            <a:r>
              <a:rPr lang="sk-SK" sz="1200"/>
              <a:t>, ktorý sme si predstavili v minulej prezentácii, alebo metóda </a:t>
            </a:r>
            <a:r>
              <a:rPr lang="sk-SK" sz="1200" err="1"/>
              <a:t>Shrinkage</a:t>
            </a:r>
            <a:r>
              <a:rPr lang="sk-SK" sz="1200"/>
              <a:t> pre </a:t>
            </a:r>
            <a:r>
              <a:rPr lang="sk-SK" sz="1200" err="1"/>
              <a:t>kovariančnú</a:t>
            </a:r>
            <a:r>
              <a:rPr lang="sk-SK" sz="1200"/>
              <a:t> matice, ktorej sme sa zatiaľ detailnejšie nevenovali </a:t>
            </a:r>
          </a:p>
          <a:p>
            <a:pPr marL="171450" indent="-171450">
              <a:buFont typeface="Arial" panose="020B0604020202020204" pitchFamily="34" charset="0"/>
              <a:buChar char="•"/>
            </a:pPr>
            <a:r>
              <a:rPr lang="sk-SK" sz="1200"/>
              <a:t>Druhou skupinou sú robustné metódy optimalizácie, medzi ktoré patrí </a:t>
            </a:r>
            <a:r>
              <a:rPr lang="sk-SK" sz="1200" err="1"/>
              <a:t>Resampling</a:t>
            </a:r>
            <a:endParaRPr lang="sk-SK" sz="1200"/>
          </a:p>
        </p:txBody>
      </p:sp>
      <p:sp>
        <p:nvSpPr>
          <p:cNvPr id="4" name="Slide Number Placeholder 3"/>
          <p:cNvSpPr>
            <a:spLocks noGrp="1"/>
          </p:cNvSpPr>
          <p:nvPr>
            <p:ph type="sldNum" sz="quarter" idx="5"/>
          </p:nvPr>
        </p:nvSpPr>
        <p:spPr/>
        <p:txBody>
          <a:bodyPr/>
          <a:lstStyle/>
          <a:p>
            <a:fld id="{3D8446DF-9B5A-4940-A46B-E8523D7E98F8}" type="slidenum">
              <a:rPr lang="sk-SK" smtClean="0"/>
              <a:t>36</a:t>
            </a:fld>
            <a:endParaRPr lang="sk-SK"/>
          </a:p>
        </p:txBody>
      </p:sp>
    </p:spTree>
    <p:extLst>
      <p:ext uri="{BB962C8B-B14F-4D97-AF65-F5344CB8AC3E}">
        <p14:creationId xmlns:p14="http://schemas.microsoft.com/office/powerpoint/2010/main" val="1586905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sk-SK" sz="2400" err="1"/>
              <a:t>Resampling</a:t>
            </a:r>
            <a:r>
              <a:rPr lang="sk-SK" sz="2400"/>
              <a:t> tak ako </a:t>
            </a:r>
            <a:r>
              <a:rPr lang="sk-SK" sz="2400" err="1"/>
              <a:t>markowitz</a:t>
            </a:r>
            <a:r>
              <a:rPr lang="sk-SK" sz="2400"/>
              <a:t> je </a:t>
            </a:r>
            <a:r>
              <a:rPr lang="sk-SK" sz="2400" err="1"/>
              <a:t>mean</a:t>
            </a:r>
            <a:r>
              <a:rPr lang="sk-SK" sz="2400"/>
              <a:t> </a:t>
            </a:r>
            <a:r>
              <a:rPr lang="sk-SK" sz="2400" err="1"/>
              <a:t>variance</a:t>
            </a:r>
            <a:r>
              <a:rPr lang="sk-SK" sz="2400"/>
              <a:t> optimalizácia, pričom zohľadňuje neistotu vstupných parametrov, ako sú očakávané výnosy a </a:t>
            </a:r>
            <a:r>
              <a:rPr lang="sk-SK" sz="2400" err="1"/>
              <a:t>kovariančná</a:t>
            </a:r>
            <a:r>
              <a:rPr lang="sk-SK" sz="2400"/>
              <a:t> matica</a:t>
            </a:r>
          </a:p>
          <a:p>
            <a:pPr marL="342900" indent="-342900">
              <a:buFont typeface="Arial" panose="020B0604020202020204" pitchFamily="34" charset="0"/>
              <a:buChar char="•"/>
            </a:pPr>
            <a:r>
              <a:rPr lang="sk-SK" sz="2400"/>
              <a:t>Postup </a:t>
            </a:r>
            <a:r>
              <a:rPr lang="sk-SK" sz="2400" err="1"/>
              <a:t>Resamplingu</a:t>
            </a:r>
            <a:r>
              <a:rPr lang="sk-SK" sz="2400"/>
              <a:t> je že v prípade viacerých tried aktív tak ako v našom modeli, na začiatku sa generujú výnosy z viacrozmerného normálneho rozdelenie. Z tohto rozdelenia sa získajú nové stredné hodnoty očakávaných výnosov, ktoré sú o niečo odlišnejšie od pôvodných. To ako sa odlišujú od pôvodných stredných hodnôt z historických dát záleží od náhodného procesu</a:t>
            </a:r>
          </a:p>
          <a:p>
            <a:pPr marL="342900" indent="-342900">
              <a:buFont typeface="Arial" panose="020B0604020202020204" pitchFamily="34" charset="0"/>
              <a:buChar char="•"/>
            </a:pPr>
            <a:r>
              <a:rPr lang="sk-SK" sz="2400"/>
              <a:t>Následne sa vypočítajú nové efektívne portfóliá a Tento postup sa zopakuje niekoľkokrát, v tomto príklade 50 – krát. Počtu simulácii sa ešte budeme viac venovať pri kalibrácii modelu</a:t>
            </a:r>
          </a:p>
        </p:txBody>
      </p:sp>
      <p:sp>
        <p:nvSpPr>
          <p:cNvPr id="4" name="Slide Number Placeholder 3"/>
          <p:cNvSpPr>
            <a:spLocks noGrp="1"/>
          </p:cNvSpPr>
          <p:nvPr>
            <p:ph type="sldNum" sz="quarter" idx="5"/>
          </p:nvPr>
        </p:nvSpPr>
        <p:spPr/>
        <p:txBody>
          <a:bodyPr/>
          <a:lstStyle/>
          <a:p>
            <a:fld id="{3D8446DF-9B5A-4940-A46B-E8523D7E98F8}" type="slidenum">
              <a:rPr lang="sk-SK" smtClean="0"/>
              <a:t>37</a:t>
            </a:fld>
            <a:endParaRPr lang="sk-SK"/>
          </a:p>
        </p:txBody>
      </p:sp>
    </p:spTree>
    <p:extLst>
      <p:ext uri="{BB962C8B-B14F-4D97-AF65-F5344CB8AC3E}">
        <p14:creationId xmlns:p14="http://schemas.microsoft.com/office/powerpoint/2010/main" val="20800241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k-SK"/>
              <a:t>Výsledky podľa predchádzajúceho postupu </a:t>
            </a:r>
            <a:r>
              <a:rPr lang="sk-SK" err="1"/>
              <a:t>resamplingu</a:t>
            </a:r>
            <a:r>
              <a:rPr lang="sk-SK"/>
              <a:t> sú zobrazené v nasledujúcom grafe. </a:t>
            </a:r>
          </a:p>
          <a:p>
            <a:pPr marL="171450" indent="-171450">
              <a:buFont typeface="Arial" panose="020B0604020202020204" pitchFamily="34" charset="0"/>
              <a:buChar char="•"/>
            </a:pPr>
            <a:r>
              <a:rPr lang="sk-SK"/>
              <a:t>Modrou farbou sú zobrazené efektívne portfóliá. </a:t>
            </a:r>
            <a:r>
              <a:rPr lang="pl-PL"/>
              <a:t>Ich množstvo je väčšie, keďže sme optimalizáciu spustili 50 – krát, vždy s inou sadou očakávaných výnosov a štandardných odchýlok. V rámci každej optimalizácie je vypočítaných 50 portfólií, spolu je to 2500 portfólií. Najviac portfólií je umiestených uprostred, niektoré portfóliá sú viac rozptýlené, čo vyplynulo z normálneho rozdelenia.</a:t>
            </a:r>
          </a:p>
          <a:p>
            <a:pPr marL="171450" indent="-171450">
              <a:buFont typeface="Arial" panose="020B0604020202020204" pitchFamily="34" charset="0"/>
              <a:buChar char="•"/>
            </a:pPr>
            <a:r>
              <a:rPr lang="pl-PL"/>
              <a:t>V poslednom kroku sa vypočítajú resamplované efektívné portfóliá, zobrazené sú červenou farbou. (z portfólií ktoré prislúchajú rovnakému poradiu) </a:t>
            </a:r>
          </a:p>
          <a:p>
            <a:pPr marL="171450" indent="-171450">
              <a:buFont typeface="Arial" panose="020B0604020202020204" pitchFamily="34" charset="0"/>
              <a:buChar char="•"/>
            </a:pPr>
            <a:r>
              <a:rPr lang="pl-PL"/>
              <a:t>Týmto postupom Resamplingu je vypočítaná efektívna hranica, ktorá je stabilnejšia oproti Markowitzovej.</a:t>
            </a:r>
          </a:p>
          <a:p>
            <a:pPr marL="171450" indent="-171450">
              <a:buFont typeface="Arial" panose="020B0604020202020204" pitchFamily="34" charset="0"/>
              <a:buChar char="•"/>
            </a:pPr>
            <a:r>
              <a:rPr lang="pl-PL"/>
              <a:t>Ďalej by som odovzdal slovo Máriovi</a:t>
            </a:r>
          </a:p>
          <a:p>
            <a:pPr marL="171450" indent="-171450">
              <a:buFont typeface="Arial" panose="020B0604020202020204" pitchFamily="34" charset="0"/>
              <a:buChar char="•"/>
            </a:pPr>
            <a:endParaRPr lang="pl-PL"/>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a:t>(a na základe literatúry z ktorj sme čerpali - od Michauda aj efektívnejšia, výnosnejšia, pri spätnom testovaní)</a:t>
            </a:r>
          </a:p>
          <a:p>
            <a:pPr marL="171450" indent="-171450">
              <a:buFont typeface="Arial" panose="020B0604020202020204" pitchFamily="34" charset="0"/>
              <a:buChar char="•"/>
            </a:pPr>
            <a:endParaRPr lang="pl-PL"/>
          </a:p>
          <a:p>
            <a:pPr marL="171450" indent="-171450">
              <a:buFont typeface="Arial" panose="020B0604020202020204" pitchFamily="34" charset="0"/>
              <a:buChar char="•"/>
            </a:pPr>
            <a:endParaRPr lang="sk-SK"/>
          </a:p>
        </p:txBody>
      </p:sp>
      <p:sp>
        <p:nvSpPr>
          <p:cNvPr id="4" name="Slide Number Placeholder 3"/>
          <p:cNvSpPr>
            <a:spLocks noGrp="1"/>
          </p:cNvSpPr>
          <p:nvPr>
            <p:ph type="sldNum" sz="quarter" idx="5"/>
          </p:nvPr>
        </p:nvSpPr>
        <p:spPr/>
        <p:txBody>
          <a:bodyPr/>
          <a:lstStyle/>
          <a:p>
            <a:fld id="{3D8446DF-9B5A-4940-A46B-E8523D7E98F8}" type="slidenum">
              <a:rPr lang="sk-SK" smtClean="0"/>
              <a:t>38</a:t>
            </a:fld>
            <a:endParaRPr lang="sk-SK"/>
          </a:p>
        </p:txBody>
      </p:sp>
    </p:spTree>
    <p:extLst>
      <p:ext uri="{BB962C8B-B14F-4D97-AF65-F5344CB8AC3E}">
        <p14:creationId xmlns:p14="http://schemas.microsoft.com/office/powerpoint/2010/main" val="33999097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sk-SK">
                <a:cs typeface="Calibri"/>
              </a:rPr>
              <a:t>V nasledujúcich </a:t>
            </a:r>
            <a:r>
              <a:rPr lang="sk-SK" err="1">
                <a:cs typeface="Calibri"/>
              </a:rPr>
              <a:t>slajdoch</a:t>
            </a:r>
            <a:r>
              <a:rPr lang="sk-SK">
                <a:cs typeface="Calibri"/>
              </a:rPr>
              <a:t> si ukážeme </a:t>
            </a:r>
            <a:r>
              <a:rPr lang="sk-SK" b="1">
                <a:cs typeface="Calibri"/>
              </a:rPr>
              <a:t>modelový príklad</a:t>
            </a:r>
            <a:r>
              <a:rPr lang="sk-SK">
                <a:cs typeface="Calibri"/>
              </a:rPr>
              <a:t>, ako by sa uvedená teória mohla aplikovať v </a:t>
            </a:r>
            <a:r>
              <a:rPr lang="sk-SK" b="1">
                <a:cs typeface="Calibri"/>
              </a:rPr>
              <a:t>podmienkach NBS</a:t>
            </a:r>
            <a:r>
              <a:rPr lang="sk-SK">
                <a:cs typeface="Calibri"/>
              </a:rPr>
              <a:t>. V prvom rade sme si určili ohraničenia, ktoré sú zobrazené v tabuľke. Vychádzali sme z</a:t>
            </a:r>
            <a:r>
              <a:rPr lang="sk-SK"/>
              <a:t> pozícií NBS v polovici septembra, tie sú v miliardách zobrazené v tabuľke v stĺpci napravo. Následne sme si určili pre účely tohto príkladu objem nových investícií na úroveň 300mil. </a:t>
            </a:r>
            <a:r>
              <a:rPr lang="sk-SK" b="1"/>
              <a:t>KLIK </a:t>
            </a:r>
            <a:r>
              <a:rPr lang="sk-SK"/>
              <a:t>  </a:t>
            </a:r>
            <a:endParaRPr lang="en-US"/>
          </a:p>
          <a:p>
            <a:pPr defTabSz="990478">
              <a:defRPr/>
            </a:pPr>
            <a:r>
              <a:rPr lang="sk-SK">
                <a:cs typeface="Calibri"/>
              </a:rPr>
              <a:t>Zlato, potenciálne intervenčné portfólio a dlhopisové ASW portfólia sú nastavené na </a:t>
            </a:r>
            <a:r>
              <a:rPr lang="sk-SK" b="1">
                <a:cs typeface="Calibri"/>
              </a:rPr>
              <a:t>nemenný objem</a:t>
            </a:r>
            <a:r>
              <a:rPr lang="sk-SK">
                <a:cs typeface="Calibri"/>
              </a:rPr>
              <a:t>. Dôvody prečo je intervenčné portfólio a zlato stanovené ako fixné sú zjavné. Pri ASW portfóliách sme sa chceli vyhnúť tomu, aby </a:t>
            </a:r>
            <a:r>
              <a:rPr lang="sk-SK" err="1">
                <a:cs typeface="Calibri"/>
              </a:rPr>
              <a:t>optimálizácia</a:t>
            </a:r>
            <a:r>
              <a:rPr lang="sk-SK">
                <a:cs typeface="Calibri"/>
              </a:rPr>
              <a:t> </a:t>
            </a:r>
            <a:r>
              <a:rPr lang="sk-SK" b="1">
                <a:cs typeface="Calibri"/>
              </a:rPr>
              <a:t>navrhovala veľké ASW odpredaje </a:t>
            </a:r>
            <a:r>
              <a:rPr lang="sk-SK">
                <a:cs typeface="Calibri"/>
              </a:rPr>
              <a:t>portfólia (mnohokrát aj </a:t>
            </a:r>
            <a:r>
              <a:rPr lang="sk-SK" b="1">
                <a:cs typeface="Calibri"/>
              </a:rPr>
              <a:t>celého ASW portfólia</a:t>
            </a:r>
            <a:r>
              <a:rPr lang="sk-SK">
                <a:cs typeface="Calibri"/>
              </a:rPr>
              <a:t>), čo považujeme z hľadiska stratégie za </a:t>
            </a:r>
            <a:r>
              <a:rPr lang="sk-SK" b="1">
                <a:cs typeface="Calibri"/>
              </a:rPr>
              <a:t>nežiadúci výsledok</a:t>
            </a:r>
            <a:r>
              <a:rPr lang="sk-SK">
                <a:cs typeface="Calibri"/>
              </a:rPr>
              <a:t>. Preto sa ukázal ako </a:t>
            </a:r>
            <a:r>
              <a:rPr lang="sk-SK" b="1">
                <a:cs typeface="Calibri"/>
              </a:rPr>
              <a:t>najlepší prístup</a:t>
            </a:r>
            <a:r>
              <a:rPr lang="sk-SK">
                <a:cs typeface="Calibri"/>
              </a:rPr>
              <a:t>, že váhu ASW portfólia </a:t>
            </a:r>
            <a:r>
              <a:rPr lang="sk-SK" b="1">
                <a:cs typeface="Calibri"/>
              </a:rPr>
              <a:t>sme neoptimalizovali</a:t>
            </a:r>
            <a:r>
              <a:rPr lang="sk-SK">
                <a:cs typeface="Calibri"/>
              </a:rPr>
              <a:t>, ale venovali sme sledovaniu zmien veľkosti ASW portfólia </a:t>
            </a:r>
            <a:r>
              <a:rPr lang="sk-SK" b="1">
                <a:cs typeface="Calibri"/>
              </a:rPr>
              <a:t>osobitný scenár</a:t>
            </a:r>
            <a:r>
              <a:rPr lang="sk-SK">
                <a:cs typeface="Calibri"/>
              </a:rPr>
              <a:t>, ktorý bude ukázaný v </a:t>
            </a:r>
            <a:r>
              <a:rPr lang="sk-SK" b="1">
                <a:cs typeface="Calibri"/>
              </a:rPr>
              <a:t>prezentácií neskôr</a:t>
            </a:r>
            <a:r>
              <a:rPr lang="sk-SK">
                <a:cs typeface="Calibri"/>
              </a:rPr>
              <a:t>. </a:t>
            </a:r>
            <a:r>
              <a:rPr lang="sk-SK" b="1">
                <a:cs typeface="Calibri"/>
              </a:rPr>
              <a:t>Pre CNY portfólio </a:t>
            </a:r>
            <a:r>
              <a:rPr lang="sk-SK">
                <a:cs typeface="Calibri"/>
              </a:rPr>
              <a:t>a </a:t>
            </a:r>
            <a:r>
              <a:rPr lang="sk-SK" b="1">
                <a:cs typeface="Calibri"/>
              </a:rPr>
              <a:t>akciové investície </a:t>
            </a:r>
            <a:r>
              <a:rPr lang="sk-SK">
                <a:cs typeface="Calibri"/>
              </a:rPr>
              <a:t>sme nastavili </a:t>
            </a:r>
            <a:r>
              <a:rPr lang="sk-SK" b="1">
                <a:cs typeface="Calibri"/>
              </a:rPr>
              <a:t>dolné ohraničenie</a:t>
            </a:r>
            <a:r>
              <a:rPr lang="sk-SK">
                <a:cs typeface="Calibri"/>
              </a:rPr>
              <a:t> </a:t>
            </a:r>
            <a:r>
              <a:rPr lang="sk-SK" b="1">
                <a:cs typeface="Calibri"/>
              </a:rPr>
              <a:t>na aktuálny objem</a:t>
            </a:r>
            <a:r>
              <a:rPr lang="sk-SK">
                <a:cs typeface="Calibri"/>
              </a:rPr>
              <a:t>, pretože nepredpokladáme, že by chcela NBS tieto investície predávať, ale vieme si ale predstaviť ich navýšenie. Posledné tri nové aktíva sme zahrnuli bez ohraničenia. </a:t>
            </a:r>
          </a:p>
          <a:p>
            <a:pPr defTabSz="990478">
              <a:defRPr/>
            </a:pPr>
            <a:endParaRPr lang="sk-SK">
              <a:cs typeface="Calibri"/>
            </a:endParaRPr>
          </a:p>
          <a:p>
            <a:pPr defTabSz="990478">
              <a:defRPr/>
            </a:pPr>
            <a:r>
              <a:rPr lang="sk-SK" b="1">
                <a:cs typeface="Calibri"/>
              </a:rPr>
              <a:t>KLIK</a:t>
            </a:r>
          </a:p>
          <a:p>
            <a:pPr defTabSz="990478">
              <a:defRPr/>
            </a:pPr>
            <a:r>
              <a:rPr lang="sk-SK">
                <a:cs typeface="Calibri"/>
              </a:rPr>
              <a:t>Rád by som sa na chvíľu vrátil ku </a:t>
            </a:r>
            <a:r>
              <a:rPr lang="sk-SK" b="1">
                <a:cs typeface="Calibri"/>
              </a:rPr>
              <a:t>grafu z predošlého </a:t>
            </a:r>
            <a:r>
              <a:rPr lang="sk-SK" b="1" err="1">
                <a:cs typeface="Calibri"/>
              </a:rPr>
              <a:t>slajdu</a:t>
            </a:r>
            <a:r>
              <a:rPr lang="sk-SK">
                <a:cs typeface="Calibri"/>
              </a:rPr>
              <a:t>. Optimalizácia nám vypočítala efektívnu hranicu, </a:t>
            </a:r>
            <a:r>
              <a:rPr lang="sk-SK" b="1">
                <a:cs typeface="Calibri"/>
              </a:rPr>
              <a:t>každý červený bod predstavuje jedno optimálne portfólio </a:t>
            </a:r>
            <a:r>
              <a:rPr lang="sk-SK">
                <a:cs typeface="Calibri"/>
              </a:rPr>
              <a:t>so svojimi váhami. V našom prípade sme si zvolili 50 bodov z efektívnej hranice pre ktoré si </a:t>
            </a:r>
            <a:r>
              <a:rPr lang="sk-SK" b="1">
                <a:cs typeface="Calibri"/>
              </a:rPr>
              <a:t>zobrazíme váhy</a:t>
            </a:r>
            <a:r>
              <a:rPr lang="sk-SK">
                <a:cs typeface="Calibri"/>
              </a:rPr>
              <a:t>. Body si očíslujeme od 1 do 50 s tým, že portfólio číslo 1 je najmenej výnosné aj najmenej rizikové a </a:t>
            </a:r>
            <a:r>
              <a:rPr lang="sk-SK" err="1">
                <a:cs typeface="Calibri"/>
              </a:rPr>
              <a:t>protfólio</a:t>
            </a:r>
            <a:r>
              <a:rPr lang="sk-SK">
                <a:cs typeface="Calibri"/>
              </a:rPr>
              <a:t> číslo 50 je najviac rizikové aj najvýnosnejšie. </a:t>
            </a:r>
            <a:r>
              <a:rPr lang="sk-SK" b="1">
                <a:cs typeface="Calibri"/>
              </a:rPr>
              <a:t>KLIK</a:t>
            </a:r>
            <a:r>
              <a:rPr lang="sk-SK">
                <a:cs typeface="Calibri"/>
              </a:rPr>
              <a:t>. Nasledujúci </a:t>
            </a:r>
            <a:r>
              <a:rPr lang="sk-SK" b="1">
                <a:cs typeface="Calibri"/>
              </a:rPr>
              <a:t>stĺpcový graf</a:t>
            </a:r>
            <a:r>
              <a:rPr lang="sk-SK">
                <a:cs typeface="Calibri"/>
              </a:rPr>
              <a:t> zobrazuje </a:t>
            </a:r>
            <a:r>
              <a:rPr lang="sk-SK" b="1">
                <a:cs typeface="Calibri"/>
              </a:rPr>
              <a:t>váhy jednotlivých aktív</a:t>
            </a:r>
            <a:r>
              <a:rPr lang="sk-SK">
                <a:cs typeface="Calibri"/>
              </a:rPr>
              <a:t> v každom z 50 portfólií na efektívnej hranici . Prvé pozorovanie je, že sa toho veľa nemení medzi jednotlivými portfóliami. Je to spôsobené tým, že minimálne ohraničenia v tomto prípade zaberajú 97,4</a:t>
            </a:r>
            <a:r>
              <a:rPr lang="en-US">
                <a:cs typeface="Calibri"/>
              </a:rPr>
              <a:t>% a </a:t>
            </a:r>
            <a:r>
              <a:rPr lang="en-US" err="1">
                <a:cs typeface="Calibri"/>
              </a:rPr>
              <a:t>na</a:t>
            </a:r>
            <a:r>
              <a:rPr lang="en-US">
                <a:cs typeface="Calibri"/>
              </a:rPr>
              <a:t> </a:t>
            </a:r>
            <a:r>
              <a:rPr lang="en-US" err="1">
                <a:cs typeface="Calibri"/>
              </a:rPr>
              <a:t>optimaliz</a:t>
            </a:r>
            <a:r>
              <a:rPr lang="sk-SK" err="1">
                <a:cs typeface="Calibri"/>
              </a:rPr>
              <a:t>áciu</a:t>
            </a:r>
            <a:r>
              <a:rPr lang="sk-SK">
                <a:cs typeface="Calibri"/>
              </a:rPr>
              <a:t> ostáva len 2,6</a:t>
            </a:r>
            <a:r>
              <a:rPr lang="en-US">
                <a:cs typeface="Calibri"/>
              </a:rPr>
              <a:t>%. </a:t>
            </a:r>
            <a:r>
              <a:rPr lang="en-US" err="1">
                <a:cs typeface="Calibri"/>
              </a:rPr>
              <a:t>Ke</a:t>
            </a:r>
            <a:r>
              <a:rPr lang="sk-SK">
                <a:cs typeface="Calibri"/>
              </a:rPr>
              <a:t>ď by sme si ale vrchnú časť priblížili, uvideli by sme akým spôsobom by bolo rozdelených nových 300 mil. investícií.</a:t>
            </a:r>
            <a:endParaRPr lang="sk-SK"/>
          </a:p>
          <a:p>
            <a:pPr defTabSz="990478">
              <a:defRPr/>
            </a:pPr>
            <a:endParaRPr lang="sk-SK">
              <a:cs typeface="Calibri"/>
            </a:endParaRPr>
          </a:p>
        </p:txBody>
      </p:sp>
      <p:sp>
        <p:nvSpPr>
          <p:cNvPr id="4" name="Slide Number Placeholder 3"/>
          <p:cNvSpPr>
            <a:spLocks noGrp="1"/>
          </p:cNvSpPr>
          <p:nvPr>
            <p:ph type="sldNum" sz="quarter" idx="5"/>
          </p:nvPr>
        </p:nvSpPr>
        <p:spPr/>
        <p:txBody>
          <a:bodyPr/>
          <a:lstStyle/>
          <a:p>
            <a:fld id="{3D8446DF-9B5A-4940-A46B-E8523D7E98F8}" type="slidenum">
              <a:rPr lang="sk-SK" smtClean="0"/>
              <a:t>39</a:t>
            </a:fld>
            <a:endParaRPr lang="sk-SK"/>
          </a:p>
        </p:txBody>
      </p:sp>
    </p:spTree>
    <p:extLst>
      <p:ext uri="{BB962C8B-B14F-4D97-AF65-F5344CB8AC3E}">
        <p14:creationId xmlns:p14="http://schemas.microsoft.com/office/powerpoint/2010/main" val="1539227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b="0"/>
              <a:t>Pri čítaní tohto grafu treba mať na pamäti, že sú to </a:t>
            </a:r>
            <a:r>
              <a:rPr lang="sk-SK" b="1"/>
              <a:t>len nové investície</a:t>
            </a:r>
            <a:r>
              <a:rPr lang="sk-SK" b="0"/>
              <a:t>. To znamená, že v CNY portfóliu (na grafe modrou) už je pre každé portfólio už zainvestovaných 300 </a:t>
            </a:r>
            <a:r>
              <a:rPr lang="sk-SK" b="0" err="1"/>
              <a:t>mil</a:t>
            </a:r>
            <a:r>
              <a:rPr lang="sk-SK" b="0"/>
              <a:t> a v akciách 350 a na grafe sú už </a:t>
            </a:r>
            <a:r>
              <a:rPr lang="sk-SK" b="1"/>
              <a:t>len dokupované množstvá</a:t>
            </a:r>
            <a:r>
              <a:rPr lang="sk-SK" b="0"/>
              <a:t>.</a:t>
            </a:r>
          </a:p>
          <a:p>
            <a:r>
              <a:rPr lang="sk-SK" b="0"/>
              <a:t>Na ľavej strane máme najmenej rizikové ale aj najmenej výnosné portfólio, kde by sme k aktuálnym pozíciám pridali len 300 mil. eur MBS. Na pravej strane je najvýnosnejšie portfólio, kde by sme ďalších 300 mil. alokovali do akcií. Máme teda na </a:t>
            </a:r>
            <a:r>
              <a:rPr lang="sk-SK" b="1"/>
              <a:t>výber 50 potenciálnych portfólií</a:t>
            </a:r>
            <a:r>
              <a:rPr lang="sk-SK" b="0"/>
              <a:t>, ale aby sme si vedeli medzi nimi vybrať </a:t>
            </a:r>
            <a:r>
              <a:rPr lang="sk-SK" b="1"/>
              <a:t>potrebujeme vedieť ich riziko</a:t>
            </a:r>
            <a:r>
              <a:rPr lang="sk-SK" b="0"/>
              <a:t>. </a:t>
            </a:r>
            <a:r>
              <a:rPr lang="sk-SK" b="0" err="1"/>
              <a:t>Mean</a:t>
            </a:r>
            <a:r>
              <a:rPr lang="sk-SK" b="0"/>
              <a:t> </a:t>
            </a:r>
            <a:r>
              <a:rPr lang="sk-SK" b="0" err="1"/>
              <a:t>variance</a:t>
            </a:r>
            <a:r>
              <a:rPr lang="sk-SK" b="0"/>
              <a:t> optimalizácia používa ako rizikovú mieru </a:t>
            </a:r>
            <a:r>
              <a:rPr lang="sk-SK" b="0" err="1"/>
              <a:t>volatilitu</a:t>
            </a:r>
            <a:r>
              <a:rPr lang="sk-SK" b="0"/>
              <a:t> portfólií, ale </a:t>
            </a:r>
            <a:r>
              <a:rPr lang="sk-SK" b="1"/>
              <a:t>riziková tolerancia</a:t>
            </a:r>
            <a:r>
              <a:rPr lang="sk-SK" b="0"/>
              <a:t> </a:t>
            </a:r>
            <a:r>
              <a:rPr lang="sk-SK" b="0" err="1"/>
              <a:t>nbs</a:t>
            </a:r>
            <a:r>
              <a:rPr lang="sk-SK" b="0"/>
              <a:t> je vyjadrená ako </a:t>
            </a:r>
            <a:r>
              <a:rPr lang="sk-SK" b="1"/>
              <a:t>ročný </a:t>
            </a:r>
            <a:r>
              <a:rPr lang="sk-SK" b="1" err="1"/>
              <a:t>expected</a:t>
            </a:r>
            <a:r>
              <a:rPr lang="sk-SK" b="1"/>
              <a:t> </a:t>
            </a:r>
            <a:r>
              <a:rPr lang="sk-SK" b="1" err="1"/>
              <a:t>shortfall</a:t>
            </a:r>
            <a:r>
              <a:rPr lang="sk-SK" b="1"/>
              <a:t>, </a:t>
            </a:r>
            <a:r>
              <a:rPr lang="sk-SK" b="0"/>
              <a:t>ktorý teda potrebujeme vypočítať </a:t>
            </a:r>
            <a:r>
              <a:rPr lang="sk-SK" b="1"/>
              <a:t>pre každé zobrazené portfólio</a:t>
            </a:r>
            <a:r>
              <a:rPr lang="sk-SK" b="0"/>
              <a:t>. Na výpočet rizika používame metódu </a:t>
            </a:r>
            <a:r>
              <a:rPr lang="sk-SK" b="1" err="1"/>
              <a:t>bootstrapping</a:t>
            </a:r>
            <a:r>
              <a:rPr lang="sk-SK" b="0"/>
              <a:t> ktorú si teraz v krátkosti </a:t>
            </a:r>
            <a:r>
              <a:rPr lang="sk-SK" b="1"/>
              <a:t>predstavíme</a:t>
            </a:r>
            <a:r>
              <a:rPr lang="sk-SK" b="0"/>
              <a:t>.</a:t>
            </a:r>
          </a:p>
        </p:txBody>
      </p:sp>
      <p:sp>
        <p:nvSpPr>
          <p:cNvPr id="4" name="Slide Number Placeholder 3"/>
          <p:cNvSpPr>
            <a:spLocks noGrp="1"/>
          </p:cNvSpPr>
          <p:nvPr>
            <p:ph type="sldNum" sz="quarter" idx="5"/>
          </p:nvPr>
        </p:nvSpPr>
        <p:spPr/>
        <p:txBody>
          <a:bodyPr/>
          <a:lstStyle/>
          <a:p>
            <a:fld id="{3D8446DF-9B5A-4940-A46B-E8523D7E98F8}" type="slidenum">
              <a:rPr lang="sk-SK" smtClean="0"/>
              <a:t>40</a:t>
            </a:fld>
            <a:endParaRPr lang="sk-SK"/>
          </a:p>
        </p:txBody>
      </p:sp>
    </p:spTree>
    <p:extLst>
      <p:ext uri="{BB962C8B-B14F-4D97-AF65-F5344CB8AC3E}">
        <p14:creationId xmlns:p14="http://schemas.microsoft.com/office/powerpoint/2010/main" val="14200795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200" kern="1200">
                <a:solidFill>
                  <a:schemeClr val="tx1"/>
                </a:solidFill>
                <a:effectLst/>
                <a:latin typeface="+mn-lt"/>
                <a:ea typeface="+mn-ea"/>
                <a:cs typeface="+mn-cs"/>
              </a:rPr>
              <a:t>Cieľ je vypočítať ročný </a:t>
            </a:r>
            <a:r>
              <a:rPr lang="sk-SK" sz="1200" kern="1200" err="1">
                <a:solidFill>
                  <a:schemeClr val="tx1"/>
                </a:solidFill>
                <a:effectLst/>
                <a:latin typeface="+mn-lt"/>
                <a:ea typeface="+mn-ea"/>
                <a:cs typeface="+mn-cs"/>
              </a:rPr>
              <a:t>expected</a:t>
            </a:r>
            <a:r>
              <a:rPr lang="sk-SK" sz="1200" kern="1200">
                <a:solidFill>
                  <a:schemeClr val="tx1"/>
                </a:solidFill>
                <a:effectLst/>
                <a:latin typeface="+mn-lt"/>
                <a:ea typeface="+mn-ea"/>
                <a:cs typeface="+mn-cs"/>
              </a:rPr>
              <a:t> </a:t>
            </a:r>
            <a:r>
              <a:rPr lang="sk-SK" sz="1200" kern="1200" err="1">
                <a:solidFill>
                  <a:schemeClr val="tx1"/>
                </a:solidFill>
                <a:effectLst/>
                <a:latin typeface="+mn-lt"/>
                <a:ea typeface="+mn-ea"/>
                <a:cs typeface="+mn-cs"/>
              </a:rPr>
              <a:t>shortfall</a:t>
            </a:r>
            <a:r>
              <a:rPr lang="sk-SK" sz="1200" kern="1200">
                <a:solidFill>
                  <a:schemeClr val="tx1"/>
                </a:solidFill>
                <a:effectLst/>
                <a:latin typeface="+mn-lt"/>
                <a:ea typeface="+mn-ea"/>
                <a:cs typeface="+mn-cs"/>
              </a:rPr>
              <a:t> a </a:t>
            </a:r>
            <a:r>
              <a:rPr lang="sk-SK" b="1" err="1"/>
              <a:t>mámev</a:t>
            </a:r>
            <a:r>
              <a:rPr lang="sk-SK" b="1"/>
              <a:t> dátach </a:t>
            </a:r>
            <a:r>
              <a:rPr lang="sk-SK" sz="1200" b="1" kern="1200">
                <a:solidFill>
                  <a:schemeClr val="tx1"/>
                </a:solidFill>
                <a:effectLst/>
                <a:latin typeface="+mn-lt"/>
                <a:ea typeface="+mn-ea"/>
                <a:cs typeface="+mn-cs"/>
              </a:rPr>
              <a:t>k dispozícii 200 </a:t>
            </a:r>
            <a:r>
              <a:rPr lang="sk-SK" sz="1200" kern="1200">
                <a:solidFill>
                  <a:schemeClr val="tx1"/>
                </a:solidFill>
                <a:effectLst/>
                <a:latin typeface="+mn-lt"/>
                <a:ea typeface="+mn-ea"/>
                <a:cs typeface="+mn-cs"/>
              </a:rPr>
              <a:t>mesačných výnosov, čo je </a:t>
            </a:r>
            <a:r>
              <a:rPr lang="sk-SK" sz="1200" b="1" kern="1200">
                <a:solidFill>
                  <a:schemeClr val="tx1"/>
                </a:solidFill>
                <a:effectLst/>
                <a:latin typeface="+mn-lt"/>
                <a:ea typeface="+mn-ea"/>
                <a:cs typeface="+mn-cs"/>
              </a:rPr>
              <a:t>necelých 17 rokov</a:t>
            </a:r>
            <a:r>
              <a:rPr lang="sk-SK" sz="1200" kern="1200">
                <a:solidFill>
                  <a:schemeClr val="tx1"/>
                </a:solidFill>
                <a:effectLst/>
                <a:latin typeface="+mn-lt"/>
                <a:ea typeface="+mn-ea"/>
                <a:cs typeface="+mn-cs"/>
              </a:rPr>
              <a:t>. Sedemnásť údajov je príliš málo na vypočítanie štatistiky ako je </a:t>
            </a:r>
            <a:r>
              <a:rPr lang="sk-SK" sz="1200" b="1" kern="1200">
                <a:solidFill>
                  <a:schemeClr val="tx1"/>
                </a:solidFill>
                <a:effectLst/>
                <a:latin typeface="+mn-lt"/>
                <a:ea typeface="+mn-ea"/>
                <a:cs typeface="+mn-cs"/>
              </a:rPr>
              <a:t>ročný </a:t>
            </a:r>
            <a:r>
              <a:rPr lang="sk-SK" sz="1200" b="1" kern="1200" err="1">
                <a:solidFill>
                  <a:schemeClr val="tx1"/>
                </a:solidFill>
                <a:effectLst/>
                <a:latin typeface="+mn-lt"/>
                <a:ea typeface="+mn-ea"/>
                <a:cs typeface="+mn-cs"/>
              </a:rPr>
              <a:t>expected</a:t>
            </a:r>
            <a:r>
              <a:rPr lang="sk-SK" sz="1200" b="1" kern="1200">
                <a:solidFill>
                  <a:schemeClr val="tx1"/>
                </a:solidFill>
                <a:effectLst/>
                <a:latin typeface="+mn-lt"/>
                <a:ea typeface="+mn-ea"/>
                <a:cs typeface="+mn-cs"/>
              </a:rPr>
              <a:t> </a:t>
            </a:r>
            <a:r>
              <a:rPr lang="sk-SK" sz="1200" b="1" kern="1200" err="1">
                <a:solidFill>
                  <a:schemeClr val="tx1"/>
                </a:solidFill>
                <a:effectLst/>
                <a:latin typeface="+mn-lt"/>
                <a:ea typeface="+mn-ea"/>
                <a:cs typeface="+mn-cs"/>
              </a:rPr>
              <a:t>shortfall</a:t>
            </a:r>
            <a:r>
              <a:rPr lang="sk-SK" sz="1200" b="1" kern="1200">
                <a:solidFill>
                  <a:schemeClr val="tx1"/>
                </a:solidFill>
                <a:effectLst/>
                <a:latin typeface="+mn-lt"/>
                <a:ea typeface="+mn-ea"/>
                <a:cs typeface="+mn-cs"/>
              </a:rPr>
              <a:t>.</a:t>
            </a:r>
            <a:r>
              <a:rPr lang="sk-SK" sz="1200" kern="1200">
                <a:solidFill>
                  <a:schemeClr val="tx1"/>
                </a:solidFill>
                <a:effectLst/>
                <a:latin typeface="+mn-lt"/>
                <a:ea typeface="+mn-ea"/>
                <a:cs typeface="+mn-cs"/>
              </a:rPr>
              <a:t> Preto je potrebné </a:t>
            </a:r>
            <a:r>
              <a:rPr lang="sk-SK" sz="1200" b="1" kern="1200">
                <a:solidFill>
                  <a:schemeClr val="tx1"/>
                </a:solidFill>
                <a:effectLst/>
                <a:latin typeface="+mn-lt"/>
                <a:ea typeface="+mn-ea"/>
                <a:cs typeface="+mn-cs"/>
              </a:rPr>
              <a:t>vygenerovať viac dát</a:t>
            </a:r>
            <a:r>
              <a:rPr lang="sk-SK" sz="1200" kern="1200">
                <a:solidFill>
                  <a:schemeClr val="tx1"/>
                </a:solidFill>
                <a:effectLst/>
                <a:latin typeface="+mn-lt"/>
                <a:ea typeface="+mn-ea"/>
                <a:cs typeface="+mn-cs"/>
              </a:rPr>
              <a:t> tak, aby ostali zachované ich vlastnosti.</a:t>
            </a:r>
            <a:r>
              <a:rPr lang="sk-SK"/>
              <a:t> </a:t>
            </a:r>
            <a:endParaRPr lang="sk-SK" sz="1200" kern="1200">
              <a:solidFill>
                <a:schemeClr val="tx1"/>
              </a:solidFill>
              <a:effectLst/>
              <a:latin typeface="+mn-lt"/>
              <a:ea typeface="+mn-ea"/>
              <a:cs typeface="+mn-cs"/>
            </a:endParaRPr>
          </a:p>
          <a:p>
            <a:r>
              <a:rPr lang="sk-SK" sz="1200" kern="1200">
                <a:solidFill>
                  <a:schemeClr val="tx1"/>
                </a:solidFill>
                <a:effectLst/>
                <a:latin typeface="+mn-lt"/>
                <a:ea typeface="+mn-ea"/>
                <a:cs typeface="+mn-cs"/>
              </a:rPr>
              <a:t>A presne na to slúži </a:t>
            </a:r>
            <a:r>
              <a:rPr lang="sk-SK" sz="1200" kern="1200" err="1">
                <a:solidFill>
                  <a:schemeClr val="tx1"/>
                </a:solidFill>
                <a:effectLst/>
                <a:latin typeface="+mn-lt"/>
                <a:ea typeface="+mn-ea"/>
                <a:cs typeface="+mn-cs"/>
              </a:rPr>
              <a:t>Bootstrapping</a:t>
            </a:r>
            <a:r>
              <a:rPr lang="sk-SK" sz="1200" kern="1200">
                <a:solidFill>
                  <a:schemeClr val="tx1"/>
                </a:solidFill>
                <a:effectLst/>
                <a:latin typeface="+mn-lt"/>
                <a:ea typeface="+mn-ea"/>
                <a:cs typeface="+mn-cs"/>
              </a:rPr>
              <a:t>. Ten funguje tak, že si z pôvodných dát </a:t>
            </a:r>
            <a:r>
              <a:rPr lang="sk-SK" sz="1200" b="1" kern="1200">
                <a:solidFill>
                  <a:schemeClr val="tx1"/>
                </a:solidFill>
                <a:effectLst/>
                <a:latin typeface="+mn-lt"/>
                <a:ea typeface="+mn-ea"/>
                <a:cs typeface="+mn-cs"/>
              </a:rPr>
              <a:t>náhodne vyberáme mesiace</a:t>
            </a:r>
            <a:r>
              <a:rPr lang="sk-SK" sz="1200" kern="1200">
                <a:solidFill>
                  <a:schemeClr val="tx1"/>
                </a:solidFill>
                <a:effectLst/>
                <a:latin typeface="+mn-lt"/>
                <a:ea typeface="+mn-ea"/>
                <a:cs typeface="+mn-cs"/>
              </a:rPr>
              <a:t>. </a:t>
            </a:r>
            <a:r>
              <a:rPr lang="sk-SK" sz="1200" b="1" kern="1200">
                <a:solidFill>
                  <a:schemeClr val="tx1"/>
                </a:solidFill>
                <a:effectLst/>
                <a:latin typeface="+mn-lt"/>
                <a:ea typeface="+mn-ea"/>
                <a:cs typeface="+mn-cs"/>
              </a:rPr>
              <a:t>KLIK</a:t>
            </a:r>
            <a:r>
              <a:rPr lang="sk-SK" sz="1200" kern="1200">
                <a:solidFill>
                  <a:schemeClr val="tx1"/>
                </a:solidFill>
                <a:effectLst/>
                <a:latin typeface="+mn-lt"/>
                <a:ea typeface="+mn-ea"/>
                <a:cs typeface="+mn-cs"/>
              </a:rPr>
              <a:t> Pre každý vybraný mesiac </a:t>
            </a:r>
            <a:r>
              <a:rPr lang="sk-SK" sz="1200" b="1" kern="1200">
                <a:solidFill>
                  <a:schemeClr val="tx1"/>
                </a:solidFill>
                <a:effectLst/>
                <a:latin typeface="+mn-lt"/>
                <a:ea typeface="+mn-ea"/>
                <a:cs typeface="+mn-cs"/>
              </a:rPr>
              <a:t>vypočítame výnos portfólia</a:t>
            </a:r>
            <a:r>
              <a:rPr lang="sk-SK" sz="1200" kern="1200">
                <a:solidFill>
                  <a:schemeClr val="tx1"/>
                </a:solidFill>
                <a:effectLst/>
                <a:latin typeface="+mn-lt"/>
                <a:ea typeface="+mn-ea"/>
                <a:cs typeface="+mn-cs"/>
              </a:rPr>
              <a:t>. Týchto dvanásť mesačných výnosov portfólia </a:t>
            </a:r>
            <a:r>
              <a:rPr lang="sk-SK" sz="1200" b="1" kern="1200">
                <a:solidFill>
                  <a:schemeClr val="tx1"/>
                </a:solidFill>
                <a:effectLst/>
                <a:latin typeface="+mn-lt"/>
                <a:ea typeface="+mn-ea"/>
                <a:cs typeface="+mn-cs"/>
              </a:rPr>
              <a:t>agregujeme</a:t>
            </a:r>
            <a:r>
              <a:rPr lang="sk-SK" sz="1200" kern="1200">
                <a:solidFill>
                  <a:schemeClr val="tx1"/>
                </a:solidFill>
                <a:effectLst/>
                <a:latin typeface="+mn-lt"/>
                <a:ea typeface="+mn-ea"/>
                <a:cs typeface="+mn-cs"/>
              </a:rPr>
              <a:t>, tak aby sme získali </a:t>
            </a:r>
            <a:r>
              <a:rPr lang="sk-SK" sz="1200" b="1" kern="1200">
                <a:solidFill>
                  <a:schemeClr val="tx1"/>
                </a:solidFill>
                <a:effectLst/>
                <a:latin typeface="+mn-lt"/>
                <a:ea typeface="+mn-ea"/>
                <a:cs typeface="+mn-cs"/>
              </a:rPr>
              <a:t>ročný výnos</a:t>
            </a:r>
            <a:r>
              <a:rPr lang="sk-SK" sz="1200" kern="1200">
                <a:solidFill>
                  <a:schemeClr val="tx1"/>
                </a:solidFill>
                <a:effectLst/>
                <a:latin typeface="+mn-lt"/>
                <a:ea typeface="+mn-ea"/>
                <a:cs typeface="+mn-cs"/>
              </a:rPr>
              <a:t>. </a:t>
            </a:r>
            <a:r>
              <a:rPr lang="sk-SK" sz="1200" b="1" kern="1200">
                <a:solidFill>
                  <a:schemeClr val="tx1"/>
                </a:solidFill>
                <a:effectLst/>
                <a:latin typeface="+mn-lt"/>
                <a:ea typeface="+mn-ea"/>
                <a:cs typeface="+mn-cs"/>
              </a:rPr>
              <a:t>KLIK</a:t>
            </a:r>
            <a:r>
              <a:rPr lang="sk-SK" sz="1200" kern="1200">
                <a:solidFill>
                  <a:schemeClr val="tx1"/>
                </a:solidFill>
                <a:effectLst/>
                <a:latin typeface="+mn-lt"/>
                <a:ea typeface="+mn-ea"/>
                <a:cs typeface="+mn-cs"/>
              </a:rPr>
              <a:t> Túto procedúru </a:t>
            </a:r>
            <a:r>
              <a:rPr lang="sk-SK" sz="1200" b="1" kern="1200">
                <a:solidFill>
                  <a:schemeClr val="tx1"/>
                </a:solidFill>
                <a:effectLst/>
                <a:latin typeface="+mn-lt"/>
                <a:ea typeface="+mn-ea"/>
                <a:cs typeface="+mn-cs"/>
              </a:rPr>
              <a:t>opakujeme</a:t>
            </a:r>
            <a:r>
              <a:rPr lang="sk-SK" sz="1200" kern="1200">
                <a:solidFill>
                  <a:schemeClr val="tx1"/>
                </a:solidFill>
                <a:effectLst/>
                <a:latin typeface="+mn-lt"/>
                <a:ea typeface="+mn-ea"/>
                <a:cs typeface="+mn-cs"/>
              </a:rPr>
              <a:t> napríklad 500 krát a takto získame 500 ročných výnosov portfólia. Takáto skupina </a:t>
            </a:r>
            <a:r>
              <a:rPr lang="sk-SK" sz="1200" b="1" kern="1200">
                <a:solidFill>
                  <a:schemeClr val="tx1"/>
                </a:solidFill>
                <a:effectLst/>
                <a:latin typeface="+mn-lt"/>
                <a:ea typeface="+mn-ea"/>
                <a:cs typeface="+mn-cs"/>
              </a:rPr>
              <a:t>teoretických ročných výnosov</a:t>
            </a:r>
            <a:r>
              <a:rPr lang="sk-SK" sz="1200" kern="1200">
                <a:solidFill>
                  <a:schemeClr val="tx1"/>
                </a:solidFill>
                <a:effectLst/>
                <a:latin typeface="+mn-lt"/>
                <a:ea typeface="+mn-ea"/>
                <a:cs typeface="+mn-cs"/>
              </a:rPr>
              <a:t>, už je </a:t>
            </a:r>
            <a:r>
              <a:rPr lang="sk-SK" sz="1200" b="1" kern="1200">
                <a:solidFill>
                  <a:schemeClr val="tx1"/>
                </a:solidFill>
                <a:effectLst/>
                <a:latin typeface="+mn-lt"/>
                <a:ea typeface="+mn-ea"/>
                <a:cs typeface="+mn-cs"/>
              </a:rPr>
              <a:t>dostatočná</a:t>
            </a:r>
            <a:r>
              <a:rPr lang="sk-SK" sz="1200" kern="1200">
                <a:solidFill>
                  <a:schemeClr val="tx1"/>
                </a:solidFill>
                <a:effectLst/>
                <a:latin typeface="+mn-lt"/>
                <a:ea typeface="+mn-ea"/>
                <a:cs typeface="+mn-cs"/>
              </a:rPr>
              <a:t> na výpočet </a:t>
            </a:r>
            <a:r>
              <a:rPr lang="sk-SK" sz="1200" kern="1200" err="1">
                <a:solidFill>
                  <a:schemeClr val="tx1"/>
                </a:solidFill>
                <a:effectLst/>
                <a:latin typeface="+mn-lt"/>
                <a:ea typeface="+mn-ea"/>
                <a:cs typeface="+mn-cs"/>
              </a:rPr>
              <a:t>Expected</a:t>
            </a:r>
            <a:r>
              <a:rPr lang="sk-SK" sz="1200" kern="1200">
                <a:solidFill>
                  <a:schemeClr val="tx1"/>
                </a:solidFill>
                <a:effectLst/>
                <a:latin typeface="+mn-lt"/>
                <a:ea typeface="+mn-ea"/>
                <a:cs typeface="+mn-cs"/>
              </a:rPr>
              <a:t> </a:t>
            </a:r>
            <a:r>
              <a:rPr lang="sk-SK" sz="1200" kern="1200" err="1">
                <a:solidFill>
                  <a:schemeClr val="tx1"/>
                </a:solidFill>
                <a:effectLst/>
                <a:latin typeface="+mn-lt"/>
                <a:ea typeface="+mn-ea"/>
                <a:cs typeface="+mn-cs"/>
              </a:rPr>
              <a:t>shortfall</a:t>
            </a:r>
            <a:r>
              <a:rPr lang="sk-SK" sz="1200" kern="1200">
                <a:solidFill>
                  <a:schemeClr val="tx1"/>
                </a:solidFill>
                <a:effectLst/>
                <a:latin typeface="+mn-lt"/>
                <a:ea typeface="+mn-ea"/>
                <a:cs typeface="+mn-cs"/>
              </a:rPr>
              <a:t>.</a:t>
            </a:r>
            <a:endParaRPr lang="sk-SK" sz="1200" kern="1200">
              <a:solidFill>
                <a:schemeClr val="tx1"/>
              </a:solidFill>
              <a:effectLst/>
              <a:latin typeface="+mn-lt"/>
              <a:cs typeface="Calibri"/>
            </a:endParaRPr>
          </a:p>
        </p:txBody>
      </p:sp>
      <p:sp>
        <p:nvSpPr>
          <p:cNvPr id="4" name="Slide Number Placeholder 3"/>
          <p:cNvSpPr>
            <a:spLocks noGrp="1"/>
          </p:cNvSpPr>
          <p:nvPr>
            <p:ph type="sldNum" sz="quarter" idx="5"/>
          </p:nvPr>
        </p:nvSpPr>
        <p:spPr/>
        <p:txBody>
          <a:bodyPr/>
          <a:lstStyle/>
          <a:p>
            <a:fld id="{3D8446DF-9B5A-4940-A46B-E8523D7E98F8}" type="slidenum">
              <a:rPr lang="sk-SK" smtClean="0"/>
              <a:t>41</a:t>
            </a:fld>
            <a:endParaRPr lang="sk-SK"/>
          </a:p>
        </p:txBody>
      </p:sp>
    </p:spTree>
    <p:extLst>
      <p:ext uri="{BB962C8B-B14F-4D97-AF65-F5344CB8AC3E}">
        <p14:creationId xmlns:p14="http://schemas.microsoft.com/office/powerpoint/2010/main" val="1494062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b="0"/>
              <a:t>Vráťme sa teraz ku grafu s efektívnymi portfóliami a pre každé pridáme vypočítaný</a:t>
            </a:r>
            <a:r>
              <a:rPr lang="sk-SK" b="1"/>
              <a:t> 95</a:t>
            </a:r>
            <a:r>
              <a:rPr lang="en-US" b="1"/>
              <a:t>% </a:t>
            </a:r>
            <a:r>
              <a:rPr lang="en-US" b="1" err="1"/>
              <a:t>ro</a:t>
            </a:r>
            <a:r>
              <a:rPr lang="sk-SK" b="1" err="1"/>
              <a:t>čný</a:t>
            </a:r>
            <a:r>
              <a:rPr lang="sk-SK" b="1"/>
              <a:t> ES, vyjadrený v mil. EUR</a:t>
            </a:r>
            <a:r>
              <a:rPr lang="en-US" b="1"/>
              <a:t>, bez </a:t>
            </a:r>
            <a:r>
              <a:rPr lang="en-US" b="1" err="1"/>
              <a:t>zapo</a:t>
            </a:r>
            <a:r>
              <a:rPr lang="sk-SK" b="1"/>
              <a:t>čítania rizika zo zlata a s pripočítaním kreditného rizika</a:t>
            </a:r>
            <a:r>
              <a:rPr lang="sk-SK" b="0"/>
              <a:t>. Následne môžeme vybrať portfólio, ktoré zodpovedá stanovenému rizikovému apetítu. Toto bol príklad, akým spôsobom by mohla NBS vyberať nové investície. Nášmu modelovému príkladu je ale</a:t>
            </a:r>
            <a:r>
              <a:rPr lang="sk-SK"/>
              <a:t> samozrejme</a:t>
            </a:r>
            <a:r>
              <a:rPr lang="sk-SK" b="0"/>
              <a:t> možné vyčítať mnoho </a:t>
            </a:r>
            <a:r>
              <a:rPr lang="sk-SK"/>
              <a:t>zovšeobecnení</a:t>
            </a:r>
            <a:r>
              <a:rPr lang="sk-SK" b="0"/>
              <a:t>. Predovšetkým, že objem investícií je nastavený na relatívne malú hodnotu. Alebo, že naše dlhopisové ASW investície sú nastavené na fixný objem, pričom za posledné roky vieme, že dlhopisové portfólia môžu významne meniť svoj objem. </a:t>
            </a:r>
            <a:r>
              <a:rPr lang="sk-SK" b="1"/>
              <a:t>BACK</a:t>
            </a:r>
            <a:r>
              <a:rPr lang="sk-SK" b="0"/>
              <a:t> Odpoveďou na tieto výhrady môže byť analýza scenárov, ktorá je piatim krokom SAA.</a:t>
            </a:r>
          </a:p>
        </p:txBody>
      </p:sp>
      <p:sp>
        <p:nvSpPr>
          <p:cNvPr id="4" name="Slide Number Placeholder 3"/>
          <p:cNvSpPr>
            <a:spLocks noGrp="1"/>
          </p:cNvSpPr>
          <p:nvPr>
            <p:ph type="sldNum" sz="quarter" idx="5"/>
          </p:nvPr>
        </p:nvSpPr>
        <p:spPr/>
        <p:txBody>
          <a:bodyPr/>
          <a:lstStyle/>
          <a:p>
            <a:fld id="{3D8446DF-9B5A-4940-A46B-E8523D7E98F8}" type="slidenum">
              <a:rPr lang="sk-SK" smtClean="0"/>
              <a:t>42</a:t>
            </a:fld>
            <a:endParaRPr lang="sk-SK"/>
          </a:p>
        </p:txBody>
      </p:sp>
    </p:spTree>
    <p:extLst>
      <p:ext uri="{BB962C8B-B14F-4D97-AF65-F5344CB8AC3E}">
        <p14:creationId xmlns:p14="http://schemas.microsoft.com/office/powerpoint/2010/main" val="3877979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300" b="1" u="sng"/>
              <a:t>Preferencie investora:</a:t>
            </a:r>
            <a:endParaRPr lang="en-GB" sz="1300"/>
          </a:p>
          <a:p>
            <a:pPr lvl="0"/>
            <a:r>
              <a:rPr lang="sk-SK" sz="1300"/>
              <a:t>Dlhý investičný horizont</a:t>
            </a:r>
            <a:endParaRPr lang="en-GB" sz="1300"/>
          </a:p>
          <a:p>
            <a:pPr lvl="0"/>
            <a:r>
              <a:rPr lang="sk-SK" sz="1300"/>
              <a:t>Riziková tolerancia definovaná duálne, </a:t>
            </a:r>
            <a:r>
              <a:rPr lang="sk-SK" sz="1300" err="1"/>
              <a:t>t.j</a:t>
            </a:r>
            <a:r>
              <a:rPr lang="sk-SK" sz="1300"/>
              <a:t>. na ročnom horizonte 200 – 400 mil. EUR a v horizonte 5-7 rokov na úrovni 0 EUR  (vyjadrené v ES 99 resp. 95) pri vylúčení vplyvu zhodnotenia/znehodnotenia zlata</a:t>
            </a:r>
            <a:endParaRPr lang="en-GB" sz="1300"/>
          </a:p>
          <a:p>
            <a:pPr lvl="0"/>
            <a:r>
              <a:rPr lang="sk-SK" sz="1300"/>
              <a:t>Nemennosť objemu spravovaného zlata</a:t>
            </a:r>
            <a:endParaRPr lang="en-GB" sz="1300"/>
          </a:p>
          <a:p>
            <a:pPr lvl="0"/>
            <a:r>
              <a:rPr lang="sk-SK" sz="1300"/>
              <a:t>Objem spravovaných rezerv je fixný pre spravované portfólia s výnimkou tzv. ASW portfólií, ktoré môžu fluktuovať v závislosti od trhových podmienok</a:t>
            </a:r>
            <a:endParaRPr lang="en-GB" sz="1300"/>
          </a:p>
          <a:p>
            <a:pPr lvl="0"/>
            <a:r>
              <a:rPr lang="sk-SK" sz="1300"/>
              <a:t>Minimalizácia potenciálu konfliktu medzi správou investičných rezerv a správou MPO portfólií</a:t>
            </a:r>
            <a:endParaRPr lang="en-GB" sz="1300"/>
          </a:p>
          <a:p>
            <a:pPr lvl="0"/>
            <a:r>
              <a:rPr lang="sk-SK" sz="1300"/>
              <a:t>Prioritný je </a:t>
            </a:r>
            <a:r>
              <a:rPr lang="sk-SK" sz="1300" err="1"/>
              <a:t>MarkToMarket</a:t>
            </a:r>
            <a:r>
              <a:rPr lang="sk-SK" sz="1300"/>
              <a:t> prístup, je potrebné však aj poskytovať ACC </a:t>
            </a:r>
            <a:r>
              <a:rPr lang="sk-SK" sz="1300" err="1"/>
              <a:t>reporting</a:t>
            </a:r>
            <a:r>
              <a:rPr lang="sk-SK" sz="1300"/>
              <a:t>, nakoľko banka komunikuje navonok prostredníctvom oficiálnych účtovných výstupov – výsledovka, bilancia, </a:t>
            </a:r>
            <a:endParaRPr lang="en-GB" sz="1300"/>
          </a:p>
          <a:p>
            <a:pPr lvl="0"/>
            <a:r>
              <a:rPr lang="sk-SK" sz="1300"/>
              <a:t>Prístup k rizikám : </a:t>
            </a:r>
            <a:endParaRPr lang="en-GB" sz="1300"/>
          </a:p>
          <a:p>
            <a:pPr lvl="1"/>
            <a:r>
              <a:rPr lang="sk-SK" sz="1300"/>
              <a:t>mierne zdržanlivý prístup k </a:t>
            </a:r>
            <a:r>
              <a:rPr lang="sk-SK" sz="1300" err="1"/>
              <a:t>duračnému</a:t>
            </a:r>
            <a:r>
              <a:rPr lang="sk-SK" sz="1300"/>
              <a:t> riziku (veľká expozícia v MPO súčasné extrémne nízke výnosové krivky) a </a:t>
            </a:r>
            <a:endParaRPr lang="en-GB" sz="1300"/>
          </a:p>
          <a:p>
            <a:pPr lvl="1"/>
            <a:r>
              <a:rPr lang="sk-SK" sz="1300"/>
              <a:t>snaha o minimalizáciu FX expozície (v praktických hraniciach), s prihliadnutím na pochybnosti ohľadom </a:t>
            </a:r>
            <a:endParaRPr lang="en-GB" sz="1300"/>
          </a:p>
          <a:p>
            <a:pPr lvl="0"/>
            <a:r>
              <a:rPr lang="sk-SK" sz="1300"/>
              <a:t>Externý management je prijateľná doplnková forma správy </a:t>
            </a:r>
            <a:r>
              <a:rPr lang="sk-SK" sz="1300" err="1"/>
              <a:t>inv</a:t>
            </a:r>
            <a:r>
              <a:rPr lang="sk-SK" sz="1300"/>
              <a:t>. rezerv</a:t>
            </a:r>
            <a:endParaRPr lang="en-GB" sz="1300"/>
          </a:p>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4</a:t>
            </a:fld>
            <a:endParaRPr lang="sk-SK"/>
          </a:p>
        </p:txBody>
      </p:sp>
    </p:spTree>
    <p:extLst>
      <p:ext uri="{BB962C8B-B14F-4D97-AF65-F5344CB8AC3E}">
        <p14:creationId xmlns:p14="http://schemas.microsoft.com/office/powerpoint/2010/main" val="2824450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200" kern="1200">
                <a:solidFill>
                  <a:schemeClr val="tx1"/>
                </a:solidFill>
                <a:effectLst/>
                <a:latin typeface="+mn-lt"/>
                <a:ea typeface="+mn-ea"/>
                <a:cs typeface="+mn-cs"/>
              </a:rPr>
              <a:t>Prvý scenár, ktorému sa budeme venovať je veľkosť nových investícií. Vychádzame z logiky, že </a:t>
            </a:r>
            <a:r>
              <a:rPr lang="sk-SK" sz="1200" b="1" kern="1200">
                <a:solidFill>
                  <a:schemeClr val="tx1"/>
                </a:solidFill>
                <a:effectLst/>
                <a:latin typeface="+mn-lt"/>
                <a:ea typeface="+mn-ea"/>
                <a:cs typeface="+mn-cs"/>
              </a:rPr>
              <a:t>navyšovanie výnosu a súčasne rizika </a:t>
            </a:r>
            <a:r>
              <a:rPr lang="sk-SK" sz="1200" kern="1200">
                <a:solidFill>
                  <a:schemeClr val="tx1"/>
                </a:solidFill>
                <a:effectLst/>
                <a:latin typeface="+mn-lt"/>
                <a:ea typeface="+mn-ea"/>
                <a:cs typeface="+mn-cs"/>
              </a:rPr>
              <a:t>môže byť realizované dvomi spôsobmi:</a:t>
            </a:r>
          </a:p>
          <a:p>
            <a:r>
              <a:rPr lang="sk-SK" sz="1200" b="1" kern="1200">
                <a:solidFill>
                  <a:schemeClr val="tx1"/>
                </a:solidFill>
                <a:effectLst/>
                <a:latin typeface="+mn-lt"/>
                <a:ea typeface="+mn-ea"/>
                <a:cs typeface="+mn-cs"/>
              </a:rPr>
              <a:t>Výber rizikovejšieho portfólia </a:t>
            </a:r>
            <a:r>
              <a:rPr lang="sk-SK" sz="1200" kern="1200">
                <a:solidFill>
                  <a:schemeClr val="tx1"/>
                </a:solidFill>
                <a:effectLst/>
                <a:latin typeface="+mn-lt"/>
                <a:ea typeface="+mn-ea"/>
                <a:cs typeface="+mn-cs"/>
              </a:rPr>
              <a:t>– v našom prípade s </a:t>
            </a:r>
            <a:r>
              <a:rPr lang="sk-SK" sz="1200" b="1" kern="1200">
                <a:solidFill>
                  <a:schemeClr val="tx1"/>
                </a:solidFill>
                <a:effectLst/>
                <a:latin typeface="+mn-lt"/>
                <a:ea typeface="+mn-ea"/>
                <a:cs typeface="+mn-cs"/>
              </a:rPr>
              <a:t>vyšším poradovým číslom</a:t>
            </a:r>
            <a:r>
              <a:rPr lang="sk-SK" sz="1200" kern="1200">
                <a:solidFill>
                  <a:schemeClr val="tx1"/>
                </a:solidFill>
                <a:effectLst/>
                <a:latin typeface="+mn-lt"/>
                <a:ea typeface="+mn-ea"/>
                <a:cs typeface="+mn-cs"/>
              </a:rPr>
              <a:t>, ktoré je zobrazené na </a:t>
            </a:r>
            <a:r>
              <a:rPr lang="sk-SK" sz="1200" b="1" kern="1200">
                <a:solidFill>
                  <a:schemeClr val="tx1"/>
                </a:solidFill>
                <a:effectLst/>
                <a:latin typeface="+mn-lt"/>
                <a:ea typeface="+mn-ea"/>
                <a:cs typeface="+mn-cs"/>
              </a:rPr>
              <a:t>x-ovej osi</a:t>
            </a:r>
            <a:r>
              <a:rPr lang="sk-SK" sz="1200" kern="1200">
                <a:solidFill>
                  <a:schemeClr val="tx1"/>
                </a:solidFill>
                <a:effectLst/>
                <a:latin typeface="+mn-lt"/>
                <a:ea typeface="+mn-ea"/>
                <a:cs typeface="+mn-cs"/>
              </a:rPr>
              <a:t> , alebo zväčšením nominálneho objemu novej investície, ktoré je zobrazené na </a:t>
            </a:r>
            <a:r>
              <a:rPr lang="sk-SK" sz="1200" b="1" kern="1200">
                <a:solidFill>
                  <a:schemeClr val="tx1"/>
                </a:solidFill>
                <a:effectLst/>
                <a:latin typeface="+mn-lt"/>
                <a:ea typeface="+mn-ea"/>
                <a:cs typeface="+mn-cs"/>
              </a:rPr>
              <a:t>osi y</a:t>
            </a:r>
            <a:r>
              <a:rPr lang="sk-SK" sz="1200" kern="1200">
                <a:solidFill>
                  <a:schemeClr val="tx1"/>
                </a:solidFill>
                <a:effectLst/>
                <a:latin typeface="+mn-lt"/>
                <a:ea typeface="+mn-ea"/>
                <a:cs typeface="+mn-cs"/>
              </a:rPr>
              <a:t>. V tomto scenári sme uvažovali objem nových investícií od 250mil do 1,2mld. Teraz si zobrazíme tabuľku ktorá obsahuje </a:t>
            </a:r>
            <a:r>
              <a:rPr lang="sk-SK" sz="1200" b="1" kern="1200">
                <a:solidFill>
                  <a:schemeClr val="tx1"/>
                </a:solidFill>
                <a:effectLst/>
                <a:latin typeface="+mn-lt"/>
                <a:ea typeface="+mn-ea"/>
                <a:cs typeface="+mn-cs"/>
              </a:rPr>
              <a:t>pre všetky kombinácie </a:t>
            </a:r>
            <a:r>
              <a:rPr lang="sk-SK" sz="1200" kern="1200">
                <a:solidFill>
                  <a:schemeClr val="tx1"/>
                </a:solidFill>
                <a:effectLst/>
                <a:latin typeface="+mn-lt"/>
                <a:ea typeface="+mn-ea"/>
                <a:cs typeface="+mn-cs"/>
              </a:rPr>
              <a:t>vypočítanú hodnotu </a:t>
            </a:r>
            <a:r>
              <a:rPr lang="sk-SK" sz="1200" b="1" kern="1200">
                <a:solidFill>
                  <a:schemeClr val="tx1"/>
                </a:solidFill>
                <a:effectLst/>
                <a:latin typeface="+mn-lt"/>
                <a:ea typeface="+mn-ea"/>
                <a:cs typeface="+mn-cs"/>
              </a:rPr>
              <a:t>ES 95</a:t>
            </a:r>
            <a:r>
              <a:rPr lang="en-US" sz="1200" b="1" kern="1200">
                <a:solidFill>
                  <a:schemeClr val="tx1"/>
                </a:solidFill>
                <a:effectLst/>
                <a:latin typeface="+mn-lt"/>
                <a:ea typeface="+mn-ea"/>
                <a:cs typeface="+mn-cs"/>
              </a:rPr>
              <a:t>% bez </a:t>
            </a:r>
            <a:r>
              <a:rPr lang="en-US" sz="1200" b="1" kern="1200" err="1">
                <a:solidFill>
                  <a:schemeClr val="tx1"/>
                </a:solidFill>
                <a:effectLst/>
                <a:latin typeface="+mn-lt"/>
                <a:ea typeface="+mn-ea"/>
                <a:cs typeface="+mn-cs"/>
              </a:rPr>
              <a:t>vplyvu</a:t>
            </a:r>
            <a:r>
              <a:rPr lang="en-US" sz="1200" b="1" kern="1200">
                <a:solidFill>
                  <a:schemeClr val="tx1"/>
                </a:solidFill>
                <a:effectLst/>
                <a:latin typeface="+mn-lt"/>
                <a:ea typeface="+mn-ea"/>
                <a:cs typeface="+mn-cs"/>
              </a:rPr>
              <a:t> </a:t>
            </a:r>
            <a:r>
              <a:rPr lang="en-US" sz="1200" b="1" kern="1200" err="1">
                <a:solidFill>
                  <a:schemeClr val="tx1"/>
                </a:solidFill>
                <a:effectLst/>
                <a:latin typeface="+mn-lt"/>
                <a:ea typeface="+mn-ea"/>
                <a:cs typeface="+mn-cs"/>
              </a:rPr>
              <a:t>zlata</a:t>
            </a:r>
            <a:r>
              <a:rPr lang="en-US" sz="1200" b="1" kern="1200">
                <a:solidFill>
                  <a:schemeClr val="tx1"/>
                </a:solidFill>
                <a:effectLst/>
                <a:latin typeface="+mn-lt"/>
                <a:ea typeface="+mn-ea"/>
                <a:cs typeface="+mn-cs"/>
              </a:rPr>
              <a:t> a so </a:t>
            </a:r>
            <a:r>
              <a:rPr lang="en-US" sz="1200" b="1" kern="1200" err="1">
                <a:solidFill>
                  <a:schemeClr val="tx1"/>
                </a:solidFill>
                <a:effectLst/>
                <a:latin typeface="+mn-lt"/>
                <a:ea typeface="+mn-ea"/>
                <a:cs typeface="+mn-cs"/>
              </a:rPr>
              <a:t>zapo</a:t>
            </a:r>
            <a:r>
              <a:rPr lang="sk-SK" sz="1200" b="1" kern="1200">
                <a:solidFill>
                  <a:schemeClr val="tx1"/>
                </a:solidFill>
                <a:effectLst/>
                <a:latin typeface="+mn-lt"/>
                <a:ea typeface="+mn-ea"/>
                <a:cs typeface="+mn-cs"/>
              </a:rPr>
              <a:t>čítaním kreditného rizika</a:t>
            </a:r>
            <a:r>
              <a:rPr lang="sk-SK" sz="1200" kern="1200">
                <a:solidFill>
                  <a:schemeClr val="tx1"/>
                </a:solidFill>
                <a:effectLst/>
                <a:latin typeface="+mn-lt"/>
                <a:ea typeface="+mn-ea"/>
                <a:cs typeface="+mn-cs"/>
              </a:rPr>
              <a:t>. </a:t>
            </a:r>
          </a:p>
          <a:p>
            <a:r>
              <a:rPr lang="sk-SK" sz="1200" kern="120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D8446DF-9B5A-4940-A46B-E8523D7E98F8}" type="slidenum">
              <a:rPr lang="sk-SK" smtClean="0"/>
              <a:t>43</a:t>
            </a:fld>
            <a:endParaRPr lang="sk-SK"/>
          </a:p>
        </p:txBody>
      </p:sp>
    </p:spTree>
    <p:extLst>
      <p:ext uri="{BB962C8B-B14F-4D97-AF65-F5344CB8AC3E}">
        <p14:creationId xmlns:p14="http://schemas.microsoft.com/office/powerpoint/2010/main" val="1098783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200" kern="1200">
                <a:solidFill>
                  <a:schemeClr val="tx1"/>
                </a:solidFill>
                <a:effectLst/>
                <a:latin typeface="+mn-lt"/>
                <a:ea typeface="+mn-ea"/>
                <a:cs typeface="+mn-cs"/>
              </a:rPr>
              <a:t>Na</a:t>
            </a:r>
            <a:r>
              <a:rPr lang="sk-SK" sz="1200" b="1" kern="1200">
                <a:solidFill>
                  <a:schemeClr val="tx1"/>
                </a:solidFill>
                <a:effectLst/>
                <a:latin typeface="+mn-lt"/>
                <a:ea typeface="+mn-ea"/>
                <a:cs typeface="+mn-cs"/>
              </a:rPr>
              <a:t> prvý pohľad</a:t>
            </a:r>
            <a:r>
              <a:rPr lang="sk-SK" sz="1200" kern="1200">
                <a:solidFill>
                  <a:schemeClr val="tx1"/>
                </a:solidFill>
                <a:effectLst/>
                <a:latin typeface="+mn-lt"/>
                <a:ea typeface="+mn-ea"/>
                <a:cs typeface="+mn-cs"/>
              </a:rPr>
              <a:t> sa môže zdať tabuľka neprehľadná ale keď si predstavíme ako ju čítať môže sa stať </a:t>
            </a:r>
            <a:r>
              <a:rPr lang="sk-SK" sz="1200" b="1" kern="1200">
                <a:solidFill>
                  <a:schemeClr val="tx1"/>
                </a:solidFill>
                <a:effectLst/>
                <a:latin typeface="+mn-lt"/>
                <a:ea typeface="+mn-ea"/>
                <a:cs typeface="+mn-cs"/>
              </a:rPr>
              <a:t>dobrou pomôckou pri rozhodovaní o objeme nových investícií </a:t>
            </a:r>
            <a:r>
              <a:rPr lang="sk-SK" sz="1200" kern="1200">
                <a:solidFill>
                  <a:schemeClr val="tx1"/>
                </a:solidFill>
                <a:effectLst/>
                <a:latin typeface="+mn-lt"/>
                <a:ea typeface="+mn-ea"/>
                <a:cs typeface="+mn-cs"/>
              </a:rPr>
              <a:t>–to je jej úloha</a:t>
            </a:r>
            <a:r>
              <a:rPr lang="sk-SK" sz="1200" b="1" kern="1200">
                <a:solidFill>
                  <a:schemeClr val="tx1"/>
                </a:solidFill>
                <a:effectLst/>
                <a:latin typeface="+mn-lt"/>
                <a:ea typeface="+mn-ea"/>
                <a:cs typeface="+mn-cs"/>
              </a:rPr>
              <a:t>. Každý jeden riadok </a:t>
            </a:r>
            <a:r>
              <a:rPr lang="sk-SK" sz="1200" kern="1200">
                <a:solidFill>
                  <a:schemeClr val="tx1"/>
                </a:solidFill>
                <a:effectLst/>
                <a:latin typeface="+mn-lt"/>
                <a:ea typeface="+mn-ea"/>
                <a:cs typeface="+mn-cs"/>
              </a:rPr>
              <a:t>v tabuľke</a:t>
            </a:r>
            <a:r>
              <a:rPr lang="sk-SK" sz="1200" b="1" kern="1200">
                <a:solidFill>
                  <a:schemeClr val="tx1"/>
                </a:solidFill>
                <a:effectLst/>
                <a:latin typeface="+mn-lt"/>
                <a:ea typeface="+mn-ea"/>
                <a:cs typeface="+mn-cs"/>
              </a:rPr>
              <a:t> sme vypočítal</a:t>
            </a:r>
            <a:r>
              <a:rPr lang="sk-SK" sz="1200" kern="1200">
                <a:solidFill>
                  <a:schemeClr val="tx1"/>
                </a:solidFill>
                <a:effectLst/>
                <a:latin typeface="+mn-lt"/>
                <a:ea typeface="+mn-ea"/>
                <a:cs typeface="+mn-cs"/>
              </a:rPr>
              <a:t>i rovnakým spôsobom – spustili sme optimalizáciu a získali sme optimálne zloženie portfólia pre daný objem a potom sme pre každú jednu bunku tabuľky vypočítali hodnotu </a:t>
            </a:r>
            <a:r>
              <a:rPr lang="sk-SK" sz="1200" kern="1200" err="1">
                <a:solidFill>
                  <a:schemeClr val="tx1"/>
                </a:solidFill>
                <a:effectLst/>
                <a:latin typeface="+mn-lt"/>
                <a:ea typeface="+mn-ea"/>
                <a:cs typeface="+mn-cs"/>
              </a:rPr>
              <a:t>expected</a:t>
            </a:r>
            <a:r>
              <a:rPr lang="sk-SK" sz="1200" kern="1200">
                <a:solidFill>
                  <a:schemeClr val="tx1"/>
                </a:solidFill>
                <a:effectLst/>
                <a:latin typeface="+mn-lt"/>
                <a:ea typeface="+mn-ea"/>
                <a:cs typeface="+mn-cs"/>
              </a:rPr>
              <a:t> </a:t>
            </a:r>
            <a:r>
              <a:rPr lang="sk-SK" sz="1200" kern="1200" err="1">
                <a:solidFill>
                  <a:schemeClr val="tx1"/>
                </a:solidFill>
                <a:effectLst/>
                <a:latin typeface="+mn-lt"/>
                <a:ea typeface="+mn-ea"/>
                <a:cs typeface="+mn-cs"/>
              </a:rPr>
              <a:t>shortfall</a:t>
            </a:r>
            <a:r>
              <a:rPr lang="sk-SK" sz="1200" kern="1200">
                <a:solidFill>
                  <a:schemeClr val="tx1"/>
                </a:solidFill>
                <a:effectLst/>
                <a:latin typeface="+mn-lt"/>
                <a:ea typeface="+mn-ea"/>
                <a:cs typeface="+mn-cs"/>
              </a:rPr>
              <a:t>. </a:t>
            </a:r>
            <a:r>
              <a:rPr lang="sk-SK" sz="1200" b="1" kern="1200">
                <a:solidFill>
                  <a:schemeClr val="tx1"/>
                </a:solidFill>
                <a:effectLst/>
                <a:latin typeface="+mn-lt"/>
                <a:ea typeface="+mn-ea"/>
                <a:cs typeface="+mn-cs"/>
              </a:rPr>
              <a:t>Druhý riadok</a:t>
            </a:r>
            <a:r>
              <a:rPr lang="sk-SK" sz="1200" kern="1200">
                <a:solidFill>
                  <a:schemeClr val="tx1"/>
                </a:solidFill>
                <a:effectLst/>
                <a:latin typeface="+mn-lt"/>
                <a:ea typeface="+mn-ea"/>
                <a:cs typeface="+mn-cs"/>
              </a:rPr>
              <a:t> vyznačený </a:t>
            </a:r>
            <a:r>
              <a:rPr lang="sk-SK" sz="1200" kern="1200" err="1">
                <a:solidFill>
                  <a:schemeClr val="tx1"/>
                </a:solidFill>
                <a:effectLst/>
                <a:latin typeface="+mn-lt"/>
                <a:ea typeface="+mn-ea"/>
                <a:cs typeface="+mn-cs"/>
              </a:rPr>
              <a:t>boldom</a:t>
            </a:r>
            <a:r>
              <a:rPr lang="sk-SK" sz="1200" kern="1200">
                <a:solidFill>
                  <a:schemeClr val="tx1"/>
                </a:solidFill>
                <a:effectLst/>
                <a:latin typeface="+mn-lt"/>
                <a:ea typeface="+mn-ea"/>
                <a:cs typeface="+mn-cs"/>
              </a:rPr>
              <a:t> ukazuje hodnoty </a:t>
            </a:r>
            <a:r>
              <a:rPr lang="sk-SK" sz="1200" kern="1200" err="1">
                <a:solidFill>
                  <a:schemeClr val="tx1"/>
                </a:solidFill>
                <a:effectLst/>
                <a:latin typeface="+mn-lt"/>
                <a:ea typeface="+mn-ea"/>
                <a:cs typeface="+mn-cs"/>
              </a:rPr>
              <a:t>expected</a:t>
            </a:r>
            <a:r>
              <a:rPr lang="sk-SK" sz="1200" kern="1200">
                <a:solidFill>
                  <a:schemeClr val="tx1"/>
                </a:solidFill>
                <a:effectLst/>
                <a:latin typeface="+mn-lt"/>
                <a:ea typeface="+mn-ea"/>
                <a:cs typeface="+mn-cs"/>
              </a:rPr>
              <a:t> </a:t>
            </a:r>
            <a:r>
              <a:rPr lang="sk-SK" sz="1200" kern="1200" err="1">
                <a:solidFill>
                  <a:schemeClr val="tx1"/>
                </a:solidFill>
                <a:effectLst/>
                <a:latin typeface="+mn-lt"/>
                <a:ea typeface="+mn-ea"/>
                <a:cs typeface="+mn-cs"/>
              </a:rPr>
              <a:t>shortfall</a:t>
            </a:r>
            <a:r>
              <a:rPr lang="sk-SK" sz="1200" kern="1200">
                <a:solidFill>
                  <a:schemeClr val="tx1"/>
                </a:solidFill>
                <a:effectLst/>
                <a:latin typeface="+mn-lt"/>
                <a:ea typeface="+mn-ea"/>
                <a:cs typeface="+mn-cs"/>
              </a:rPr>
              <a:t>, ktoré sme mali v našom </a:t>
            </a:r>
            <a:r>
              <a:rPr lang="sk-SK" sz="1200" b="1" kern="1200">
                <a:solidFill>
                  <a:schemeClr val="tx1"/>
                </a:solidFill>
                <a:effectLst/>
                <a:latin typeface="+mn-lt"/>
                <a:ea typeface="+mn-ea"/>
                <a:cs typeface="+mn-cs"/>
              </a:rPr>
              <a:t>modelovom príklade</a:t>
            </a:r>
            <a:r>
              <a:rPr lang="sk-SK" sz="1200" kern="1200">
                <a:solidFill>
                  <a:schemeClr val="tx1"/>
                </a:solidFill>
                <a:effectLst/>
                <a:latin typeface="+mn-lt"/>
                <a:ea typeface="+mn-ea"/>
                <a:cs typeface="+mn-cs"/>
              </a:rPr>
              <a:t>.  Investor môže </a:t>
            </a:r>
            <a:r>
              <a:rPr lang="sk-SK" sz="1200" b="1" kern="1200">
                <a:solidFill>
                  <a:schemeClr val="tx1"/>
                </a:solidFill>
                <a:effectLst/>
                <a:latin typeface="+mn-lt"/>
                <a:ea typeface="+mn-ea"/>
                <a:cs typeface="+mn-cs"/>
              </a:rPr>
              <a:t>uvažovať </a:t>
            </a:r>
            <a:r>
              <a:rPr lang="sk-SK" sz="1200" kern="1200">
                <a:solidFill>
                  <a:schemeClr val="tx1"/>
                </a:solidFill>
                <a:effectLst/>
                <a:latin typeface="+mn-lt"/>
                <a:ea typeface="+mn-ea"/>
                <a:cs typeface="+mn-cs"/>
              </a:rPr>
              <a:t>napríklad </a:t>
            </a:r>
            <a:r>
              <a:rPr lang="sk-SK" sz="1200" b="1" kern="1200">
                <a:solidFill>
                  <a:schemeClr val="tx1"/>
                </a:solidFill>
                <a:effectLst/>
                <a:latin typeface="+mn-lt"/>
                <a:ea typeface="+mn-ea"/>
                <a:cs typeface="+mn-cs"/>
              </a:rPr>
              <a:t>nasledovným spôsobom</a:t>
            </a:r>
            <a:r>
              <a:rPr lang="sk-SK" sz="1200" kern="1200">
                <a:solidFill>
                  <a:schemeClr val="tx1"/>
                </a:solidFill>
                <a:effectLst/>
                <a:latin typeface="+mn-lt"/>
                <a:ea typeface="+mn-ea"/>
                <a:cs typeface="+mn-cs"/>
              </a:rPr>
              <a:t>. Vyberie si portfólio, </a:t>
            </a:r>
            <a:r>
              <a:rPr lang="sk-SK" sz="1200" b="1" kern="1200">
                <a:solidFill>
                  <a:schemeClr val="tx1"/>
                </a:solidFill>
                <a:effectLst/>
                <a:latin typeface="+mn-lt"/>
                <a:ea typeface="+mn-ea"/>
                <a:cs typeface="+mn-cs"/>
              </a:rPr>
              <a:t>ktorého kompozícia mu vyhovuje</a:t>
            </a:r>
            <a:r>
              <a:rPr lang="sk-SK" sz="1200" kern="1200">
                <a:solidFill>
                  <a:schemeClr val="tx1"/>
                </a:solidFill>
                <a:effectLst/>
                <a:latin typeface="+mn-lt"/>
                <a:ea typeface="+mn-ea"/>
                <a:cs typeface="+mn-cs"/>
              </a:rPr>
              <a:t> –napríklad číslo 20 </a:t>
            </a:r>
            <a:r>
              <a:rPr lang="sk-SK" sz="1200" b="1" kern="1200">
                <a:solidFill>
                  <a:schemeClr val="tx1"/>
                </a:solidFill>
                <a:effectLst/>
                <a:latin typeface="+mn-lt"/>
                <a:ea typeface="+mn-ea"/>
                <a:cs typeface="+mn-cs"/>
              </a:rPr>
              <a:t>KLIK</a:t>
            </a:r>
            <a:r>
              <a:rPr lang="sk-SK" sz="1200" kern="1200">
                <a:solidFill>
                  <a:schemeClr val="tx1"/>
                </a:solidFill>
                <a:effectLst/>
                <a:latin typeface="+mn-lt"/>
                <a:ea typeface="+mn-ea"/>
                <a:cs typeface="+mn-cs"/>
              </a:rPr>
              <a:t> a následne si pozrie, aký veľký objem môže investovať tak, aby neprekročil svoju rizikovú toleranciu. Napríklad ak by mal investor rizikovú toleranciu 300 mil., mohol by do portfólia číslo 20 </a:t>
            </a:r>
            <a:r>
              <a:rPr lang="sk-SK" sz="1200" b="1" kern="1200">
                <a:solidFill>
                  <a:schemeClr val="tx1"/>
                </a:solidFill>
                <a:effectLst/>
                <a:latin typeface="+mn-lt"/>
                <a:ea typeface="+mn-ea"/>
                <a:cs typeface="+mn-cs"/>
              </a:rPr>
              <a:t>investovať 800 mil. bez prekročenia</a:t>
            </a:r>
            <a:r>
              <a:rPr lang="sk-SK" sz="1200" kern="1200">
                <a:solidFill>
                  <a:schemeClr val="tx1"/>
                </a:solidFill>
                <a:effectLst/>
                <a:latin typeface="+mn-lt"/>
                <a:ea typeface="+mn-ea"/>
                <a:cs typeface="+mn-cs"/>
              </a:rPr>
              <a:t> svojej rizikovej tolerancie.</a:t>
            </a:r>
          </a:p>
          <a:p>
            <a:r>
              <a:rPr lang="sk-SK" sz="1200" kern="1200">
                <a:solidFill>
                  <a:schemeClr val="tx1"/>
                </a:solidFill>
                <a:effectLst/>
                <a:latin typeface="+mn-lt"/>
                <a:ea typeface="+mn-ea"/>
                <a:cs typeface="+mn-cs"/>
              </a:rPr>
              <a:t>1-portfólio: MBS, negatívna korelácia k dominantnému akciovému riziku a k dlhopisovým portfóliám. Výborné diverzifikačné vlastnosti. Je to len jedna simulácia – potreba kalibrácie. Problém </a:t>
            </a:r>
            <a:r>
              <a:rPr lang="sk-SK" sz="1200" kern="1200" err="1">
                <a:solidFill>
                  <a:schemeClr val="tx1"/>
                </a:solidFill>
                <a:effectLst/>
                <a:latin typeface="+mn-lt"/>
                <a:ea typeface="+mn-ea"/>
                <a:cs typeface="+mn-cs"/>
              </a:rPr>
              <a:t>mean</a:t>
            </a:r>
            <a:r>
              <a:rPr lang="sk-SK" sz="1200" kern="1200">
                <a:solidFill>
                  <a:schemeClr val="tx1"/>
                </a:solidFill>
                <a:effectLst/>
                <a:latin typeface="+mn-lt"/>
                <a:ea typeface="+mn-ea"/>
                <a:cs typeface="+mn-cs"/>
              </a:rPr>
              <a:t> – </a:t>
            </a:r>
            <a:r>
              <a:rPr lang="sk-SK" sz="1200" kern="1200" err="1">
                <a:solidFill>
                  <a:schemeClr val="tx1"/>
                </a:solidFill>
                <a:effectLst/>
                <a:latin typeface="+mn-lt"/>
                <a:ea typeface="+mn-ea"/>
                <a:cs typeface="+mn-cs"/>
              </a:rPr>
              <a:t>variance</a:t>
            </a:r>
            <a:r>
              <a:rPr lang="sk-SK" sz="1200" kern="1200">
                <a:solidFill>
                  <a:schemeClr val="tx1"/>
                </a:solidFill>
                <a:effectLst/>
                <a:latin typeface="+mn-lt"/>
                <a:ea typeface="+mn-ea"/>
                <a:cs typeface="+mn-cs"/>
              </a:rPr>
              <a:t> optimalizácie, že preferuje hraničné riešenia.</a:t>
            </a:r>
          </a:p>
          <a:p>
            <a:r>
              <a:rPr lang="sk-SK" sz="1200" kern="1200">
                <a:solidFill>
                  <a:schemeClr val="tx1"/>
                </a:solidFill>
                <a:effectLst/>
                <a:latin typeface="+mn-lt"/>
                <a:ea typeface="+mn-ea"/>
                <a:cs typeface="+mn-cs"/>
              </a:rPr>
              <a:t>Zub- beh simulácie, pri ktorom môže vzniknúť menšia anomália.</a:t>
            </a:r>
          </a:p>
        </p:txBody>
      </p:sp>
      <p:sp>
        <p:nvSpPr>
          <p:cNvPr id="4" name="Slide Number Placeholder 3"/>
          <p:cNvSpPr>
            <a:spLocks noGrp="1"/>
          </p:cNvSpPr>
          <p:nvPr>
            <p:ph type="sldNum" sz="quarter" idx="5"/>
          </p:nvPr>
        </p:nvSpPr>
        <p:spPr/>
        <p:txBody>
          <a:bodyPr/>
          <a:lstStyle/>
          <a:p>
            <a:fld id="{3D8446DF-9B5A-4940-A46B-E8523D7E98F8}" type="slidenum">
              <a:rPr lang="sk-SK" smtClean="0"/>
              <a:t>44</a:t>
            </a:fld>
            <a:endParaRPr lang="sk-SK"/>
          </a:p>
        </p:txBody>
      </p:sp>
    </p:spTree>
    <p:extLst>
      <p:ext uri="{BB962C8B-B14F-4D97-AF65-F5344CB8AC3E}">
        <p14:creationId xmlns:p14="http://schemas.microsoft.com/office/powerpoint/2010/main" val="34513722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200" kern="1200">
                <a:solidFill>
                  <a:schemeClr val="tx1"/>
                </a:solidFill>
                <a:effectLst/>
                <a:latin typeface="+mn-lt"/>
                <a:ea typeface="+mn-ea"/>
                <a:cs typeface="+mn-cs"/>
              </a:rPr>
              <a:t>Druhý scenár sa venuje tomu </a:t>
            </a:r>
            <a:r>
              <a:rPr lang="sk-SK" sz="1200" b="1" kern="1200">
                <a:solidFill>
                  <a:schemeClr val="tx1"/>
                </a:solidFill>
                <a:effectLst/>
                <a:latin typeface="+mn-lt"/>
                <a:ea typeface="+mn-ea"/>
                <a:cs typeface="+mn-cs"/>
              </a:rPr>
              <a:t>objemu ASW dlhopisového portfólia</a:t>
            </a:r>
            <a:r>
              <a:rPr lang="sk-SK" sz="1200" kern="1200">
                <a:solidFill>
                  <a:schemeClr val="tx1"/>
                </a:solidFill>
                <a:effectLst/>
                <a:latin typeface="+mn-lt"/>
                <a:ea typeface="+mn-ea"/>
                <a:cs typeface="+mn-cs"/>
              </a:rPr>
              <a:t>. V našom modelovom príklade sme stanovili ASW portfólio na fixný objem 8,5 mld. Eur. Tento scenár </a:t>
            </a:r>
            <a:r>
              <a:rPr lang="sk-SK" sz="1200" b="1" kern="1200">
                <a:solidFill>
                  <a:schemeClr val="tx1"/>
                </a:solidFill>
                <a:effectLst/>
                <a:latin typeface="+mn-lt"/>
                <a:ea typeface="+mn-ea"/>
                <a:cs typeface="+mn-cs"/>
              </a:rPr>
              <a:t>analyzuje</a:t>
            </a:r>
            <a:r>
              <a:rPr lang="sk-SK" sz="1200" kern="1200">
                <a:solidFill>
                  <a:schemeClr val="tx1"/>
                </a:solidFill>
                <a:effectLst/>
                <a:latin typeface="+mn-lt"/>
                <a:ea typeface="+mn-ea"/>
                <a:cs typeface="+mn-cs"/>
              </a:rPr>
              <a:t>, čo by sa mohlo stať, keby sme si zvolili nejaké portfólio na efektívnej hranici, ktorá ráta s </a:t>
            </a:r>
            <a:r>
              <a:rPr lang="sk-SK" sz="1200" b="1" kern="1200">
                <a:solidFill>
                  <a:schemeClr val="tx1"/>
                </a:solidFill>
                <a:effectLst/>
                <a:latin typeface="+mn-lt"/>
                <a:ea typeface="+mn-ea"/>
                <a:cs typeface="+mn-cs"/>
              </a:rPr>
              <a:t>objemom</a:t>
            </a:r>
            <a:r>
              <a:rPr lang="sk-SK" sz="1200" kern="1200">
                <a:solidFill>
                  <a:schemeClr val="tx1"/>
                </a:solidFill>
                <a:effectLst/>
                <a:latin typeface="+mn-lt"/>
                <a:ea typeface="+mn-ea"/>
                <a:cs typeface="+mn-cs"/>
              </a:rPr>
              <a:t> </a:t>
            </a:r>
            <a:r>
              <a:rPr lang="sk-SK" sz="1200" b="1" kern="1200">
                <a:solidFill>
                  <a:schemeClr val="tx1"/>
                </a:solidFill>
                <a:effectLst/>
                <a:latin typeface="+mn-lt"/>
                <a:ea typeface="+mn-ea"/>
                <a:cs typeface="+mn-cs"/>
              </a:rPr>
              <a:t>dlhopisového ASW portfólia na úrovni 8,5</a:t>
            </a:r>
            <a:r>
              <a:rPr lang="sk-SK" sz="1200" kern="1200">
                <a:solidFill>
                  <a:schemeClr val="tx1"/>
                </a:solidFill>
                <a:effectLst/>
                <a:latin typeface="+mn-lt"/>
                <a:ea typeface="+mn-ea"/>
                <a:cs typeface="+mn-cs"/>
              </a:rPr>
              <a:t>, ale toto portfólio by </a:t>
            </a:r>
            <a:r>
              <a:rPr lang="sk-SK" sz="1200" b="1" kern="1200">
                <a:solidFill>
                  <a:schemeClr val="tx1"/>
                </a:solidFill>
                <a:effectLst/>
                <a:latin typeface="+mn-lt"/>
                <a:ea typeface="+mn-ea"/>
                <a:cs typeface="+mn-cs"/>
              </a:rPr>
              <a:t>zmenilo svoj objem</a:t>
            </a:r>
            <a:r>
              <a:rPr lang="sk-SK" sz="1200" kern="1200">
                <a:solidFill>
                  <a:schemeClr val="tx1"/>
                </a:solidFill>
                <a:effectLst/>
                <a:latin typeface="+mn-lt"/>
                <a:ea typeface="+mn-ea"/>
                <a:cs typeface="+mn-cs"/>
              </a:rPr>
              <a:t>. V posledných rokoch sme mohli pozorovať tento jav </a:t>
            </a:r>
            <a:r>
              <a:rPr lang="sk-SK" sz="1200" b="1" kern="1200">
                <a:solidFill>
                  <a:schemeClr val="tx1"/>
                </a:solidFill>
                <a:effectLst/>
                <a:latin typeface="+mn-lt"/>
                <a:ea typeface="+mn-ea"/>
                <a:cs typeface="+mn-cs"/>
              </a:rPr>
              <a:t>KLICK</a:t>
            </a:r>
            <a:r>
              <a:rPr lang="sk-SK" sz="1200" kern="1200">
                <a:solidFill>
                  <a:schemeClr val="tx1"/>
                </a:solidFill>
                <a:effectLst/>
                <a:latin typeface="+mn-lt"/>
                <a:ea typeface="+mn-ea"/>
                <a:cs typeface="+mn-cs"/>
              </a:rPr>
              <a:t>. Zmeny objemu ASW </a:t>
            </a:r>
            <a:r>
              <a:rPr lang="sk-SK" sz="1200" kern="1200" err="1">
                <a:solidFill>
                  <a:schemeClr val="tx1"/>
                </a:solidFill>
                <a:effectLst/>
                <a:latin typeface="+mn-lt"/>
                <a:ea typeface="+mn-ea"/>
                <a:cs typeface="+mn-cs"/>
              </a:rPr>
              <a:t>porfólia</a:t>
            </a:r>
            <a:r>
              <a:rPr lang="sk-SK" sz="1200" kern="1200">
                <a:solidFill>
                  <a:schemeClr val="tx1"/>
                </a:solidFill>
                <a:effectLst/>
                <a:latin typeface="+mn-lt"/>
                <a:ea typeface="+mn-ea"/>
                <a:cs typeface="+mn-cs"/>
              </a:rPr>
              <a:t> sú zobrazené na osi y a jednotlivé portfólia na efektívnej hranici na osi x. Veľkosť ASW </a:t>
            </a:r>
            <a:r>
              <a:rPr lang="sk-SK" sz="1200" kern="1200" err="1">
                <a:solidFill>
                  <a:schemeClr val="tx1"/>
                </a:solidFill>
                <a:effectLst/>
                <a:latin typeface="+mn-lt"/>
                <a:ea typeface="+mn-ea"/>
                <a:cs typeface="+mn-cs"/>
              </a:rPr>
              <a:t>portfóla</a:t>
            </a:r>
            <a:r>
              <a:rPr lang="sk-SK" sz="1200" kern="1200">
                <a:solidFill>
                  <a:schemeClr val="tx1"/>
                </a:solidFill>
                <a:effectLst/>
                <a:latin typeface="+mn-lt"/>
                <a:ea typeface="+mn-ea"/>
                <a:cs typeface="+mn-cs"/>
              </a:rPr>
              <a:t> sme zvolili od 2mld do 11,5 mld. s pol </a:t>
            </a:r>
            <a:r>
              <a:rPr lang="sk-SK" sz="1200" kern="1200" err="1">
                <a:solidFill>
                  <a:schemeClr val="tx1"/>
                </a:solidFill>
                <a:effectLst/>
                <a:latin typeface="+mn-lt"/>
                <a:ea typeface="+mn-ea"/>
                <a:cs typeface="+mn-cs"/>
              </a:rPr>
              <a:t>miliadrovým</a:t>
            </a:r>
            <a:r>
              <a:rPr lang="sk-SK" sz="1200" kern="1200">
                <a:solidFill>
                  <a:schemeClr val="tx1"/>
                </a:solidFill>
                <a:effectLst/>
                <a:latin typeface="+mn-lt"/>
                <a:ea typeface="+mn-ea"/>
                <a:cs typeface="+mn-cs"/>
              </a:rPr>
              <a:t> krokom.</a:t>
            </a:r>
          </a:p>
        </p:txBody>
      </p:sp>
      <p:sp>
        <p:nvSpPr>
          <p:cNvPr id="4" name="Slide Number Placeholder 3"/>
          <p:cNvSpPr>
            <a:spLocks noGrp="1"/>
          </p:cNvSpPr>
          <p:nvPr>
            <p:ph type="sldNum" sz="quarter" idx="5"/>
          </p:nvPr>
        </p:nvSpPr>
        <p:spPr/>
        <p:txBody>
          <a:bodyPr/>
          <a:lstStyle/>
          <a:p>
            <a:fld id="{3D8446DF-9B5A-4940-A46B-E8523D7E98F8}" type="slidenum">
              <a:rPr lang="sk-SK" smtClean="0"/>
              <a:t>45</a:t>
            </a:fld>
            <a:endParaRPr lang="sk-SK"/>
          </a:p>
        </p:txBody>
      </p:sp>
    </p:spTree>
    <p:extLst>
      <p:ext uri="{BB962C8B-B14F-4D97-AF65-F5344CB8AC3E}">
        <p14:creationId xmlns:p14="http://schemas.microsoft.com/office/powerpoint/2010/main" val="24645610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a:t>Opäť máme zobrazenú tabuľku, kde sú zobrazené jednotlivé kombinácie portfólií na optimálnej hranici a objemu ASW portfólia. </a:t>
            </a:r>
            <a:r>
              <a:rPr lang="sk-SK" b="1"/>
              <a:t>Pôvodná hodnota 8,5 mld. </a:t>
            </a:r>
            <a:r>
              <a:rPr lang="sk-SK" b="0"/>
              <a:t>z ktorej sme vychádzali</a:t>
            </a:r>
            <a:r>
              <a:rPr lang="sk-SK"/>
              <a:t> je zobrazená </a:t>
            </a:r>
            <a:r>
              <a:rPr lang="sk-SK" b="1" err="1"/>
              <a:t>boldom</a:t>
            </a:r>
            <a:r>
              <a:rPr lang="sk-SK" b="1"/>
              <a:t> </a:t>
            </a:r>
            <a:r>
              <a:rPr lang="sk-SK" b="1" err="1"/>
              <a:t>blizko</a:t>
            </a:r>
            <a:r>
              <a:rPr lang="sk-SK" b="1"/>
              <a:t> stredu</a:t>
            </a:r>
            <a:r>
              <a:rPr lang="sk-SK"/>
              <a:t>. </a:t>
            </a:r>
            <a:r>
              <a:rPr lang="sk-SK" b="1"/>
              <a:t>Využitie</a:t>
            </a:r>
            <a:r>
              <a:rPr lang="sk-SK"/>
              <a:t> tejto analýzy by mohlo byť nasledovné</a:t>
            </a:r>
            <a:r>
              <a:rPr lang="sk-SK" b="1"/>
              <a:t>. Investor si vyberie </a:t>
            </a:r>
            <a:r>
              <a:rPr lang="sk-SK"/>
              <a:t>portfólio z efektívnej hranice (vyznačená </a:t>
            </a:r>
            <a:r>
              <a:rPr lang="sk-SK" err="1"/>
              <a:t>boldom</a:t>
            </a:r>
            <a:r>
              <a:rPr lang="sk-SK"/>
              <a:t>) tak, aby ani </a:t>
            </a:r>
            <a:r>
              <a:rPr lang="sk-SK" b="1"/>
              <a:t>pri náraste </a:t>
            </a:r>
            <a:r>
              <a:rPr lang="sk-SK"/>
              <a:t>dlhopisových ASW portfólií </a:t>
            </a:r>
            <a:r>
              <a:rPr lang="sk-SK" b="1"/>
              <a:t>neprekročilo jeho rizikovú toleranciu</a:t>
            </a:r>
            <a:r>
              <a:rPr lang="sk-SK"/>
              <a:t>. Napríklad pre portfólio číslo 5 </a:t>
            </a:r>
            <a:r>
              <a:rPr lang="sk-SK" b="1"/>
              <a:t>KLIK </a:t>
            </a:r>
            <a:r>
              <a:rPr lang="sk-SK" b="0"/>
              <a:t>ani pri náraste</a:t>
            </a:r>
            <a:r>
              <a:rPr lang="sk-SK" b="1"/>
              <a:t> ASW portfólia na 9,5 mld. </a:t>
            </a:r>
            <a:r>
              <a:rPr lang="sk-SK" b="0"/>
              <a:t>nie je prekročená hranica 300 mil. ES. To je z mojej strany všetko.</a:t>
            </a:r>
            <a:r>
              <a:rPr lang="sk-SK"/>
              <a:t> </a:t>
            </a:r>
            <a:r>
              <a:rPr lang="sk-SK" b="1"/>
              <a:t>OSTAŤ NA SLAJDE</a:t>
            </a:r>
          </a:p>
        </p:txBody>
      </p:sp>
      <p:sp>
        <p:nvSpPr>
          <p:cNvPr id="4" name="Slide Number Placeholder 3"/>
          <p:cNvSpPr>
            <a:spLocks noGrp="1"/>
          </p:cNvSpPr>
          <p:nvPr>
            <p:ph type="sldNum" sz="quarter" idx="5"/>
          </p:nvPr>
        </p:nvSpPr>
        <p:spPr/>
        <p:txBody>
          <a:bodyPr/>
          <a:lstStyle/>
          <a:p>
            <a:fld id="{3D8446DF-9B5A-4940-A46B-E8523D7E98F8}" type="slidenum">
              <a:rPr lang="sk-SK" smtClean="0"/>
              <a:t>46</a:t>
            </a:fld>
            <a:endParaRPr lang="sk-SK"/>
          </a:p>
        </p:txBody>
      </p:sp>
    </p:spTree>
    <p:extLst>
      <p:ext uri="{BB962C8B-B14F-4D97-AF65-F5344CB8AC3E}">
        <p14:creationId xmlns:p14="http://schemas.microsoft.com/office/powerpoint/2010/main" val="8283031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a:t>Metóda optimalizácie skladby portfólia </a:t>
            </a:r>
            <a:r>
              <a:rPr lang="sk-SK" err="1"/>
              <a:t>Mean</a:t>
            </a:r>
            <a:r>
              <a:rPr lang="sk-SK"/>
              <a:t> </a:t>
            </a:r>
            <a:r>
              <a:rPr lang="sk-SK" err="1"/>
              <a:t>Variance</a:t>
            </a:r>
            <a:r>
              <a:rPr lang="sk-SK"/>
              <a:t>  pomôže investorovi pripraviť množinu optimálnych portfólií. Portfólia sa medzi sebou líšia úrovňou očakávaného výnosu a rizika. Je na investorovi, aby si z tejto množiny vybral to portfólio, ktoré vyhovuje požiadavkám na výnos ale najmä jeho rizikovej tolerancii. Tento krok je kľúčový, lebo umožňuje investorovi vybrať také portfólio, ktoré je ochotný a schopný „držať“ počas investičného horizontu, a možné prepady prípadne vyššia </a:t>
            </a:r>
            <a:r>
              <a:rPr lang="sk-SK" err="1"/>
              <a:t>volatilita</a:t>
            </a:r>
            <a:r>
              <a:rPr lang="sk-SK"/>
              <a:t> nevyvolajú neželané panické reakcie (odpredaj pri náhlom poklese ceny)</a:t>
            </a:r>
          </a:p>
          <a:p>
            <a:endParaRPr lang="sk-SK"/>
          </a:p>
          <a:p>
            <a:r>
              <a:rPr lang="sk-SK"/>
              <a:t>Užitočné v tomto ohľade je tiež vidieť zdroje rizika – break </a:t>
            </a:r>
            <a:r>
              <a:rPr lang="sk-SK" err="1"/>
              <a:t>down</a:t>
            </a:r>
            <a:r>
              <a:rPr lang="sk-SK"/>
              <a:t> – </a:t>
            </a:r>
            <a:r>
              <a:rPr lang="sk-SK" b="1"/>
              <a:t>ZOOM –  </a:t>
            </a:r>
            <a:r>
              <a:rPr lang="sk-SK" b="0"/>
              <a:t>rozklad trhového rizika súčasného portfólia (bez vplyvu zlata, ES95 1Y), na ktorom vidieť prispievateľov ako aj celkovú úroveň rizika – </a:t>
            </a:r>
            <a:r>
              <a:rPr lang="sk-SK" b="1"/>
              <a:t>158 mil. EUR</a:t>
            </a:r>
          </a:p>
          <a:p>
            <a:endParaRPr lang="sk-SK" b="0"/>
          </a:p>
          <a:p>
            <a:r>
              <a:rPr lang="sk-SK" b="0"/>
              <a:t>Rovnako osožné je porovnanie súčasného stavu so stavom po hypotetickými nákupmi nových portfólií, ktoré sme nasimulovali. </a:t>
            </a:r>
            <a:endParaRPr lang="sk-SK" b="1"/>
          </a:p>
          <a:p>
            <a:r>
              <a:rPr lang="sk-SK"/>
              <a:t>nových investícií (4x programový nákup akcií, nákup intervenčného </a:t>
            </a:r>
            <a:r>
              <a:rPr lang="sk-SK" err="1"/>
              <a:t>ptf</a:t>
            </a:r>
            <a:r>
              <a:rPr lang="sk-SK"/>
              <a:t> a nákup MBS </a:t>
            </a:r>
            <a:r>
              <a:rPr lang="sk-SK" err="1"/>
              <a:t>ptf</a:t>
            </a:r>
            <a:r>
              <a:rPr lang="sk-SK"/>
              <a:t>)  -  rozklad rizika v súčasnosti a porovnať ho s rizikom po nákupe intervenčného portfólia a kúpe MBS portfólia  - a novú celkovú úroveň rizika </a:t>
            </a:r>
            <a:r>
              <a:rPr lang="sk-SK" b="1"/>
              <a:t>209 mil. EUR</a:t>
            </a:r>
          </a:p>
          <a:p>
            <a:r>
              <a:rPr lang="sk-SK" b="1"/>
              <a:t>........</a:t>
            </a:r>
          </a:p>
          <a:p>
            <a:r>
              <a:rPr lang="sk-SK"/>
              <a:t>Len ako doplnenie – zaujímavo vyznieva pokles rizika plynúci z držby akcií – nie je to chyba, je to efekt zmeny skladby portfólia, hlavne doplnenia dolárového portfólia vládnych CP, ktoré cez svoj diverzifikačný kompenzovali nárast akciového portfólia. </a:t>
            </a:r>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47</a:t>
            </a:fld>
            <a:endParaRPr lang="sk-SK"/>
          </a:p>
        </p:txBody>
      </p:sp>
    </p:spTree>
    <p:extLst>
      <p:ext uri="{BB962C8B-B14F-4D97-AF65-F5344CB8AC3E}">
        <p14:creationId xmlns:p14="http://schemas.microsoft.com/office/powerpoint/2010/main" val="7835181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a:t>To nás vedie k veľmi dôležitej otázke – rozhodnutiu o rizikovom </a:t>
            </a:r>
            <a:r>
              <a:rPr lang="sk-SK" err="1"/>
              <a:t>budgete</a:t>
            </a:r>
            <a:r>
              <a:rPr lang="sk-SK"/>
              <a:t> – v horizonte 1 roka</a:t>
            </a:r>
          </a:p>
          <a:p>
            <a:r>
              <a:rPr lang="sk-SK"/>
              <a:t>Zatiaľ bol v diskusiách / dotazníku formulovaný v horizonte 200-400 </a:t>
            </a:r>
            <a:r>
              <a:rPr lang="sk-SK" err="1"/>
              <a:t>mil</a:t>
            </a:r>
            <a:r>
              <a:rPr lang="sk-SK"/>
              <a:t> EUR pri vylúčení vplyvu zlata</a:t>
            </a:r>
          </a:p>
          <a:p>
            <a:r>
              <a:rPr lang="sk-SK"/>
              <a:t>A ako veličina merania rizika bol spomínaný ES 95 </a:t>
            </a:r>
            <a:r>
              <a:rPr lang="sk-SK" err="1"/>
              <a:t>rsp</a:t>
            </a:r>
            <a:r>
              <a:rPr lang="sk-SK"/>
              <a:t>. ES99</a:t>
            </a:r>
          </a:p>
          <a:p>
            <a:endParaRPr lang="sk-SK"/>
          </a:p>
          <a:p>
            <a:r>
              <a:rPr lang="sk-SK"/>
              <a:t>Vraciame sa tým do kroku č. dva, ale to jednak je:</a:t>
            </a:r>
          </a:p>
          <a:p>
            <a:pPr marL="228600" indent="-228600">
              <a:buFont typeface="+mj-lt"/>
              <a:buAutoNum type="arabicPeriod"/>
            </a:pPr>
            <a:r>
              <a:rPr lang="sk-SK"/>
              <a:t> potrebné definitívne určiť jasné pravidlo a</a:t>
            </a:r>
          </a:p>
          <a:p>
            <a:pPr marL="228600" indent="-228600">
              <a:buFont typeface="+mj-lt"/>
              <a:buAutoNum type="arabicPeriod"/>
            </a:pPr>
            <a:r>
              <a:rPr lang="sk-SK"/>
              <a:t>A plastickejšie, </a:t>
            </a:r>
            <a:r>
              <a:rPr lang="sk-SK" err="1"/>
              <a:t>ked</a:t>
            </a:r>
            <a:r>
              <a:rPr lang="sk-SK"/>
              <a:t> vieme ponúknuť aj ukážku alternatívnych portfólií s príslušnou rizikovosťou  </a:t>
            </a:r>
          </a:p>
          <a:p>
            <a:endParaRPr lang="sk-SK"/>
          </a:p>
          <a:p>
            <a:r>
              <a:rPr lang="sk-SK"/>
              <a:t>Grafy, ktoré uvádzame reprezentujú odhad rizika súčasného </a:t>
            </a:r>
            <a:r>
              <a:rPr lang="sk-SK" err="1"/>
              <a:t>ptf</a:t>
            </a:r>
            <a:r>
              <a:rPr lang="sk-SK"/>
              <a:t> v porovnaní s možnými portfóliami v budúcnosti. </a:t>
            </a:r>
            <a:r>
              <a:rPr lang="sk-SK" err="1"/>
              <a:t>Stlpcový</a:t>
            </a:r>
            <a:r>
              <a:rPr lang="sk-SK"/>
              <a:t> graf naznačuje príspevok rizika jednotlivých tried aktív  a čiara totálne riziko BEZ VPLYVU ZLATA. </a:t>
            </a:r>
          </a:p>
          <a:p>
            <a:r>
              <a:rPr lang="sk-SK"/>
              <a:t>Jednotlivé alternatívne portfólia sú:   .... </a:t>
            </a:r>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48</a:t>
            </a:fld>
            <a:endParaRPr lang="sk-SK"/>
          </a:p>
        </p:txBody>
      </p:sp>
    </p:spTree>
    <p:extLst>
      <p:ext uri="{BB962C8B-B14F-4D97-AF65-F5344CB8AC3E}">
        <p14:creationId xmlns:p14="http://schemas.microsoft.com/office/powerpoint/2010/main" val="1370047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a:t>Tento graf popisuje rizikový profil rovnakých portfólia ako predchádzajúci slide ale cez optiku ES 99. </a:t>
            </a:r>
          </a:p>
          <a:p>
            <a:r>
              <a:rPr lang="sk-SK"/>
              <a:t>Čítať ho možno aj tak, že zobrazuje straty, ktoré sa udejú s 1percentnou pravdepodobnosťou </a:t>
            </a:r>
            <a:r>
              <a:rPr lang="sk-SK" err="1"/>
              <a:t>narozdiel</a:t>
            </a:r>
            <a:r>
              <a:rPr lang="sk-SK"/>
              <a:t> od 95 ES, ktoré sa štatisticky môžu vyskytnúť s 5percentnou pravdepodobnosťou.</a:t>
            </a:r>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49</a:t>
            </a:fld>
            <a:endParaRPr lang="sk-SK"/>
          </a:p>
        </p:txBody>
      </p:sp>
    </p:spTree>
    <p:extLst>
      <p:ext uri="{BB962C8B-B14F-4D97-AF65-F5344CB8AC3E}">
        <p14:creationId xmlns:p14="http://schemas.microsoft.com/office/powerpoint/2010/main" val="37201058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a:t>V predchádzajúcich </a:t>
            </a:r>
            <a:r>
              <a:rPr lang="sk-SK" err="1"/>
              <a:t>slidoch</a:t>
            </a:r>
            <a:r>
              <a:rPr lang="sk-SK"/>
              <a:t> sme predstavili nástroje a metodiku stavby portfólia podľa definovaných cieľov a preferencií – predovšetkým rizikového </a:t>
            </a:r>
            <a:r>
              <a:rPr lang="sk-SK" err="1"/>
              <a:t>budgetu</a:t>
            </a:r>
            <a:endParaRPr lang="sk-SK"/>
          </a:p>
          <a:p>
            <a:endParaRPr lang="sk-SK"/>
          </a:p>
          <a:p>
            <a:r>
              <a:rPr lang="sk-SK"/>
              <a:t>Čo sa týka implementácie, za veľmi dôležité považujeme jej postupnosť s dôrazom na primeranú prípravu každého kroku</a:t>
            </a:r>
          </a:p>
          <a:p>
            <a:endParaRPr lang="sk-SK"/>
          </a:p>
          <a:p>
            <a:r>
              <a:rPr lang="sk-SK"/>
              <a:t>Vzhľadom na štádium vývoja metodiky SAA navrhujeme nečerpať plný objem rizikového </a:t>
            </a:r>
            <a:r>
              <a:rPr lang="sk-SK" err="1"/>
              <a:t>budgetu</a:t>
            </a:r>
            <a:r>
              <a:rPr lang="sk-SK"/>
              <a:t> ale čerpať ho postupne. </a:t>
            </a:r>
          </a:p>
          <a:p>
            <a:pPr marL="171450" indent="-171450">
              <a:buFontTx/>
              <a:buChar char="-"/>
            </a:pPr>
            <a:r>
              <a:rPr lang="sk-SK"/>
              <a:t>Po získaní skúseností a citu pre čísla</a:t>
            </a:r>
          </a:p>
          <a:p>
            <a:pPr marL="171450" indent="-171450">
              <a:buFontTx/>
              <a:buChar char="-"/>
            </a:pPr>
            <a:r>
              <a:rPr lang="sk-SK"/>
              <a:t>Po zapracovaní nových požiadaviek do portfólia (kredit, </a:t>
            </a:r>
            <a:r>
              <a:rPr lang="sk-SK" err="1"/>
              <a:t>duračné</a:t>
            </a:r>
            <a:r>
              <a:rPr lang="sk-SK"/>
              <a:t> riziko)</a:t>
            </a:r>
          </a:p>
          <a:p>
            <a:pPr marL="171450" indent="-171450">
              <a:buFontTx/>
              <a:buChar char="-"/>
            </a:pPr>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50</a:t>
            </a:fld>
            <a:endParaRPr lang="sk-SK"/>
          </a:p>
        </p:txBody>
      </p:sp>
    </p:spTree>
    <p:extLst>
      <p:ext uri="{BB962C8B-B14F-4D97-AF65-F5344CB8AC3E}">
        <p14:creationId xmlns:p14="http://schemas.microsoft.com/office/powerpoint/2010/main" val="33593763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300" b="1" u="sng"/>
              <a:t>Návrh na nasledovné kroky</a:t>
            </a:r>
            <a:endParaRPr lang="en-GB" sz="1300"/>
          </a:p>
          <a:p>
            <a:r>
              <a:rPr lang="sk-SK" sz="1300" b="1"/>
              <a:t> </a:t>
            </a:r>
            <a:endParaRPr lang="en-GB" sz="1300"/>
          </a:p>
          <a:p>
            <a:pPr lvl="0"/>
            <a:r>
              <a:rPr lang="sk-SK" sz="1300" b="1"/>
              <a:t>Vytvorenie intervenčného portfólia:</a:t>
            </a:r>
            <a:endParaRPr lang="en-GB" sz="1300"/>
          </a:p>
          <a:p>
            <a:pPr lvl="1"/>
            <a:r>
              <a:rPr lang="sk-SK" sz="1300" b="1"/>
              <a:t>v internej správe</a:t>
            </a:r>
            <a:endParaRPr lang="en-GB" sz="1300"/>
          </a:p>
          <a:p>
            <a:pPr lvl="1"/>
            <a:r>
              <a:rPr lang="sk-SK" sz="1300" b="1"/>
              <a:t>v minimálnom objeme (573 mil. EUR </a:t>
            </a:r>
            <a:r>
              <a:rPr lang="sk-SK" sz="1300" b="1" err="1"/>
              <a:t>ekv</a:t>
            </a:r>
            <a:r>
              <a:rPr lang="sk-SK" sz="1300" b="1"/>
              <a:t>.) </a:t>
            </a:r>
            <a:endParaRPr lang="en-GB" sz="1300"/>
          </a:p>
          <a:p>
            <a:pPr lvl="1"/>
            <a:r>
              <a:rPr lang="sk-SK" sz="1300" b="1"/>
              <a:t>od januára 2022</a:t>
            </a:r>
            <a:endParaRPr lang="en-GB" sz="1300"/>
          </a:p>
          <a:p>
            <a:pPr lvl="1"/>
            <a:r>
              <a:rPr lang="sk-SK" sz="1300" b="1"/>
              <a:t>merané voči </a:t>
            </a:r>
            <a:r>
              <a:rPr lang="sk-SK" sz="1300" b="1" err="1"/>
              <a:t>benchmarku</a:t>
            </a:r>
            <a:r>
              <a:rPr lang="sk-SK" sz="1300" b="1"/>
              <a:t> 1-3Y (ICE index)</a:t>
            </a:r>
            <a:endParaRPr lang="en-GB" sz="1300"/>
          </a:p>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51</a:t>
            </a:fld>
            <a:endParaRPr lang="sk-SK"/>
          </a:p>
        </p:txBody>
      </p:sp>
    </p:spTree>
    <p:extLst>
      <p:ext uri="{BB962C8B-B14F-4D97-AF65-F5344CB8AC3E}">
        <p14:creationId xmlns:p14="http://schemas.microsoft.com/office/powerpoint/2010/main" val="6322292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52</a:t>
            </a:fld>
            <a:endParaRPr lang="sk-SK"/>
          </a:p>
        </p:txBody>
      </p:sp>
    </p:spTree>
    <p:extLst>
      <p:ext uri="{BB962C8B-B14F-4D97-AF65-F5344CB8AC3E}">
        <p14:creationId xmlns:p14="http://schemas.microsoft.com/office/powerpoint/2010/main" val="2770899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300"/>
              <a:t>Okrem existujúcich: (zlato, akcie, čínske vládne dlhopisy, dlhopisy s menovým a úrokovým zabezpečením)</a:t>
            </a:r>
            <a:endParaRPr lang="en-GB" sz="1300"/>
          </a:p>
          <a:p>
            <a:pPr lvl="0"/>
            <a:r>
              <a:rPr lang="sk-SK" sz="1300"/>
              <a:t>MBS</a:t>
            </a:r>
            <a:endParaRPr lang="en-GB" sz="1300"/>
          </a:p>
          <a:p>
            <a:pPr lvl="0"/>
            <a:r>
              <a:rPr lang="sk-SK" sz="1300"/>
              <a:t>EM dlhopisy</a:t>
            </a:r>
            <a:endParaRPr lang="en-GB" sz="1300"/>
          </a:p>
          <a:p>
            <a:pPr lvl="0"/>
            <a:r>
              <a:rPr lang="sk-SK" sz="1300"/>
              <a:t>ABS – zatiaľ neboli zahrnuté do analýz a optimalizácií, bude potrebné ešte rozhodnúť o výbere ABS, </a:t>
            </a:r>
            <a:endParaRPr lang="en-GB" sz="1300"/>
          </a:p>
          <a:p>
            <a:pPr lvl="0"/>
            <a:r>
              <a:rPr lang="sk-SK" sz="1300"/>
              <a:t>TIPS – vládne dlhopisy indexované podľa inflácie</a:t>
            </a:r>
            <a:endParaRPr lang="en-GB" sz="1300"/>
          </a:p>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5</a:t>
            </a:fld>
            <a:endParaRPr lang="sk-SK"/>
          </a:p>
        </p:txBody>
      </p:sp>
    </p:spTree>
    <p:extLst>
      <p:ext uri="{BB962C8B-B14F-4D97-AF65-F5344CB8AC3E}">
        <p14:creationId xmlns:p14="http://schemas.microsoft.com/office/powerpoint/2010/main" val="22814129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53</a:t>
            </a:fld>
            <a:endParaRPr lang="sk-SK"/>
          </a:p>
        </p:txBody>
      </p:sp>
    </p:spTree>
    <p:extLst>
      <p:ext uri="{BB962C8B-B14F-4D97-AF65-F5344CB8AC3E}">
        <p14:creationId xmlns:p14="http://schemas.microsoft.com/office/powerpoint/2010/main" val="25238189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300"/>
              <a:t>V poslednom kroku ešte zhrniem základné tejto časti  prezentácie, ktorou by sme pokryli aktuálny stav prác v nasledovných oblastiach.</a:t>
            </a:r>
          </a:p>
          <a:p>
            <a:endParaRPr lang="sk-SK" sz="1300"/>
          </a:p>
          <a:p>
            <a:r>
              <a:rPr lang="sk-SK" sz="1300"/>
              <a:t>Optimalizačné Metódy alokácie aktív – RISK parity a </a:t>
            </a:r>
            <a:r>
              <a:rPr lang="sk-SK" sz="1300" err="1"/>
              <a:t>Markowitzova</a:t>
            </a:r>
            <a:r>
              <a:rPr lang="sk-SK" sz="1300"/>
              <a:t> metóda </a:t>
            </a:r>
          </a:p>
          <a:p>
            <a:r>
              <a:rPr lang="sk-SK" sz="1300"/>
              <a:t>Spôsob projekcie rizika na základe metódy </a:t>
            </a:r>
            <a:r>
              <a:rPr lang="sk-SK" sz="1300" err="1"/>
              <a:t>bootstrap</a:t>
            </a:r>
            <a:endParaRPr lang="sk-SK" sz="1300"/>
          </a:p>
          <a:p>
            <a:r>
              <a:rPr lang="sk-SK" sz="1300"/>
              <a:t>Veľmi dôležitá bude diskusia o finálnom zadefinovaní risk </a:t>
            </a:r>
            <a:r>
              <a:rPr lang="sk-SK" sz="1300" err="1"/>
              <a:t>budgetu</a:t>
            </a:r>
            <a:r>
              <a:rPr lang="sk-SK" sz="1300"/>
              <a:t>, nakoľko k dnešnému dňu je určený v intervale 200- 400 </a:t>
            </a:r>
            <a:r>
              <a:rPr lang="sk-SK" sz="1300" err="1"/>
              <a:t>mil</a:t>
            </a:r>
            <a:r>
              <a:rPr lang="sk-SK" sz="1300"/>
              <a:t> EUR</a:t>
            </a:r>
          </a:p>
          <a:p>
            <a:r>
              <a:rPr lang="sk-SK" sz="1300"/>
              <a:t>...  a  parameter treba zvoliť medzi ES 95 a ES 99</a:t>
            </a:r>
          </a:p>
          <a:p>
            <a:r>
              <a:rPr lang="sk-SK" sz="1300"/>
              <a:t>Dôležitou je návrh konkrétnych krokov na najbližšie mesiace</a:t>
            </a:r>
          </a:p>
        </p:txBody>
      </p:sp>
      <p:sp>
        <p:nvSpPr>
          <p:cNvPr id="4" name="Slide Number Placeholder 3"/>
          <p:cNvSpPr>
            <a:spLocks noGrp="1"/>
          </p:cNvSpPr>
          <p:nvPr>
            <p:ph type="sldNum" sz="quarter" idx="5"/>
          </p:nvPr>
        </p:nvSpPr>
        <p:spPr/>
        <p:txBody>
          <a:bodyPr/>
          <a:lstStyle/>
          <a:p>
            <a:fld id="{3D8446DF-9B5A-4940-A46B-E8523D7E98F8}" type="slidenum">
              <a:rPr lang="sk-SK" smtClean="0"/>
              <a:t>54</a:t>
            </a:fld>
            <a:endParaRPr lang="sk-SK"/>
          </a:p>
        </p:txBody>
      </p:sp>
    </p:spTree>
    <p:extLst>
      <p:ext uri="{BB962C8B-B14F-4D97-AF65-F5344CB8AC3E}">
        <p14:creationId xmlns:p14="http://schemas.microsoft.com/office/powerpoint/2010/main" val="35040092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k-SK" sz="1300"/>
              <a:t>V poslednom kroku ešte zhrniem základné tejto časti  prezentácie, ktorou by sme pokryli aktuálny stav prác v nasledovných oblastiach.</a:t>
            </a:r>
          </a:p>
          <a:p>
            <a:endParaRPr lang="sk-SK" sz="1300"/>
          </a:p>
          <a:p>
            <a:r>
              <a:rPr lang="sk-SK" sz="1300"/>
              <a:t>Optimalizačné Metódy alokácie aktív – RISK parity a </a:t>
            </a:r>
            <a:r>
              <a:rPr lang="sk-SK" sz="1300" err="1"/>
              <a:t>Markowitzova</a:t>
            </a:r>
            <a:r>
              <a:rPr lang="sk-SK" sz="1300"/>
              <a:t> metóda </a:t>
            </a:r>
          </a:p>
          <a:p>
            <a:r>
              <a:rPr lang="sk-SK" sz="1300"/>
              <a:t>Spôsob projekcie rizika na základe metódy </a:t>
            </a:r>
            <a:r>
              <a:rPr lang="sk-SK" sz="1300" err="1"/>
              <a:t>bootstrap</a:t>
            </a:r>
            <a:endParaRPr lang="sk-SK" sz="1300"/>
          </a:p>
          <a:p>
            <a:r>
              <a:rPr lang="sk-SK" sz="1300"/>
              <a:t>Veľmi dôležitá bude diskusia o finálnom zadefinovaní risk </a:t>
            </a:r>
            <a:r>
              <a:rPr lang="sk-SK" sz="1300" err="1"/>
              <a:t>budgetu</a:t>
            </a:r>
            <a:r>
              <a:rPr lang="sk-SK" sz="1300"/>
              <a:t>, nakoľko k dnešnému dňu je určený v intervale 200- 400 </a:t>
            </a:r>
            <a:r>
              <a:rPr lang="sk-SK" sz="1300" err="1"/>
              <a:t>mil</a:t>
            </a:r>
            <a:r>
              <a:rPr lang="sk-SK" sz="1300"/>
              <a:t> EUR</a:t>
            </a:r>
          </a:p>
          <a:p>
            <a:r>
              <a:rPr lang="sk-SK" sz="1300"/>
              <a:t>...  a  parameter treba zvoliť medzi ES 95 a ES 99</a:t>
            </a:r>
          </a:p>
          <a:p>
            <a:r>
              <a:rPr lang="sk-SK" sz="1300"/>
              <a:t>Dôležitou je návrh konkrétnych krokov na najbližšie mesiace</a:t>
            </a:r>
          </a:p>
        </p:txBody>
      </p:sp>
      <p:sp>
        <p:nvSpPr>
          <p:cNvPr id="4" name="Slide Number Placeholder 3"/>
          <p:cNvSpPr>
            <a:spLocks noGrp="1"/>
          </p:cNvSpPr>
          <p:nvPr>
            <p:ph type="sldNum" sz="quarter" idx="5"/>
          </p:nvPr>
        </p:nvSpPr>
        <p:spPr/>
        <p:txBody>
          <a:bodyPr/>
          <a:lstStyle/>
          <a:p>
            <a:fld id="{3D8446DF-9B5A-4940-A46B-E8523D7E98F8}" type="slidenum">
              <a:rPr lang="sk-SK" smtClean="0"/>
              <a:t>55</a:t>
            </a:fld>
            <a:endParaRPr lang="sk-SK"/>
          </a:p>
        </p:txBody>
      </p:sp>
    </p:spTree>
    <p:extLst>
      <p:ext uri="{BB962C8B-B14F-4D97-AF65-F5344CB8AC3E}">
        <p14:creationId xmlns:p14="http://schemas.microsoft.com/office/powerpoint/2010/main" val="38859096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56</a:t>
            </a:fld>
            <a:endParaRPr lang="sk-SK"/>
          </a:p>
        </p:txBody>
      </p:sp>
    </p:spTree>
    <p:extLst>
      <p:ext uri="{BB962C8B-B14F-4D97-AF65-F5344CB8AC3E}">
        <p14:creationId xmlns:p14="http://schemas.microsoft.com/office/powerpoint/2010/main" val="29910335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57</a:t>
            </a:fld>
            <a:endParaRPr lang="sk-SK"/>
          </a:p>
        </p:txBody>
      </p:sp>
    </p:spTree>
    <p:extLst>
      <p:ext uri="{BB962C8B-B14F-4D97-AF65-F5344CB8AC3E}">
        <p14:creationId xmlns:p14="http://schemas.microsoft.com/office/powerpoint/2010/main" val="28472511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59</a:t>
            </a:fld>
            <a:endParaRPr lang="sk-SK"/>
          </a:p>
        </p:txBody>
      </p:sp>
    </p:spTree>
    <p:extLst>
      <p:ext uri="{BB962C8B-B14F-4D97-AF65-F5344CB8AC3E}">
        <p14:creationId xmlns:p14="http://schemas.microsoft.com/office/powerpoint/2010/main" val="40708091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60</a:t>
            </a:fld>
            <a:endParaRPr lang="sk-SK"/>
          </a:p>
        </p:txBody>
      </p:sp>
    </p:spTree>
    <p:extLst>
      <p:ext uri="{BB962C8B-B14F-4D97-AF65-F5344CB8AC3E}">
        <p14:creationId xmlns:p14="http://schemas.microsoft.com/office/powerpoint/2010/main" val="30608894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61</a:t>
            </a:fld>
            <a:endParaRPr lang="sk-SK"/>
          </a:p>
        </p:txBody>
      </p:sp>
    </p:spTree>
    <p:extLst>
      <p:ext uri="{BB962C8B-B14F-4D97-AF65-F5344CB8AC3E}">
        <p14:creationId xmlns:p14="http://schemas.microsoft.com/office/powerpoint/2010/main" val="29033807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62</a:t>
            </a:fld>
            <a:endParaRPr lang="sk-SK"/>
          </a:p>
        </p:txBody>
      </p:sp>
    </p:spTree>
    <p:extLst>
      <p:ext uri="{BB962C8B-B14F-4D97-AF65-F5344CB8AC3E}">
        <p14:creationId xmlns:p14="http://schemas.microsoft.com/office/powerpoint/2010/main" val="6633559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63</a:t>
            </a:fld>
            <a:endParaRPr lang="sk-SK"/>
          </a:p>
        </p:txBody>
      </p:sp>
    </p:spTree>
    <p:extLst>
      <p:ext uri="{BB962C8B-B14F-4D97-AF65-F5344CB8AC3E}">
        <p14:creationId xmlns:p14="http://schemas.microsoft.com/office/powerpoint/2010/main" val="1977654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6</a:t>
            </a:fld>
            <a:endParaRPr lang="sk-SK"/>
          </a:p>
        </p:txBody>
      </p:sp>
    </p:spTree>
    <p:extLst>
      <p:ext uri="{BB962C8B-B14F-4D97-AF65-F5344CB8AC3E}">
        <p14:creationId xmlns:p14="http://schemas.microsoft.com/office/powerpoint/2010/main" val="41271827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64</a:t>
            </a:fld>
            <a:endParaRPr lang="sk-SK"/>
          </a:p>
        </p:txBody>
      </p:sp>
    </p:spTree>
    <p:extLst>
      <p:ext uri="{BB962C8B-B14F-4D97-AF65-F5344CB8AC3E}">
        <p14:creationId xmlns:p14="http://schemas.microsoft.com/office/powerpoint/2010/main" val="18738466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65</a:t>
            </a:fld>
            <a:endParaRPr lang="sk-SK"/>
          </a:p>
        </p:txBody>
      </p:sp>
    </p:spTree>
    <p:extLst>
      <p:ext uri="{BB962C8B-B14F-4D97-AF65-F5344CB8AC3E}">
        <p14:creationId xmlns:p14="http://schemas.microsoft.com/office/powerpoint/2010/main" val="34013857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tx1"/>
                </a:solidFill>
                <a:latin typeface="+mn-lt"/>
                <a:ea typeface="+mn-ea"/>
                <a:cs typeface="+mn-cs"/>
              </a:rPr>
              <a:t>Zoom </a:t>
            </a:r>
            <a:r>
              <a:rPr lang="en-US" sz="1200" kern="1200" err="1">
                <a:solidFill>
                  <a:schemeClr val="tx1"/>
                </a:solidFill>
                <a:latin typeface="+mn-lt"/>
                <a:ea typeface="+mn-ea"/>
                <a:cs typeface="+mn-cs"/>
              </a:rPr>
              <a:t>predch</a:t>
            </a:r>
            <a:r>
              <a:rPr lang="sk-SK" sz="1200" kern="1200">
                <a:solidFill>
                  <a:schemeClr val="tx1"/>
                </a:solidFill>
                <a:latin typeface="+mn-lt"/>
                <a:ea typeface="+mn-ea"/>
                <a:cs typeface="+mn-cs"/>
              </a:rPr>
              <a:t>á</a:t>
            </a:r>
            <a:r>
              <a:rPr lang="en-US" sz="1200" kern="1200" err="1">
                <a:solidFill>
                  <a:schemeClr val="tx1"/>
                </a:solidFill>
                <a:latin typeface="+mn-lt"/>
                <a:ea typeface="+mn-ea"/>
                <a:cs typeface="+mn-cs"/>
              </a:rPr>
              <a:t>dzaj</a:t>
            </a:r>
            <a:r>
              <a:rPr lang="sk-SK" sz="1200" kern="1200">
                <a:solidFill>
                  <a:schemeClr val="tx1"/>
                </a:solidFill>
                <a:latin typeface="+mn-lt"/>
                <a:ea typeface="+mn-ea"/>
                <a:cs typeface="+mn-cs"/>
              </a:rPr>
              <a:t>u</a:t>
            </a:r>
            <a:r>
              <a:rPr lang="en-US" sz="1200" kern="1200" err="1">
                <a:solidFill>
                  <a:schemeClr val="tx1"/>
                </a:solidFill>
                <a:latin typeface="+mn-lt"/>
                <a:ea typeface="+mn-ea"/>
                <a:cs typeface="+mn-cs"/>
              </a:rPr>
              <a:t>cej</a:t>
            </a:r>
            <a:r>
              <a:rPr lang="en-US" sz="1200" kern="1200">
                <a:solidFill>
                  <a:schemeClr val="tx1"/>
                </a:solidFill>
                <a:latin typeface="+mn-lt"/>
                <a:ea typeface="+mn-ea"/>
                <a:cs typeface="+mn-cs"/>
              </a:rPr>
              <a:t> </a:t>
            </a:r>
            <a:r>
              <a:rPr lang="en-US" sz="1200" kern="1200" err="1">
                <a:solidFill>
                  <a:schemeClr val="tx1"/>
                </a:solidFill>
                <a:latin typeface="+mn-lt"/>
                <a:ea typeface="+mn-ea"/>
                <a:cs typeface="+mn-cs"/>
              </a:rPr>
              <a:t>strany</a:t>
            </a:r>
            <a:endParaRPr lang="en-US" sz="1200" kern="120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a:t>Portfólia idu po krivke od menšieho rizika po väčšie riziko.</a:t>
            </a:r>
            <a:r>
              <a:rPr lang="sk-SK"/>
              <a:t> V ľavej časti grafu portfólio 1 obsahuje mbs, smerom doprava pribúdajú akcie, EM a klesá MBS</a:t>
            </a:r>
          </a:p>
          <a:p>
            <a:pPr marL="171450" indent="-171450">
              <a:buFont typeface="Arial" panose="020B0604020202020204" pitchFamily="34" charset="0"/>
              <a:buChar char="•"/>
            </a:pPr>
            <a:r>
              <a:rPr lang="sk-SK"/>
              <a:t>Ďalej bude pokračovať Mario</a:t>
            </a:r>
          </a:p>
        </p:txBody>
      </p:sp>
      <p:sp>
        <p:nvSpPr>
          <p:cNvPr id="4" name="Slide Number Placeholder 3"/>
          <p:cNvSpPr>
            <a:spLocks noGrp="1"/>
          </p:cNvSpPr>
          <p:nvPr>
            <p:ph type="sldNum" sz="quarter" idx="5"/>
          </p:nvPr>
        </p:nvSpPr>
        <p:spPr/>
        <p:txBody>
          <a:bodyPr/>
          <a:lstStyle/>
          <a:p>
            <a:fld id="{3D8446DF-9B5A-4940-A46B-E8523D7E98F8}" type="slidenum">
              <a:rPr lang="sk-SK" smtClean="0"/>
              <a:t>66</a:t>
            </a:fld>
            <a:endParaRPr lang="sk-SK"/>
          </a:p>
        </p:txBody>
      </p:sp>
    </p:spTree>
    <p:extLst>
      <p:ext uri="{BB962C8B-B14F-4D97-AF65-F5344CB8AC3E}">
        <p14:creationId xmlns:p14="http://schemas.microsoft.com/office/powerpoint/2010/main" val="1469546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7</a:t>
            </a:fld>
            <a:endParaRPr lang="sk-SK"/>
          </a:p>
        </p:txBody>
      </p:sp>
    </p:spTree>
    <p:extLst>
      <p:ext uri="{BB962C8B-B14F-4D97-AF65-F5344CB8AC3E}">
        <p14:creationId xmlns:p14="http://schemas.microsoft.com/office/powerpoint/2010/main" val="762770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8</a:t>
            </a:fld>
            <a:endParaRPr lang="sk-SK"/>
          </a:p>
        </p:txBody>
      </p:sp>
    </p:spTree>
    <p:extLst>
      <p:ext uri="{BB962C8B-B14F-4D97-AF65-F5344CB8AC3E}">
        <p14:creationId xmlns:p14="http://schemas.microsoft.com/office/powerpoint/2010/main" val="3407837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8446DF-9B5A-4940-A46B-E8523D7E98F8}" type="slidenum">
              <a:rPr lang="sk-SK" smtClean="0"/>
              <a:t>9</a:t>
            </a:fld>
            <a:endParaRPr lang="sk-SK"/>
          </a:p>
        </p:txBody>
      </p:sp>
    </p:spTree>
    <p:extLst>
      <p:ext uri="{BB962C8B-B14F-4D97-AF65-F5344CB8AC3E}">
        <p14:creationId xmlns:p14="http://schemas.microsoft.com/office/powerpoint/2010/main" val="1155467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wo Content">
    <p:bg>
      <p:bgPr>
        <a:solidFill>
          <a:schemeClr val="bg1"/>
        </a:solidFill>
        <a:effectLst/>
      </p:bgPr>
    </p:bg>
    <p:spTree>
      <p:nvGrpSpPr>
        <p:cNvPr id="1" name=""/>
        <p:cNvGrpSpPr/>
        <p:nvPr/>
      </p:nvGrpSpPr>
      <p:grpSpPr>
        <a:xfrm>
          <a:off x="0" y="0"/>
          <a:ext cx="0" cy="0"/>
          <a:chOff x="0" y="0"/>
          <a:chExt cx="0" cy="0"/>
        </a:xfrm>
      </p:grpSpPr>
      <p:sp>
        <p:nvSpPr>
          <p:cNvPr id="8" name="Footer Placeholder 8">
            <a:extLst>
              <a:ext uri="{FF2B5EF4-FFF2-40B4-BE49-F238E27FC236}">
                <a16:creationId xmlns:a16="http://schemas.microsoft.com/office/drawing/2014/main" id="{E9582145-3645-1042-977A-C0FEE3AD5929}"/>
              </a:ext>
            </a:extLst>
          </p:cNvPr>
          <p:cNvSpPr>
            <a:spLocks noGrp="1"/>
          </p:cNvSpPr>
          <p:nvPr>
            <p:ph type="ftr" sz="quarter" idx="11"/>
          </p:nvPr>
        </p:nvSpPr>
        <p:spPr>
          <a:xfrm>
            <a:off x="838200" y="6356350"/>
            <a:ext cx="7315200" cy="365125"/>
          </a:xfrm>
          <a:prstGeom prst="rect">
            <a:avLst/>
          </a:prstGeom>
        </p:spPr>
        <p:txBody>
          <a:bodyPr/>
          <a:lstStyle>
            <a:lvl1pPr algn="l">
              <a:defRPr sz="1200">
                <a:solidFill>
                  <a:schemeClr val="accent1">
                    <a:lumMod val="75000"/>
                  </a:schemeClr>
                </a:solidFill>
              </a:defRPr>
            </a:lvl1pPr>
          </a:lstStyle>
          <a:p>
            <a:r>
              <a:rPr lang="en-GB"/>
              <a:t>Status report SAA - September 2021</a:t>
            </a:r>
            <a:endParaRPr lang="sk-SK"/>
          </a:p>
        </p:txBody>
      </p:sp>
      <p:sp>
        <p:nvSpPr>
          <p:cNvPr id="9" name="Slide Number Placeholder 9">
            <a:extLst>
              <a:ext uri="{FF2B5EF4-FFF2-40B4-BE49-F238E27FC236}">
                <a16:creationId xmlns:a16="http://schemas.microsoft.com/office/drawing/2014/main" id="{20BE6651-7BE5-A245-85B9-4599EE74D892}"/>
              </a:ext>
            </a:extLst>
          </p:cNvPr>
          <p:cNvSpPr>
            <a:spLocks noGrp="1"/>
          </p:cNvSpPr>
          <p:nvPr>
            <p:ph type="sldNum" sz="quarter" idx="12"/>
          </p:nvPr>
        </p:nvSpPr>
        <p:spPr>
          <a:xfrm>
            <a:off x="8610600" y="6356350"/>
            <a:ext cx="2743200" cy="365125"/>
          </a:xfrm>
          <a:prstGeom prst="rect">
            <a:avLst/>
          </a:prstGeom>
        </p:spPr>
        <p:txBody>
          <a:bodyPr/>
          <a:lstStyle>
            <a:lvl1pPr algn="r">
              <a:defRPr sz="1200">
                <a:solidFill>
                  <a:srgbClr val="A6835A"/>
                </a:solidFill>
              </a:defRPr>
            </a:lvl1pPr>
          </a:lstStyle>
          <a:p>
            <a:fld id="{5DD979C4-B72D-9549-BD86-64D2882017CF}" type="slidenum">
              <a:rPr lang="sk-SK" smtClean="0"/>
              <a:pPr/>
              <a:t>‹#›</a:t>
            </a:fld>
            <a:endParaRPr lang="sk-SK"/>
          </a:p>
        </p:txBody>
      </p:sp>
      <p:sp>
        <p:nvSpPr>
          <p:cNvPr id="15" name="Text Placeholder 14">
            <a:extLst>
              <a:ext uri="{FF2B5EF4-FFF2-40B4-BE49-F238E27FC236}">
                <a16:creationId xmlns:a16="http://schemas.microsoft.com/office/drawing/2014/main" id="{500A439F-6CF7-204D-B667-263C858B20E4}"/>
              </a:ext>
            </a:extLst>
          </p:cNvPr>
          <p:cNvSpPr>
            <a:spLocks noGrp="1"/>
          </p:cNvSpPr>
          <p:nvPr>
            <p:ph type="body" sz="quarter" idx="13"/>
          </p:nvPr>
        </p:nvSpPr>
        <p:spPr>
          <a:xfrm>
            <a:off x="838200" y="893763"/>
            <a:ext cx="10515600" cy="935038"/>
          </a:xfrm>
        </p:spPr>
        <p:txBody>
          <a:bodyPr/>
          <a:lstStyle>
            <a:lvl1pPr marL="0" indent="0">
              <a:buFontTx/>
              <a:buNone/>
              <a:defRPr>
                <a:solidFill>
                  <a:srgbClr val="0067A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edit Master text styles</a:t>
            </a:r>
          </a:p>
        </p:txBody>
      </p:sp>
      <p:sp>
        <p:nvSpPr>
          <p:cNvPr id="17" name="Content Placeholder 16">
            <a:extLst>
              <a:ext uri="{FF2B5EF4-FFF2-40B4-BE49-F238E27FC236}">
                <a16:creationId xmlns:a16="http://schemas.microsoft.com/office/drawing/2014/main" id="{1823898F-7705-E44C-BE86-A2A8C0102D5F}"/>
              </a:ext>
            </a:extLst>
          </p:cNvPr>
          <p:cNvSpPr>
            <a:spLocks noGrp="1"/>
          </p:cNvSpPr>
          <p:nvPr>
            <p:ph sz="quarter" idx="14"/>
          </p:nvPr>
        </p:nvSpPr>
        <p:spPr>
          <a:xfrm>
            <a:off x="838200" y="2255838"/>
            <a:ext cx="10515600" cy="3508375"/>
          </a:xfrm>
        </p:spPr>
        <p:txBody>
          <a:bodyPr>
            <a:normAutofit/>
          </a:bodyPr>
          <a:lstStyle>
            <a:lvl1pPr marL="0" indent="0">
              <a:buFontTx/>
              <a:buNone/>
              <a:defRPr sz="1800">
                <a:solidFill>
                  <a:srgbClr val="0067AC"/>
                </a:solidFill>
              </a:defRPr>
            </a:lvl1pPr>
            <a:lvl2pPr marL="457200" indent="0">
              <a:buFontTx/>
              <a:buNone/>
              <a:defRPr sz="1800">
                <a:solidFill>
                  <a:srgbClr val="0067AC"/>
                </a:solidFill>
              </a:defRPr>
            </a:lvl2pPr>
            <a:lvl3pPr marL="914400" indent="0">
              <a:buFontTx/>
              <a:buNone/>
              <a:defRPr sz="1800">
                <a:solidFill>
                  <a:srgbClr val="0067AC"/>
                </a:solidFill>
              </a:defRPr>
            </a:lvl3pPr>
            <a:lvl4pPr marL="1371600" indent="0">
              <a:buFontTx/>
              <a:buNone/>
              <a:defRPr sz="1800">
                <a:solidFill>
                  <a:srgbClr val="0067AC"/>
                </a:solidFill>
              </a:defRPr>
            </a:lvl4pPr>
            <a:lvl5pPr marL="1828800" indent="0">
              <a:buFontTx/>
              <a:buNone/>
              <a:defRPr sz="1800">
                <a:solidFill>
                  <a:srgbClr val="0067A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Tree>
    <p:extLst>
      <p:ext uri="{BB962C8B-B14F-4D97-AF65-F5344CB8AC3E}">
        <p14:creationId xmlns:p14="http://schemas.microsoft.com/office/powerpoint/2010/main" val="304560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13" name="Slide Number Placeholder 9">
            <a:extLst>
              <a:ext uri="{FF2B5EF4-FFF2-40B4-BE49-F238E27FC236}">
                <a16:creationId xmlns:a16="http://schemas.microsoft.com/office/drawing/2014/main" id="{4BDA369E-EBE5-AF4D-B90D-7F57B2897BFA}"/>
              </a:ext>
            </a:extLst>
          </p:cNvPr>
          <p:cNvSpPr>
            <a:spLocks noGrp="1"/>
          </p:cNvSpPr>
          <p:nvPr>
            <p:ph type="sldNum" sz="quarter" idx="12"/>
          </p:nvPr>
        </p:nvSpPr>
        <p:spPr>
          <a:xfrm>
            <a:off x="8610600" y="6356350"/>
            <a:ext cx="2743200" cy="365125"/>
          </a:xfrm>
          <a:prstGeom prst="rect">
            <a:avLst/>
          </a:prstGeom>
        </p:spPr>
        <p:txBody>
          <a:bodyPr/>
          <a:lstStyle>
            <a:lvl1pPr algn="r">
              <a:defRPr sz="1200">
                <a:solidFill>
                  <a:srgbClr val="A6835A"/>
                </a:solidFill>
              </a:defRPr>
            </a:lvl1pPr>
          </a:lstStyle>
          <a:p>
            <a:fld id="{5DD979C4-B72D-9549-BD86-64D2882017CF}" type="slidenum">
              <a:rPr lang="sk-SK" smtClean="0"/>
              <a:pPr/>
              <a:t>‹#›</a:t>
            </a:fld>
            <a:endParaRPr lang="sk-SK"/>
          </a:p>
        </p:txBody>
      </p:sp>
      <p:sp>
        <p:nvSpPr>
          <p:cNvPr id="14" name="Text Placeholder 14">
            <a:extLst>
              <a:ext uri="{FF2B5EF4-FFF2-40B4-BE49-F238E27FC236}">
                <a16:creationId xmlns:a16="http://schemas.microsoft.com/office/drawing/2014/main" id="{3FDF05CA-270B-6243-87E3-32458C2FAEA4}"/>
              </a:ext>
            </a:extLst>
          </p:cNvPr>
          <p:cNvSpPr>
            <a:spLocks noGrp="1"/>
          </p:cNvSpPr>
          <p:nvPr>
            <p:ph type="body" sz="quarter" idx="13"/>
          </p:nvPr>
        </p:nvSpPr>
        <p:spPr>
          <a:xfrm>
            <a:off x="838200" y="893763"/>
            <a:ext cx="10515600" cy="935038"/>
          </a:xfrm>
        </p:spPr>
        <p:txBody>
          <a:bodyPr/>
          <a:lstStyle>
            <a:lvl1pPr marL="0" indent="0">
              <a:buFontTx/>
              <a:buNone/>
              <a:defRPr>
                <a:solidFill>
                  <a:srgbClr val="0067A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edit Master text styles</a:t>
            </a:r>
          </a:p>
        </p:txBody>
      </p:sp>
      <p:sp>
        <p:nvSpPr>
          <p:cNvPr id="15" name="Content Placeholder 16">
            <a:extLst>
              <a:ext uri="{FF2B5EF4-FFF2-40B4-BE49-F238E27FC236}">
                <a16:creationId xmlns:a16="http://schemas.microsoft.com/office/drawing/2014/main" id="{CEF880B7-5B93-2F4F-841F-2EDCC5379183}"/>
              </a:ext>
            </a:extLst>
          </p:cNvPr>
          <p:cNvSpPr>
            <a:spLocks noGrp="1"/>
          </p:cNvSpPr>
          <p:nvPr>
            <p:ph sz="quarter" idx="14"/>
          </p:nvPr>
        </p:nvSpPr>
        <p:spPr>
          <a:xfrm>
            <a:off x="838200" y="2255838"/>
            <a:ext cx="10515600" cy="3508375"/>
          </a:xfrm>
        </p:spPr>
        <p:txBody>
          <a:bodyPr>
            <a:normAutofit/>
          </a:bodyPr>
          <a:lstStyle>
            <a:lvl1pPr marL="0" indent="0">
              <a:buFontTx/>
              <a:buNone/>
              <a:defRPr sz="1800">
                <a:solidFill>
                  <a:srgbClr val="0067AC"/>
                </a:solidFill>
              </a:defRPr>
            </a:lvl1pPr>
            <a:lvl2pPr marL="457200" indent="0">
              <a:buFontTx/>
              <a:buNone/>
              <a:defRPr sz="1800">
                <a:solidFill>
                  <a:srgbClr val="0067AC"/>
                </a:solidFill>
              </a:defRPr>
            </a:lvl2pPr>
            <a:lvl3pPr marL="914400" indent="0">
              <a:buFontTx/>
              <a:buNone/>
              <a:defRPr sz="1800">
                <a:solidFill>
                  <a:srgbClr val="0067AC"/>
                </a:solidFill>
              </a:defRPr>
            </a:lvl3pPr>
            <a:lvl4pPr marL="1371600" indent="0">
              <a:buFontTx/>
              <a:buNone/>
              <a:defRPr sz="1800">
                <a:solidFill>
                  <a:srgbClr val="0067AC"/>
                </a:solidFill>
              </a:defRPr>
            </a:lvl4pPr>
            <a:lvl5pPr marL="1828800" indent="0">
              <a:buFontTx/>
              <a:buNone/>
              <a:defRPr sz="1800">
                <a:solidFill>
                  <a:srgbClr val="0067A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k-SK"/>
          </a:p>
        </p:txBody>
      </p:sp>
      <p:sp>
        <p:nvSpPr>
          <p:cNvPr id="16" name="Footer Placeholder 8">
            <a:extLst>
              <a:ext uri="{FF2B5EF4-FFF2-40B4-BE49-F238E27FC236}">
                <a16:creationId xmlns:a16="http://schemas.microsoft.com/office/drawing/2014/main" id="{30B54C47-329F-FF4D-9222-E71F0AB9B40F}"/>
              </a:ext>
            </a:extLst>
          </p:cNvPr>
          <p:cNvSpPr>
            <a:spLocks noGrp="1"/>
          </p:cNvSpPr>
          <p:nvPr>
            <p:ph type="ftr" sz="quarter" idx="11"/>
          </p:nvPr>
        </p:nvSpPr>
        <p:spPr>
          <a:xfrm>
            <a:off x="838200" y="6356350"/>
            <a:ext cx="7315200" cy="365125"/>
          </a:xfrm>
          <a:prstGeom prst="rect">
            <a:avLst/>
          </a:prstGeom>
        </p:spPr>
        <p:txBody>
          <a:bodyPr/>
          <a:lstStyle>
            <a:lvl1pPr algn="l">
              <a:defRPr sz="1200">
                <a:solidFill>
                  <a:srgbClr val="0067AC"/>
                </a:solidFill>
              </a:defRPr>
            </a:lvl1pPr>
          </a:lstStyle>
          <a:p>
            <a:r>
              <a:rPr lang="en-GB"/>
              <a:t>Status report SAA - September 2021</a:t>
            </a:r>
            <a:endParaRPr lang="sk-SK"/>
          </a:p>
        </p:txBody>
      </p:sp>
    </p:spTree>
    <p:extLst>
      <p:ext uri="{BB962C8B-B14F-4D97-AF65-F5344CB8AC3E}">
        <p14:creationId xmlns:p14="http://schemas.microsoft.com/office/powerpoint/2010/main" val="328440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3EF551B-3C90-4DBD-BBA8-8D31084C8BC7}"/>
              </a:ext>
            </a:extLst>
          </p:cNvPr>
          <p:cNvSpPr>
            <a:spLocks noGrp="1"/>
          </p:cNvSpPr>
          <p:nvPr>
            <p:ph type="ftr" sz="quarter" idx="11"/>
          </p:nvPr>
        </p:nvSpPr>
        <p:spPr>
          <a:xfrm>
            <a:off x="654327" y="6356349"/>
            <a:ext cx="4114800" cy="365125"/>
          </a:xfrm>
        </p:spPr>
        <p:txBody>
          <a:bodyPr/>
          <a:lstStyle>
            <a:lvl1pPr algn="l">
              <a:defRPr>
                <a:solidFill>
                  <a:schemeClr val="accent1">
                    <a:lumMod val="75000"/>
                  </a:schemeClr>
                </a:solidFill>
              </a:defRPr>
            </a:lvl1pPr>
          </a:lstStyle>
          <a:p>
            <a:r>
              <a:rPr lang="en-GB"/>
              <a:t>Status report SAA - September 2021</a:t>
            </a:r>
          </a:p>
        </p:txBody>
      </p:sp>
      <p:sp>
        <p:nvSpPr>
          <p:cNvPr id="4" name="Slide Number Placeholder 3">
            <a:extLst>
              <a:ext uri="{FF2B5EF4-FFF2-40B4-BE49-F238E27FC236}">
                <a16:creationId xmlns:a16="http://schemas.microsoft.com/office/drawing/2014/main" id="{2EDB0228-6E62-4C84-B43D-2C975B6E63DD}"/>
              </a:ext>
            </a:extLst>
          </p:cNvPr>
          <p:cNvSpPr>
            <a:spLocks noGrp="1"/>
          </p:cNvSpPr>
          <p:nvPr>
            <p:ph type="sldNum" sz="quarter" idx="12"/>
          </p:nvPr>
        </p:nvSpPr>
        <p:spPr/>
        <p:txBody>
          <a:bodyPr/>
          <a:lstStyle/>
          <a:p>
            <a:fld id="{791819ED-34D4-42D7-BF82-C9C7ED65DBA7}" type="slidenum">
              <a:rPr lang="en-GB" smtClean="0"/>
              <a:t>‹#›</a:t>
            </a:fld>
            <a:endParaRPr lang="en-GB"/>
          </a:p>
        </p:txBody>
      </p:sp>
      <p:sp>
        <p:nvSpPr>
          <p:cNvPr id="5" name="Title 4">
            <a:extLst>
              <a:ext uri="{FF2B5EF4-FFF2-40B4-BE49-F238E27FC236}">
                <a16:creationId xmlns:a16="http://schemas.microsoft.com/office/drawing/2014/main" id="{A269149F-DE54-4242-9249-FF821141B319}"/>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7939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6252-BBB2-4B8A-A448-45859C47A495}"/>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BB5248BC-F50B-4144-B40D-0AC84A4C8275}"/>
              </a:ext>
            </a:extLst>
          </p:cNvPr>
          <p:cNvSpPr>
            <a:spLocks noGrp="1"/>
          </p:cNvSpPr>
          <p:nvPr>
            <p:ph type="ftr" sz="quarter" idx="10"/>
          </p:nvPr>
        </p:nvSpPr>
        <p:spPr/>
        <p:txBody>
          <a:bodyPr/>
          <a:lstStyle/>
          <a:p>
            <a:r>
              <a:rPr lang="en-GB"/>
              <a:t>Status report SAA - September 2021</a:t>
            </a:r>
          </a:p>
        </p:txBody>
      </p:sp>
      <p:sp>
        <p:nvSpPr>
          <p:cNvPr id="4" name="Slide Number Placeholder 3">
            <a:extLst>
              <a:ext uri="{FF2B5EF4-FFF2-40B4-BE49-F238E27FC236}">
                <a16:creationId xmlns:a16="http://schemas.microsoft.com/office/drawing/2014/main" id="{8BA1207E-984A-4D17-BFB6-2F34420CE613}"/>
              </a:ext>
            </a:extLst>
          </p:cNvPr>
          <p:cNvSpPr>
            <a:spLocks noGrp="1"/>
          </p:cNvSpPr>
          <p:nvPr>
            <p:ph type="sldNum" sz="quarter" idx="11"/>
          </p:nvPr>
        </p:nvSpPr>
        <p:spPr/>
        <p:txBody>
          <a:bodyPr/>
          <a:lstStyle/>
          <a:p>
            <a:fld id="{791819ED-34D4-42D7-BF82-C9C7ED65DBA7}" type="slidenum">
              <a:rPr lang="en-GB" smtClean="0"/>
              <a:t>‹#›</a:t>
            </a:fld>
            <a:endParaRPr lang="en-GB"/>
          </a:p>
        </p:txBody>
      </p:sp>
    </p:spTree>
    <p:extLst>
      <p:ext uri="{BB962C8B-B14F-4D97-AF65-F5344CB8AC3E}">
        <p14:creationId xmlns:p14="http://schemas.microsoft.com/office/powerpoint/2010/main" val="186197820"/>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1CCFA2-2507-41D3-BB38-DD97F368F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2B8557-BB51-4421-9CA9-E3408DFC1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A8487A1D-3547-4A98-AD3A-F56A01812613}"/>
              </a:ext>
            </a:extLst>
          </p:cNvPr>
          <p:cNvSpPr>
            <a:spLocks noGrp="1"/>
          </p:cNvSpPr>
          <p:nvPr>
            <p:ph type="ftr" sz="quarter" idx="3"/>
          </p:nvPr>
        </p:nvSpPr>
        <p:spPr>
          <a:xfrm>
            <a:off x="838200" y="6351657"/>
            <a:ext cx="4114800" cy="365125"/>
          </a:xfrm>
          <a:prstGeom prst="rect">
            <a:avLst/>
          </a:prstGeom>
        </p:spPr>
        <p:txBody>
          <a:bodyPr vert="horz" lIns="91440" tIns="45720" rIns="91440" bIns="45720" rtlCol="0" anchor="ctr"/>
          <a:lstStyle>
            <a:lvl1pPr algn="l">
              <a:defRPr sz="1200">
                <a:solidFill>
                  <a:schemeClr val="accent1">
                    <a:lumMod val="75000"/>
                  </a:schemeClr>
                </a:solidFill>
              </a:defRPr>
            </a:lvl1pPr>
          </a:lstStyle>
          <a:p>
            <a:r>
              <a:rPr lang="en-GB"/>
              <a:t>Status report SAA - September 2021</a:t>
            </a:r>
          </a:p>
        </p:txBody>
      </p:sp>
      <p:sp>
        <p:nvSpPr>
          <p:cNvPr id="6" name="Slide Number Placeholder 5">
            <a:extLst>
              <a:ext uri="{FF2B5EF4-FFF2-40B4-BE49-F238E27FC236}">
                <a16:creationId xmlns:a16="http://schemas.microsoft.com/office/drawing/2014/main" id="{FCDABA29-51BC-4E76-A97B-D467B6182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819ED-34D4-42D7-BF82-C9C7ED65DBA7}" type="slidenum">
              <a:rPr lang="en-GB" smtClean="0"/>
              <a:t>‹#›</a:t>
            </a:fld>
            <a:endParaRPr lang="en-GB"/>
          </a:p>
        </p:txBody>
      </p:sp>
    </p:spTree>
    <p:extLst>
      <p:ext uri="{BB962C8B-B14F-4D97-AF65-F5344CB8AC3E}">
        <p14:creationId xmlns:p14="http://schemas.microsoft.com/office/powerpoint/2010/main" val="408298821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2.png"/><Relationship Id="rId4" Type="http://schemas.microsoft.com/office/2014/relationships/chartEx" Target="../charts/chartEx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3.xml"/><Relationship Id="rId6" Type="http://schemas.openxmlformats.org/officeDocument/2006/relationships/chart" Target="../charts/chart11.xml"/><Relationship Id="rId5" Type="http://schemas.openxmlformats.org/officeDocument/2006/relationships/slide" Target="slide2.xml"/><Relationship Id="rId4" Type="http://schemas.openxmlformats.org/officeDocument/2006/relationships/chart" Target="../charts/chart10.xml"/></Relationships>
</file>

<file path=ppt/slides/_rels/slide2.xml.rels><?xml version="1.0" encoding="UTF-8" standalone="yes"?>
<Relationships xmlns="http://schemas.openxmlformats.org/package/2006/relationships"><Relationship Id="rId8" Type="http://schemas.openxmlformats.org/officeDocument/2006/relationships/slide" Target="slide50.xml"/><Relationship Id="rId13" Type="http://schemas.openxmlformats.org/officeDocument/2006/relationships/diagramColors" Target="../diagrams/colors1.xml"/><Relationship Id="rId3" Type="http://schemas.openxmlformats.org/officeDocument/2006/relationships/slide" Target="slide29.xml"/><Relationship Id="rId7" Type="http://schemas.openxmlformats.org/officeDocument/2006/relationships/slide" Target="slide30.xml"/><Relationship Id="rId12"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21.xml"/><Relationship Id="rId11" Type="http://schemas.openxmlformats.org/officeDocument/2006/relationships/diagramLayout" Target="../diagrams/layout1.xml"/><Relationship Id="rId5" Type="http://schemas.openxmlformats.org/officeDocument/2006/relationships/slide" Target="slide4.xml"/><Relationship Id="rId10" Type="http://schemas.openxmlformats.org/officeDocument/2006/relationships/diagramData" Target="../diagrams/data1.xml"/><Relationship Id="rId4" Type="http://schemas.openxmlformats.org/officeDocument/2006/relationships/slide" Target="slide3.xml"/><Relationship Id="rId9" Type="http://schemas.openxmlformats.org/officeDocument/2006/relationships/slide" Target="slide43.xml"/><Relationship Id="rId14"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slide" Target="slide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33.svg"/><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chart" Target="../charts/chart16.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22.jpeg"/></Relationships>
</file>

<file path=ppt/slides/_rels/slide5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chart" Target="../charts/chart18.xml"/><Relationship Id="rId7" Type="http://schemas.openxmlformats.org/officeDocument/2006/relationships/chart" Target="../charts/chart22.xml"/><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chart" Target="../charts/chart21.xml"/><Relationship Id="rId11" Type="http://schemas.openxmlformats.org/officeDocument/2006/relationships/chart" Target="../charts/chart26.xml"/><Relationship Id="rId5" Type="http://schemas.openxmlformats.org/officeDocument/2006/relationships/chart" Target="../charts/chart20.xml"/><Relationship Id="rId10" Type="http://schemas.openxmlformats.org/officeDocument/2006/relationships/chart" Target="../charts/chart25.xml"/><Relationship Id="rId4" Type="http://schemas.openxmlformats.org/officeDocument/2006/relationships/chart" Target="../charts/chart19.xml"/><Relationship Id="rId9" Type="http://schemas.openxmlformats.org/officeDocument/2006/relationships/chart" Target="../charts/chart2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04A718-7922-454A-8D0F-E9258EA566B0}"/>
              </a:ext>
            </a:extLst>
          </p:cNvPr>
          <p:cNvSpPr>
            <a:spLocks noGrp="1"/>
          </p:cNvSpPr>
          <p:nvPr>
            <p:ph type="body" sz="quarter" idx="13"/>
          </p:nvPr>
        </p:nvSpPr>
        <p:spPr>
          <a:xfrm>
            <a:off x="838200" y="861489"/>
            <a:ext cx="8867660" cy="1034189"/>
          </a:xfrm>
        </p:spPr>
        <p:txBody>
          <a:bodyPr>
            <a:normAutofit/>
          </a:bodyPr>
          <a:lstStyle/>
          <a:p>
            <a:pPr marL="0" indent="0">
              <a:buNone/>
            </a:pPr>
            <a:r>
              <a:rPr lang="sk-SK" sz="6000" b="1"/>
              <a:t>Status report SAA</a:t>
            </a:r>
          </a:p>
        </p:txBody>
      </p:sp>
      <p:sp>
        <p:nvSpPr>
          <p:cNvPr id="3" name="Content Placeholder 2" descr="Názov prezentácie">
            <a:extLst>
              <a:ext uri="{FF2B5EF4-FFF2-40B4-BE49-F238E27FC236}">
                <a16:creationId xmlns:a16="http://schemas.microsoft.com/office/drawing/2014/main" id="{E551DED2-354A-704E-AF51-93F5ECDD9840}"/>
              </a:ext>
              <a:ext uri="{C183D7F6-B498-43B3-948B-1728B52AA6E4}">
                <adec:decorative xmlns:adec="http://schemas.microsoft.com/office/drawing/2017/decorative" val="0"/>
              </a:ext>
            </a:extLst>
          </p:cNvPr>
          <p:cNvSpPr>
            <a:spLocks noGrp="1"/>
          </p:cNvSpPr>
          <p:nvPr>
            <p:ph sz="quarter" idx="14"/>
          </p:nvPr>
        </p:nvSpPr>
        <p:spPr>
          <a:xfrm>
            <a:off x="838200" y="2291509"/>
            <a:ext cx="6443949" cy="1034190"/>
          </a:xfrm>
        </p:spPr>
        <p:txBody>
          <a:bodyPr>
            <a:normAutofit/>
          </a:bodyPr>
          <a:lstStyle/>
          <a:p>
            <a:pPr marL="0" indent="0">
              <a:buNone/>
            </a:pPr>
            <a:r>
              <a:rPr lang="sk-SK" sz="4000">
                <a:solidFill>
                  <a:srgbClr val="A6835A"/>
                </a:solidFill>
              </a:rPr>
              <a:t>September 2021</a:t>
            </a:r>
          </a:p>
        </p:txBody>
      </p:sp>
      <p:sp>
        <p:nvSpPr>
          <p:cNvPr id="5" name="TextBox 4">
            <a:extLst>
              <a:ext uri="{FF2B5EF4-FFF2-40B4-BE49-F238E27FC236}">
                <a16:creationId xmlns:a16="http://schemas.microsoft.com/office/drawing/2014/main" id="{9F20ED1F-724E-7B42-B91A-F365F63C5E6A}"/>
              </a:ext>
            </a:extLst>
          </p:cNvPr>
          <p:cNvSpPr txBox="1"/>
          <p:nvPr/>
        </p:nvSpPr>
        <p:spPr>
          <a:xfrm>
            <a:off x="8189842" y="5448211"/>
            <a:ext cx="3379304" cy="467139"/>
          </a:xfrm>
          <a:prstGeom prst="rect">
            <a:avLst/>
          </a:prstGeom>
          <a:noFill/>
        </p:spPr>
        <p:txBody>
          <a:bodyPr wrap="square" rtlCol="0">
            <a:spAutoFit/>
          </a:bodyPr>
          <a:lstStyle/>
          <a:p>
            <a:r>
              <a:rPr lang="sk-SK" sz="1200">
                <a:solidFill>
                  <a:schemeClr val="bg1"/>
                </a:solidFill>
                <a:latin typeface="Verdana" panose="020B0604030504040204" pitchFamily="34" charset="0"/>
                <a:ea typeface="Verdana" panose="020B0604030504040204" pitchFamily="34" charset="0"/>
                <a:cs typeface="Verdana" panose="020B0604030504040204" pitchFamily="34" charset="0"/>
              </a:rPr>
              <a:t>Názov odboru / úseku</a:t>
            </a:r>
            <a:br>
              <a:rPr lang="sk-SK" sz="1200">
                <a:solidFill>
                  <a:schemeClr val="bg1"/>
                </a:solidFill>
                <a:latin typeface="Verdana" panose="020B0604030504040204" pitchFamily="34" charset="0"/>
                <a:ea typeface="Verdana" panose="020B0604030504040204" pitchFamily="34" charset="0"/>
                <a:cs typeface="Verdana" panose="020B0604030504040204" pitchFamily="34" charset="0"/>
              </a:rPr>
            </a:br>
            <a:r>
              <a:rPr lang="sk-SK" sz="1200">
                <a:solidFill>
                  <a:schemeClr val="bg1"/>
                </a:solidFill>
                <a:latin typeface="Verdana" panose="020B0604030504040204" pitchFamily="34" charset="0"/>
                <a:ea typeface="Verdana" panose="020B0604030504040204" pitchFamily="34" charset="0"/>
                <a:cs typeface="Verdana" panose="020B0604030504040204" pitchFamily="34" charset="0"/>
              </a:rPr>
              <a:t>Meno Priezvisko</a:t>
            </a:r>
          </a:p>
        </p:txBody>
      </p:sp>
      <p:sp>
        <p:nvSpPr>
          <p:cNvPr id="6" name="TextBox 5">
            <a:extLst>
              <a:ext uri="{FF2B5EF4-FFF2-40B4-BE49-F238E27FC236}">
                <a16:creationId xmlns:a16="http://schemas.microsoft.com/office/drawing/2014/main" id="{C6829A52-9F12-6A43-BC0E-C51406BAC6EF}"/>
              </a:ext>
            </a:extLst>
          </p:cNvPr>
          <p:cNvSpPr txBox="1"/>
          <p:nvPr/>
        </p:nvSpPr>
        <p:spPr>
          <a:xfrm>
            <a:off x="8189842" y="5963805"/>
            <a:ext cx="3379304" cy="461665"/>
          </a:xfrm>
          <a:prstGeom prst="rect">
            <a:avLst/>
          </a:prstGeom>
          <a:noFill/>
        </p:spPr>
        <p:txBody>
          <a:bodyPr wrap="square" rtlCol="0">
            <a:spAutoFit/>
          </a:bodyPr>
          <a:lstStyle/>
          <a:p>
            <a:r>
              <a:rPr lang="sk-SK" sz="1200">
                <a:solidFill>
                  <a:schemeClr val="bg1"/>
                </a:solidFill>
                <a:latin typeface="Verdana" panose="020B0604030504040204" pitchFamily="34" charset="0"/>
                <a:ea typeface="Verdana" panose="020B0604030504040204" pitchFamily="34" charset="0"/>
                <a:cs typeface="Verdana" panose="020B0604030504040204" pitchFamily="34" charset="0"/>
              </a:rPr>
              <a:t>Národná banka Slovenska</a:t>
            </a:r>
          </a:p>
          <a:p>
            <a:r>
              <a:rPr lang="sk-SK" sz="1200">
                <a:solidFill>
                  <a:schemeClr val="bg1"/>
                </a:solidFill>
                <a:latin typeface="Verdana" panose="020B0604030504040204" pitchFamily="34" charset="0"/>
                <a:ea typeface="Verdana" panose="020B0604030504040204" pitchFamily="34" charset="0"/>
                <a:cs typeface="Verdana" panose="020B0604030504040204" pitchFamily="34" charset="0"/>
              </a:rPr>
              <a:t>23. apríla 2019</a:t>
            </a:r>
          </a:p>
        </p:txBody>
      </p:sp>
      <p:pic>
        <p:nvPicPr>
          <p:cNvPr id="8" name="Picture 7">
            <a:extLst>
              <a:ext uri="{FF2B5EF4-FFF2-40B4-BE49-F238E27FC236}">
                <a16:creationId xmlns:a16="http://schemas.microsoft.com/office/drawing/2014/main" id="{227C2DE4-6409-0D48-8005-53EF78E3F1F3}"/>
              </a:ext>
            </a:extLst>
          </p:cNvPr>
          <p:cNvPicPr>
            <a:picLocks noChangeAspect="1"/>
          </p:cNvPicPr>
          <p:nvPr/>
        </p:nvPicPr>
        <p:blipFill>
          <a:blip r:embed="rId3"/>
          <a:stretch>
            <a:fillRect/>
          </a:stretch>
        </p:blipFill>
        <p:spPr>
          <a:xfrm>
            <a:off x="7602271" y="5542466"/>
            <a:ext cx="345660" cy="362945"/>
          </a:xfrm>
          <a:prstGeom prst="rect">
            <a:avLst/>
          </a:prstGeom>
        </p:spPr>
      </p:pic>
      <p:sp>
        <p:nvSpPr>
          <p:cNvPr id="9" name="Oval 8">
            <a:extLst>
              <a:ext uri="{FF2B5EF4-FFF2-40B4-BE49-F238E27FC236}">
                <a16:creationId xmlns:a16="http://schemas.microsoft.com/office/drawing/2014/main" id="{092019A7-34DE-984A-90F9-37517CCFC6DB}"/>
              </a:ext>
            </a:extLst>
          </p:cNvPr>
          <p:cNvSpPr/>
          <p:nvPr/>
        </p:nvSpPr>
        <p:spPr>
          <a:xfrm>
            <a:off x="7675663" y="5458067"/>
            <a:ext cx="447425" cy="447425"/>
          </a:xfrm>
          <a:prstGeom prst="ellipse">
            <a:avLst/>
          </a:prstGeom>
          <a:solidFill>
            <a:srgbClr val="A683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0" name="Oval 9">
            <a:extLst>
              <a:ext uri="{FF2B5EF4-FFF2-40B4-BE49-F238E27FC236}">
                <a16:creationId xmlns:a16="http://schemas.microsoft.com/office/drawing/2014/main" id="{13D61CCC-2244-3841-8929-0A376990BBF8}"/>
              </a:ext>
            </a:extLst>
          </p:cNvPr>
          <p:cNvSpPr/>
          <p:nvPr/>
        </p:nvSpPr>
        <p:spPr>
          <a:xfrm>
            <a:off x="7694402" y="5993199"/>
            <a:ext cx="447425" cy="447425"/>
          </a:xfrm>
          <a:prstGeom prst="ellipse">
            <a:avLst/>
          </a:prstGeom>
          <a:solidFill>
            <a:srgbClr val="A683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11" name="Picture 10">
            <a:extLst>
              <a:ext uri="{FF2B5EF4-FFF2-40B4-BE49-F238E27FC236}">
                <a16:creationId xmlns:a16="http://schemas.microsoft.com/office/drawing/2014/main" id="{23ED3F95-1020-B84E-869C-C3D68E8C6529}"/>
              </a:ext>
            </a:extLst>
          </p:cNvPr>
          <p:cNvPicPr>
            <a:picLocks noChangeAspect="1"/>
          </p:cNvPicPr>
          <p:nvPr/>
        </p:nvPicPr>
        <p:blipFill>
          <a:blip r:embed="rId3"/>
          <a:stretch>
            <a:fillRect/>
          </a:stretch>
        </p:blipFill>
        <p:spPr>
          <a:xfrm>
            <a:off x="7792073" y="5573609"/>
            <a:ext cx="237488" cy="249364"/>
          </a:xfrm>
          <a:prstGeom prst="rect">
            <a:avLst/>
          </a:prstGeom>
          <a:noFill/>
        </p:spPr>
      </p:pic>
      <p:pic>
        <p:nvPicPr>
          <p:cNvPr id="12" name="Picture 11">
            <a:extLst>
              <a:ext uri="{FF2B5EF4-FFF2-40B4-BE49-F238E27FC236}">
                <a16:creationId xmlns:a16="http://schemas.microsoft.com/office/drawing/2014/main" id="{AB74D1BD-77F8-EF48-BB64-AA4698D5A152}"/>
              </a:ext>
            </a:extLst>
          </p:cNvPr>
          <p:cNvPicPr>
            <a:picLocks noChangeAspect="1"/>
          </p:cNvPicPr>
          <p:nvPr/>
        </p:nvPicPr>
        <p:blipFill>
          <a:blip r:embed="rId4"/>
          <a:stretch>
            <a:fillRect/>
          </a:stretch>
        </p:blipFill>
        <p:spPr>
          <a:xfrm>
            <a:off x="7792499" y="6076461"/>
            <a:ext cx="261032" cy="278729"/>
          </a:xfrm>
          <a:prstGeom prst="rect">
            <a:avLst/>
          </a:prstGeom>
        </p:spPr>
      </p:pic>
      <p:sp>
        <p:nvSpPr>
          <p:cNvPr id="15" name="TextBox 14">
            <a:extLst>
              <a:ext uri="{FF2B5EF4-FFF2-40B4-BE49-F238E27FC236}">
                <a16:creationId xmlns:a16="http://schemas.microsoft.com/office/drawing/2014/main" id="{AF47FCE8-8E7A-0B44-A038-D415CDD9A3E7}"/>
              </a:ext>
            </a:extLst>
          </p:cNvPr>
          <p:cNvSpPr txBox="1"/>
          <p:nvPr/>
        </p:nvSpPr>
        <p:spPr>
          <a:xfrm>
            <a:off x="8299212" y="5460764"/>
            <a:ext cx="3379304" cy="338554"/>
          </a:xfrm>
          <a:prstGeom prst="rect">
            <a:avLst/>
          </a:prstGeom>
          <a:noFill/>
        </p:spPr>
        <p:txBody>
          <a:bodyPr wrap="square" rtlCol="0">
            <a:spAutoFit/>
          </a:bodyPr>
          <a:lstStyle/>
          <a:p>
            <a:r>
              <a:rPr lang="sk-SK" sz="1600" err="1">
                <a:solidFill>
                  <a:srgbClr val="0067AC"/>
                </a:solidFill>
                <a:latin typeface="Verdana" panose="020B0604030504040204" pitchFamily="34" charset="0"/>
                <a:ea typeface="Verdana" panose="020B0604030504040204" pitchFamily="34" charset="0"/>
                <a:cs typeface="Verdana" panose="020B0604030504040204" pitchFamily="34" charset="0"/>
              </a:rPr>
              <a:t>ORRaIS</a:t>
            </a:r>
            <a:endParaRPr lang="sk-SK" sz="1600">
              <a:solidFill>
                <a:srgbClr val="0067AC"/>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a:extLst>
              <a:ext uri="{FF2B5EF4-FFF2-40B4-BE49-F238E27FC236}">
                <a16:creationId xmlns:a16="http://schemas.microsoft.com/office/drawing/2014/main" id="{6C24A8F4-0FC8-F84C-81F9-AA6EE89033A1}"/>
              </a:ext>
            </a:extLst>
          </p:cNvPr>
          <p:cNvSpPr txBox="1"/>
          <p:nvPr/>
        </p:nvSpPr>
        <p:spPr>
          <a:xfrm>
            <a:off x="8299212" y="5976358"/>
            <a:ext cx="3379304" cy="584775"/>
          </a:xfrm>
          <a:prstGeom prst="rect">
            <a:avLst/>
          </a:prstGeom>
          <a:noFill/>
        </p:spPr>
        <p:txBody>
          <a:bodyPr wrap="square" rtlCol="0">
            <a:spAutoFit/>
          </a:bodyPr>
          <a:lstStyle/>
          <a:p>
            <a:r>
              <a:rPr lang="en-US" sz="1600">
                <a:solidFill>
                  <a:srgbClr val="0067AC"/>
                </a:solidFill>
                <a:latin typeface="Verdana" panose="020B0604030504040204" pitchFamily="34" charset="0"/>
                <a:ea typeface="Verdana" panose="020B0604030504040204" pitchFamily="34" charset="0"/>
                <a:cs typeface="Verdana" panose="020B0604030504040204" pitchFamily="34" charset="0"/>
              </a:rPr>
              <a:t>Pre</a:t>
            </a:r>
            <a:r>
              <a:rPr lang="sk-SK" sz="1600" err="1">
                <a:solidFill>
                  <a:srgbClr val="0067AC"/>
                </a:solidFill>
                <a:latin typeface="Verdana" panose="020B0604030504040204" pitchFamily="34" charset="0"/>
                <a:ea typeface="Verdana" panose="020B0604030504040204" pitchFamily="34" charset="0"/>
                <a:cs typeface="Verdana" panose="020B0604030504040204" pitchFamily="34" charset="0"/>
              </a:rPr>
              <a:t>zentácia</a:t>
            </a:r>
            <a:r>
              <a:rPr lang="sk-SK" sz="1600">
                <a:solidFill>
                  <a:srgbClr val="0067AC"/>
                </a:solidFill>
                <a:latin typeface="Verdana" panose="020B0604030504040204" pitchFamily="34" charset="0"/>
                <a:ea typeface="Verdana" panose="020B0604030504040204" pitchFamily="34" charset="0"/>
                <a:cs typeface="Verdana" panose="020B0604030504040204" pitchFamily="34" charset="0"/>
              </a:rPr>
              <a:t> pre IV NBS</a:t>
            </a:r>
          </a:p>
          <a:p>
            <a:r>
              <a:rPr lang="en-US" sz="1600">
                <a:solidFill>
                  <a:srgbClr val="0067AC"/>
                </a:solidFill>
                <a:latin typeface="Verdana" panose="020B0604030504040204" pitchFamily="34" charset="0"/>
                <a:ea typeface="Verdana" panose="020B0604030504040204" pitchFamily="34" charset="0"/>
                <a:cs typeface="Verdana" panose="020B0604030504040204" pitchFamily="34" charset="0"/>
              </a:rPr>
              <a:t>15</a:t>
            </a:r>
            <a:r>
              <a:rPr lang="sk-SK" sz="1600">
                <a:solidFill>
                  <a:srgbClr val="0067AC"/>
                </a:solidFill>
                <a:latin typeface="Verdana" panose="020B0604030504040204" pitchFamily="34" charset="0"/>
                <a:ea typeface="Verdana" panose="020B0604030504040204" pitchFamily="34" charset="0"/>
                <a:cs typeface="Verdana" panose="020B0604030504040204" pitchFamily="34" charset="0"/>
              </a:rPr>
              <a:t>/10/2021</a:t>
            </a:r>
          </a:p>
        </p:txBody>
      </p:sp>
      <p:sp>
        <p:nvSpPr>
          <p:cNvPr id="13" name="Content Placeholder 2" descr="Názov prezentácie">
            <a:extLst>
              <a:ext uri="{FF2B5EF4-FFF2-40B4-BE49-F238E27FC236}">
                <a16:creationId xmlns:a16="http://schemas.microsoft.com/office/drawing/2014/main" id="{A21CA1AE-ECC0-44F9-9F69-47C57EEA6710}"/>
              </a:ext>
              <a:ext uri="{C183D7F6-B498-43B3-948B-1728B52AA6E4}">
                <adec:decorative xmlns:adec="http://schemas.microsoft.com/office/drawing/2017/decorative" val="0"/>
              </a:ext>
            </a:extLst>
          </p:cNvPr>
          <p:cNvSpPr txBox="1">
            <a:spLocks/>
          </p:cNvSpPr>
          <p:nvPr/>
        </p:nvSpPr>
        <p:spPr>
          <a:xfrm>
            <a:off x="838200" y="3427343"/>
            <a:ext cx="4324927" cy="103419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800" kern="1200">
                <a:solidFill>
                  <a:srgbClr val="0067AC"/>
                </a:solidFill>
                <a:latin typeface="+mn-lt"/>
                <a:ea typeface="+mn-ea"/>
                <a:cs typeface="+mn-cs"/>
              </a:defRPr>
            </a:lvl1pPr>
            <a:lvl2pPr marL="457200" indent="0" algn="l" defTabSz="914400" rtl="0" eaLnBrk="1" latinLnBrk="0" hangingPunct="1">
              <a:lnSpc>
                <a:spcPct val="90000"/>
              </a:lnSpc>
              <a:spcBef>
                <a:spcPts val="500"/>
              </a:spcBef>
              <a:buFontTx/>
              <a:buNone/>
              <a:defRPr sz="1800" kern="1200">
                <a:solidFill>
                  <a:srgbClr val="0067AC"/>
                </a:solidFill>
                <a:latin typeface="+mn-lt"/>
                <a:ea typeface="+mn-ea"/>
                <a:cs typeface="+mn-cs"/>
              </a:defRPr>
            </a:lvl2pPr>
            <a:lvl3pPr marL="914400" indent="0" algn="l" defTabSz="914400" rtl="0" eaLnBrk="1" latinLnBrk="0" hangingPunct="1">
              <a:lnSpc>
                <a:spcPct val="90000"/>
              </a:lnSpc>
              <a:spcBef>
                <a:spcPts val="500"/>
              </a:spcBef>
              <a:buFontTx/>
              <a:buNone/>
              <a:defRPr sz="1800" kern="1200">
                <a:solidFill>
                  <a:srgbClr val="0067AC"/>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rgbClr val="0067AC"/>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rgbClr val="0067A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k-SK" sz="4000">
                <a:solidFill>
                  <a:schemeClr val="accent2">
                    <a:lumMod val="60000"/>
                    <a:lumOff val="40000"/>
                  </a:schemeClr>
                </a:solidFill>
              </a:rPr>
              <a:t>Časť II.</a:t>
            </a:r>
          </a:p>
        </p:txBody>
      </p:sp>
    </p:spTree>
    <p:extLst>
      <p:ext uri="{BB962C8B-B14F-4D97-AF65-F5344CB8AC3E}">
        <p14:creationId xmlns:p14="http://schemas.microsoft.com/office/powerpoint/2010/main" val="1114656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7C27C5-FE00-458A-8AFF-C60FF98AC274}"/>
              </a:ext>
            </a:extLst>
          </p:cNvPr>
          <p:cNvSpPr txBox="1"/>
          <p:nvPr/>
        </p:nvSpPr>
        <p:spPr>
          <a:xfrm>
            <a:off x="549563" y="129432"/>
            <a:ext cx="11126621" cy="584775"/>
          </a:xfrm>
          <a:prstGeom prst="rect">
            <a:avLst/>
          </a:prstGeom>
          <a:noFill/>
        </p:spPr>
        <p:txBody>
          <a:bodyPr wrap="square" rtlCol="0">
            <a:spAutoFit/>
          </a:bodyPr>
          <a:lstStyle>
            <a:defPPr>
              <a:defRPr lang="sk-SK"/>
            </a:defPPr>
            <a:lvl1pPr>
              <a:defRPr sz="3200">
                <a:solidFill>
                  <a:srgbClr val="0067AC"/>
                </a:solidFill>
                <a:latin typeface="Verdana" panose="020B0604030504040204" pitchFamily="34" charset="0"/>
                <a:ea typeface="Verdana" panose="020B0604030504040204" pitchFamily="34" charset="0"/>
              </a:defRPr>
            </a:lvl1pPr>
          </a:lstStyle>
          <a:p>
            <a:r>
              <a:rPr lang="sk-SK"/>
              <a:t>Distribúcia ročných výnosov pre jednotlivé aktíva</a:t>
            </a:r>
          </a:p>
        </p:txBody>
      </p:sp>
      <p:graphicFrame>
        <p:nvGraphicFramePr>
          <p:cNvPr id="6" name="Chart 5">
            <a:extLst>
              <a:ext uri="{FF2B5EF4-FFF2-40B4-BE49-F238E27FC236}">
                <a16:creationId xmlns:a16="http://schemas.microsoft.com/office/drawing/2014/main" id="{1A591735-FDB2-4BC2-9EC6-B2B6669C0116}"/>
              </a:ext>
            </a:extLst>
          </p:cNvPr>
          <p:cNvGraphicFramePr>
            <a:graphicFrameLocks/>
          </p:cNvGraphicFramePr>
          <p:nvPr>
            <p:extLst>
              <p:ext uri="{D42A27DB-BD31-4B8C-83A1-F6EECF244321}">
                <p14:modId xmlns:p14="http://schemas.microsoft.com/office/powerpoint/2010/main" val="1513533719"/>
              </p:ext>
            </p:extLst>
          </p:nvPr>
        </p:nvGraphicFramePr>
        <p:xfrm>
          <a:off x="319596" y="776351"/>
          <a:ext cx="11567604" cy="5455774"/>
        </p:xfrm>
        <a:graphic>
          <a:graphicData uri="http://schemas.openxmlformats.org/drawingml/2006/chart">
            <c:chart xmlns:c="http://schemas.openxmlformats.org/drawingml/2006/chart" xmlns:r="http://schemas.openxmlformats.org/officeDocument/2006/relationships" r:id="rId3"/>
          </a:graphicData>
        </a:graphic>
      </p:graphicFrame>
      <p:sp>
        <p:nvSpPr>
          <p:cNvPr id="2" name="Footer Placeholder 1">
            <a:extLst>
              <a:ext uri="{FF2B5EF4-FFF2-40B4-BE49-F238E27FC236}">
                <a16:creationId xmlns:a16="http://schemas.microsoft.com/office/drawing/2014/main" id="{8B9C047B-4B6F-4C6C-AE1B-F7258E449199}"/>
              </a:ext>
            </a:extLst>
          </p:cNvPr>
          <p:cNvSpPr>
            <a:spLocks noGrp="1"/>
          </p:cNvSpPr>
          <p:nvPr>
            <p:ph type="ftr" sz="quarter" idx="11"/>
          </p:nvPr>
        </p:nvSpPr>
        <p:spPr/>
        <p:txBody>
          <a:bodyPr/>
          <a:lstStyle/>
          <a:p>
            <a:pPr algn="l"/>
            <a:r>
              <a:rPr lang="en-GB">
                <a:solidFill>
                  <a:schemeClr val="accent1">
                    <a:lumMod val="75000"/>
                  </a:schemeClr>
                </a:solidFill>
              </a:rPr>
              <a:t>Status report SAA - September 2021</a:t>
            </a:r>
          </a:p>
        </p:txBody>
      </p:sp>
      <p:sp>
        <p:nvSpPr>
          <p:cNvPr id="3" name="Slide Number Placeholder 2">
            <a:extLst>
              <a:ext uri="{FF2B5EF4-FFF2-40B4-BE49-F238E27FC236}">
                <a16:creationId xmlns:a16="http://schemas.microsoft.com/office/drawing/2014/main" id="{9DAF6F1D-AC25-485B-A6B6-DF6CFDDAA762}"/>
              </a:ext>
            </a:extLst>
          </p:cNvPr>
          <p:cNvSpPr>
            <a:spLocks noGrp="1"/>
          </p:cNvSpPr>
          <p:nvPr>
            <p:ph type="sldNum" sz="quarter" idx="12"/>
          </p:nvPr>
        </p:nvSpPr>
        <p:spPr/>
        <p:txBody>
          <a:bodyPr/>
          <a:lstStyle/>
          <a:p>
            <a:fld id="{791819ED-34D4-42D7-BF82-C9C7ED65DBA7}" type="slidenum">
              <a:rPr lang="en-GB" smtClean="0"/>
              <a:t>10</a:t>
            </a:fld>
            <a:endParaRPr lang="en-GB"/>
          </a:p>
        </p:txBody>
      </p:sp>
    </p:spTree>
    <p:extLst>
      <p:ext uri="{BB962C8B-B14F-4D97-AF65-F5344CB8AC3E}">
        <p14:creationId xmlns:p14="http://schemas.microsoft.com/office/powerpoint/2010/main" val="2267577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B93E0C-0848-4FFE-AAEA-A559973C7522}"/>
              </a:ext>
            </a:extLst>
          </p:cNvPr>
          <p:cNvSpPr txBox="1"/>
          <p:nvPr/>
        </p:nvSpPr>
        <p:spPr>
          <a:xfrm>
            <a:off x="364837" y="174991"/>
            <a:ext cx="11344810" cy="584775"/>
          </a:xfrm>
          <a:prstGeom prst="rect">
            <a:avLst/>
          </a:prstGeom>
          <a:noFill/>
        </p:spPr>
        <p:txBody>
          <a:bodyPr wrap="square" rtlCol="0">
            <a:spAutoFit/>
          </a:bodyPr>
          <a:lstStyle>
            <a:defPPr>
              <a:defRPr lang="sk-SK"/>
            </a:defPPr>
            <a:lvl1pPr>
              <a:defRPr sz="3200">
                <a:solidFill>
                  <a:srgbClr val="0067AC"/>
                </a:solidFill>
                <a:latin typeface="Verdana" panose="020B0604030504040204" pitchFamily="34" charset="0"/>
                <a:ea typeface="Verdana" panose="020B0604030504040204" pitchFamily="34" charset="0"/>
              </a:defRPr>
            </a:lvl1pPr>
          </a:lstStyle>
          <a:p>
            <a:r>
              <a:rPr lang="sk-SK" err="1"/>
              <a:t>Anualizovaná</a:t>
            </a:r>
            <a:r>
              <a:rPr lang="sk-SK"/>
              <a:t> 12-mesačná rolujúca </a:t>
            </a:r>
            <a:r>
              <a:rPr lang="sk-SK" err="1"/>
              <a:t>volatilita</a:t>
            </a:r>
            <a:r>
              <a:rPr lang="sk-SK"/>
              <a:t> </a:t>
            </a:r>
          </a:p>
        </p:txBody>
      </p:sp>
      <p:graphicFrame>
        <p:nvGraphicFramePr>
          <p:cNvPr id="6" name="Chart 5">
            <a:extLst>
              <a:ext uri="{FF2B5EF4-FFF2-40B4-BE49-F238E27FC236}">
                <a16:creationId xmlns:a16="http://schemas.microsoft.com/office/drawing/2014/main" id="{6E569101-D8A5-4399-B08C-77D4D54C5050}"/>
              </a:ext>
            </a:extLst>
          </p:cNvPr>
          <p:cNvGraphicFramePr>
            <a:graphicFrameLocks/>
          </p:cNvGraphicFramePr>
          <p:nvPr>
            <p:extLst>
              <p:ext uri="{D42A27DB-BD31-4B8C-83A1-F6EECF244321}">
                <p14:modId xmlns:p14="http://schemas.microsoft.com/office/powerpoint/2010/main" val="1612187561"/>
              </p:ext>
            </p:extLst>
          </p:nvPr>
        </p:nvGraphicFramePr>
        <p:xfrm>
          <a:off x="423595" y="759766"/>
          <a:ext cx="11344810" cy="5479016"/>
        </p:xfrm>
        <a:graphic>
          <a:graphicData uri="http://schemas.openxmlformats.org/drawingml/2006/chart">
            <c:chart xmlns:c="http://schemas.openxmlformats.org/drawingml/2006/chart" xmlns:r="http://schemas.openxmlformats.org/officeDocument/2006/relationships" r:id="rId3"/>
          </a:graphicData>
        </a:graphic>
      </p:graphicFrame>
      <p:sp>
        <p:nvSpPr>
          <p:cNvPr id="2" name="Footer Placeholder 1">
            <a:extLst>
              <a:ext uri="{FF2B5EF4-FFF2-40B4-BE49-F238E27FC236}">
                <a16:creationId xmlns:a16="http://schemas.microsoft.com/office/drawing/2014/main" id="{C78D021C-4145-43C1-AEBD-9148445F75A1}"/>
              </a:ext>
            </a:extLst>
          </p:cNvPr>
          <p:cNvSpPr>
            <a:spLocks noGrp="1"/>
          </p:cNvSpPr>
          <p:nvPr>
            <p:ph type="ftr" sz="quarter" idx="11"/>
          </p:nvPr>
        </p:nvSpPr>
        <p:spPr/>
        <p:txBody>
          <a:bodyPr/>
          <a:lstStyle/>
          <a:p>
            <a:r>
              <a:rPr lang="en-GB"/>
              <a:t>Status report SAA - September 2021</a:t>
            </a:r>
          </a:p>
        </p:txBody>
      </p:sp>
      <p:sp>
        <p:nvSpPr>
          <p:cNvPr id="3" name="Slide Number Placeholder 2">
            <a:extLst>
              <a:ext uri="{FF2B5EF4-FFF2-40B4-BE49-F238E27FC236}">
                <a16:creationId xmlns:a16="http://schemas.microsoft.com/office/drawing/2014/main" id="{786C70B2-5F79-4737-80EC-C70DB0C4BE2B}"/>
              </a:ext>
            </a:extLst>
          </p:cNvPr>
          <p:cNvSpPr>
            <a:spLocks noGrp="1"/>
          </p:cNvSpPr>
          <p:nvPr>
            <p:ph type="sldNum" sz="quarter" idx="12"/>
          </p:nvPr>
        </p:nvSpPr>
        <p:spPr/>
        <p:txBody>
          <a:bodyPr/>
          <a:lstStyle/>
          <a:p>
            <a:fld id="{791819ED-34D4-42D7-BF82-C9C7ED65DBA7}" type="slidenum">
              <a:rPr lang="en-GB" smtClean="0"/>
              <a:t>11</a:t>
            </a:fld>
            <a:endParaRPr lang="en-GB"/>
          </a:p>
        </p:txBody>
      </p:sp>
    </p:spTree>
    <p:extLst>
      <p:ext uri="{BB962C8B-B14F-4D97-AF65-F5344CB8AC3E}">
        <p14:creationId xmlns:p14="http://schemas.microsoft.com/office/powerpoint/2010/main" val="424752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50C8E1-7817-491A-A1E6-8031D67E2E99}"/>
              </a:ext>
            </a:extLst>
          </p:cNvPr>
          <p:cNvPicPr>
            <a:picLocks noChangeAspect="1"/>
          </p:cNvPicPr>
          <p:nvPr/>
        </p:nvPicPr>
        <p:blipFill>
          <a:blip r:embed="rId3"/>
          <a:stretch>
            <a:fillRect/>
          </a:stretch>
        </p:blipFill>
        <p:spPr>
          <a:xfrm>
            <a:off x="409089" y="1289539"/>
            <a:ext cx="11373821" cy="4900246"/>
          </a:xfrm>
          <a:prstGeom prst="rect">
            <a:avLst/>
          </a:prstGeom>
        </p:spPr>
      </p:pic>
      <p:sp>
        <p:nvSpPr>
          <p:cNvPr id="7" name="TextBox 6">
            <a:extLst>
              <a:ext uri="{FF2B5EF4-FFF2-40B4-BE49-F238E27FC236}">
                <a16:creationId xmlns:a16="http://schemas.microsoft.com/office/drawing/2014/main" id="{73183A76-8A43-4057-881D-6C9D5FA7DBC3}"/>
              </a:ext>
            </a:extLst>
          </p:cNvPr>
          <p:cNvSpPr txBox="1"/>
          <p:nvPr/>
        </p:nvSpPr>
        <p:spPr>
          <a:xfrm>
            <a:off x="367839" y="479393"/>
            <a:ext cx="11373821" cy="584775"/>
          </a:xfrm>
          <a:prstGeom prst="rect">
            <a:avLst/>
          </a:prstGeom>
          <a:noFill/>
        </p:spPr>
        <p:txBody>
          <a:bodyPr wrap="square" rtlCol="0">
            <a:spAutoFit/>
          </a:bodyPr>
          <a:lstStyle>
            <a:defPPr>
              <a:defRPr lang="sk-SK"/>
            </a:defPPr>
            <a:lvl1pPr>
              <a:defRPr sz="3200">
                <a:solidFill>
                  <a:srgbClr val="0067AC"/>
                </a:solidFill>
                <a:latin typeface="Verdana" panose="020B0604030504040204" pitchFamily="34" charset="0"/>
                <a:ea typeface="Verdana" panose="020B0604030504040204" pitchFamily="34" charset="0"/>
              </a:defRPr>
            </a:lvl1pPr>
          </a:lstStyle>
          <a:p>
            <a:r>
              <a:rPr lang="sk-SK" err="1"/>
              <a:t>Drawdown</a:t>
            </a:r>
            <a:r>
              <a:rPr lang="sk-SK"/>
              <a:t> a </a:t>
            </a:r>
            <a:r>
              <a:rPr lang="sk-SK" err="1"/>
              <a:t>recovery</a:t>
            </a:r>
            <a:r>
              <a:rPr lang="sk-SK"/>
              <a:t> </a:t>
            </a:r>
            <a:r>
              <a:rPr lang="sk-SK" err="1"/>
              <a:t>period</a:t>
            </a:r>
            <a:r>
              <a:rPr lang="sk-SK"/>
              <a:t> (ASW)</a:t>
            </a:r>
          </a:p>
        </p:txBody>
      </p:sp>
      <p:sp>
        <p:nvSpPr>
          <p:cNvPr id="2" name="Footer Placeholder 1">
            <a:extLst>
              <a:ext uri="{FF2B5EF4-FFF2-40B4-BE49-F238E27FC236}">
                <a16:creationId xmlns:a16="http://schemas.microsoft.com/office/drawing/2014/main" id="{F53135AF-CF72-43E2-9F62-1A939960B460}"/>
              </a:ext>
            </a:extLst>
          </p:cNvPr>
          <p:cNvSpPr>
            <a:spLocks noGrp="1"/>
          </p:cNvSpPr>
          <p:nvPr>
            <p:ph type="ftr" sz="quarter" idx="11"/>
          </p:nvPr>
        </p:nvSpPr>
        <p:spPr/>
        <p:txBody>
          <a:bodyPr/>
          <a:lstStyle/>
          <a:p>
            <a:pPr algn="l"/>
            <a:r>
              <a:rPr lang="en-GB">
                <a:solidFill>
                  <a:schemeClr val="accent1">
                    <a:lumMod val="75000"/>
                  </a:schemeClr>
                </a:solidFill>
              </a:rPr>
              <a:t>Status report SAA - September 2021</a:t>
            </a:r>
          </a:p>
        </p:txBody>
      </p:sp>
      <p:sp>
        <p:nvSpPr>
          <p:cNvPr id="3" name="Slide Number Placeholder 2">
            <a:extLst>
              <a:ext uri="{FF2B5EF4-FFF2-40B4-BE49-F238E27FC236}">
                <a16:creationId xmlns:a16="http://schemas.microsoft.com/office/drawing/2014/main" id="{8ED84A46-5D99-433A-95CD-D38AB445504B}"/>
              </a:ext>
            </a:extLst>
          </p:cNvPr>
          <p:cNvSpPr>
            <a:spLocks noGrp="1"/>
          </p:cNvSpPr>
          <p:nvPr>
            <p:ph type="sldNum" sz="quarter" idx="12"/>
          </p:nvPr>
        </p:nvSpPr>
        <p:spPr/>
        <p:txBody>
          <a:bodyPr/>
          <a:lstStyle/>
          <a:p>
            <a:fld id="{791819ED-34D4-42D7-BF82-C9C7ED65DBA7}" type="slidenum">
              <a:rPr lang="en-GB" smtClean="0"/>
              <a:t>12</a:t>
            </a:fld>
            <a:endParaRPr lang="en-GB"/>
          </a:p>
        </p:txBody>
      </p:sp>
    </p:spTree>
    <p:extLst>
      <p:ext uri="{BB962C8B-B14F-4D97-AF65-F5344CB8AC3E}">
        <p14:creationId xmlns:p14="http://schemas.microsoft.com/office/powerpoint/2010/main" val="3466499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183A76-8A43-4057-881D-6C9D5FA7DBC3}"/>
              </a:ext>
            </a:extLst>
          </p:cNvPr>
          <p:cNvSpPr txBox="1"/>
          <p:nvPr/>
        </p:nvSpPr>
        <p:spPr>
          <a:xfrm>
            <a:off x="421104" y="195308"/>
            <a:ext cx="11548179" cy="1077218"/>
          </a:xfrm>
          <a:prstGeom prst="rect">
            <a:avLst/>
          </a:prstGeom>
          <a:noFill/>
        </p:spPr>
        <p:txBody>
          <a:bodyPr wrap="square" rtlCol="0">
            <a:spAutoFit/>
          </a:bodyPr>
          <a:lstStyle>
            <a:defPPr>
              <a:defRPr lang="sk-SK"/>
            </a:defPPr>
            <a:lvl1pPr>
              <a:defRPr sz="3200">
                <a:solidFill>
                  <a:srgbClr val="0067AC"/>
                </a:solidFill>
                <a:latin typeface="Verdana" panose="020B0604030504040204" pitchFamily="34" charset="0"/>
                <a:ea typeface="Verdana" panose="020B0604030504040204" pitchFamily="34" charset="0"/>
              </a:defRPr>
            </a:lvl1pPr>
          </a:lstStyle>
          <a:p>
            <a:r>
              <a:rPr lang="sk-SK" err="1"/>
              <a:t>Drawdown</a:t>
            </a:r>
            <a:r>
              <a:rPr lang="sk-SK"/>
              <a:t> a </a:t>
            </a:r>
            <a:r>
              <a:rPr lang="sk-SK" err="1"/>
              <a:t>recovery</a:t>
            </a:r>
            <a:r>
              <a:rPr lang="sk-SK"/>
              <a:t> </a:t>
            </a:r>
            <a:r>
              <a:rPr lang="sk-SK" err="1"/>
              <a:t>period</a:t>
            </a:r>
            <a:r>
              <a:rPr lang="sk-SK"/>
              <a:t> (EM, MBS, </a:t>
            </a:r>
            <a:r>
              <a:rPr lang="sk-SK" err="1"/>
              <a:t>Inflation</a:t>
            </a:r>
            <a:r>
              <a:rPr lang="sk-SK"/>
              <a:t> </a:t>
            </a:r>
            <a:r>
              <a:rPr lang="sk-SK" err="1"/>
              <a:t>linked</a:t>
            </a:r>
            <a:r>
              <a:rPr lang="sk-SK"/>
              <a:t>, ABS)</a:t>
            </a:r>
          </a:p>
        </p:txBody>
      </p:sp>
      <p:pic>
        <p:nvPicPr>
          <p:cNvPr id="2" name="Picture 1">
            <a:extLst>
              <a:ext uri="{FF2B5EF4-FFF2-40B4-BE49-F238E27FC236}">
                <a16:creationId xmlns:a16="http://schemas.microsoft.com/office/drawing/2014/main" id="{1957BC87-85F4-40BA-8F7E-702BC2114C70}"/>
              </a:ext>
            </a:extLst>
          </p:cNvPr>
          <p:cNvPicPr>
            <a:picLocks noChangeAspect="1"/>
          </p:cNvPicPr>
          <p:nvPr/>
        </p:nvPicPr>
        <p:blipFill>
          <a:blip r:embed="rId3"/>
          <a:stretch>
            <a:fillRect/>
          </a:stretch>
        </p:blipFill>
        <p:spPr>
          <a:xfrm>
            <a:off x="5988924" y="1277175"/>
            <a:ext cx="5980359" cy="2228024"/>
          </a:xfrm>
          <a:prstGeom prst="rect">
            <a:avLst/>
          </a:prstGeom>
        </p:spPr>
      </p:pic>
      <p:pic>
        <p:nvPicPr>
          <p:cNvPr id="3" name="Picture 2">
            <a:extLst>
              <a:ext uri="{FF2B5EF4-FFF2-40B4-BE49-F238E27FC236}">
                <a16:creationId xmlns:a16="http://schemas.microsoft.com/office/drawing/2014/main" id="{1EDA37E5-CE19-48A4-902B-99FFE1EDE13D}"/>
              </a:ext>
            </a:extLst>
          </p:cNvPr>
          <p:cNvPicPr>
            <a:picLocks noChangeAspect="1"/>
          </p:cNvPicPr>
          <p:nvPr/>
        </p:nvPicPr>
        <p:blipFill>
          <a:blip r:embed="rId4"/>
          <a:stretch>
            <a:fillRect/>
          </a:stretch>
        </p:blipFill>
        <p:spPr>
          <a:xfrm>
            <a:off x="0" y="3726350"/>
            <a:ext cx="5984642" cy="2350164"/>
          </a:xfrm>
          <a:prstGeom prst="rect">
            <a:avLst/>
          </a:prstGeom>
        </p:spPr>
      </p:pic>
      <p:pic>
        <p:nvPicPr>
          <p:cNvPr id="5" name="Picture 4">
            <a:extLst>
              <a:ext uri="{FF2B5EF4-FFF2-40B4-BE49-F238E27FC236}">
                <a16:creationId xmlns:a16="http://schemas.microsoft.com/office/drawing/2014/main" id="{F6C9A368-AB20-4B25-9479-F8D785162630}"/>
              </a:ext>
            </a:extLst>
          </p:cNvPr>
          <p:cNvPicPr>
            <a:picLocks noChangeAspect="1"/>
          </p:cNvPicPr>
          <p:nvPr/>
        </p:nvPicPr>
        <p:blipFill>
          <a:blip r:embed="rId5"/>
          <a:stretch>
            <a:fillRect/>
          </a:stretch>
        </p:blipFill>
        <p:spPr>
          <a:xfrm>
            <a:off x="0" y="1324356"/>
            <a:ext cx="5984642" cy="2180844"/>
          </a:xfrm>
          <a:prstGeom prst="rect">
            <a:avLst/>
          </a:prstGeom>
        </p:spPr>
      </p:pic>
      <p:pic>
        <p:nvPicPr>
          <p:cNvPr id="6" name="Picture 5">
            <a:extLst>
              <a:ext uri="{FF2B5EF4-FFF2-40B4-BE49-F238E27FC236}">
                <a16:creationId xmlns:a16="http://schemas.microsoft.com/office/drawing/2014/main" id="{F8F9CA93-337E-484D-8918-5CCC6655D427}"/>
              </a:ext>
            </a:extLst>
          </p:cNvPr>
          <p:cNvPicPr/>
          <p:nvPr/>
        </p:nvPicPr>
        <p:blipFill>
          <a:blip r:embed="rId6"/>
          <a:stretch>
            <a:fillRect/>
          </a:stretch>
        </p:blipFill>
        <p:spPr>
          <a:xfrm>
            <a:off x="5984642" y="3674520"/>
            <a:ext cx="5984642" cy="2453824"/>
          </a:xfrm>
          <a:prstGeom prst="rect">
            <a:avLst/>
          </a:prstGeom>
        </p:spPr>
      </p:pic>
      <p:sp>
        <p:nvSpPr>
          <p:cNvPr id="4" name="Footer Placeholder 3">
            <a:extLst>
              <a:ext uri="{FF2B5EF4-FFF2-40B4-BE49-F238E27FC236}">
                <a16:creationId xmlns:a16="http://schemas.microsoft.com/office/drawing/2014/main" id="{37CF6E8F-EF22-45C0-8116-07B2713CA732}"/>
              </a:ext>
            </a:extLst>
          </p:cNvPr>
          <p:cNvSpPr>
            <a:spLocks noGrp="1"/>
          </p:cNvSpPr>
          <p:nvPr>
            <p:ph type="ftr" sz="quarter" idx="11"/>
          </p:nvPr>
        </p:nvSpPr>
        <p:spPr/>
        <p:txBody>
          <a:bodyPr/>
          <a:lstStyle/>
          <a:p>
            <a:pPr algn="l"/>
            <a:r>
              <a:rPr lang="en-GB">
                <a:solidFill>
                  <a:schemeClr val="accent1">
                    <a:lumMod val="75000"/>
                  </a:schemeClr>
                </a:solidFill>
              </a:rPr>
              <a:t>Status report SAA - September 2021</a:t>
            </a:r>
          </a:p>
        </p:txBody>
      </p:sp>
      <p:sp>
        <p:nvSpPr>
          <p:cNvPr id="8" name="Slide Number Placeholder 7">
            <a:extLst>
              <a:ext uri="{FF2B5EF4-FFF2-40B4-BE49-F238E27FC236}">
                <a16:creationId xmlns:a16="http://schemas.microsoft.com/office/drawing/2014/main" id="{AED249BB-E4BC-4C62-80FC-6AD4D70F0B16}"/>
              </a:ext>
            </a:extLst>
          </p:cNvPr>
          <p:cNvSpPr>
            <a:spLocks noGrp="1"/>
          </p:cNvSpPr>
          <p:nvPr>
            <p:ph type="sldNum" sz="quarter" idx="12"/>
          </p:nvPr>
        </p:nvSpPr>
        <p:spPr/>
        <p:txBody>
          <a:bodyPr/>
          <a:lstStyle/>
          <a:p>
            <a:fld id="{791819ED-34D4-42D7-BF82-C9C7ED65DBA7}" type="slidenum">
              <a:rPr lang="en-GB" smtClean="0"/>
              <a:t>13</a:t>
            </a:fld>
            <a:endParaRPr lang="en-GB"/>
          </a:p>
        </p:txBody>
      </p:sp>
    </p:spTree>
    <p:extLst>
      <p:ext uri="{BB962C8B-B14F-4D97-AF65-F5344CB8AC3E}">
        <p14:creationId xmlns:p14="http://schemas.microsoft.com/office/powerpoint/2010/main" val="247800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183A76-8A43-4057-881D-6C9D5FA7DBC3}"/>
              </a:ext>
            </a:extLst>
          </p:cNvPr>
          <p:cNvSpPr txBox="1"/>
          <p:nvPr/>
        </p:nvSpPr>
        <p:spPr>
          <a:xfrm>
            <a:off x="421105" y="101831"/>
            <a:ext cx="11255080" cy="1077218"/>
          </a:xfrm>
          <a:prstGeom prst="rect">
            <a:avLst/>
          </a:prstGeom>
          <a:noFill/>
        </p:spPr>
        <p:txBody>
          <a:bodyPr wrap="square" rtlCol="0">
            <a:spAutoFit/>
          </a:bodyPr>
          <a:lstStyle>
            <a:defPPr>
              <a:defRPr lang="sk-SK"/>
            </a:defPPr>
            <a:lvl1pPr>
              <a:defRPr sz="3200">
                <a:solidFill>
                  <a:srgbClr val="0067AC"/>
                </a:solidFill>
                <a:latin typeface="Verdana" panose="020B0604030504040204" pitchFamily="34" charset="0"/>
                <a:ea typeface="Verdana" panose="020B0604030504040204" pitchFamily="34" charset="0"/>
              </a:defRPr>
            </a:lvl1pPr>
          </a:lstStyle>
          <a:p>
            <a:r>
              <a:rPr lang="sk-SK" err="1"/>
              <a:t>Drawdown</a:t>
            </a:r>
            <a:r>
              <a:rPr lang="sk-SK"/>
              <a:t> a </a:t>
            </a:r>
            <a:r>
              <a:rPr lang="sk-SK" err="1"/>
              <a:t>recovery</a:t>
            </a:r>
            <a:r>
              <a:rPr lang="sk-SK"/>
              <a:t> </a:t>
            </a:r>
            <a:r>
              <a:rPr lang="sk-SK" err="1"/>
              <a:t>period</a:t>
            </a:r>
            <a:r>
              <a:rPr lang="sk-SK"/>
              <a:t> (Čínske dlhopisy, U.S </a:t>
            </a:r>
            <a:r>
              <a:rPr lang="sk-SK" err="1"/>
              <a:t>Treasuries</a:t>
            </a:r>
            <a:r>
              <a:rPr lang="sk-SK"/>
              <a:t>)</a:t>
            </a:r>
          </a:p>
        </p:txBody>
      </p:sp>
      <p:pic>
        <p:nvPicPr>
          <p:cNvPr id="4" name="Picture 3">
            <a:extLst>
              <a:ext uri="{FF2B5EF4-FFF2-40B4-BE49-F238E27FC236}">
                <a16:creationId xmlns:a16="http://schemas.microsoft.com/office/drawing/2014/main" id="{6138C801-F37E-461E-BD85-2718BD51A588}"/>
              </a:ext>
            </a:extLst>
          </p:cNvPr>
          <p:cNvPicPr>
            <a:picLocks noChangeAspect="1"/>
          </p:cNvPicPr>
          <p:nvPr/>
        </p:nvPicPr>
        <p:blipFill>
          <a:blip r:embed="rId3"/>
          <a:stretch>
            <a:fillRect/>
          </a:stretch>
        </p:blipFill>
        <p:spPr>
          <a:xfrm>
            <a:off x="515816" y="1179049"/>
            <a:ext cx="11160370" cy="2508739"/>
          </a:xfrm>
          <a:prstGeom prst="rect">
            <a:avLst/>
          </a:prstGeom>
        </p:spPr>
      </p:pic>
      <p:pic>
        <p:nvPicPr>
          <p:cNvPr id="5" name="Picture 4">
            <a:extLst>
              <a:ext uri="{FF2B5EF4-FFF2-40B4-BE49-F238E27FC236}">
                <a16:creationId xmlns:a16="http://schemas.microsoft.com/office/drawing/2014/main" id="{0F6C17F8-850D-482C-95F3-C7AA6881EDA7}"/>
              </a:ext>
            </a:extLst>
          </p:cNvPr>
          <p:cNvPicPr>
            <a:picLocks noChangeAspect="1"/>
          </p:cNvPicPr>
          <p:nvPr/>
        </p:nvPicPr>
        <p:blipFill>
          <a:blip r:embed="rId4"/>
          <a:stretch>
            <a:fillRect/>
          </a:stretch>
        </p:blipFill>
        <p:spPr>
          <a:xfrm>
            <a:off x="515816" y="3821723"/>
            <a:ext cx="11160371" cy="2508739"/>
          </a:xfrm>
          <a:prstGeom prst="rect">
            <a:avLst/>
          </a:prstGeom>
        </p:spPr>
      </p:pic>
      <p:sp>
        <p:nvSpPr>
          <p:cNvPr id="2" name="Footer Placeholder 1">
            <a:extLst>
              <a:ext uri="{FF2B5EF4-FFF2-40B4-BE49-F238E27FC236}">
                <a16:creationId xmlns:a16="http://schemas.microsoft.com/office/drawing/2014/main" id="{0C9B0607-13A4-4C7E-A1C6-A59B3959FCF3}"/>
              </a:ext>
            </a:extLst>
          </p:cNvPr>
          <p:cNvSpPr>
            <a:spLocks noGrp="1"/>
          </p:cNvSpPr>
          <p:nvPr>
            <p:ph type="ftr" sz="quarter" idx="11"/>
          </p:nvPr>
        </p:nvSpPr>
        <p:spPr/>
        <p:txBody>
          <a:bodyPr/>
          <a:lstStyle/>
          <a:p>
            <a:pPr algn="l"/>
            <a:r>
              <a:rPr lang="en-GB">
                <a:solidFill>
                  <a:schemeClr val="accent1">
                    <a:lumMod val="75000"/>
                  </a:schemeClr>
                </a:solidFill>
              </a:rPr>
              <a:t>Status report SAA - September 2021</a:t>
            </a:r>
          </a:p>
        </p:txBody>
      </p:sp>
      <p:sp>
        <p:nvSpPr>
          <p:cNvPr id="3" name="Slide Number Placeholder 2">
            <a:extLst>
              <a:ext uri="{FF2B5EF4-FFF2-40B4-BE49-F238E27FC236}">
                <a16:creationId xmlns:a16="http://schemas.microsoft.com/office/drawing/2014/main" id="{C99B8212-8B72-47E1-B328-4509186631C5}"/>
              </a:ext>
            </a:extLst>
          </p:cNvPr>
          <p:cNvSpPr>
            <a:spLocks noGrp="1"/>
          </p:cNvSpPr>
          <p:nvPr>
            <p:ph type="sldNum" sz="quarter" idx="12"/>
          </p:nvPr>
        </p:nvSpPr>
        <p:spPr/>
        <p:txBody>
          <a:bodyPr/>
          <a:lstStyle/>
          <a:p>
            <a:fld id="{791819ED-34D4-42D7-BF82-C9C7ED65DBA7}" type="slidenum">
              <a:rPr lang="en-GB" smtClean="0"/>
              <a:t>14</a:t>
            </a:fld>
            <a:endParaRPr lang="en-GB"/>
          </a:p>
        </p:txBody>
      </p:sp>
    </p:spTree>
    <p:extLst>
      <p:ext uri="{BB962C8B-B14F-4D97-AF65-F5344CB8AC3E}">
        <p14:creationId xmlns:p14="http://schemas.microsoft.com/office/powerpoint/2010/main" val="3740112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183A76-8A43-4057-881D-6C9D5FA7DBC3}"/>
              </a:ext>
            </a:extLst>
          </p:cNvPr>
          <p:cNvSpPr txBox="1"/>
          <p:nvPr/>
        </p:nvSpPr>
        <p:spPr>
          <a:xfrm>
            <a:off x="287940" y="294818"/>
            <a:ext cx="11411691" cy="584775"/>
          </a:xfrm>
          <a:prstGeom prst="rect">
            <a:avLst/>
          </a:prstGeom>
          <a:noFill/>
        </p:spPr>
        <p:txBody>
          <a:bodyPr wrap="square" rtlCol="0">
            <a:spAutoFit/>
          </a:bodyPr>
          <a:lstStyle>
            <a:defPPr>
              <a:defRPr lang="sk-SK"/>
            </a:defPPr>
            <a:lvl1pPr>
              <a:defRPr sz="3200">
                <a:solidFill>
                  <a:srgbClr val="0067AC"/>
                </a:solidFill>
                <a:latin typeface="Verdana" panose="020B0604030504040204" pitchFamily="34" charset="0"/>
                <a:ea typeface="Verdana" panose="020B0604030504040204" pitchFamily="34" charset="0"/>
              </a:defRPr>
            </a:lvl1pPr>
          </a:lstStyle>
          <a:p>
            <a:r>
              <a:rPr lang="sk-SK" err="1"/>
              <a:t>Drawdown</a:t>
            </a:r>
            <a:r>
              <a:rPr lang="sk-SK"/>
              <a:t> a </a:t>
            </a:r>
            <a:r>
              <a:rPr lang="sk-SK" err="1"/>
              <a:t>recovery</a:t>
            </a:r>
            <a:r>
              <a:rPr lang="sk-SK"/>
              <a:t> </a:t>
            </a:r>
            <a:r>
              <a:rPr lang="sk-SK" err="1"/>
              <a:t>period</a:t>
            </a:r>
            <a:r>
              <a:rPr lang="sk-SK"/>
              <a:t> (Akcie, Zlato)</a:t>
            </a:r>
          </a:p>
        </p:txBody>
      </p:sp>
      <p:pic>
        <p:nvPicPr>
          <p:cNvPr id="2" name="Picture 1">
            <a:extLst>
              <a:ext uri="{FF2B5EF4-FFF2-40B4-BE49-F238E27FC236}">
                <a16:creationId xmlns:a16="http://schemas.microsoft.com/office/drawing/2014/main" id="{35DB310E-8BB2-4ABC-9D88-B6BA51B84321}"/>
              </a:ext>
            </a:extLst>
          </p:cNvPr>
          <p:cNvPicPr>
            <a:picLocks noChangeAspect="1"/>
          </p:cNvPicPr>
          <p:nvPr/>
        </p:nvPicPr>
        <p:blipFill>
          <a:blip r:embed="rId3"/>
          <a:stretch>
            <a:fillRect/>
          </a:stretch>
        </p:blipFill>
        <p:spPr>
          <a:xfrm>
            <a:off x="287941" y="995980"/>
            <a:ext cx="11411691" cy="2518148"/>
          </a:xfrm>
          <a:prstGeom prst="rect">
            <a:avLst/>
          </a:prstGeom>
        </p:spPr>
      </p:pic>
      <p:pic>
        <p:nvPicPr>
          <p:cNvPr id="3" name="Picture 2">
            <a:extLst>
              <a:ext uri="{FF2B5EF4-FFF2-40B4-BE49-F238E27FC236}">
                <a16:creationId xmlns:a16="http://schemas.microsoft.com/office/drawing/2014/main" id="{B6D13696-83A2-4F4C-A0D5-3A693A183C48}"/>
              </a:ext>
            </a:extLst>
          </p:cNvPr>
          <p:cNvPicPr>
            <a:picLocks noChangeAspect="1"/>
          </p:cNvPicPr>
          <p:nvPr/>
        </p:nvPicPr>
        <p:blipFill>
          <a:blip r:embed="rId4"/>
          <a:stretch>
            <a:fillRect/>
          </a:stretch>
        </p:blipFill>
        <p:spPr>
          <a:xfrm>
            <a:off x="287940" y="3753982"/>
            <a:ext cx="11411691" cy="2522532"/>
          </a:xfrm>
          <a:prstGeom prst="rect">
            <a:avLst/>
          </a:prstGeom>
        </p:spPr>
      </p:pic>
      <p:sp>
        <p:nvSpPr>
          <p:cNvPr id="4" name="Footer Placeholder 3">
            <a:extLst>
              <a:ext uri="{FF2B5EF4-FFF2-40B4-BE49-F238E27FC236}">
                <a16:creationId xmlns:a16="http://schemas.microsoft.com/office/drawing/2014/main" id="{69C3CE10-4669-4A7B-8EF7-919467E7C354}"/>
              </a:ext>
            </a:extLst>
          </p:cNvPr>
          <p:cNvSpPr>
            <a:spLocks noGrp="1"/>
          </p:cNvSpPr>
          <p:nvPr>
            <p:ph type="ftr" sz="quarter" idx="11"/>
          </p:nvPr>
        </p:nvSpPr>
        <p:spPr/>
        <p:txBody>
          <a:bodyPr/>
          <a:lstStyle/>
          <a:p>
            <a:r>
              <a:rPr lang="en-GB"/>
              <a:t>Status report SAA - September 2021</a:t>
            </a:r>
          </a:p>
        </p:txBody>
      </p:sp>
      <p:sp>
        <p:nvSpPr>
          <p:cNvPr id="5" name="Slide Number Placeholder 4">
            <a:extLst>
              <a:ext uri="{FF2B5EF4-FFF2-40B4-BE49-F238E27FC236}">
                <a16:creationId xmlns:a16="http://schemas.microsoft.com/office/drawing/2014/main" id="{1BA373D3-01DE-4B9A-A9F4-026A77E8D9E8}"/>
              </a:ext>
            </a:extLst>
          </p:cNvPr>
          <p:cNvSpPr>
            <a:spLocks noGrp="1"/>
          </p:cNvSpPr>
          <p:nvPr>
            <p:ph type="sldNum" sz="quarter" idx="12"/>
          </p:nvPr>
        </p:nvSpPr>
        <p:spPr/>
        <p:txBody>
          <a:bodyPr/>
          <a:lstStyle/>
          <a:p>
            <a:fld id="{791819ED-34D4-42D7-BF82-C9C7ED65DBA7}" type="slidenum">
              <a:rPr lang="en-GB" smtClean="0"/>
              <a:t>15</a:t>
            </a:fld>
            <a:endParaRPr lang="en-GB"/>
          </a:p>
        </p:txBody>
      </p:sp>
    </p:spTree>
    <p:extLst>
      <p:ext uri="{BB962C8B-B14F-4D97-AF65-F5344CB8AC3E}">
        <p14:creationId xmlns:p14="http://schemas.microsoft.com/office/powerpoint/2010/main" val="41896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8C4A8B-E6AD-45F6-A68B-2CA3731A2D18}"/>
              </a:ext>
            </a:extLst>
          </p:cNvPr>
          <p:cNvSpPr txBox="1"/>
          <p:nvPr/>
        </p:nvSpPr>
        <p:spPr>
          <a:xfrm>
            <a:off x="558800" y="147904"/>
            <a:ext cx="10862037" cy="584775"/>
          </a:xfrm>
          <a:prstGeom prst="rect">
            <a:avLst/>
          </a:prstGeom>
          <a:noFill/>
        </p:spPr>
        <p:txBody>
          <a:bodyPr wrap="square" rtlCol="0">
            <a:spAutoFit/>
          </a:bodyPr>
          <a:lstStyle>
            <a:defPPr>
              <a:defRPr lang="sk-SK"/>
            </a:defPPr>
            <a:lvl1pPr>
              <a:defRPr sz="3200">
                <a:solidFill>
                  <a:srgbClr val="0067AC"/>
                </a:solidFill>
                <a:latin typeface="Verdana" panose="020B0604030504040204" pitchFamily="34" charset="0"/>
                <a:ea typeface="Verdana" panose="020B0604030504040204" pitchFamily="34" charset="0"/>
              </a:defRPr>
            </a:lvl1pPr>
          </a:lstStyle>
          <a:p>
            <a:r>
              <a:rPr lang="sk-SK"/>
              <a:t>Výnos/</a:t>
            </a:r>
            <a:r>
              <a:rPr lang="sk-SK" err="1"/>
              <a:t>Volatilita</a:t>
            </a:r>
            <a:endParaRPr lang="sk-SK"/>
          </a:p>
        </p:txBody>
      </p:sp>
      <p:graphicFrame>
        <p:nvGraphicFramePr>
          <p:cNvPr id="5" name="Chart 4">
            <a:extLst>
              <a:ext uri="{FF2B5EF4-FFF2-40B4-BE49-F238E27FC236}">
                <a16:creationId xmlns:a16="http://schemas.microsoft.com/office/drawing/2014/main" id="{98CD587A-693D-47A6-9664-67E750AE3658}"/>
              </a:ext>
            </a:extLst>
          </p:cNvPr>
          <p:cNvGraphicFramePr>
            <a:graphicFrameLocks/>
          </p:cNvGraphicFramePr>
          <p:nvPr>
            <p:extLst>
              <p:ext uri="{D42A27DB-BD31-4B8C-83A1-F6EECF244321}">
                <p14:modId xmlns:p14="http://schemas.microsoft.com/office/powerpoint/2010/main" val="681018935"/>
              </p:ext>
            </p:extLst>
          </p:nvPr>
        </p:nvGraphicFramePr>
        <p:xfrm>
          <a:off x="429416" y="637810"/>
          <a:ext cx="10991421" cy="5582380"/>
        </p:xfrm>
        <a:graphic>
          <a:graphicData uri="http://schemas.openxmlformats.org/drawingml/2006/chart">
            <c:chart xmlns:c="http://schemas.openxmlformats.org/drawingml/2006/chart" xmlns:r="http://schemas.openxmlformats.org/officeDocument/2006/relationships" r:id="rId3"/>
          </a:graphicData>
        </a:graphic>
      </p:graphicFrame>
      <p:sp>
        <p:nvSpPr>
          <p:cNvPr id="2" name="Footer Placeholder 1">
            <a:extLst>
              <a:ext uri="{FF2B5EF4-FFF2-40B4-BE49-F238E27FC236}">
                <a16:creationId xmlns:a16="http://schemas.microsoft.com/office/drawing/2014/main" id="{D2249444-80E2-4748-AD78-158D0E63CA42}"/>
              </a:ext>
            </a:extLst>
          </p:cNvPr>
          <p:cNvSpPr>
            <a:spLocks noGrp="1"/>
          </p:cNvSpPr>
          <p:nvPr>
            <p:ph type="ftr" sz="quarter" idx="11"/>
          </p:nvPr>
        </p:nvSpPr>
        <p:spPr/>
        <p:txBody>
          <a:bodyPr/>
          <a:lstStyle/>
          <a:p>
            <a:r>
              <a:rPr lang="en-GB"/>
              <a:t>Status report SAA - September 2021</a:t>
            </a:r>
          </a:p>
        </p:txBody>
      </p:sp>
      <p:sp>
        <p:nvSpPr>
          <p:cNvPr id="4" name="Slide Number Placeholder 3">
            <a:extLst>
              <a:ext uri="{FF2B5EF4-FFF2-40B4-BE49-F238E27FC236}">
                <a16:creationId xmlns:a16="http://schemas.microsoft.com/office/drawing/2014/main" id="{92211A09-DD86-4AEA-B01C-5205F4AAFE65}"/>
              </a:ext>
            </a:extLst>
          </p:cNvPr>
          <p:cNvSpPr>
            <a:spLocks noGrp="1"/>
          </p:cNvSpPr>
          <p:nvPr>
            <p:ph type="sldNum" sz="quarter" idx="12"/>
          </p:nvPr>
        </p:nvSpPr>
        <p:spPr/>
        <p:txBody>
          <a:bodyPr/>
          <a:lstStyle/>
          <a:p>
            <a:fld id="{791819ED-34D4-42D7-BF82-C9C7ED65DBA7}" type="slidenum">
              <a:rPr lang="en-GB" smtClean="0"/>
              <a:t>16</a:t>
            </a:fld>
            <a:endParaRPr lang="en-GB"/>
          </a:p>
        </p:txBody>
      </p:sp>
    </p:spTree>
    <p:extLst>
      <p:ext uri="{BB962C8B-B14F-4D97-AF65-F5344CB8AC3E}">
        <p14:creationId xmlns:p14="http://schemas.microsoft.com/office/powerpoint/2010/main" val="1772610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B4C82-200A-44E2-BDFC-8310569ACCAE}"/>
              </a:ext>
            </a:extLst>
          </p:cNvPr>
          <p:cNvSpPr txBox="1"/>
          <p:nvPr/>
        </p:nvSpPr>
        <p:spPr>
          <a:xfrm>
            <a:off x="558800" y="417779"/>
            <a:ext cx="11263889" cy="584775"/>
          </a:xfrm>
          <a:prstGeom prst="rect">
            <a:avLst/>
          </a:prstGeom>
          <a:noFill/>
        </p:spPr>
        <p:txBody>
          <a:bodyPr wrap="square" lIns="91440" tIns="45720" rIns="91440" bIns="45720" rtlCol="0" anchor="t">
            <a:spAutoFit/>
          </a:bodyPr>
          <a:lstStyle/>
          <a:p>
            <a:r>
              <a:rPr lang="sk-SK" sz="3200">
                <a:solidFill>
                  <a:srgbClr val="0067AC"/>
                </a:solidFill>
                <a:latin typeface="Verdana"/>
                <a:ea typeface="Verdana"/>
              </a:rPr>
              <a:t>Dekompozícia trhového rizika (mil. EUR / ES 95)</a:t>
            </a:r>
            <a:endParaRPr lang="sk-SK" sz="3200">
              <a:solidFill>
                <a:srgbClr val="0067AC"/>
              </a:solidFill>
              <a:latin typeface="Verdana" panose="020B0604030504040204" pitchFamily="34" charset="0"/>
              <a:ea typeface="Verdana" panose="020B0604030504040204" pitchFamily="34" charset="0"/>
            </a:endParaRPr>
          </a:p>
        </p:txBody>
      </p:sp>
      <p:sp>
        <p:nvSpPr>
          <p:cNvPr id="9" name="Action Button: Return 8">
            <a:hlinkClick r:id="rId3" action="ppaction://hlinksldjump" highlightClick="1"/>
            <a:extLst>
              <a:ext uri="{FF2B5EF4-FFF2-40B4-BE49-F238E27FC236}">
                <a16:creationId xmlns:a16="http://schemas.microsoft.com/office/drawing/2014/main" id="{BFA32770-551E-419C-AA1D-C71B2440D767}"/>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0E8DC105-E1EF-4233-8905-D65FAA4FED2E}"/>
                  </a:ext>
                </a:extLst>
              </p:cNvPr>
              <p:cNvGraphicFramePr/>
              <p:nvPr>
                <p:extLst>
                  <p:ext uri="{D42A27DB-BD31-4B8C-83A1-F6EECF244321}">
                    <p14:modId xmlns:p14="http://schemas.microsoft.com/office/powerpoint/2010/main" val="1196282366"/>
                  </p:ext>
                </p:extLst>
              </p:nvPr>
            </p:nvGraphicFramePr>
            <p:xfrm>
              <a:off x="2253853" y="1209114"/>
              <a:ext cx="7684294" cy="4919662"/>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6" name="Chart 5">
                <a:extLst>
                  <a:ext uri="{FF2B5EF4-FFF2-40B4-BE49-F238E27FC236}">
                    <a16:creationId xmlns:a16="http://schemas.microsoft.com/office/drawing/2014/main" id="{0E8DC105-E1EF-4233-8905-D65FAA4FED2E}"/>
                  </a:ext>
                </a:extLst>
              </p:cNvPr>
              <p:cNvPicPr>
                <a:picLocks noGrp="1" noRot="1" noChangeAspect="1" noMove="1" noResize="1" noEditPoints="1" noAdjustHandles="1" noChangeArrowheads="1" noChangeShapeType="1"/>
              </p:cNvPicPr>
              <p:nvPr/>
            </p:nvPicPr>
            <p:blipFill>
              <a:blip r:embed="rId5"/>
              <a:stretch>
                <a:fillRect/>
              </a:stretch>
            </p:blipFill>
            <p:spPr>
              <a:xfrm>
                <a:off x="2253853" y="1209114"/>
                <a:ext cx="7684294" cy="4919662"/>
              </a:xfrm>
              <a:prstGeom prst="rect">
                <a:avLst/>
              </a:prstGeom>
            </p:spPr>
          </p:pic>
        </mc:Fallback>
      </mc:AlternateContent>
      <p:sp>
        <p:nvSpPr>
          <p:cNvPr id="2" name="Footer Placeholder 1">
            <a:extLst>
              <a:ext uri="{FF2B5EF4-FFF2-40B4-BE49-F238E27FC236}">
                <a16:creationId xmlns:a16="http://schemas.microsoft.com/office/drawing/2014/main" id="{E38E21F2-257A-423A-B69A-7509536634C1}"/>
              </a:ext>
            </a:extLst>
          </p:cNvPr>
          <p:cNvSpPr>
            <a:spLocks noGrp="1"/>
          </p:cNvSpPr>
          <p:nvPr>
            <p:ph type="ftr" sz="quarter" idx="11"/>
          </p:nvPr>
        </p:nvSpPr>
        <p:spPr/>
        <p:txBody>
          <a:bodyPr/>
          <a:lstStyle/>
          <a:p>
            <a:r>
              <a:rPr lang="en-GB"/>
              <a:t>Status report SAA - September 2021</a:t>
            </a:r>
          </a:p>
        </p:txBody>
      </p:sp>
      <p:sp>
        <p:nvSpPr>
          <p:cNvPr id="4" name="Slide Number Placeholder 3">
            <a:extLst>
              <a:ext uri="{FF2B5EF4-FFF2-40B4-BE49-F238E27FC236}">
                <a16:creationId xmlns:a16="http://schemas.microsoft.com/office/drawing/2014/main" id="{355B5E79-238C-4365-8212-87CC4253C8D4}"/>
              </a:ext>
            </a:extLst>
          </p:cNvPr>
          <p:cNvSpPr>
            <a:spLocks noGrp="1"/>
          </p:cNvSpPr>
          <p:nvPr>
            <p:ph type="sldNum" sz="quarter" idx="12"/>
          </p:nvPr>
        </p:nvSpPr>
        <p:spPr/>
        <p:txBody>
          <a:bodyPr/>
          <a:lstStyle/>
          <a:p>
            <a:fld id="{791819ED-34D4-42D7-BF82-C9C7ED65DBA7}" type="slidenum">
              <a:rPr lang="en-GB" smtClean="0"/>
              <a:t>17</a:t>
            </a:fld>
            <a:endParaRPr lang="en-GB"/>
          </a:p>
        </p:txBody>
      </p:sp>
    </p:spTree>
    <p:extLst>
      <p:ext uri="{BB962C8B-B14F-4D97-AF65-F5344CB8AC3E}">
        <p14:creationId xmlns:p14="http://schemas.microsoft.com/office/powerpoint/2010/main" val="3828275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B4C82-200A-44E2-BDFC-8310569ACCAE}"/>
              </a:ext>
            </a:extLst>
          </p:cNvPr>
          <p:cNvSpPr txBox="1"/>
          <p:nvPr/>
        </p:nvSpPr>
        <p:spPr>
          <a:xfrm>
            <a:off x="558800" y="417779"/>
            <a:ext cx="8342889" cy="646331"/>
          </a:xfrm>
          <a:prstGeom prst="rect">
            <a:avLst/>
          </a:prstGeom>
          <a:noFill/>
        </p:spPr>
        <p:txBody>
          <a:bodyPr wrap="square" lIns="91440" tIns="45720" rIns="91440" bIns="45720" rtlCol="0" anchor="t">
            <a:spAutoFit/>
          </a:bodyPr>
          <a:lstStyle>
            <a:defPPr>
              <a:defRPr lang="sk-SK"/>
            </a:defPPr>
            <a:lvl1pPr>
              <a:defRPr sz="3200">
                <a:solidFill>
                  <a:srgbClr val="0067AC"/>
                </a:solidFill>
                <a:latin typeface="Verdana"/>
                <a:ea typeface="Verdana"/>
              </a:defRPr>
            </a:lvl1pPr>
          </a:lstStyle>
          <a:p>
            <a:r>
              <a:rPr lang="sk-SK" sz="3600"/>
              <a:t>Korelačná matica</a:t>
            </a:r>
          </a:p>
        </p:txBody>
      </p:sp>
      <p:sp>
        <p:nvSpPr>
          <p:cNvPr id="9" name="Action Button: Return 8">
            <a:hlinkClick r:id="rId2" action="ppaction://hlinksldjump" highlightClick="1"/>
            <a:extLst>
              <a:ext uri="{FF2B5EF4-FFF2-40B4-BE49-F238E27FC236}">
                <a16:creationId xmlns:a16="http://schemas.microsoft.com/office/drawing/2014/main" id="{BFA32770-551E-419C-AA1D-C71B2440D767}"/>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8576FCCC-48E7-4571-9413-DBD1FC7F8BB5}"/>
              </a:ext>
            </a:extLst>
          </p:cNvPr>
          <p:cNvPicPr>
            <a:picLocks noChangeAspect="1"/>
          </p:cNvPicPr>
          <p:nvPr/>
        </p:nvPicPr>
        <p:blipFill>
          <a:blip r:embed="rId3"/>
          <a:stretch>
            <a:fillRect/>
          </a:stretch>
        </p:blipFill>
        <p:spPr>
          <a:xfrm>
            <a:off x="78508" y="2171095"/>
            <a:ext cx="12034983" cy="2515810"/>
          </a:xfrm>
          <a:prstGeom prst="rect">
            <a:avLst/>
          </a:prstGeom>
        </p:spPr>
      </p:pic>
      <p:sp>
        <p:nvSpPr>
          <p:cNvPr id="2" name="Footer Placeholder 1">
            <a:extLst>
              <a:ext uri="{FF2B5EF4-FFF2-40B4-BE49-F238E27FC236}">
                <a16:creationId xmlns:a16="http://schemas.microsoft.com/office/drawing/2014/main" id="{EFA8AD5A-7B15-40F4-A76D-57B6A56A0768}"/>
              </a:ext>
            </a:extLst>
          </p:cNvPr>
          <p:cNvSpPr>
            <a:spLocks noGrp="1"/>
          </p:cNvSpPr>
          <p:nvPr>
            <p:ph type="ftr" sz="quarter" idx="11"/>
          </p:nvPr>
        </p:nvSpPr>
        <p:spPr/>
        <p:txBody>
          <a:bodyPr/>
          <a:lstStyle/>
          <a:p>
            <a:r>
              <a:rPr lang="en-GB"/>
              <a:t>Status report SAA - September 2021</a:t>
            </a:r>
          </a:p>
        </p:txBody>
      </p:sp>
      <p:sp>
        <p:nvSpPr>
          <p:cNvPr id="4" name="Slide Number Placeholder 3">
            <a:extLst>
              <a:ext uri="{FF2B5EF4-FFF2-40B4-BE49-F238E27FC236}">
                <a16:creationId xmlns:a16="http://schemas.microsoft.com/office/drawing/2014/main" id="{9B285379-585C-476B-B4DB-B754C00921CF}"/>
              </a:ext>
            </a:extLst>
          </p:cNvPr>
          <p:cNvSpPr>
            <a:spLocks noGrp="1"/>
          </p:cNvSpPr>
          <p:nvPr>
            <p:ph type="sldNum" sz="quarter" idx="12"/>
          </p:nvPr>
        </p:nvSpPr>
        <p:spPr/>
        <p:txBody>
          <a:bodyPr/>
          <a:lstStyle/>
          <a:p>
            <a:fld id="{791819ED-34D4-42D7-BF82-C9C7ED65DBA7}" type="slidenum">
              <a:rPr lang="en-GB" smtClean="0"/>
              <a:t>18</a:t>
            </a:fld>
            <a:endParaRPr lang="en-GB"/>
          </a:p>
        </p:txBody>
      </p:sp>
    </p:spTree>
    <p:extLst>
      <p:ext uri="{BB962C8B-B14F-4D97-AF65-F5344CB8AC3E}">
        <p14:creationId xmlns:p14="http://schemas.microsoft.com/office/powerpoint/2010/main" val="195181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B4C82-200A-44E2-BDFC-8310569ACCAE}"/>
              </a:ext>
            </a:extLst>
          </p:cNvPr>
          <p:cNvSpPr txBox="1"/>
          <p:nvPr/>
        </p:nvSpPr>
        <p:spPr>
          <a:xfrm>
            <a:off x="788987" y="187591"/>
            <a:ext cx="7199889" cy="707886"/>
          </a:xfrm>
          <a:prstGeom prst="rect">
            <a:avLst/>
          </a:prstGeom>
          <a:noFill/>
        </p:spPr>
        <p:txBody>
          <a:bodyPr wrap="square" lIns="91440" tIns="45720" rIns="91440" bIns="45720" rtlCol="0" anchor="t">
            <a:spAutoFit/>
          </a:bodyPr>
          <a:lstStyle/>
          <a:p>
            <a:r>
              <a:rPr lang="sk-SK" sz="4000" err="1">
                <a:solidFill>
                  <a:srgbClr val="0067AC"/>
                </a:solidFill>
                <a:latin typeface="Verdana" panose="020B0604030504040204" pitchFamily="34" charset="0"/>
                <a:ea typeface="Verdana" panose="020B0604030504040204" pitchFamily="34" charset="0"/>
              </a:rPr>
              <a:t>Equity</a:t>
            </a:r>
            <a:r>
              <a:rPr lang="sk-SK" sz="4000">
                <a:solidFill>
                  <a:srgbClr val="0067AC"/>
                </a:solidFill>
                <a:latin typeface="Verdana" panose="020B0604030504040204" pitchFamily="34" charset="0"/>
                <a:ea typeface="Verdana" panose="020B0604030504040204" pitchFamily="34" charset="0"/>
              </a:rPr>
              <a:t>: „stresové“ obdobia</a:t>
            </a:r>
          </a:p>
        </p:txBody>
      </p:sp>
      <p:graphicFrame>
        <p:nvGraphicFramePr>
          <p:cNvPr id="5" name="Chart 4">
            <a:extLst>
              <a:ext uri="{FF2B5EF4-FFF2-40B4-BE49-F238E27FC236}">
                <a16:creationId xmlns:a16="http://schemas.microsoft.com/office/drawing/2014/main" id="{066E1AC2-6865-404A-B3B2-577AA4352D30}"/>
              </a:ext>
            </a:extLst>
          </p:cNvPr>
          <p:cNvGraphicFramePr>
            <a:graphicFrameLocks/>
          </p:cNvGraphicFramePr>
          <p:nvPr>
            <p:extLst>
              <p:ext uri="{D42A27DB-BD31-4B8C-83A1-F6EECF244321}">
                <p14:modId xmlns:p14="http://schemas.microsoft.com/office/powerpoint/2010/main" val="3130109864"/>
              </p:ext>
            </p:extLst>
          </p:nvPr>
        </p:nvGraphicFramePr>
        <p:xfrm>
          <a:off x="212735" y="1442954"/>
          <a:ext cx="2792737" cy="39704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0D82EED-01EA-4DE4-862B-A12153FE9C3F}"/>
              </a:ext>
            </a:extLst>
          </p:cNvPr>
          <p:cNvGraphicFramePr>
            <a:graphicFrameLocks/>
          </p:cNvGraphicFramePr>
          <p:nvPr>
            <p:extLst>
              <p:ext uri="{D42A27DB-BD31-4B8C-83A1-F6EECF244321}">
                <p14:modId xmlns:p14="http://schemas.microsoft.com/office/powerpoint/2010/main" val="3612962798"/>
              </p:ext>
            </p:extLst>
          </p:nvPr>
        </p:nvGraphicFramePr>
        <p:xfrm>
          <a:off x="3124535" y="1419141"/>
          <a:ext cx="2800674" cy="39942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9BB784FA-D6A0-48B4-9116-88483719EA9B}"/>
              </a:ext>
            </a:extLst>
          </p:cNvPr>
          <p:cNvGraphicFramePr>
            <a:graphicFrameLocks/>
          </p:cNvGraphicFramePr>
          <p:nvPr>
            <p:extLst>
              <p:ext uri="{D42A27DB-BD31-4B8C-83A1-F6EECF244321}">
                <p14:modId xmlns:p14="http://schemas.microsoft.com/office/powerpoint/2010/main" val="2484696438"/>
              </p:ext>
            </p:extLst>
          </p:nvPr>
        </p:nvGraphicFramePr>
        <p:xfrm>
          <a:off x="9030823" y="1399278"/>
          <a:ext cx="2792737" cy="4010147"/>
        </p:xfrm>
        <a:graphic>
          <a:graphicData uri="http://schemas.openxmlformats.org/drawingml/2006/chart">
            <c:chart xmlns:c="http://schemas.openxmlformats.org/drawingml/2006/chart" xmlns:r="http://schemas.openxmlformats.org/officeDocument/2006/relationships" r:id="rId4"/>
          </a:graphicData>
        </a:graphic>
      </p:graphicFrame>
      <p:sp>
        <p:nvSpPr>
          <p:cNvPr id="9" name="Action Button: Return 8">
            <a:hlinkClick r:id="rId5" action="ppaction://hlinksldjump" highlightClick="1"/>
            <a:extLst>
              <a:ext uri="{FF2B5EF4-FFF2-40B4-BE49-F238E27FC236}">
                <a16:creationId xmlns:a16="http://schemas.microsoft.com/office/drawing/2014/main" id="{BFA32770-551E-419C-AA1D-C71B2440D767}"/>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Chart 9">
            <a:extLst>
              <a:ext uri="{FF2B5EF4-FFF2-40B4-BE49-F238E27FC236}">
                <a16:creationId xmlns:a16="http://schemas.microsoft.com/office/drawing/2014/main" id="{E840F15F-B102-4EBB-8FBB-E18DB5A639CF}"/>
              </a:ext>
            </a:extLst>
          </p:cNvPr>
          <p:cNvGraphicFramePr>
            <a:graphicFrameLocks/>
          </p:cNvGraphicFramePr>
          <p:nvPr>
            <p:extLst>
              <p:ext uri="{D42A27DB-BD31-4B8C-83A1-F6EECF244321}">
                <p14:modId xmlns:p14="http://schemas.microsoft.com/office/powerpoint/2010/main" val="3534927475"/>
              </p:ext>
            </p:extLst>
          </p:nvPr>
        </p:nvGraphicFramePr>
        <p:xfrm>
          <a:off x="6044272" y="1399278"/>
          <a:ext cx="2800674" cy="3994272"/>
        </p:xfrm>
        <a:graphic>
          <a:graphicData uri="http://schemas.openxmlformats.org/drawingml/2006/chart">
            <c:chart xmlns:c="http://schemas.openxmlformats.org/drawingml/2006/chart" xmlns:r="http://schemas.openxmlformats.org/officeDocument/2006/relationships" r:id="rId6"/>
          </a:graphicData>
        </a:graphic>
      </p:graphicFrame>
      <p:sp>
        <p:nvSpPr>
          <p:cNvPr id="2" name="Footer Placeholder 1">
            <a:extLst>
              <a:ext uri="{FF2B5EF4-FFF2-40B4-BE49-F238E27FC236}">
                <a16:creationId xmlns:a16="http://schemas.microsoft.com/office/drawing/2014/main" id="{47FCC8C5-E15F-4588-B944-642A3C081065}"/>
              </a:ext>
            </a:extLst>
          </p:cNvPr>
          <p:cNvSpPr>
            <a:spLocks noGrp="1"/>
          </p:cNvSpPr>
          <p:nvPr>
            <p:ph type="ftr" sz="quarter" idx="11"/>
          </p:nvPr>
        </p:nvSpPr>
        <p:spPr/>
        <p:txBody>
          <a:bodyPr/>
          <a:lstStyle/>
          <a:p>
            <a:r>
              <a:rPr lang="en-GB"/>
              <a:t>Status report SAA - September 2021</a:t>
            </a:r>
          </a:p>
        </p:txBody>
      </p:sp>
      <p:sp>
        <p:nvSpPr>
          <p:cNvPr id="4" name="Slide Number Placeholder 3">
            <a:extLst>
              <a:ext uri="{FF2B5EF4-FFF2-40B4-BE49-F238E27FC236}">
                <a16:creationId xmlns:a16="http://schemas.microsoft.com/office/drawing/2014/main" id="{E956D08A-53A3-4C29-AF72-575C5121A0F0}"/>
              </a:ext>
            </a:extLst>
          </p:cNvPr>
          <p:cNvSpPr>
            <a:spLocks noGrp="1"/>
          </p:cNvSpPr>
          <p:nvPr>
            <p:ph type="sldNum" sz="quarter" idx="12"/>
          </p:nvPr>
        </p:nvSpPr>
        <p:spPr/>
        <p:txBody>
          <a:bodyPr/>
          <a:lstStyle/>
          <a:p>
            <a:fld id="{791819ED-34D4-42D7-BF82-C9C7ED65DBA7}" type="slidenum">
              <a:rPr lang="en-GB" smtClean="0"/>
              <a:t>19</a:t>
            </a:fld>
            <a:endParaRPr lang="en-GB"/>
          </a:p>
        </p:txBody>
      </p:sp>
    </p:spTree>
    <p:extLst>
      <p:ext uri="{BB962C8B-B14F-4D97-AF65-F5344CB8AC3E}">
        <p14:creationId xmlns:p14="http://schemas.microsoft.com/office/powerpoint/2010/main" val="35119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7BA45016-0C03-4CA6-BC93-74AC0027CD08}"/>
              </a:ext>
            </a:extLst>
          </p:cNvPr>
          <p:cNvSpPr>
            <a:spLocks noGrp="1"/>
          </p:cNvSpPr>
          <p:nvPr>
            <p:ph type="title" idx="4294967295"/>
          </p:nvPr>
        </p:nvSpPr>
        <p:spPr>
          <a:xfrm>
            <a:off x="939800" y="301625"/>
            <a:ext cx="11252200" cy="666750"/>
          </a:xfrm>
        </p:spPr>
        <p:txBody>
          <a:bodyPr>
            <a:normAutofit fontScale="90000"/>
          </a:bodyPr>
          <a:lstStyle/>
          <a:p>
            <a:r>
              <a:rPr lang="sk-SK">
                <a:solidFill>
                  <a:srgbClr val="00B0F0"/>
                </a:solidFill>
              </a:rPr>
              <a:t>Schéma procesu SAA</a:t>
            </a:r>
            <a:endParaRPr lang="en-US">
              <a:solidFill>
                <a:srgbClr val="00B0F0"/>
              </a:solidFill>
            </a:endParaRPr>
          </a:p>
        </p:txBody>
      </p:sp>
      <p:sp>
        <p:nvSpPr>
          <p:cNvPr id="56" name="Freeform 8">
            <a:extLst>
              <a:ext uri="{FF2B5EF4-FFF2-40B4-BE49-F238E27FC236}">
                <a16:creationId xmlns:a16="http://schemas.microsoft.com/office/drawing/2014/main" id="{8DF80102-3FBC-458F-8062-CBC5E9F01C77}"/>
              </a:ext>
            </a:extLst>
          </p:cNvPr>
          <p:cNvSpPr>
            <a:spLocks/>
          </p:cNvSpPr>
          <p:nvPr/>
        </p:nvSpPr>
        <p:spPr bwMode="auto">
          <a:xfrm>
            <a:off x="805371" y="3391361"/>
            <a:ext cx="1208293" cy="2140680"/>
          </a:xfrm>
          <a:custGeom>
            <a:avLst/>
            <a:gdLst>
              <a:gd name="T0" fmla="*/ 480 w 2649"/>
              <a:gd name="T1" fmla="*/ 3520 h 3520"/>
              <a:gd name="T2" fmla="*/ 2169 w 2649"/>
              <a:gd name="T3" fmla="*/ 3520 h 3520"/>
              <a:gd name="T4" fmla="*/ 2649 w 2649"/>
              <a:gd name="T5" fmla="*/ 3040 h 3520"/>
              <a:gd name="T6" fmla="*/ 2649 w 2649"/>
              <a:gd name="T7" fmla="*/ 3040 h 3520"/>
              <a:gd name="T8" fmla="*/ 2649 w 2649"/>
              <a:gd name="T9" fmla="*/ 480 h 3520"/>
              <a:gd name="T10" fmla="*/ 2169 w 2649"/>
              <a:gd name="T11" fmla="*/ 0 h 3520"/>
              <a:gd name="T12" fmla="*/ 480 w 2649"/>
              <a:gd name="T13" fmla="*/ 0 h 3520"/>
              <a:gd name="T14" fmla="*/ 0 w 2649"/>
              <a:gd name="T15" fmla="*/ 480 h 3520"/>
              <a:gd name="T16" fmla="*/ 0 w 2649"/>
              <a:gd name="T17" fmla="*/ 480 h 3520"/>
              <a:gd name="T18" fmla="*/ 0 w 2649"/>
              <a:gd name="T19" fmla="*/ 3040 h 3520"/>
              <a:gd name="T20" fmla="*/ 480 w 2649"/>
              <a:gd name="T21" fmla="*/ 3520 h 3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9" h="3520">
                <a:moveTo>
                  <a:pt x="480" y="3520"/>
                </a:moveTo>
                <a:lnTo>
                  <a:pt x="2169" y="3520"/>
                </a:lnTo>
                <a:cubicBezTo>
                  <a:pt x="2434" y="3520"/>
                  <a:pt x="2649" y="3305"/>
                  <a:pt x="2649" y="3040"/>
                </a:cubicBezTo>
                <a:cubicBezTo>
                  <a:pt x="2649" y="3040"/>
                  <a:pt x="2649" y="3040"/>
                  <a:pt x="2649" y="3040"/>
                </a:cubicBezTo>
                <a:lnTo>
                  <a:pt x="2649" y="480"/>
                </a:lnTo>
                <a:cubicBezTo>
                  <a:pt x="2649" y="215"/>
                  <a:pt x="2434" y="0"/>
                  <a:pt x="2169" y="0"/>
                </a:cubicBezTo>
                <a:lnTo>
                  <a:pt x="480" y="0"/>
                </a:lnTo>
                <a:cubicBezTo>
                  <a:pt x="215" y="0"/>
                  <a:pt x="0" y="215"/>
                  <a:pt x="0" y="480"/>
                </a:cubicBezTo>
                <a:lnTo>
                  <a:pt x="0" y="480"/>
                </a:lnTo>
                <a:lnTo>
                  <a:pt x="0" y="3040"/>
                </a:lnTo>
                <a:cubicBezTo>
                  <a:pt x="0" y="3305"/>
                  <a:pt x="215" y="3520"/>
                  <a:pt x="480" y="3520"/>
                </a:cubicBezTo>
                <a:close/>
              </a:path>
            </a:pathLst>
          </a:custGeom>
          <a:solidFill>
            <a:schemeClr val="bg1">
              <a:lumMod val="95000"/>
            </a:schemeClr>
          </a:solidFill>
          <a:ln w="19050">
            <a:solidFill>
              <a:srgbClr val="002345"/>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Articulate objectives and determine tranching and currency composition</a:t>
            </a:r>
          </a:p>
        </p:txBody>
      </p:sp>
      <p:sp>
        <p:nvSpPr>
          <p:cNvPr id="57" name="Freeform 9">
            <a:extLst>
              <a:ext uri="{FF2B5EF4-FFF2-40B4-BE49-F238E27FC236}">
                <a16:creationId xmlns:a16="http://schemas.microsoft.com/office/drawing/2014/main" id="{14DA9127-65C2-4879-988E-D9704F182628}"/>
              </a:ext>
            </a:extLst>
          </p:cNvPr>
          <p:cNvSpPr>
            <a:spLocks/>
          </p:cNvSpPr>
          <p:nvPr/>
        </p:nvSpPr>
        <p:spPr bwMode="auto">
          <a:xfrm>
            <a:off x="2621751" y="3388616"/>
            <a:ext cx="1185383" cy="2140680"/>
          </a:xfrm>
          <a:custGeom>
            <a:avLst/>
            <a:gdLst>
              <a:gd name="T0" fmla="*/ 480 w 2572"/>
              <a:gd name="T1" fmla="*/ 3520 h 3520"/>
              <a:gd name="T2" fmla="*/ 2092 w 2572"/>
              <a:gd name="T3" fmla="*/ 3520 h 3520"/>
              <a:gd name="T4" fmla="*/ 2572 w 2572"/>
              <a:gd name="T5" fmla="*/ 3040 h 3520"/>
              <a:gd name="T6" fmla="*/ 2572 w 2572"/>
              <a:gd name="T7" fmla="*/ 3040 h 3520"/>
              <a:gd name="T8" fmla="*/ 2572 w 2572"/>
              <a:gd name="T9" fmla="*/ 480 h 3520"/>
              <a:gd name="T10" fmla="*/ 2092 w 2572"/>
              <a:gd name="T11" fmla="*/ 0 h 3520"/>
              <a:gd name="T12" fmla="*/ 480 w 2572"/>
              <a:gd name="T13" fmla="*/ 0 h 3520"/>
              <a:gd name="T14" fmla="*/ 0 w 2572"/>
              <a:gd name="T15" fmla="*/ 480 h 3520"/>
              <a:gd name="T16" fmla="*/ 0 w 2572"/>
              <a:gd name="T17" fmla="*/ 480 h 3520"/>
              <a:gd name="T18" fmla="*/ 0 w 2572"/>
              <a:gd name="T19" fmla="*/ 3040 h 3520"/>
              <a:gd name="T20" fmla="*/ 480 w 2572"/>
              <a:gd name="T21" fmla="*/ 3520 h 3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72" h="3520">
                <a:moveTo>
                  <a:pt x="480" y="3520"/>
                </a:moveTo>
                <a:lnTo>
                  <a:pt x="2092" y="3520"/>
                </a:lnTo>
                <a:cubicBezTo>
                  <a:pt x="2358" y="3520"/>
                  <a:pt x="2572" y="3305"/>
                  <a:pt x="2572" y="3040"/>
                </a:cubicBezTo>
                <a:cubicBezTo>
                  <a:pt x="2572" y="3040"/>
                  <a:pt x="2572" y="3040"/>
                  <a:pt x="2572" y="3040"/>
                </a:cubicBezTo>
                <a:lnTo>
                  <a:pt x="2572" y="480"/>
                </a:lnTo>
                <a:cubicBezTo>
                  <a:pt x="2572" y="215"/>
                  <a:pt x="2358" y="0"/>
                  <a:pt x="2092" y="0"/>
                </a:cubicBezTo>
                <a:lnTo>
                  <a:pt x="480" y="0"/>
                </a:lnTo>
                <a:cubicBezTo>
                  <a:pt x="215" y="0"/>
                  <a:pt x="0" y="215"/>
                  <a:pt x="0" y="480"/>
                </a:cubicBezTo>
                <a:lnTo>
                  <a:pt x="0" y="480"/>
                </a:lnTo>
                <a:lnTo>
                  <a:pt x="0" y="3040"/>
                </a:lnTo>
                <a:cubicBezTo>
                  <a:pt x="0" y="3305"/>
                  <a:pt x="215" y="3520"/>
                  <a:pt x="480" y="3520"/>
                </a:cubicBezTo>
                <a:close/>
              </a:path>
            </a:pathLst>
          </a:custGeom>
          <a:solidFill>
            <a:schemeClr val="bg1">
              <a:lumMod val="95000"/>
            </a:schemeClr>
          </a:solidFill>
          <a:ln w="19050">
            <a:solidFill>
              <a:srgbClr val="002345"/>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Define risk tolerance and investment horizon</a:t>
            </a:r>
          </a:p>
        </p:txBody>
      </p:sp>
      <p:sp>
        <p:nvSpPr>
          <p:cNvPr id="58" name="Freeform 10">
            <a:extLst>
              <a:ext uri="{FF2B5EF4-FFF2-40B4-BE49-F238E27FC236}">
                <a16:creationId xmlns:a16="http://schemas.microsoft.com/office/drawing/2014/main" id="{87A21147-508E-4026-8623-4EE2A3255B8E}"/>
              </a:ext>
            </a:extLst>
          </p:cNvPr>
          <p:cNvSpPr>
            <a:spLocks/>
          </p:cNvSpPr>
          <p:nvPr/>
        </p:nvSpPr>
        <p:spPr bwMode="auto">
          <a:xfrm>
            <a:off x="4415221" y="3391361"/>
            <a:ext cx="1179227" cy="2140680"/>
          </a:xfrm>
          <a:custGeom>
            <a:avLst/>
            <a:gdLst>
              <a:gd name="T0" fmla="*/ 480 w 2726"/>
              <a:gd name="T1" fmla="*/ 3520 h 3520"/>
              <a:gd name="T2" fmla="*/ 2246 w 2726"/>
              <a:gd name="T3" fmla="*/ 3520 h 3520"/>
              <a:gd name="T4" fmla="*/ 2726 w 2726"/>
              <a:gd name="T5" fmla="*/ 3040 h 3520"/>
              <a:gd name="T6" fmla="*/ 2726 w 2726"/>
              <a:gd name="T7" fmla="*/ 3040 h 3520"/>
              <a:gd name="T8" fmla="*/ 2726 w 2726"/>
              <a:gd name="T9" fmla="*/ 480 h 3520"/>
              <a:gd name="T10" fmla="*/ 2246 w 2726"/>
              <a:gd name="T11" fmla="*/ 0 h 3520"/>
              <a:gd name="T12" fmla="*/ 480 w 2726"/>
              <a:gd name="T13" fmla="*/ 0 h 3520"/>
              <a:gd name="T14" fmla="*/ 0 w 2726"/>
              <a:gd name="T15" fmla="*/ 480 h 3520"/>
              <a:gd name="T16" fmla="*/ 0 w 2726"/>
              <a:gd name="T17" fmla="*/ 480 h 3520"/>
              <a:gd name="T18" fmla="*/ 0 w 2726"/>
              <a:gd name="T19" fmla="*/ 3040 h 3520"/>
              <a:gd name="T20" fmla="*/ 480 w 2726"/>
              <a:gd name="T21" fmla="*/ 3520 h 3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26" h="3520">
                <a:moveTo>
                  <a:pt x="480" y="3520"/>
                </a:moveTo>
                <a:lnTo>
                  <a:pt x="2246" y="3520"/>
                </a:lnTo>
                <a:cubicBezTo>
                  <a:pt x="2511" y="3520"/>
                  <a:pt x="2726" y="3305"/>
                  <a:pt x="2726" y="3040"/>
                </a:cubicBezTo>
                <a:cubicBezTo>
                  <a:pt x="2726" y="3040"/>
                  <a:pt x="2726" y="3040"/>
                  <a:pt x="2726" y="3040"/>
                </a:cubicBezTo>
                <a:lnTo>
                  <a:pt x="2726" y="480"/>
                </a:lnTo>
                <a:cubicBezTo>
                  <a:pt x="2726" y="215"/>
                  <a:pt x="2511" y="0"/>
                  <a:pt x="2246" y="0"/>
                </a:cubicBezTo>
                <a:lnTo>
                  <a:pt x="480" y="0"/>
                </a:lnTo>
                <a:cubicBezTo>
                  <a:pt x="215" y="0"/>
                  <a:pt x="0" y="215"/>
                  <a:pt x="0" y="480"/>
                </a:cubicBezTo>
                <a:lnTo>
                  <a:pt x="0" y="480"/>
                </a:lnTo>
                <a:lnTo>
                  <a:pt x="0" y="3040"/>
                </a:lnTo>
                <a:cubicBezTo>
                  <a:pt x="0" y="3305"/>
                  <a:pt x="215" y="3520"/>
                  <a:pt x="480" y="3520"/>
                </a:cubicBezTo>
                <a:close/>
              </a:path>
            </a:pathLst>
          </a:custGeom>
          <a:solidFill>
            <a:schemeClr val="bg1">
              <a:lumMod val="95000"/>
            </a:schemeClr>
          </a:solidFill>
          <a:ln w="19050">
            <a:solidFill>
              <a:srgbClr val="002345"/>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Identify eligible asset classes and determine capital market </a:t>
            </a:r>
            <a:r>
              <a:rPr lang="en-GB" sz="1400">
                <a:solidFill>
                  <a:srgbClr val="002345"/>
                </a:solidFill>
                <a:latin typeface="Arial" panose="020B0604020202020204" pitchFamily="34" charset="0"/>
                <a:ea typeface="MS PGothic" pitchFamily="34" charset="-128"/>
                <a:cs typeface="Arial" panose="020B0604020202020204" pitchFamily="34" charset="0"/>
              </a:rPr>
              <a:t>expecta</a:t>
            </a:r>
            <a:r>
              <a:rPr kumimoji="0" lang="en-GB" sz="14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tions</a:t>
            </a:r>
          </a:p>
        </p:txBody>
      </p:sp>
      <p:sp>
        <p:nvSpPr>
          <p:cNvPr id="59" name="Freeform 11">
            <a:extLst>
              <a:ext uri="{FF2B5EF4-FFF2-40B4-BE49-F238E27FC236}">
                <a16:creationId xmlns:a16="http://schemas.microsoft.com/office/drawing/2014/main" id="{AA8151F2-AC8C-4446-A738-F7FA4833CF4F}"/>
              </a:ext>
            </a:extLst>
          </p:cNvPr>
          <p:cNvSpPr>
            <a:spLocks/>
          </p:cNvSpPr>
          <p:nvPr/>
        </p:nvSpPr>
        <p:spPr bwMode="auto">
          <a:xfrm>
            <a:off x="6166323" y="3399932"/>
            <a:ext cx="1208293" cy="2145309"/>
          </a:xfrm>
          <a:custGeom>
            <a:avLst/>
            <a:gdLst>
              <a:gd name="T0" fmla="*/ 480 w 2705"/>
              <a:gd name="T1" fmla="*/ 3499 h 3499"/>
              <a:gd name="T2" fmla="*/ 2225 w 2705"/>
              <a:gd name="T3" fmla="*/ 3499 h 3499"/>
              <a:gd name="T4" fmla="*/ 2705 w 2705"/>
              <a:gd name="T5" fmla="*/ 3019 h 3499"/>
              <a:gd name="T6" fmla="*/ 2705 w 2705"/>
              <a:gd name="T7" fmla="*/ 3019 h 3499"/>
              <a:gd name="T8" fmla="*/ 2705 w 2705"/>
              <a:gd name="T9" fmla="*/ 480 h 3499"/>
              <a:gd name="T10" fmla="*/ 2225 w 2705"/>
              <a:gd name="T11" fmla="*/ 0 h 3499"/>
              <a:gd name="T12" fmla="*/ 480 w 2705"/>
              <a:gd name="T13" fmla="*/ 0 h 3499"/>
              <a:gd name="T14" fmla="*/ 0 w 2705"/>
              <a:gd name="T15" fmla="*/ 480 h 3499"/>
              <a:gd name="T16" fmla="*/ 0 w 2705"/>
              <a:gd name="T17" fmla="*/ 480 h 3499"/>
              <a:gd name="T18" fmla="*/ 0 w 2705"/>
              <a:gd name="T19" fmla="*/ 3019 h 3499"/>
              <a:gd name="T20" fmla="*/ 480 w 2705"/>
              <a:gd name="T21" fmla="*/ 3499 h 3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05" h="3499">
                <a:moveTo>
                  <a:pt x="480" y="3499"/>
                </a:moveTo>
                <a:lnTo>
                  <a:pt x="2225" y="3499"/>
                </a:lnTo>
                <a:cubicBezTo>
                  <a:pt x="2490" y="3499"/>
                  <a:pt x="2705" y="3284"/>
                  <a:pt x="2705" y="3019"/>
                </a:cubicBezTo>
                <a:cubicBezTo>
                  <a:pt x="2705" y="3019"/>
                  <a:pt x="2705" y="3019"/>
                  <a:pt x="2705" y="3019"/>
                </a:cubicBezTo>
                <a:lnTo>
                  <a:pt x="2705" y="480"/>
                </a:lnTo>
                <a:cubicBezTo>
                  <a:pt x="2705" y="215"/>
                  <a:pt x="2490" y="0"/>
                  <a:pt x="2225" y="0"/>
                </a:cubicBezTo>
                <a:lnTo>
                  <a:pt x="480" y="0"/>
                </a:lnTo>
                <a:cubicBezTo>
                  <a:pt x="215" y="0"/>
                  <a:pt x="0" y="215"/>
                  <a:pt x="0" y="480"/>
                </a:cubicBezTo>
                <a:lnTo>
                  <a:pt x="0" y="480"/>
                </a:lnTo>
                <a:lnTo>
                  <a:pt x="0" y="3019"/>
                </a:lnTo>
                <a:cubicBezTo>
                  <a:pt x="0" y="3284"/>
                  <a:pt x="215" y="3499"/>
                  <a:pt x="480" y="3499"/>
                </a:cubicBezTo>
                <a:close/>
              </a:path>
            </a:pathLst>
          </a:custGeom>
          <a:solidFill>
            <a:schemeClr val="bg1">
              <a:lumMod val="95000"/>
            </a:schemeClr>
          </a:solidFill>
          <a:ln w="19050">
            <a:solidFill>
              <a:srgbClr val="002345"/>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Decide on strategic asset allocation (e.g., </a:t>
            </a:r>
            <a:r>
              <a:rPr kumimoji="0" lang="en-US" sz="14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hlinkClick r:id="rId3" action="ppaction://hlinksldjump"/>
              </a:rPr>
              <a:t>optimization</a:t>
            </a:r>
            <a:r>
              <a:rPr kumimoji="0" lang="en-US" sz="14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a:t>
            </a:r>
          </a:p>
        </p:txBody>
      </p:sp>
      <p:sp>
        <p:nvSpPr>
          <p:cNvPr id="60" name="Freeform 12">
            <a:extLst>
              <a:ext uri="{FF2B5EF4-FFF2-40B4-BE49-F238E27FC236}">
                <a16:creationId xmlns:a16="http://schemas.microsoft.com/office/drawing/2014/main" id="{11AB3909-7FD6-494E-8724-C0AC4D3E5DF1}"/>
              </a:ext>
            </a:extLst>
          </p:cNvPr>
          <p:cNvSpPr>
            <a:spLocks/>
          </p:cNvSpPr>
          <p:nvPr/>
        </p:nvSpPr>
        <p:spPr bwMode="auto">
          <a:xfrm>
            <a:off x="9834355" y="3391361"/>
            <a:ext cx="1341116" cy="2145309"/>
          </a:xfrm>
          <a:custGeom>
            <a:avLst/>
            <a:gdLst>
              <a:gd name="T0" fmla="*/ 480 w 2662"/>
              <a:gd name="T1" fmla="*/ 3506 h 3506"/>
              <a:gd name="T2" fmla="*/ 2182 w 2662"/>
              <a:gd name="T3" fmla="*/ 3506 h 3506"/>
              <a:gd name="T4" fmla="*/ 2662 w 2662"/>
              <a:gd name="T5" fmla="*/ 3026 h 3506"/>
              <a:gd name="T6" fmla="*/ 2662 w 2662"/>
              <a:gd name="T7" fmla="*/ 3026 h 3506"/>
              <a:gd name="T8" fmla="*/ 2662 w 2662"/>
              <a:gd name="T9" fmla="*/ 480 h 3506"/>
              <a:gd name="T10" fmla="*/ 2182 w 2662"/>
              <a:gd name="T11" fmla="*/ 0 h 3506"/>
              <a:gd name="T12" fmla="*/ 480 w 2662"/>
              <a:gd name="T13" fmla="*/ 0 h 3506"/>
              <a:gd name="T14" fmla="*/ 0 w 2662"/>
              <a:gd name="T15" fmla="*/ 480 h 3506"/>
              <a:gd name="T16" fmla="*/ 0 w 2662"/>
              <a:gd name="T17" fmla="*/ 480 h 3506"/>
              <a:gd name="T18" fmla="*/ 0 w 2662"/>
              <a:gd name="T19" fmla="*/ 3026 h 3506"/>
              <a:gd name="T20" fmla="*/ 480 w 2662"/>
              <a:gd name="T21" fmla="*/ 3506 h 3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62" h="3506">
                <a:moveTo>
                  <a:pt x="480" y="3506"/>
                </a:moveTo>
                <a:lnTo>
                  <a:pt x="2182" y="3506"/>
                </a:lnTo>
                <a:cubicBezTo>
                  <a:pt x="2447" y="3506"/>
                  <a:pt x="2662" y="3291"/>
                  <a:pt x="2662" y="3026"/>
                </a:cubicBezTo>
                <a:cubicBezTo>
                  <a:pt x="2662" y="3026"/>
                  <a:pt x="2662" y="3026"/>
                  <a:pt x="2662" y="3026"/>
                </a:cubicBezTo>
                <a:lnTo>
                  <a:pt x="2662" y="480"/>
                </a:lnTo>
                <a:cubicBezTo>
                  <a:pt x="2662" y="215"/>
                  <a:pt x="2447" y="0"/>
                  <a:pt x="2182" y="0"/>
                </a:cubicBezTo>
                <a:lnTo>
                  <a:pt x="480" y="0"/>
                </a:lnTo>
                <a:cubicBezTo>
                  <a:pt x="215" y="0"/>
                  <a:pt x="0" y="215"/>
                  <a:pt x="0" y="480"/>
                </a:cubicBezTo>
                <a:lnTo>
                  <a:pt x="0" y="480"/>
                </a:lnTo>
                <a:lnTo>
                  <a:pt x="0" y="3026"/>
                </a:lnTo>
                <a:cubicBezTo>
                  <a:pt x="0" y="3291"/>
                  <a:pt x="215" y="3506"/>
                  <a:pt x="480" y="3506"/>
                </a:cubicBezTo>
                <a:close/>
              </a:path>
            </a:pathLst>
          </a:custGeom>
          <a:solidFill>
            <a:schemeClr val="bg1">
              <a:lumMod val="95000"/>
            </a:schemeClr>
          </a:solidFill>
          <a:ln w="19050">
            <a:solidFill>
              <a:srgbClr val="002345"/>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Operationalize the SAA and evaluate the SAA decision</a:t>
            </a:r>
          </a:p>
        </p:txBody>
      </p:sp>
      <p:sp>
        <p:nvSpPr>
          <p:cNvPr id="61" name="Freeform 13">
            <a:hlinkClick r:id="rId4" action="ppaction://hlinksldjump"/>
            <a:extLst>
              <a:ext uri="{FF2B5EF4-FFF2-40B4-BE49-F238E27FC236}">
                <a16:creationId xmlns:a16="http://schemas.microsoft.com/office/drawing/2014/main" id="{4FDF5CAB-336B-4FE8-A855-21AB63B40954}"/>
              </a:ext>
            </a:extLst>
          </p:cNvPr>
          <p:cNvSpPr>
            <a:spLocks/>
          </p:cNvSpPr>
          <p:nvPr/>
        </p:nvSpPr>
        <p:spPr bwMode="auto">
          <a:xfrm>
            <a:off x="827987" y="2892882"/>
            <a:ext cx="1185677" cy="312425"/>
          </a:xfrm>
          <a:custGeom>
            <a:avLst/>
            <a:gdLst>
              <a:gd name="T0" fmla="*/ 384 w 2649"/>
              <a:gd name="T1" fmla="*/ 870 h 870"/>
              <a:gd name="T2" fmla="*/ 2265 w 2649"/>
              <a:gd name="T3" fmla="*/ 870 h 870"/>
              <a:gd name="T4" fmla="*/ 2649 w 2649"/>
              <a:gd name="T5" fmla="*/ 486 h 870"/>
              <a:gd name="T6" fmla="*/ 2649 w 2649"/>
              <a:gd name="T7" fmla="*/ 486 h 870"/>
              <a:gd name="T8" fmla="*/ 2649 w 2649"/>
              <a:gd name="T9" fmla="*/ 486 h 870"/>
              <a:gd name="T10" fmla="*/ 2649 w 2649"/>
              <a:gd name="T11" fmla="*/ 384 h 870"/>
              <a:gd name="T12" fmla="*/ 2265 w 2649"/>
              <a:gd name="T13" fmla="*/ 0 h 870"/>
              <a:gd name="T14" fmla="*/ 2265 w 2649"/>
              <a:gd name="T15" fmla="*/ 0 h 870"/>
              <a:gd name="T16" fmla="*/ 384 w 2649"/>
              <a:gd name="T17" fmla="*/ 0 h 870"/>
              <a:gd name="T18" fmla="*/ 0 w 2649"/>
              <a:gd name="T19" fmla="*/ 384 h 870"/>
              <a:gd name="T20" fmla="*/ 0 w 2649"/>
              <a:gd name="T21" fmla="*/ 384 h 870"/>
              <a:gd name="T22" fmla="*/ 0 w 2649"/>
              <a:gd name="T23" fmla="*/ 486 h 870"/>
              <a:gd name="T24" fmla="*/ 384 w 2649"/>
              <a:gd name="T25" fmla="*/ 87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870">
                <a:moveTo>
                  <a:pt x="384" y="870"/>
                </a:moveTo>
                <a:lnTo>
                  <a:pt x="2265" y="870"/>
                </a:lnTo>
                <a:cubicBezTo>
                  <a:pt x="2477" y="870"/>
                  <a:pt x="2649" y="698"/>
                  <a:pt x="2649" y="486"/>
                </a:cubicBezTo>
                <a:cubicBezTo>
                  <a:pt x="2649" y="486"/>
                  <a:pt x="2649" y="486"/>
                  <a:pt x="2649" y="486"/>
                </a:cubicBezTo>
                <a:lnTo>
                  <a:pt x="2649" y="486"/>
                </a:lnTo>
                <a:lnTo>
                  <a:pt x="2649" y="384"/>
                </a:lnTo>
                <a:cubicBezTo>
                  <a:pt x="2649" y="172"/>
                  <a:pt x="2477" y="0"/>
                  <a:pt x="2265" y="0"/>
                </a:cubicBezTo>
                <a:lnTo>
                  <a:pt x="2265" y="0"/>
                </a:lnTo>
                <a:lnTo>
                  <a:pt x="384" y="0"/>
                </a:lnTo>
                <a:cubicBezTo>
                  <a:pt x="172" y="0"/>
                  <a:pt x="0" y="172"/>
                  <a:pt x="0" y="384"/>
                </a:cubicBezTo>
                <a:lnTo>
                  <a:pt x="0" y="384"/>
                </a:lnTo>
                <a:lnTo>
                  <a:pt x="0" y="486"/>
                </a:lnTo>
                <a:cubicBezTo>
                  <a:pt x="0" y="698"/>
                  <a:pt x="172" y="870"/>
                  <a:pt x="384" y="870"/>
                </a:cubicBezTo>
                <a:close/>
              </a:path>
            </a:pathLst>
          </a:custGeom>
          <a:solidFill>
            <a:schemeClr val="bg2">
              <a:lumMod val="20000"/>
              <a:lumOff val="80000"/>
            </a:schemeClr>
          </a:solidFill>
          <a:ln w="3175">
            <a:solidFill>
              <a:schemeClr val="tx1">
                <a:lumMod val="75000"/>
                <a:lumOff val="25000"/>
              </a:schemeClr>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St</a:t>
            </a:r>
            <a:r>
              <a:rPr kumimoji="0" lang="sk-SK" sz="18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e</a:t>
            </a:r>
            <a:r>
              <a:rPr kumimoji="0" lang="en-US" sz="18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p 1</a:t>
            </a:r>
          </a:p>
        </p:txBody>
      </p:sp>
      <p:sp>
        <p:nvSpPr>
          <p:cNvPr id="62" name="Freeform 14">
            <a:hlinkClick r:id="rId5" action="ppaction://hlinksldjump"/>
            <a:extLst>
              <a:ext uri="{FF2B5EF4-FFF2-40B4-BE49-F238E27FC236}">
                <a16:creationId xmlns:a16="http://schemas.microsoft.com/office/drawing/2014/main" id="{033E4AA5-0CD5-4D9A-84C7-131BD7BE62B2}"/>
              </a:ext>
            </a:extLst>
          </p:cNvPr>
          <p:cNvSpPr>
            <a:spLocks/>
          </p:cNvSpPr>
          <p:nvPr/>
        </p:nvSpPr>
        <p:spPr bwMode="auto">
          <a:xfrm>
            <a:off x="2621751" y="2897314"/>
            <a:ext cx="1185677" cy="312425"/>
          </a:xfrm>
          <a:custGeom>
            <a:avLst/>
            <a:gdLst>
              <a:gd name="T0" fmla="*/ 384 w 2572"/>
              <a:gd name="T1" fmla="*/ 870 h 870"/>
              <a:gd name="T2" fmla="*/ 2188 w 2572"/>
              <a:gd name="T3" fmla="*/ 870 h 870"/>
              <a:gd name="T4" fmla="*/ 2572 w 2572"/>
              <a:gd name="T5" fmla="*/ 486 h 870"/>
              <a:gd name="T6" fmla="*/ 2572 w 2572"/>
              <a:gd name="T7" fmla="*/ 486 h 870"/>
              <a:gd name="T8" fmla="*/ 2572 w 2572"/>
              <a:gd name="T9" fmla="*/ 486 h 870"/>
              <a:gd name="T10" fmla="*/ 2572 w 2572"/>
              <a:gd name="T11" fmla="*/ 384 h 870"/>
              <a:gd name="T12" fmla="*/ 2188 w 2572"/>
              <a:gd name="T13" fmla="*/ 0 h 870"/>
              <a:gd name="T14" fmla="*/ 2188 w 2572"/>
              <a:gd name="T15" fmla="*/ 0 h 870"/>
              <a:gd name="T16" fmla="*/ 384 w 2572"/>
              <a:gd name="T17" fmla="*/ 0 h 870"/>
              <a:gd name="T18" fmla="*/ 0 w 2572"/>
              <a:gd name="T19" fmla="*/ 384 h 870"/>
              <a:gd name="T20" fmla="*/ 0 w 2572"/>
              <a:gd name="T21" fmla="*/ 384 h 870"/>
              <a:gd name="T22" fmla="*/ 0 w 2572"/>
              <a:gd name="T23" fmla="*/ 486 h 870"/>
              <a:gd name="T24" fmla="*/ 384 w 2572"/>
              <a:gd name="T25" fmla="*/ 87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2" h="870">
                <a:moveTo>
                  <a:pt x="384" y="870"/>
                </a:moveTo>
                <a:lnTo>
                  <a:pt x="2188" y="870"/>
                </a:lnTo>
                <a:cubicBezTo>
                  <a:pt x="2401" y="870"/>
                  <a:pt x="2572" y="698"/>
                  <a:pt x="2572" y="486"/>
                </a:cubicBezTo>
                <a:cubicBezTo>
                  <a:pt x="2572" y="486"/>
                  <a:pt x="2572" y="486"/>
                  <a:pt x="2572" y="486"/>
                </a:cubicBezTo>
                <a:lnTo>
                  <a:pt x="2572" y="486"/>
                </a:lnTo>
                <a:lnTo>
                  <a:pt x="2572" y="384"/>
                </a:lnTo>
                <a:cubicBezTo>
                  <a:pt x="2572" y="172"/>
                  <a:pt x="2401" y="0"/>
                  <a:pt x="2188" y="0"/>
                </a:cubicBezTo>
                <a:lnTo>
                  <a:pt x="2188" y="0"/>
                </a:lnTo>
                <a:lnTo>
                  <a:pt x="384" y="0"/>
                </a:lnTo>
                <a:cubicBezTo>
                  <a:pt x="172" y="0"/>
                  <a:pt x="0" y="172"/>
                  <a:pt x="0" y="384"/>
                </a:cubicBezTo>
                <a:lnTo>
                  <a:pt x="0" y="384"/>
                </a:lnTo>
                <a:lnTo>
                  <a:pt x="0" y="486"/>
                </a:lnTo>
                <a:cubicBezTo>
                  <a:pt x="0" y="698"/>
                  <a:pt x="172" y="870"/>
                  <a:pt x="384" y="870"/>
                </a:cubicBezTo>
                <a:close/>
              </a:path>
            </a:pathLst>
          </a:custGeom>
          <a:solidFill>
            <a:schemeClr val="bg2">
              <a:lumMod val="20000"/>
              <a:lumOff val="80000"/>
            </a:schemeClr>
          </a:solidFill>
          <a:ln w="3175">
            <a:solidFill>
              <a:schemeClr val="tx1">
                <a:lumMod val="75000"/>
                <a:lumOff val="25000"/>
              </a:schemeClr>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Step 2</a:t>
            </a:r>
          </a:p>
        </p:txBody>
      </p:sp>
      <p:sp>
        <p:nvSpPr>
          <p:cNvPr id="63" name="Freeform 15">
            <a:hlinkClick r:id="rId6" action="ppaction://hlinksldjump"/>
            <a:extLst>
              <a:ext uri="{FF2B5EF4-FFF2-40B4-BE49-F238E27FC236}">
                <a16:creationId xmlns:a16="http://schemas.microsoft.com/office/drawing/2014/main" id="{155D924E-F89F-44A8-8ADB-CF6AC6E6E8D3}"/>
              </a:ext>
            </a:extLst>
          </p:cNvPr>
          <p:cNvSpPr>
            <a:spLocks/>
          </p:cNvSpPr>
          <p:nvPr/>
        </p:nvSpPr>
        <p:spPr bwMode="auto">
          <a:xfrm>
            <a:off x="4413218" y="2877193"/>
            <a:ext cx="1185677" cy="312425"/>
          </a:xfrm>
          <a:custGeom>
            <a:avLst/>
            <a:gdLst>
              <a:gd name="T0" fmla="*/ 384 w 2726"/>
              <a:gd name="T1" fmla="*/ 870 h 870"/>
              <a:gd name="T2" fmla="*/ 2342 w 2726"/>
              <a:gd name="T3" fmla="*/ 870 h 870"/>
              <a:gd name="T4" fmla="*/ 2726 w 2726"/>
              <a:gd name="T5" fmla="*/ 486 h 870"/>
              <a:gd name="T6" fmla="*/ 2726 w 2726"/>
              <a:gd name="T7" fmla="*/ 486 h 870"/>
              <a:gd name="T8" fmla="*/ 2726 w 2726"/>
              <a:gd name="T9" fmla="*/ 486 h 870"/>
              <a:gd name="T10" fmla="*/ 2726 w 2726"/>
              <a:gd name="T11" fmla="*/ 384 h 870"/>
              <a:gd name="T12" fmla="*/ 2342 w 2726"/>
              <a:gd name="T13" fmla="*/ 0 h 870"/>
              <a:gd name="T14" fmla="*/ 2342 w 2726"/>
              <a:gd name="T15" fmla="*/ 0 h 870"/>
              <a:gd name="T16" fmla="*/ 384 w 2726"/>
              <a:gd name="T17" fmla="*/ 0 h 870"/>
              <a:gd name="T18" fmla="*/ 0 w 2726"/>
              <a:gd name="T19" fmla="*/ 384 h 870"/>
              <a:gd name="T20" fmla="*/ 0 w 2726"/>
              <a:gd name="T21" fmla="*/ 384 h 870"/>
              <a:gd name="T22" fmla="*/ 0 w 2726"/>
              <a:gd name="T23" fmla="*/ 486 h 870"/>
              <a:gd name="T24" fmla="*/ 384 w 2726"/>
              <a:gd name="T25" fmla="*/ 87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26" h="870">
                <a:moveTo>
                  <a:pt x="384" y="870"/>
                </a:moveTo>
                <a:lnTo>
                  <a:pt x="2342" y="870"/>
                </a:lnTo>
                <a:cubicBezTo>
                  <a:pt x="2554" y="870"/>
                  <a:pt x="2726" y="698"/>
                  <a:pt x="2726" y="486"/>
                </a:cubicBezTo>
                <a:cubicBezTo>
                  <a:pt x="2726" y="486"/>
                  <a:pt x="2726" y="486"/>
                  <a:pt x="2726" y="486"/>
                </a:cubicBezTo>
                <a:lnTo>
                  <a:pt x="2726" y="486"/>
                </a:lnTo>
                <a:lnTo>
                  <a:pt x="2726" y="384"/>
                </a:lnTo>
                <a:cubicBezTo>
                  <a:pt x="2726" y="172"/>
                  <a:pt x="2554" y="0"/>
                  <a:pt x="2342" y="0"/>
                </a:cubicBezTo>
                <a:lnTo>
                  <a:pt x="2342" y="0"/>
                </a:lnTo>
                <a:lnTo>
                  <a:pt x="384" y="0"/>
                </a:lnTo>
                <a:cubicBezTo>
                  <a:pt x="172" y="0"/>
                  <a:pt x="0" y="172"/>
                  <a:pt x="0" y="384"/>
                </a:cubicBezTo>
                <a:lnTo>
                  <a:pt x="0" y="384"/>
                </a:lnTo>
                <a:lnTo>
                  <a:pt x="0" y="486"/>
                </a:lnTo>
                <a:cubicBezTo>
                  <a:pt x="0" y="698"/>
                  <a:pt x="172" y="870"/>
                  <a:pt x="384" y="870"/>
                </a:cubicBezTo>
                <a:close/>
              </a:path>
            </a:pathLst>
          </a:custGeom>
          <a:solidFill>
            <a:schemeClr val="bg2">
              <a:lumMod val="20000"/>
              <a:lumOff val="80000"/>
            </a:schemeClr>
          </a:solidFill>
          <a:ln w="3175">
            <a:solidFill>
              <a:schemeClr val="tx1">
                <a:lumMod val="75000"/>
                <a:lumOff val="25000"/>
              </a:schemeClr>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Step 3</a:t>
            </a:r>
          </a:p>
        </p:txBody>
      </p:sp>
      <p:sp>
        <p:nvSpPr>
          <p:cNvPr id="64" name="Freeform 16">
            <a:hlinkClick r:id="rId7" action="ppaction://hlinksldjump"/>
            <a:extLst>
              <a:ext uri="{FF2B5EF4-FFF2-40B4-BE49-F238E27FC236}">
                <a16:creationId xmlns:a16="http://schemas.microsoft.com/office/drawing/2014/main" id="{217923B6-6EEA-4632-A060-21D70E7B63F4}"/>
              </a:ext>
            </a:extLst>
          </p:cNvPr>
          <p:cNvSpPr>
            <a:spLocks/>
          </p:cNvSpPr>
          <p:nvPr/>
        </p:nvSpPr>
        <p:spPr bwMode="auto">
          <a:xfrm>
            <a:off x="6208728" y="2869101"/>
            <a:ext cx="1187577" cy="313491"/>
          </a:xfrm>
          <a:custGeom>
            <a:avLst/>
            <a:gdLst>
              <a:gd name="T0" fmla="*/ 384 w 2705"/>
              <a:gd name="T1" fmla="*/ 872 h 872"/>
              <a:gd name="T2" fmla="*/ 2321 w 2705"/>
              <a:gd name="T3" fmla="*/ 872 h 872"/>
              <a:gd name="T4" fmla="*/ 2705 w 2705"/>
              <a:gd name="T5" fmla="*/ 488 h 872"/>
              <a:gd name="T6" fmla="*/ 2705 w 2705"/>
              <a:gd name="T7" fmla="*/ 488 h 872"/>
              <a:gd name="T8" fmla="*/ 2705 w 2705"/>
              <a:gd name="T9" fmla="*/ 488 h 872"/>
              <a:gd name="T10" fmla="*/ 2705 w 2705"/>
              <a:gd name="T11" fmla="*/ 384 h 872"/>
              <a:gd name="T12" fmla="*/ 2321 w 2705"/>
              <a:gd name="T13" fmla="*/ 0 h 872"/>
              <a:gd name="T14" fmla="*/ 2321 w 2705"/>
              <a:gd name="T15" fmla="*/ 0 h 872"/>
              <a:gd name="T16" fmla="*/ 384 w 2705"/>
              <a:gd name="T17" fmla="*/ 0 h 872"/>
              <a:gd name="T18" fmla="*/ 0 w 2705"/>
              <a:gd name="T19" fmla="*/ 384 h 872"/>
              <a:gd name="T20" fmla="*/ 0 w 2705"/>
              <a:gd name="T21" fmla="*/ 384 h 872"/>
              <a:gd name="T22" fmla="*/ 0 w 2705"/>
              <a:gd name="T23" fmla="*/ 488 h 872"/>
              <a:gd name="T24" fmla="*/ 384 w 2705"/>
              <a:gd name="T25" fmla="*/ 872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5" h="872">
                <a:moveTo>
                  <a:pt x="384" y="872"/>
                </a:moveTo>
                <a:lnTo>
                  <a:pt x="2321" y="872"/>
                </a:lnTo>
                <a:cubicBezTo>
                  <a:pt x="2533" y="872"/>
                  <a:pt x="2705" y="700"/>
                  <a:pt x="2705" y="488"/>
                </a:cubicBezTo>
                <a:cubicBezTo>
                  <a:pt x="2705" y="488"/>
                  <a:pt x="2705" y="488"/>
                  <a:pt x="2705" y="488"/>
                </a:cubicBezTo>
                <a:lnTo>
                  <a:pt x="2705" y="488"/>
                </a:lnTo>
                <a:lnTo>
                  <a:pt x="2705" y="384"/>
                </a:lnTo>
                <a:cubicBezTo>
                  <a:pt x="2705" y="172"/>
                  <a:pt x="2533" y="0"/>
                  <a:pt x="2321" y="0"/>
                </a:cubicBezTo>
                <a:lnTo>
                  <a:pt x="2321" y="0"/>
                </a:lnTo>
                <a:lnTo>
                  <a:pt x="384" y="0"/>
                </a:lnTo>
                <a:cubicBezTo>
                  <a:pt x="172" y="0"/>
                  <a:pt x="0" y="172"/>
                  <a:pt x="0" y="384"/>
                </a:cubicBezTo>
                <a:lnTo>
                  <a:pt x="0" y="384"/>
                </a:lnTo>
                <a:lnTo>
                  <a:pt x="0" y="488"/>
                </a:lnTo>
                <a:cubicBezTo>
                  <a:pt x="0" y="700"/>
                  <a:pt x="172" y="872"/>
                  <a:pt x="384" y="872"/>
                </a:cubicBezTo>
                <a:close/>
              </a:path>
            </a:pathLst>
          </a:custGeom>
          <a:solidFill>
            <a:schemeClr val="bg2">
              <a:lumMod val="20000"/>
              <a:lumOff val="80000"/>
            </a:schemeClr>
          </a:solidFill>
          <a:ln w="3175">
            <a:solidFill>
              <a:schemeClr val="tx1">
                <a:lumMod val="75000"/>
                <a:lumOff val="25000"/>
              </a:schemeClr>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Step 4</a:t>
            </a:r>
          </a:p>
        </p:txBody>
      </p:sp>
      <p:sp>
        <p:nvSpPr>
          <p:cNvPr id="65" name="Freeform 17">
            <a:hlinkClick r:id="rId8" action="ppaction://hlinksldjump"/>
            <a:extLst>
              <a:ext uri="{FF2B5EF4-FFF2-40B4-BE49-F238E27FC236}">
                <a16:creationId xmlns:a16="http://schemas.microsoft.com/office/drawing/2014/main" id="{B5DFBA1A-1668-4F55-9938-D88E73C847AF}"/>
              </a:ext>
            </a:extLst>
          </p:cNvPr>
          <p:cNvSpPr>
            <a:spLocks/>
          </p:cNvSpPr>
          <p:nvPr/>
        </p:nvSpPr>
        <p:spPr bwMode="auto">
          <a:xfrm>
            <a:off x="9811036" y="2868390"/>
            <a:ext cx="1341116" cy="312425"/>
          </a:xfrm>
          <a:custGeom>
            <a:avLst/>
            <a:gdLst>
              <a:gd name="T0" fmla="*/ 384 w 2662"/>
              <a:gd name="T1" fmla="*/ 868 h 868"/>
              <a:gd name="T2" fmla="*/ 2278 w 2662"/>
              <a:gd name="T3" fmla="*/ 868 h 868"/>
              <a:gd name="T4" fmla="*/ 2662 w 2662"/>
              <a:gd name="T5" fmla="*/ 484 h 868"/>
              <a:gd name="T6" fmla="*/ 2662 w 2662"/>
              <a:gd name="T7" fmla="*/ 484 h 868"/>
              <a:gd name="T8" fmla="*/ 2662 w 2662"/>
              <a:gd name="T9" fmla="*/ 484 h 868"/>
              <a:gd name="T10" fmla="*/ 2662 w 2662"/>
              <a:gd name="T11" fmla="*/ 384 h 868"/>
              <a:gd name="T12" fmla="*/ 2278 w 2662"/>
              <a:gd name="T13" fmla="*/ 0 h 868"/>
              <a:gd name="T14" fmla="*/ 2278 w 2662"/>
              <a:gd name="T15" fmla="*/ 0 h 868"/>
              <a:gd name="T16" fmla="*/ 384 w 2662"/>
              <a:gd name="T17" fmla="*/ 0 h 868"/>
              <a:gd name="T18" fmla="*/ 0 w 2662"/>
              <a:gd name="T19" fmla="*/ 384 h 868"/>
              <a:gd name="T20" fmla="*/ 0 w 2662"/>
              <a:gd name="T21" fmla="*/ 384 h 868"/>
              <a:gd name="T22" fmla="*/ 0 w 2662"/>
              <a:gd name="T23" fmla="*/ 484 h 868"/>
              <a:gd name="T24" fmla="*/ 384 w 2662"/>
              <a:gd name="T25"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2" h="868">
                <a:moveTo>
                  <a:pt x="384" y="868"/>
                </a:moveTo>
                <a:lnTo>
                  <a:pt x="2278" y="868"/>
                </a:lnTo>
                <a:cubicBezTo>
                  <a:pt x="2490" y="868"/>
                  <a:pt x="2662" y="696"/>
                  <a:pt x="2662" y="484"/>
                </a:cubicBezTo>
                <a:cubicBezTo>
                  <a:pt x="2662" y="484"/>
                  <a:pt x="2662" y="484"/>
                  <a:pt x="2662" y="484"/>
                </a:cubicBezTo>
                <a:lnTo>
                  <a:pt x="2662" y="484"/>
                </a:lnTo>
                <a:lnTo>
                  <a:pt x="2662" y="384"/>
                </a:lnTo>
                <a:cubicBezTo>
                  <a:pt x="2662" y="172"/>
                  <a:pt x="2490" y="0"/>
                  <a:pt x="2278" y="0"/>
                </a:cubicBezTo>
                <a:lnTo>
                  <a:pt x="2278" y="0"/>
                </a:lnTo>
                <a:lnTo>
                  <a:pt x="384" y="0"/>
                </a:lnTo>
                <a:cubicBezTo>
                  <a:pt x="172" y="0"/>
                  <a:pt x="0" y="172"/>
                  <a:pt x="0" y="384"/>
                </a:cubicBezTo>
                <a:lnTo>
                  <a:pt x="0" y="384"/>
                </a:lnTo>
                <a:lnTo>
                  <a:pt x="0" y="484"/>
                </a:lnTo>
                <a:cubicBezTo>
                  <a:pt x="0" y="696"/>
                  <a:pt x="172" y="868"/>
                  <a:pt x="384" y="868"/>
                </a:cubicBezTo>
                <a:close/>
              </a:path>
            </a:pathLst>
          </a:custGeom>
          <a:solidFill>
            <a:schemeClr val="bg2">
              <a:lumMod val="20000"/>
              <a:lumOff val="80000"/>
            </a:schemeClr>
          </a:solidFill>
          <a:ln w="3175">
            <a:solidFill>
              <a:schemeClr val="tx1">
                <a:lumMod val="75000"/>
                <a:lumOff val="25000"/>
              </a:schemeClr>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Step 6</a:t>
            </a:r>
          </a:p>
        </p:txBody>
      </p:sp>
      <p:sp>
        <p:nvSpPr>
          <p:cNvPr id="66" name="Freeform 18">
            <a:extLst>
              <a:ext uri="{FF2B5EF4-FFF2-40B4-BE49-F238E27FC236}">
                <a16:creationId xmlns:a16="http://schemas.microsoft.com/office/drawing/2014/main" id="{AFC62E92-BEC3-4613-BF13-03103F66FAB8}"/>
              </a:ext>
            </a:extLst>
          </p:cNvPr>
          <p:cNvSpPr>
            <a:spLocks/>
          </p:cNvSpPr>
          <p:nvPr/>
        </p:nvSpPr>
        <p:spPr bwMode="auto">
          <a:xfrm>
            <a:off x="8016023" y="3399932"/>
            <a:ext cx="1185677" cy="2145309"/>
          </a:xfrm>
          <a:custGeom>
            <a:avLst/>
            <a:gdLst>
              <a:gd name="T0" fmla="*/ 480 w 2705"/>
              <a:gd name="T1" fmla="*/ 3499 h 3499"/>
              <a:gd name="T2" fmla="*/ 2225 w 2705"/>
              <a:gd name="T3" fmla="*/ 3499 h 3499"/>
              <a:gd name="T4" fmla="*/ 2705 w 2705"/>
              <a:gd name="T5" fmla="*/ 3019 h 3499"/>
              <a:gd name="T6" fmla="*/ 2705 w 2705"/>
              <a:gd name="T7" fmla="*/ 3019 h 3499"/>
              <a:gd name="T8" fmla="*/ 2705 w 2705"/>
              <a:gd name="T9" fmla="*/ 480 h 3499"/>
              <a:gd name="T10" fmla="*/ 2225 w 2705"/>
              <a:gd name="T11" fmla="*/ 0 h 3499"/>
              <a:gd name="T12" fmla="*/ 480 w 2705"/>
              <a:gd name="T13" fmla="*/ 0 h 3499"/>
              <a:gd name="T14" fmla="*/ 0 w 2705"/>
              <a:gd name="T15" fmla="*/ 480 h 3499"/>
              <a:gd name="T16" fmla="*/ 0 w 2705"/>
              <a:gd name="T17" fmla="*/ 480 h 3499"/>
              <a:gd name="T18" fmla="*/ 0 w 2705"/>
              <a:gd name="T19" fmla="*/ 3019 h 3499"/>
              <a:gd name="T20" fmla="*/ 480 w 2705"/>
              <a:gd name="T21" fmla="*/ 3499 h 3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05" h="3499">
                <a:moveTo>
                  <a:pt x="480" y="3499"/>
                </a:moveTo>
                <a:lnTo>
                  <a:pt x="2225" y="3499"/>
                </a:lnTo>
                <a:cubicBezTo>
                  <a:pt x="2490" y="3499"/>
                  <a:pt x="2705" y="3284"/>
                  <a:pt x="2705" y="3019"/>
                </a:cubicBezTo>
                <a:cubicBezTo>
                  <a:pt x="2705" y="3019"/>
                  <a:pt x="2705" y="3019"/>
                  <a:pt x="2705" y="3019"/>
                </a:cubicBezTo>
                <a:lnTo>
                  <a:pt x="2705" y="480"/>
                </a:lnTo>
                <a:cubicBezTo>
                  <a:pt x="2705" y="215"/>
                  <a:pt x="2490" y="0"/>
                  <a:pt x="2225" y="0"/>
                </a:cubicBezTo>
                <a:lnTo>
                  <a:pt x="480" y="0"/>
                </a:lnTo>
                <a:cubicBezTo>
                  <a:pt x="215" y="0"/>
                  <a:pt x="0" y="215"/>
                  <a:pt x="0" y="480"/>
                </a:cubicBezTo>
                <a:lnTo>
                  <a:pt x="0" y="480"/>
                </a:lnTo>
                <a:lnTo>
                  <a:pt x="0" y="3019"/>
                </a:lnTo>
                <a:cubicBezTo>
                  <a:pt x="0" y="3284"/>
                  <a:pt x="215" y="3499"/>
                  <a:pt x="480" y="3499"/>
                </a:cubicBezTo>
                <a:close/>
              </a:path>
            </a:pathLst>
          </a:custGeom>
          <a:solidFill>
            <a:schemeClr val="bg1">
              <a:lumMod val="95000"/>
            </a:schemeClr>
          </a:solidFill>
          <a:ln w="19050">
            <a:solidFill>
              <a:srgbClr val="002345"/>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Perform scenario analysis and stress testing</a:t>
            </a:r>
          </a:p>
        </p:txBody>
      </p:sp>
      <p:sp>
        <p:nvSpPr>
          <p:cNvPr id="67" name="Freeform 19">
            <a:hlinkClick r:id="rId9" action="ppaction://hlinksldjump"/>
            <a:extLst>
              <a:ext uri="{FF2B5EF4-FFF2-40B4-BE49-F238E27FC236}">
                <a16:creationId xmlns:a16="http://schemas.microsoft.com/office/drawing/2014/main" id="{C0AC041E-D19F-4270-B971-4C15D4C3EEFA}"/>
              </a:ext>
            </a:extLst>
          </p:cNvPr>
          <p:cNvSpPr>
            <a:spLocks/>
          </p:cNvSpPr>
          <p:nvPr/>
        </p:nvSpPr>
        <p:spPr bwMode="auto">
          <a:xfrm>
            <a:off x="8025954" y="2868390"/>
            <a:ext cx="1187577" cy="313491"/>
          </a:xfrm>
          <a:custGeom>
            <a:avLst/>
            <a:gdLst>
              <a:gd name="T0" fmla="*/ 384 w 2705"/>
              <a:gd name="T1" fmla="*/ 872 h 872"/>
              <a:gd name="T2" fmla="*/ 2321 w 2705"/>
              <a:gd name="T3" fmla="*/ 872 h 872"/>
              <a:gd name="T4" fmla="*/ 2705 w 2705"/>
              <a:gd name="T5" fmla="*/ 488 h 872"/>
              <a:gd name="T6" fmla="*/ 2705 w 2705"/>
              <a:gd name="T7" fmla="*/ 488 h 872"/>
              <a:gd name="T8" fmla="*/ 2705 w 2705"/>
              <a:gd name="T9" fmla="*/ 488 h 872"/>
              <a:gd name="T10" fmla="*/ 2705 w 2705"/>
              <a:gd name="T11" fmla="*/ 384 h 872"/>
              <a:gd name="T12" fmla="*/ 2321 w 2705"/>
              <a:gd name="T13" fmla="*/ 0 h 872"/>
              <a:gd name="T14" fmla="*/ 2321 w 2705"/>
              <a:gd name="T15" fmla="*/ 0 h 872"/>
              <a:gd name="T16" fmla="*/ 384 w 2705"/>
              <a:gd name="T17" fmla="*/ 0 h 872"/>
              <a:gd name="T18" fmla="*/ 0 w 2705"/>
              <a:gd name="T19" fmla="*/ 384 h 872"/>
              <a:gd name="T20" fmla="*/ 0 w 2705"/>
              <a:gd name="T21" fmla="*/ 384 h 872"/>
              <a:gd name="T22" fmla="*/ 0 w 2705"/>
              <a:gd name="T23" fmla="*/ 488 h 872"/>
              <a:gd name="T24" fmla="*/ 384 w 2705"/>
              <a:gd name="T25" fmla="*/ 872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5" h="872">
                <a:moveTo>
                  <a:pt x="384" y="872"/>
                </a:moveTo>
                <a:lnTo>
                  <a:pt x="2321" y="872"/>
                </a:lnTo>
                <a:cubicBezTo>
                  <a:pt x="2533" y="872"/>
                  <a:pt x="2705" y="700"/>
                  <a:pt x="2705" y="488"/>
                </a:cubicBezTo>
                <a:cubicBezTo>
                  <a:pt x="2705" y="488"/>
                  <a:pt x="2705" y="488"/>
                  <a:pt x="2705" y="488"/>
                </a:cubicBezTo>
                <a:lnTo>
                  <a:pt x="2705" y="488"/>
                </a:lnTo>
                <a:lnTo>
                  <a:pt x="2705" y="384"/>
                </a:lnTo>
                <a:cubicBezTo>
                  <a:pt x="2705" y="172"/>
                  <a:pt x="2533" y="0"/>
                  <a:pt x="2321" y="0"/>
                </a:cubicBezTo>
                <a:lnTo>
                  <a:pt x="2321" y="0"/>
                </a:lnTo>
                <a:lnTo>
                  <a:pt x="384" y="0"/>
                </a:lnTo>
                <a:cubicBezTo>
                  <a:pt x="172" y="0"/>
                  <a:pt x="0" y="172"/>
                  <a:pt x="0" y="384"/>
                </a:cubicBezTo>
                <a:lnTo>
                  <a:pt x="0" y="384"/>
                </a:lnTo>
                <a:lnTo>
                  <a:pt x="0" y="488"/>
                </a:lnTo>
                <a:cubicBezTo>
                  <a:pt x="0" y="700"/>
                  <a:pt x="172" y="872"/>
                  <a:pt x="384" y="872"/>
                </a:cubicBezTo>
                <a:close/>
              </a:path>
            </a:pathLst>
          </a:custGeom>
          <a:solidFill>
            <a:schemeClr val="bg2">
              <a:lumMod val="20000"/>
              <a:lumOff val="80000"/>
            </a:schemeClr>
          </a:solidFill>
          <a:ln w="3175">
            <a:solidFill>
              <a:schemeClr val="tx1">
                <a:lumMod val="75000"/>
                <a:lumOff val="25000"/>
              </a:schemeClr>
            </a:solidFill>
            <a:prstDash val="solid"/>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2345"/>
                </a:solidFill>
                <a:effectLst/>
                <a:uLnTx/>
                <a:uFillTx/>
                <a:latin typeface="Arial" panose="020B0604020202020204" pitchFamily="34" charset="0"/>
                <a:ea typeface="MS PGothic" pitchFamily="34" charset="-128"/>
                <a:cs typeface="Arial" panose="020B0604020202020204" pitchFamily="34" charset="0"/>
              </a:rPr>
              <a:t>Step 5</a:t>
            </a:r>
          </a:p>
        </p:txBody>
      </p:sp>
      <p:sp>
        <p:nvSpPr>
          <p:cNvPr id="73" name="Right Arrow 25">
            <a:extLst>
              <a:ext uri="{FF2B5EF4-FFF2-40B4-BE49-F238E27FC236}">
                <a16:creationId xmlns:a16="http://schemas.microsoft.com/office/drawing/2014/main" id="{DB08158A-54D2-4802-87DD-9544092FDE0F}"/>
              </a:ext>
            </a:extLst>
          </p:cNvPr>
          <p:cNvSpPr/>
          <p:nvPr/>
        </p:nvSpPr>
        <p:spPr bwMode="auto">
          <a:xfrm>
            <a:off x="2062496" y="4022523"/>
            <a:ext cx="471893" cy="728988"/>
          </a:xfrm>
          <a:prstGeom prst="rightArrow">
            <a:avLst/>
          </a:prstGeom>
          <a:solidFill>
            <a:srgbClr val="00ADE4"/>
          </a:solidFill>
          <a:ln w="9525" cap="flat" cmpd="sng" algn="ctr">
            <a:solidFill>
              <a:srgbClr val="00234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7F7F7F">
                  <a:lumMod val="60000"/>
                  <a:lumOff val="40000"/>
                </a:srgbClr>
              </a:solidFill>
              <a:effectLst/>
              <a:uLnTx/>
              <a:uFillTx/>
              <a:latin typeface="Trebuchet MS" pitchFamily="34" charset="0"/>
              <a:ea typeface="MS PGothic" pitchFamily="34" charset="-128"/>
              <a:cs typeface="Times New Roman" pitchFamily="18" charset="0"/>
            </a:endParaRPr>
          </a:p>
        </p:txBody>
      </p:sp>
      <p:sp>
        <p:nvSpPr>
          <p:cNvPr id="74" name="Right Arrow 26">
            <a:extLst>
              <a:ext uri="{FF2B5EF4-FFF2-40B4-BE49-F238E27FC236}">
                <a16:creationId xmlns:a16="http://schemas.microsoft.com/office/drawing/2014/main" id="{528AFF91-6CAE-4489-9EBB-2C81CD9D32EC}"/>
              </a:ext>
            </a:extLst>
          </p:cNvPr>
          <p:cNvSpPr/>
          <p:nvPr/>
        </p:nvSpPr>
        <p:spPr bwMode="auto">
          <a:xfrm>
            <a:off x="3869930" y="4022523"/>
            <a:ext cx="471893" cy="728988"/>
          </a:xfrm>
          <a:prstGeom prst="rightArrow">
            <a:avLst/>
          </a:prstGeom>
          <a:solidFill>
            <a:srgbClr val="00ADE4"/>
          </a:solidFill>
          <a:ln w="9525" cap="flat" cmpd="sng" algn="ctr">
            <a:solidFill>
              <a:srgbClr val="00234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7F7F7F">
                  <a:lumMod val="60000"/>
                  <a:lumOff val="40000"/>
                </a:srgbClr>
              </a:solidFill>
              <a:effectLst/>
              <a:uLnTx/>
              <a:uFillTx/>
              <a:latin typeface="Trebuchet MS" pitchFamily="34" charset="0"/>
              <a:ea typeface="MS PGothic" pitchFamily="34" charset="-128"/>
              <a:cs typeface="Times New Roman" pitchFamily="18" charset="0"/>
            </a:endParaRPr>
          </a:p>
        </p:txBody>
      </p:sp>
      <p:sp>
        <p:nvSpPr>
          <p:cNvPr id="75" name="Right Arrow 27">
            <a:extLst>
              <a:ext uri="{FF2B5EF4-FFF2-40B4-BE49-F238E27FC236}">
                <a16:creationId xmlns:a16="http://schemas.microsoft.com/office/drawing/2014/main" id="{F45EF582-2791-4473-975F-AB4047126102}"/>
              </a:ext>
            </a:extLst>
          </p:cNvPr>
          <p:cNvSpPr/>
          <p:nvPr/>
        </p:nvSpPr>
        <p:spPr bwMode="auto">
          <a:xfrm>
            <a:off x="5663872" y="4022523"/>
            <a:ext cx="471893" cy="728988"/>
          </a:xfrm>
          <a:prstGeom prst="rightArrow">
            <a:avLst/>
          </a:prstGeom>
          <a:solidFill>
            <a:srgbClr val="00ADE4"/>
          </a:solidFill>
          <a:ln w="9525" cap="flat" cmpd="sng" algn="ctr">
            <a:solidFill>
              <a:srgbClr val="00234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7F7F7F">
                  <a:lumMod val="60000"/>
                  <a:lumOff val="40000"/>
                </a:srgbClr>
              </a:solidFill>
              <a:effectLst/>
              <a:uLnTx/>
              <a:uFillTx/>
              <a:latin typeface="Trebuchet MS" pitchFamily="34" charset="0"/>
              <a:ea typeface="MS PGothic" pitchFamily="34" charset="-128"/>
              <a:cs typeface="Times New Roman" pitchFamily="18" charset="0"/>
            </a:endParaRPr>
          </a:p>
        </p:txBody>
      </p:sp>
      <p:sp>
        <p:nvSpPr>
          <p:cNvPr id="76" name="Right Arrow 28">
            <a:extLst>
              <a:ext uri="{FF2B5EF4-FFF2-40B4-BE49-F238E27FC236}">
                <a16:creationId xmlns:a16="http://schemas.microsoft.com/office/drawing/2014/main" id="{3EA7A7FB-3F6D-4A76-BD6E-8409FC35AB0C}"/>
              </a:ext>
            </a:extLst>
          </p:cNvPr>
          <p:cNvSpPr/>
          <p:nvPr/>
        </p:nvSpPr>
        <p:spPr bwMode="auto">
          <a:xfrm>
            <a:off x="7434103" y="4022523"/>
            <a:ext cx="501539" cy="728988"/>
          </a:xfrm>
          <a:prstGeom prst="rightArrow">
            <a:avLst/>
          </a:prstGeom>
          <a:solidFill>
            <a:srgbClr val="00ADE4"/>
          </a:solidFill>
          <a:ln w="9525" cap="flat" cmpd="sng" algn="ctr">
            <a:solidFill>
              <a:srgbClr val="00234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7F7F7F">
                  <a:lumMod val="60000"/>
                  <a:lumOff val="40000"/>
                </a:srgbClr>
              </a:solidFill>
              <a:effectLst/>
              <a:uLnTx/>
              <a:uFillTx/>
              <a:latin typeface="Trebuchet MS" pitchFamily="34" charset="0"/>
              <a:ea typeface="MS PGothic" pitchFamily="34" charset="-128"/>
              <a:cs typeface="Times New Roman" pitchFamily="18" charset="0"/>
            </a:endParaRPr>
          </a:p>
        </p:txBody>
      </p:sp>
      <p:sp>
        <p:nvSpPr>
          <p:cNvPr id="77" name="Right Arrow 29">
            <a:extLst>
              <a:ext uri="{FF2B5EF4-FFF2-40B4-BE49-F238E27FC236}">
                <a16:creationId xmlns:a16="http://schemas.microsoft.com/office/drawing/2014/main" id="{AF94255E-9D8E-4EED-9B3A-C359AF112F6F}"/>
              </a:ext>
            </a:extLst>
          </p:cNvPr>
          <p:cNvSpPr/>
          <p:nvPr/>
        </p:nvSpPr>
        <p:spPr bwMode="auto">
          <a:xfrm>
            <a:off x="9278301" y="4022523"/>
            <a:ext cx="471893" cy="728988"/>
          </a:xfrm>
          <a:prstGeom prst="rightArrow">
            <a:avLst/>
          </a:prstGeom>
          <a:solidFill>
            <a:srgbClr val="00ADE4"/>
          </a:solidFill>
          <a:ln w="9525" cap="flat" cmpd="sng" algn="ctr">
            <a:solidFill>
              <a:srgbClr val="00234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lvl="0" indent="-115888" algn="l" defTabSz="914400" rtl="0" eaLnBrk="1" fontAlgn="base" latinLnBrk="0" hangingPunct="1">
              <a:lnSpc>
                <a:spcPct val="100000"/>
              </a:lnSpc>
              <a:spcBef>
                <a:spcPct val="50000"/>
              </a:spcBef>
              <a:spcAft>
                <a:spcPct val="0"/>
              </a:spcAft>
              <a:buClrTx/>
              <a:buSzTx/>
              <a:buFontTx/>
              <a:buChar char="•"/>
              <a:tabLst/>
              <a:defRPr/>
            </a:pPr>
            <a:endParaRPr kumimoji="0" lang="en-US" sz="1300" b="0" i="0" u="none" strike="noStrike" kern="1200" cap="none" spc="0" normalizeH="0" baseline="0" noProof="0">
              <a:ln>
                <a:noFill/>
              </a:ln>
              <a:solidFill>
                <a:srgbClr val="7F7F7F">
                  <a:lumMod val="60000"/>
                  <a:lumOff val="40000"/>
                </a:srgbClr>
              </a:solidFill>
              <a:effectLst/>
              <a:uLnTx/>
              <a:uFillTx/>
              <a:latin typeface="Trebuchet MS" pitchFamily="34" charset="0"/>
              <a:ea typeface="MS PGothic" pitchFamily="34" charset="-128"/>
              <a:cs typeface="Times New Roman" pitchFamily="18" charset="0"/>
            </a:endParaRPr>
          </a:p>
        </p:txBody>
      </p:sp>
      <p:graphicFrame>
        <p:nvGraphicFramePr>
          <p:cNvPr id="27" name="Diagram 26">
            <a:extLst>
              <a:ext uri="{FF2B5EF4-FFF2-40B4-BE49-F238E27FC236}">
                <a16:creationId xmlns:a16="http://schemas.microsoft.com/office/drawing/2014/main" id="{48FBFA9F-3382-4419-85F8-559483DB739F}"/>
              </a:ext>
            </a:extLst>
          </p:cNvPr>
          <p:cNvGraphicFramePr/>
          <p:nvPr/>
        </p:nvGraphicFramePr>
        <p:xfrm>
          <a:off x="805371" y="1190751"/>
          <a:ext cx="10515600" cy="164766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30" name="Arrow: Up 29">
            <a:extLst>
              <a:ext uri="{FF2B5EF4-FFF2-40B4-BE49-F238E27FC236}">
                <a16:creationId xmlns:a16="http://schemas.microsoft.com/office/drawing/2014/main" id="{ABD63E01-ABFC-484B-8EFF-98C178CA7447}"/>
              </a:ext>
            </a:extLst>
          </p:cNvPr>
          <p:cNvSpPr/>
          <p:nvPr/>
        </p:nvSpPr>
        <p:spPr>
          <a:xfrm rot="10800000" flipV="1">
            <a:off x="5024169" y="5733784"/>
            <a:ext cx="230440" cy="161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1" name="Arrow: Up 30">
            <a:extLst>
              <a:ext uri="{FF2B5EF4-FFF2-40B4-BE49-F238E27FC236}">
                <a16:creationId xmlns:a16="http://schemas.microsoft.com/office/drawing/2014/main" id="{4289E79F-8AE0-4220-A8D5-59B115E7A428}"/>
              </a:ext>
            </a:extLst>
          </p:cNvPr>
          <p:cNvSpPr/>
          <p:nvPr/>
        </p:nvSpPr>
        <p:spPr>
          <a:xfrm rot="10969716" flipH="1">
            <a:off x="8672550" y="1557331"/>
            <a:ext cx="235957" cy="145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8" name="Footer Placeholder 7">
            <a:extLst>
              <a:ext uri="{FF2B5EF4-FFF2-40B4-BE49-F238E27FC236}">
                <a16:creationId xmlns:a16="http://schemas.microsoft.com/office/drawing/2014/main" id="{5A06E1B2-A75B-452C-8CB2-1D8CE0225B1F}"/>
              </a:ext>
            </a:extLst>
          </p:cNvPr>
          <p:cNvSpPr>
            <a:spLocks noGrp="1"/>
          </p:cNvSpPr>
          <p:nvPr>
            <p:ph type="ftr" sz="quarter" idx="11"/>
          </p:nvPr>
        </p:nvSpPr>
        <p:spPr/>
        <p:txBody>
          <a:bodyPr/>
          <a:lstStyle/>
          <a:p>
            <a:r>
              <a:rPr lang="en-GB"/>
              <a:t>Status report SAA - September 2021</a:t>
            </a:r>
            <a:endParaRPr lang="sk-SK"/>
          </a:p>
        </p:txBody>
      </p:sp>
      <p:sp>
        <p:nvSpPr>
          <p:cNvPr id="9" name="Slide Number Placeholder 8">
            <a:extLst>
              <a:ext uri="{FF2B5EF4-FFF2-40B4-BE49-F238E27FC236}">
                <a16:creationId xmlns:a16="http://schemas.microsoft.com/office/drawing/2014/main" id="{FFB023DD-76FF-4179-BC87-4FF2E553273F}"/>
              </a:ext>
            </a:extLst>
          </p:cNvPr>
          <p:cNvSpPr>
            <a:spLocks noGrp="1"/>
          </p:cNvSpPr>
          <p:nvPr>
            <p:ph type="sldNum" sz="quarter" idx="12"/>
          </p:nvPr>
        </p:nvSpPr>
        <p:spPr/>
        <p:txBody>
          <a:bodyPr/>
          <a:lstStyle/>
          <a:p>
            <a:fld id="{5DD979C4-B72D-9549-BD86-64D2882017CF}" type="slidenum">
              <a:rPr lang="sk-SK" smtClean="0"/>
              <a:pPr/>
              <a:t>2</a:t>
            </a:fld>
            <a:endParaRPr lang="sk-SK"/>
          </a:p>
        </p:txBody>
      </p:sp>
    </p:spTree>
    <p:extLst>
      <p:ext uri="{BB962C8B-B14F-4D97-AF65-F5344CB8AC3E}">
        <p14:creationId xmlns:p14="http://schemas.microsoft.com/office/powerpoint/2010/main" val="5406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B4C82-200A-44E2-BDFC-8310569ACCAE}"/>
              </a:ext>
            </a:extLst>
          </p:cNvPr>
          <p:cNvSpPr txBox="1"/>
          <p:nvPr/>
        </p:nvSpPr>
        <p:spPr>
          <a:xfrm>
            <a:off x="558800" y="417779"/>
            <a:ext cx="8342889" cy="707886"/>
          </a:xfrm>
          <a:prstGeom prst="rect">
            <a:avLst/>
          </a:prstGeom>
          <a:noFill/>
        </p:spPr>
        <p:txBody>
          <a:bodyPr wrap="square" lIns="91440" tIns="45720" rIns="91440" bIns="45720" rtlCol="0" anchor="t">
            <a:spAutoFit/>
          </a:bodyPr>
          <a:lstStyle/>
          <a:p>
            <a:r>
              <a:rPr lang="sk-SK" sz="4000" err="1">
                <a:solidFill>
                  <a:srgbClr val="0067AC"/>
                </a:solidFill>
                <a:latin typeface="Verdana" panose="020B0604030504040204" pitchFamily="34" charset="0"/>
                <a:ea typeface="Verdana" panose="020B0604030504040204" pitchFamily="34" charset="0"/>
              </a:rPr>
              <a:t>Equity</a:t>
            </a:r>
            <a:r>
              <a:rPr lang="sk-SK" sz="4000">
                <a:solidFill>
                  <a:srgbClr val="0067AC"/>
                </a:solidFill>
                <a:latin typeface="Verdana" panose="020B0604030504040204" pitchFamily="34" charset="0"/>
                <a:ea typeface="Verdana" panose="020B0604030504040204" pitchFamily="34" charset="0"/>
              </a:rPr>
              <a:t>: „stresové“ obdobia</a:t>
            </a:r>
          </a:p>
        </p:txBody>
      </p:sp>
      <p:sp>
        <p:nvSpPr>
          <p:cNvPr id="9" name="Action Button: Return 8">
            <a:hlinkClick r:id="rId2" action="ppaction://hlinksldjump" highlightClick="1"/>
            <a:extLst>
              <a:ext uri="{FF2B5EF4-FFF2-40B4-BE49-F238E27FC236}">
                <a16:creationId xmlns:a16="http://schemas.microsoft.com/office/drawing/2014/main" id="{BFA32770-551E-419C-AA1D-C71B2440D767}"/>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AB7FFA54-F238-462A-ABB6-BC4B14789383}"/>
              </a:ext>
            </a:extLst>
          </p:cNvPr>
          <p:cNvPicPr>
            <a:picLocks noChangeAspect="1"/>
          </p:cNvPicPr>
          <p:nvPr/>
        </p:nvPicPr>
        <p:blipFill>
          <a:blip r:embed="rId3"/>
          <a:stretch>
            <a:fillRect/>
          </a:stretch>
        </p:blipFill>
        <p:spPr>
          <a:xfrm>
            <a:off x="414337" y="2219325"/>
            <a:ext cx="11363325" cy="2419350"/>
          </a:xfrm>
          <a:prstGeom prst="rect">
            <a:avLst/>
          </a:prstGeom>
        </p:spPr>
      </p:pic>
      <p:sp>
        <p:nvSpPr>
          <p:cNvPr id="4" name="Footer Placeholder 3">
            <a:extLst>
              <a:ext uri="{FF2B5EF4-FFF2-40B4-BE49-F238E27FC236}">
                <a16:creationId xmlns:a16="http://schemas.microsoft.com/office/drawing/2014/main" id="{7DB5C346-58FE-47FD-B561-75D4772254BA}"/>
              </a:ext>
            </a:extLst>
          </p:cNvPr>
          <p:cNvSpPr>
            <a:spLocks noGrp="1"/>
          </p:cNvSpPr>
          <p:nvPr>
            <p:ph type="ftr" sz="quarter" idx="11"/>
          </p:nvPr>
        </p:nvSpPr>
        <p:spPr/>
        <p:txBody>
          <a:bodyPr/>
          <a:lstStyle/>
          <a:p>
            <a:r>
              <a:rPr lang="en-GB"/>
              <a:t>Status report SAA - September 2021</a:t>
            </a:r>
          </a:p>
        </p:txBody>
      </p:sp>
      <p:sp>
        <p:nvSpPr>
          <p:cNvPr id="5" name="Slide Number Placeholder 4">
            <a:extLst>
              <a:ext uri="{FF2B5EF4-FFF2-40B4-BE49-F238E27FC236}">
                <a16:creationId xmlns:a16="http://schemas.microsoft.com/office/drawing/2014/main" id="{C601158A-4131-4B0F-99FF-EA17D157FF4B}"/>
              </a:ext>
            </a:extLst>
          </p:cNvPr>
          <p:cNvSpPr>
            <a:spLocks noGrp="1"/>
          </p:cNvSpPr>
          <p:nvPr>
            <p:ph type="sldNum" sz="quarter" idx="12"/>
          </p:nvPr>
        </p:nvSpPr>
        <p:spPr/>
        <p:txBody>
          <a:bodyPr/>
          <a:lstStyle/>
          <a:p>
            <a:fld id="{791819ED-34D4-42D7-BF82-C9C7ED65DBA7}" type="slidenum">
              <a:rPr lang="en-GB" smtClean="0"/>
              <a:t>20</a:t>
            </a:fld>
            <a:endParaRPr lang="en-GB"/>
          </a:p>
        </p:txBody>
      </p:sp>
    </p:spTree>
    <p:extLst>
      <p:ext uri="{BB962C8B-B14F-4D97-AF65-F5344CB8AC3E}">
        <p14:creationId xmlns:p14="http://schemas.microsoft.com/office/powerpoint/2010/main" val="107748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sk-SK" sz="3200"/>
              <a:t>Očakávané výnosy tried aktív</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a:noAutofit/>
          </a:bodyPr>
          <a:lstStyle/>
          <a:p>
            <a:pPr marL="171450" indent="-171450">
              <a:buFont typeface="Arial" panose="020B0604020202020204" pitchFamily="34" charset="0"/>
              <a:buChar char="•"/>
            </a:pPr>
            <a:r>
              <a:rPr lang="sk-SK" sz="2400">
                <a:solidFill>
                  <a:schemeClr val="bg2"/>
                </a:solidFill>
              </a:rPr>
              <a:t>CME (</a:t>
            </a:r>
            <a:r>
              <a:rPr lang="sk-SK" sz="2400" err="1">
                <a:solidFill>
                  <a:schemeClr val="bg2"/>
                </a:solidFill>
              </a:rPr>
              <a:t>capital</a:t>
            </a:r>
            <a:r>
              <a:rPr lang="sk-SK" sz="2400">
                <a:solidFill>
                  <a:schemeClr val="bg2"/>
                </a:solidFill>
              </a:rPr>
              <a:t> </a:t>
            </a:r>
            <a:r>
              <a:rPr lang="sk-SK" sz="2400" err="1">
                <a:solidFill>
                  <a:schemeClr val="bg2"/>
                </a:solidFill>
              </a:rPr>
              <a:t>market</a:t>
            </a:r>
            <a:r>
              <a:rPr lang="sk-SK" sz="2400">
                <a:solidFill>
                  <a:schemeClr val="bg2"/>
                </a:solidFill>
              </a:rPr>
              <a:t> </a:t>
            </a:r>
            <a:r>
              <a:rPr lang="sk-SK" sz="2400" err="1">
                <a:solidFill>
                  <a:schemeClr val="bg2"/>
                </a:solidFill>
              </a:rPr>
              <a:t>expectations</a:t>
            </a:r>
            <a:r>
              <a:rPr lang="sk-SK" sz="2400">
                <a:solidFill>
                  <a:schemeClr val="bg2"/>
                </a:solidFill>
              </a:rPr>
              <a:t>)</a:t>
            </a:r>
            <a:endParaRPr lang="en-GB" sz="2400">
              <a:solidFill>
                <a:schemeClr val="bg2"/>
              </a:solidFill>
            </a:endParaRPr>
          </a:p>
          <a:p>
            <a:pPr marL="171450" lvl="0" indent="-171450">
              <a:buFont typeface="Arial" panose="020B0604020202020204" pitchFamily="34" charset="0"/>
              <a:buChar char="•"/>
            </a:pPr>
            <a:r>
              <a:rPr lang="sk-SK" sz="2400">
                <a:solidFill>
                  <a:schemeClr val="bg2"/>
                </a:solidFill>
              </a:rPr>
              <a:t>Absencia kapacít</a:t>
            </a:r>
          </a:p>
          <a:p>
            <a:pPr marL="171450" lvl="0" indent="-171450">
              <a:buFont typeface="Arial" panose="020B0604020202020204" pitchFamily="34" charset="0"/>
              <a:buChar char="•"/>
            </a:pPr>
            <a:r>
              <a:rPr lang="sk-SK" sz="2400">
                <a:solidFill>
                  <a:schemeClr val="bg2"/>
                </a:solidFill>
              </a:rPr>
              <a:t>Externé zdroje  (výhody a nevýhody)</a:t>
            </a:r>
          </a:p>
          <a:p>
            <a:pPr marL="171450" lvl="0" indent="-171450">
              <a:buFont typeface="Arial" panose="020B0604020202020204" pitchFamily="34" charset="0"/>
              <a:buChar char="•"/>
            </a:pPr>
            <a:r>
              <a:rPr lang="sk-SK" sz="2400">
                <a:solidFill>
                  <a:schemeClr val="bg2"/>
                </a:solidFill>
              </a:rPr>
              <a:t>Historické </a:t>
            </a:r>
            <a:r>
              <a:rPr lang="sk-SK" sz="2400" err="1">
                <a:solidFill>
                  <a:schemeClr val="bg2"/>
                </a:solidFill>
              </a:rPr>
              <a:t>vs</a:t>
            </a:r>
            <a:r>
              <a:rPr lang="sk-SK" sz="2400">
                <a:solidFill>
                  <a:schemeClr val="bg2"/>
                </a:solidFill>
              </a:rPr>
              <a:t>. Externé odhady </a:t>
            </a:r>
            <a:r>
              <a:rPr lang="sk-SK" sz="2400" err="1">
                <a:solidFill>
                  <a:schemeClr val="bg2"/>
                </a:solidFill>
              </a:rPr>
              <a:t>vs</a:t>
            </a:r>
            <a:r>
              <a:rPr lang="sk-SK" sz="2400">
                <a:solidFill>
                  <a:schemeClr val="bg2"/>
                </a:solidFill>
              </a:rPr>
              <a:t>. Subjektívne odhady</a:t>
            </a:r>
            <a:endParaRPr lang="en-GB" sz="2400">
              <a:solidFill>
                <a:schemeClr val="bg2"/>
              </a:solidFill>
            </a:endParaRPr>
          </a:p>
        </p:txBody>
      </p:sp>
      <p:sp>
        <p:nvSpPr>
          <p:cNvPr id="7" name="Footer Placeholder 6">
            <a:extLst>
              <a:ext uri="{FF2B5EF4-FFF2-40B4-BE49-F238E27FC236}">
                <a16:creationId xmlns:a16="http://schemas.microsoft.com/office/drawing/2014/main" id="{0A815A81-6A24-47D0-A314-1EBE70C89BA5}"/>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FCEB50D5-9528-49F5-A85D-AC0618A85AF8}"/>
              </a:ext>
            </a:extLst>
          </p:cNvPr>
          <p:cNvSpPr>
            <a:spLocks noGrp="1"/>
          </p:cNvSpPr>
          <p:nvPr>
            <p:ph type="sldNum" sz="quarter" idx="12"/>
          </p:nvPr>
        </p:nvSpPr>
        <p:spPr/>
        <p:txBody>
          <a:bodyPr/>
          <a:lstStyle/>
          <a:p>
            <a:fld id="{5DD979C4-B72D-9549-BD86-64D2882017CF}" type="slidenum">
              <a:rPr lang="sk-SK" smtClean="0"/>
              <a:pPr/>
              <a:t>21</a:t>
            </a:fld>
            <a:endParaRPr lang="sk-SK"/>
          </a:p>
        </p:txBody>
      </p:sp>
    </p:spTree>
    <p:extLst>
      <p:ext uri="{BB962C8B-B14F-4D97-AF65-F5344CB8AC3E}">
        <p14:creationId xmlns:p14="http://schemas.microsoft.com/office/powerpoint/2010/main" val="49715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4">
                                            <p:txEl>
                                              <p:pRg st="2" end="2"/>
                                            </p:txEl>
                                          </p:spTgt>
                                        </p:tgtEl>
                                        <p:attrNameLst>
                                          <p:attrName>style.color</p:attrName>
                                        </p:attrNameLst>
                                      </p:cBhvr>
                                      <p:by>
                                        <p:hsl h="0" s="-12549" l="-25098"/>
                                      </p:by>
                                    </p:animClr>
                                    <p:animClr clrSpc="hsl" dir="cw">
                                      <p:cBhvr>
                                        <p:cTn id="21" dur="500" fill="hold"/>
                                        <p:tgtEl>
                                          <p:spTgt spid="4">
                                            <p:txEl>
                                              <p:pRg st="2" end="2"/>
                                            </p:txEl>
                                          </p:spTgt>
                                        </p:tgtEl>
                                        <p:attrNameLst>
                                          <p:attrName>fillcolor</p:attrName>
                                        </p:attrNameLst>
                                      </p:cBhvr>
                                      <p:by>
                                        <p:hsl h="0" s="-12549" l="-25098"/>
                                      </p:by>
                                    </p:animClr>
                                    <p:animClr clrSpc="hsl" dir="cw">
                                      <p:cBhvr>
                                        <p:cTn id="22" dur="500" fill="hold"/>
                                        <p:tgtEl>
                                          <p:spTgt spid="4">
                                            <p:txEl>
                                              <p:pRg st="2" end="2"/>
                                            </p:txEl>
                                          </p:spTgt>
                                        </p:tgtEl>
                                        <p:attrNameLst>
                                          <p:attrName>stroke.color</p:attrName>
                                        </p:attrNameLst>
                                      </p:cBhvr>
                                      <p:by>
                                        <p:hsl h="0" s="-12549" l="-25098"/>
                                      </p:by>
                                    </p:animClr>
                                    <p:set>
                                      <p:cBhvr>
                                        <p:cTn id="23" dur="500" fill="hold"/>
                                        <p:tgtEl>
                                          <p:spTgt spid="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4">
                                            <p:txEl>
                                              <p:pRg st="3" end="3"/>
                                            </p:txEl>
                                          </p:spTgt>
                                        </p:tgtEl>
                                        <p:attrNameLst>
                                          <p:attrName>style.color</p:attrName>
                                        </p:attrNameLst>
                                      </p:cBhvr>
                                      <p:by>
                                        <p:hsl h="0" s="-12549" l="-25098"/>
                                      </p:by>
                                    </p:animClr>
                                    <p:animClr clrSpc="hsl" dir="cw">
                                      <p:cBhvr>
                                        <p:cTn id="28" dur="500" fill="hold"/>
                                        <p:tgtEl>
                                          <p:spTgt spid="4">
                                            <p:txEl>
                                              <p:pRg st="3" end="3"/>
                                            </p:txEl>
                                          </p:spTgt>
                                        </p:tgtEl>
                                        <p:attrNameLst>
                                          <p:attrName>fillcolor</p:attrName>
                                        </p:attrNameLst>
                                      </p:cBhvr>
                                      <p:by>
                                        <p:hsl h="0" s="-12549" l="-25098"/>
                                      </p:by>
                                    </p:animClr>
                                    <p:animClr clrSpc="hsl" dir="cw">
                                      <p:cBhvr>
                                        <p:cTn id="29" dur="500" fill="hold"/>
                                        <p:tgtEl>
                                          <p:spTgt spid="4">
                                            <p:txEl>
                                              <p:pRg st="3" end="3"/>
                                            </p:txEl>
                                          </p:spTgt>
                                        </p:tgtEl>
                                        <p:attrNameLst>
                                          <p:attrName>stroke.color</p:attrName>
                                        </p:attrNameLst>
                                      </p:cBhvr>
                                      <p:by>
                                        <p:hsl h="0" s="-12549" l="-25098"/>
                                      </p:by>
                                    </p:animClr>
                                    <p:set>
                                      <p:cBhvr>
                                        <p:cTn id="30" dur="500" fill="hold"/>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sk-SK" sz="3200"/>
              <a:t>Externé odhady </a:t>
            </a:r>
            <a:r>
              <a:rPr lang="sk-SK" sz="3200" err="1"/>
              <a:t>vs</a:t>
            </a:r>
            <a:r>
              <a:rPr lang="sk-SK" sz="3200"/>
              <a:t> historické výnosy (</a:t>
            </a:r>
            <a:r>
              <a:rPr lang="sk-SK" sz="3200" err="1"/>
              <a:t>p.a</a:t>
            </a:r>
            <a:r>
              <a:rPr lang="sk-SK" sz="3200"/>
              <a:t>.)</a:t>
            </a:r>
          </a:p>
        </p:txBody>
      </p:sp>
      <p:sp>
        <p:nvSpPr>
          <p:cNvPr id="10" name="Footer Placeholder 9">
            <a:extLst>
              <a:ext uri="{FF2B5EF4-FFF2-40B4-BE49-F238E27FC236}">
                <a16:creationId xmlns:a16="http://schemas.microsoft.com/office/drawing/2014/main" id="{83E20553-5AB9-44E7-8430-AB6EE80F34F0}"/>
              </a:ext>
            </a:extLst>
          </p:cNvPr>
          <p:cNvSpPr>
            <a:spLocks noGrp="1"/>
          </p:cNvSpPr>
          <p:nvPr>
            <p:ph type="ftr" sz="quarter" idx="11"/>
          </p:nvPr>
        </p:nvSpPr>
        <p:spPr/>
        <p:txBody>
          <a:bodyPr/>
          <a:lstStyle/>
          <a:p>
            <a:r>
              <a:rPr lang="en-GB"/>
              <a:t>Status report SAA - September 2021</a:t>
            </a:r>
            <a:endParaRPr lang="sk-SK"/>
          </a:p>
        </p:txBody>
      </p:sp>
      <p:sp>
        <p:nvSpPr>
          <p:cNvPr id="8" name="Action Button: Return 7">
            <a:hlinkClick r:id="rId3" action="ppaction://hlinksldjump" highlightClick="1"/>
            <a:extLst>
              <a:ext uri="{FF2B5EF4-FFF2-40B4-BE49-F238E27FC236}">
                <a16:creationId xmlns:a16="http://schemas.microsoft.com/office/drawing/2014/main" id="{88879A86-1D72-4E6A-913A-51FC51809D0A}"/>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546203F3-413A-4F6E-9EE4-E6C907811745}"/>
              </a:ext>
            </a:extLst>
          </p:cNvPr>
          <p:cNvPicPr>
            <a:picLocks noChangeAspect="1"/>
          </p:cNvPicPr>
          <p:nvPr/>
        </p:nvPicPr>
        <p:blipFill>
          <a:blip r:embed="rId4"/>
          <a:stretch>
            <a:fillRect/>
          </a:stretch>
        </p:blipFill>
        <p:spPr>
          <a:xfrm>
            <a:off x="838199" y="1714499"/>
            <a:ext cx="10246895" cy="4314511"/>
          </a:xfrm>
          <a:prstGeom prst="rect">
            <a:avLst/>
          </a:prstGeom>
        </p:spPr>
      </p:pic>
      <p:sp>
        <p:nvSpPr>
          <p:cNvPr id="2" name="Slide Number Placeholder 1">
            <a:extLst>
              <a:ext uri="{FF2B5EF4-FFF2-40B4-BE49-F238E27FC236}">
                <a16:creationId xmlns:a16="http://schemas.microsoft.com/office/drawing/2014/main" id="{D50DE90E-FF6A-4D34-8EA3-FA4B1794CABF}"/>
              </a:ext>
            </a:extLst>
          </p:cNvPr>
          <p:cNvSpPr>
            <a:spLocks noGrp="1"/>
          </p:cNvSpPr>
          <p:nvPr>
            <p:ph type="sldNum" sz="quarter" idx="12"/>
          </p:nvPr>
        </p:nvSpPr>
        <p:spPr/>
        <p:txBody>
          <a:bodyPr/>
          <a:lstStyle/>
          <a:p>
            <a:fld id="{5DD979C4-B72D-9549-BD86-64D2882017CF}" type="slidenum">
              <a:rPr lang="sk-SK" smtClean="0"/>
              <a:pPr/>
              <a:t>22</a:t>
            </a:fld>
            <a:endParaRPr lang="sk-SK"/>
          </a:p>
        </p:txBody>
      </p:sp>
    </p:spTree>
    <p:extLst>
      <p:ext uri="{BB962C8B-B14F-4D97-AF65-F5344CB8AC3E}">
        <p14:creationId xmlns:p14="http://schemas.microsoft.com/office/powerpoint/2010/main" val="3166332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sk-SK" sz="3200"/>
              <a:t>Očakávané výnosy tried aktív</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a:noAutofit/>
          </a:bodyPr>
          <a:lstStyle/>
          <a:p>
            <a:pPr marL="457200" indent="-457200">
              <a:buFont typeface="Arial" panose="020B0604020202020204" pitchFamily="34" charset="0"/>
              <a:buChar char="•"/>
            </a:pPr>
            <a:r>
              <a:rPr lang="sk-SK" sz="2400">
                <a:solidFill>
                  <a:schemeClr val="bg2"/>
                </a:solidFill>
              </a:rPr>
              <a:t>Vstup do </a:t>
            </a:r>
            <a:r>
              <a:rPr lang="sk-SK" sz="2400" err="1">
                <a:solidFill>
                  <a:schemeClr val="bg2"/>
                </a:solidFill>
              </a:rPr>
              <a:t>Mean-Variance</a:t>
            </a:r>
            <a:r>
              <a:rPr lang="sk-SK" sz="2400">
                <a:solidFill>
                  <a:schemeClr val="bg2"/>
                </a:solidFill>
              </a:rPr>
              <a:t> optimalizácie</a:t>
            </a:r>
          </a:p>
          <a:p>
            <a:pPr lvl="1">
              <a:lnSpc>
                <a:spcPct val="100000"/>
              </a:lnSpc>
            </a:pPr>
            <a:r>
              <a:rPr lang="sk-SK">
                <a:solidFill>
                  <a:schemeClr val="bg2"/>
                </a:solidFill>
              </a:rPr>
              <a:t>Citlivejšia na chybu odhadu výnosov  na chybu odhadu výnosov</a:t>
            </a:r>
            <a:endParaRPr lang="sk-SK" sz="2800">
              <a:solidFill>
                <a:schemeClr val="bg2"/>
              </a:solidFill>
            </a:endParaRPr>
          </a:p>
          <a:p>
            <a:pPr marL="342900" indent="-342900">
              <a:buFont typeface="Arial" panose="020B0604020202020204" pitchFamily="34" charset="0"/>
              <a:buChar char="•"/>
            </a:pPr>
            <a:r>
              <a:rPr lang="sk-SK" sz="2400">
                <a:solidFill>
                  <a:schemeClr val="bg2"/>
                </a:solidFill>
              </a:rPr>
              <a:t>Ako získať dôveryhodný odhad výnosov? </a:t>
            </a:r>
          </a:p>
          <a:p>
            <a:pPr marL="800100" lvl="1" indent="-342900">
              <a:buFont typeface="Arial" panose="020B0604020202020204" pitchFamily="34" charset="0"/>
              <a:buChar char="•"/>
            </a:pPr>
            <a:r>
              <a:rPr lang="sk-SK">
                <a:solidFill>
                  <a:schemeClr val="bg2"/>
                </a:solidFill>
              </a:rPr>
              <a:t>skombinovať viac odhadov:</a:t>
            </a:r>
          </a:p>
          <a:p>
            <a:pPr marL="742950" lvl="1" indent="-285750">
              <a:buFont typeface="Arial" panose="020B0604020202020204" pitchFamily="34" charset="0"/>
              <a:buChar char="•"/>
            </a:pPr>
            <a:r>
              <a:rPr lang="sk-SK" err="1">
                <a:solidFill>
                  <a:schemeClr val="bg2"/>
                </a:solidFill>
              </a:rPr>
              <a:t>Východzí</a:t>
            </a:r>
            <a:r>
              <a:rPr lang="sk-SK">
                <a:solidFill>
                  <a:schemeClr val="bg2"/>
                </a:solidFill>
              </a:rPr>
              <a:t> bod: Historické výnosy</a:t>
            </a:r>
          </a:p>
          <a:p>
            <a:pPr marL="742950" lvl="1" indent="-285750">
              <a:buFont typeface="Arial" panose="020B0604020202020204" pitchFamily="34" charset="0"/>
              <a:buChar char="•"/>
            </a:pPr>
            <a:r>
              <a:rPr lang="sk-SK">
                <a:solidFill>
                  <a:schemeClr val="bg2"/>
                </a:solidFill>
              </a:rPr>
              <a:t>Expertné/kvalifikované odhady investorov...</a:t>
            </a:r>
          </a:p>
          <a:p>
            <a:pPr marL="457200" indent="-457200">
              <a:buFont typeface="Arial" panose="020B0604020202020204" pitchFamily="34" charset="0"/>
              <a:buChar char="•"/>
            </a:pPr>
            <a:r>
              <a:rPr lang="sk-SK" sz="2400">
                <a:solidFill>
                  <a:schemeClr val="bg2"/>
                </a:solidFill>
              </a:rPr>
              <a:t>Ako ich skombinovať do jedného odhadu?</a:t>
            </a:r>
          </a:p>
          <a:p>
            <a:pPr marL="571500" indent="-571500">
              <a:buFont typeface="Arial" panose="020B0604020202020204" pitchFamily="34" charset="0"/>
              <a:buChar char="•"/>
            </a:pPr>
            <a:r>
              <a:rPr lang="sk-SK">
                <a:solidFill>
                  <a:schemeClr val="bg2"/>
                </a:solidFill>
              </a:rPr>
              <a:t>Vážený priemer zohľadňujúci dôveru</a:t>
            </a:r>
          </a:p>
          <a:p>
            <a:pPr marL="571500" indent="-571500">
              <a:buFont typeface="Arial" panose="020B0604020202020204" pitchFamily="34" charset="0"/>
              <a:buChar char="•"/>
            </a:pPr>
            <a:r>
              <a:rPr lang="sk-SK">
                <a:solidFill>
                  <a:schemeClr val="bg2"/>
                </a:solidFill>
              </a:rPr>
              <a:t>Black-</a:t>
            </a:r>
            <a:r>
              <a:rPr lang="sk-SK" err="1">
                <a:solidFill>
                  <a:schemeClr val="bg2"/>
                </a:solidFill>
              </a:rPr>
              <a:t>Litterman</a:t>
            </a:r>
            <a:r>
              <a:rPr lang="sk-SK">
                <a:solidFill>
                  <a:schemeClr val="bg2"/>
                </a:solidFill>
              </a:rPr>
              <a:t> model (1990)</a:t>
            </a:r>
          </a:p>
        </p:txBody>
      </p:sp>
      <p:sp>
        <p:nvSpPr>
          <p:cNvPr id="7" name="Footer Placeholder 6">
            <a:extLst>
              <a:ext uri="{FF2B5EF4-FFF2-40B4-BE49-F238E27FC236}">
                <a16:creationId xmlns:a16="http://schemas.microsoft.com/office/drawing/2014/main" id="{6FDC9840-4C9E-4F0E-A709-38EB5986EFF6}"/>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909476DA-4D84-4051-B843-878E3A9B5BB7}"/>
              </a:ext>
            </a:extLst>
          </p:cNvPr>
          <p:cNvSpPr>
            <a:spLocks noGrp="1"/>
          </p:cNvSpPr>
          <p:nvPr>
            <p:ph type="sldNum" sz="quarter" idx="12"/>
          </p:nvPr>
        </p:nvSpPr>
        <p:spPr/>
        <p:txBody>
          <a:bodyPr/>
          <a:lstStyle/>
          <a:p>
            <a:fld id="{5DD979C4-B72D-9549-BD86-64D2882017CF}" type="slidenum">
              <a:rPr lang="sk-SK" smtClean="0"/>
              <a:pPr/>
              <a:t>23</a:t>
            </a:fld>
            <a:endParaRPr lang="sk-SK"/>
          </a:p>
        </p:txBody>
      </p:sp>
    </p:spTree>
    <p:extLst>
      <p:ext uri="{BB962C8B-B14F-4D97-AF65-F5344CB8AC3E}">
        <p14:creationId xmlns:p14="http://schemas.microsoft.com/office/powerpoint/2010/main" val="78433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4">
                                            <p:txEl>
                                              <p:pRg st="2" end="2"/>
                                            </p:txEl>
                                          </p:spTgt>
                                        </p:tgtEl>
                                        <p:attrNameLst>
                                          <p:attrName>style.color</p:attrName>
                                        </p:attrNameLst>
                                      </p:cBhvr>
                                      <p:by>
                                        <p:hsl h="0" s="-12549" l="-25098"/>
                                      </p:by>
                                    </p:animClr>
                                    <p:animClr clrSpc="hsl" dir="cw">
                                      <p:cBhvr>
                                        <p:cTn id="21" dur="500" fill="hold"/>
                                        <p:tgtEl>
                                          <p:spTgt spid="4">
                                            <p:txEl>
                                              <p:pRg st="2" end="2"/>
                                            </p:txEl>
                                          </p:spTgt>
                                        </p:tgtEl>
                                        <p:attrNameLst>
                                          <p:attrName>fillcolor</p:attrName>
                                        </p:attrNameLst>
                                      </p:cBhvr>
                                      <p:by>
                                        <p:hsl h="0" s="-12549" l="-25098"/>
                                      </p:by>
                                    </p:animClr>
                                    <p:animClr clrSpc="hsl" dir="cw">
                                      <p:cBhvr>
                                        <p:cTn id="22" dur="500" fill="hold"/>
                                        <p:tgtEl>
                                          <p:spTgt spid="4">
                                            <p:txEl>
                                              <p:pRg st="2" end="2"/>
                                            </p:txEl>
                                          </p:spTgt>
                                        </p:tgtEl>
                                        <p:attrNameLst>
                                          <p:attrName>stroke.color</p:attrName>
                                        </p:attrNameLst>
                                      </p:cBhvr>
                                      <p:by>
                                        <p:hsl h="0" s="-12549" l="-25098"/>
                                      </p:by>
                                    </p:animClr>
                                    <p:set>
                                      <p:cBhvr>
                                        <p:cTn id="23" dur="500" fill="hold"/>
                                        <p:tgtEl>
                                          <p:spTgt spid="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4">
                                            <p:txEl>
                                              <p:pRg st="3" end="3"/>
                                            </p:txEl>
                                          </p:spTgt>
                                        </p:tgtEl>
                                        <p:attrNameLst>
                                          <p:attrName>style.color</p:attrName>
                                        </p:attrNameLst>
                                      </p:cBhvr>
                                      <p:by>
                                        <p:hsl h="0" s="-12549" l="-25098"/>
                                      </p:by>
                                    </p:animClr>
                                    <p:animClr clrSpc="hsl" dir="cw">
                                      <p:cBhvr>
                                        <p:cTn id="28" dur="500" fill="hold"/>
                                        <p:tgtEl>
                                          <p:spTgt spid="4">
                                            <p:txEl>
                                              <p:pRg st="3" end="3"/>
                                            </p:txEl>
                                          </p:spTgt>
                                        </p:tgtEl>
                                        <p:attrNameLst>
                                          <p:attrName>fillcolor</p:attrName>
                                        </p:attrNameLst>
                                      </p:cBhvr>
                                      <p:by>
                                        <p:hsl h="0" s="-12549" l="-25098"/>
                                      </p:by>
                                    </p:animClr>
                                    <p:animClr clrSpc="hsl" dir="cw">
                                      <p:cBhvr>
                                        <p:cTn id="29" dur="500" fill="hold"/>
                                        <p:tgtEl>
                                          <p:spTgt spid="4">
                                            <p:txEl>
                                              <p:pRg st="3" end="3"/>
                                            </p:txEl>
                                          </p:spTgt>
                                        </p:tgtEl>
                                        <p:attrNameLst>
                                          <p:attrName>stroke.color</p:attrName>
                                        </p:attrNameLst>
                                      </p:cBhvr>
                                      <p:by>
                                        <p:hsl h="0" s="-12549" l="-25098"/>
                                      </p:by>
                                    </p:animClr>
                                    <p:set>
                                      <p:cBhvr>
                                        <p:cTn id="30" dur="500" fill="hold"/>
                                        <p:tgtEl>
                                          <p:spTgt spid="4">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nodeType="clickEffect">
                                  <p:stCondLst>
                                    <p:cond delay="0"/>
                                  </p:stCondLst>
                                  <p:childTnLst>
                                    <p:animClr clrSpc="hsl" dir="cw">
                                      <p:cBhvr override="childStyle">
                                        <p:cTn id="34" dur="500" fill="hold"/>
                                        <p:tgtEl>
                                          <p:spTgt spid="4">
                                            <p:txEl>
                                              <p:pRg st="4" end="4"/>
                                            </p:txEl>
                                          </p:spTgt>
                                        </p:tgtEl>
                                        <p:attrNameLst>
                                          <p:attrName>style.color</p:attrName>
                                        </p:attrNameLst>
                                      </p:cBhvr>
                                      <p:by>
                                        <p:hsl h="0" s="-12549" l="-25098"/>
                                      </p:by>
                                    </p:animClr>
                                    <p:animClr clrSpc="hsl" dir="cw">
                                      <p:cBhvr>
                                        <p:cTn id="35" dur="500" fill="hold"/>
                                        <p:tgtEl>
                                          <p:spTgt spid="4">
                                            <p:txEl>
                                              <p:pRg st="4" end="4"/>
                                            </p:txEl>
                                          </p:spTgt>
                                        </p:tgtEl>
                                        <p:attrNameLst>
                                          <p:attrName>fillcolor</p:attrName>
                                        </p:attrNameLst>
                                      </p:cBhvr>
                                      <p:by>
                                        <p:hsl h="0" s="-12549" l="-25098"/>
                                      </p:by>
                                    </p:animClr>
                                    <p:animClr clrSpc="hsl" dir="cw">
                                      <p:cBhvr>
                                        <p:cTn id="36" dur="500" fill="hold"/>
                                        <p:tgtEl>
                                          <p:spTgt spid="4">
                                            <p:txEl>
                                              <p:pRg st="4" end="4"/>
                                            </p:txEl>
                                          </p:spTgt>
                                        </p:tgtEl>
                                        <p:attrNameLst>
                                          <p:attrName>stroke.color</p:attrName>
                                        </p:attrNameLst>
                                      </p:cBhvr>
                                      <p:by>
                                        <p:hsl h="0" s="-12549" l="-25098"/>
                                      </p:by>
                                    </p:animClr>
                                    <p:set>
                                      <p:cBhvr>
                                        <p:cTn id="37" dur="500" fill="hold"/>
                                        <p:tgtEl>
                                          <p:spTgt spid="4">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4" presetClass="emph" presetSubtype="0" fill="hold" nodeType="clickEffect">
                                  <p:stCondLst>
                                    <p:cond delay="0"/>
                                  </p:stCondLst>
                                  <p:childTnLst>
                                    <p:animClr clrSpc="hsl" dir="cw">
                                      <p:cBhvr override="childStyle">
                                        <p:cTn id="41" dur="500" fill="hold"/>
                                        <p:tgtEl>
                                          <p:spTgt spid="4">
                                            <p:txEl>
                                              <p:pRg st="5" end="5"/>
                                            </p:txEl>
                                          </p:spTgt>
                                        </p:tgtEl>
                                        <p:attrNameLst>
                                          <p:attrName>style.color</p:attrName>
                                        </p:attrNameLst>
                                      </p:cBhvr>
                                      <p:by>
                                        <p:hsl h="0" s="-12549" l="-25098"/>
                                      </p:by>
                                    </p:animClr>
                                    <p:animClr clrSpc="hsl" dir="cw">
                                      <p:cBhvr>
                                        <p:cTn id="42" dur="500" fill="hold"/>
                                        <p:tgtEl>
                                          <p:spTgt spid="4">
                                            <p:txEl>
                                              <p:pRg st="5" end="5"/>
                                            </p:txEl>
                                          </p:spTgt>
                                        </p:tgtEl>
                                        <p:attrNameLst>
                                          <p:attrName>fillcolor</p:attrName>
                                        </p:attrNameLst>
                                      </p:cBhvr>
                                      <p:by>
                                        <p:hsl h="0" s="-12549" l="-25098"/>
                                      </p:by>
                                    </p:animClr>
                                    <p:animClr clrSpc="hsl" dir="cw">
                                      <p:cBhvr>
                                        <p:cTn id="43" dur="500" fill="hold"/>
                                        <p:tgtEl>
                                          <p:spTgt spid="4">
                                            <p:txEl>
                                              <p:pRg st="5" end="5"/>
                                            </p:txEl>
                                          </p:spTgt>
                                        </p:tgtEl>
                                        <p:attrNameLst>
                                          <p:attrName>stroke.color</p:attrName>
                                        </p:attrNameLst>
                                      </p:cBhvr>
                                      <p:by>
                                        <p:hsl h="0" s="-12549" l="-25098"/>
                                      </p:by>
                                    </p:animClr>
                                    <p:set>
                                      <p:cBhvr>
                                        <p:cTn id="44" dur="500" fill="hold"/>
                                        <p:tgtEl>
                                          <p:spTgt spid="4">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4" presetClass="emph" presetSubtype="0" fill="hold" nodeType="clickEffect">
                                  <p:stCondLst>
                                    <p:cond delay="0"/>
                                  </p:stCondLst>
                                  <p:childTnLst>
                                    <p:animClr clrSpc="hsl" dir="cw">
                                      <p:cBhvr override="childStyle">
                                        <p:cTn id="48" dur="500" fill="hold"/>
                                        <p:tgtEl>
                                          <p:spTgt spid="4">
                                            <p:txEl>
                                              <p:pRg st="6" end="6"/>
                                            </p:txEl>
                                          </p:spTgt>
                                        </p:tgtEl>
                                        <p:attrNameLst>
                                          <p:attrName>style.color</p:attrName>
                                        </p:attrNameLst>
                                      </p:cBhvr>
                                      <p:by>
                                        <p:hsl h="0" s="-12549" l="-25098"/>
                                      </p:by>
                                    </p:animClr>
                                    <p:animClr clrSpc="hsl" dir="cw">
                                      <p:cBhvr>
                                        <p:cTn id="49" dur="500" fill="hold"/>
                                        <p:tgtEl>
                                          <p:spTgt spid="4">
                                            <p:txEl>
                                              <p:pRg st="6" end="6"/>
                                            </p:txEl>
                                          </p:spTgt>
                                        </p:tgtEl>
                                        <p:attrNameLst>
                                          <p:attrName>fillcolor</p:attrName>
                                        </p:attrNameLst>
                                      </p:cBhvr>
                                      <p:by>
                                        <p:hsl h="0" s="-12549" l="-25098"/>
                                      </p:by>
                                    </p:animClr>
                                    <p:animClr clrSpc="hsl" dir="cw">
                                      <p:cBhvr>
                                        <p:cTn id="50" dur="500" fill="hold"/>
                                        <p:tgtEl>
                                          <p:spTgt spid="4">
                                            <p:txEl>
                                              <p:pRg st="6" end="6"/>
                                            </p:txEl>
                                          </p:spTgt>
                                        </p:tgtEl>
                                        <p:attrNameLst>
                                          <p:attrName>stroke.color</p:attrName>
                                        </p:attrNameLst>
                                      </p:cBhvr>
                                      <p:by>
                                        <p:hsl h="0" s="-12549" l="-25098"/>
                                      </p:by>
                                    </p:animClr>
                                    <p:set>
                                      <p:cBhvr>
                                        <p:cTn id="51" dur="500" fill="hold"/>
                                        <p:tgtEl>
                                          <p:spTgt spid="4">
                                            <p:txEl>
                                              <p:pRg st="6" end="6"/>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4" presetClass="emph" presetSubtype="0" fill="hold" nodeType="clickEffect">
                                  <p:stCondLst>
                                    <p:cond delay="0"/>
                                  </p:stCondLst>
                                  <p:childTnLst>
                                    <p:animClr clrSpc="hsl" dir="cw">
                                      <p:cBhvr override="childStyle">
                                        <p:cTn id="55" dur="500" fill="hold"/>
                                        <p:tgtEl>
                                          <p:spTgt spid="4">
                                            <p:txEl>
                                              <p:pRg st="7" end="7"/>
                                            </p:txEl>
                                          </p:spTgt>
                                        </p:tgtEl>
                                        <p:attrNameLst>
                                          <p:attrName>style.color</p:attrName>
                                        </p:attrNameLst>
                                      </p:cBhvr>
                                      <p:by>
                                        <p:hsl h="0" s="-12549" l="-25098"/>
                                      </p:by>
                                    </p:animClr>
                                    <p:animClr clrSpc="hsl" dir="cw">
                                      <p:cBhvr>
                                        <p:cTn id="56" dur="500" fill="hold"/>
                                        <p:tgtEl>
                                          <p:spTgt spid="4">
                                            <p:txEl>
                                              <p:pRg st="7" end="7"/>
                                            </p:txEl>
                                          </p:spTgt>
                                        </p:tgtEl>
                                        <p:attrNameLst>
                                          <p:attrName>fillcolor</p:attrName>
                                        </p:attrNameLst>
                                      </p:cBhvr>
                                      <p:by>
                                        <p:hsl h="0" s="-12549" l="-25098"/>
                                      </p:by>
                                    </p:animClr>
                                    <p:animClr clrSpc="hsl" dir="cw">
                                      <p:cBhvr>
                                        <p:cTn id="57" dur="500" fill="hold"/>
                                        <p:tgtEl>
                                          <p:spTgt spid="4">
                                            <p:txEl>
                                              <p:pRg st="7" end="7"/>
                                            </p:txEl>
                                          </p:spTgt>
                                        </p:tgtEl>
                                        <p:attrNameLst>
                                          <p:attrName>stroke.color</p:attrName>
                                        </p:attrNameLst>
                                      </p:cBhvr>
                                      <p:by>
                                        <p:hsl h="0" s="-12549" l="-25098"/>
                                      </p:by>
                                    </p:animClr>
                                    <p:set>
                                      <p:cBhvr>
                                        <p:cTn id="58" dur="500" fill="hold"/>
                                        <p:tgtEl>
                                          <p:spTgt spid="4">
                                            <p:txEl>
                                              <p:pRg st="7" end="7"/>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4" presetClass="emph" presetSubtype="0" fill="hold" nodeType="clickEffect">
                                  <p:stCondLst>
                                    <p:cond delay="0"/>
                                  </p:stCondLst>
                                  <p:childTnLst>
                                    <p:animClr clrSpc="hsl" dir="cw">
                                      <p:cBhvr override="childStyle">
                                        <p:cTn id="62" dur="500" fill="hold"/>
                                        <p:tgtEl>
                                          <p:spTgt spid="4">
                                            <p:txEl>
                                              <p:pRg st="8" end="8"/>
                                            </p:txEl>
                                          </p:spTgt>
                                        </p:tgtEl>
                                        <p:attrNameLst>
                                          <p:attrName>style.color</p:attrName>
                                        </p:attrNameLst>
                                      </p:cBhvr>
                                      <p:by>
                                        <p:hsl h="0" s="-12549" l="-25098"/>
                                      </p:by>
                                    </p:animClr>
                                    <p:animClr clrSpc="hsl" dir="cw">
                                      <p:cBhvr>
                                        <p:cTn id="63" dur="500" fill="hold"/>
                                        <p:tgtEl>
                                          <p:spTgt spid="4">
                                            <p:txEl>
                                              <p:pRg st="8" end="8"/>
                                            </p:txEl>
                                          </p:spTgt>
                                        </p:tgtEl>
                                        <p:attrNameLst>
                                          <p:attrName>fillcolor</p:attrName>
                                        </p:attrNameLst>
                                      </p:cBhvr>
                                      <p:by>
                                        <p:hsl h="0" s="-12549" l="-25098"/>
                                      </p:by>
                                    </p:animClr>
                                    <p:animClr clrSpc="hsl" dir="cw">
                                      <p:cBhvr>
                                        <p:cTn id="64" dur="500" fill="hold"/>
                                        <p:tgtEl>
                                          <p:spTgt spid="4">
                                            <p:txEl>
                                              <p:pRg st="8" end="8"/>
                                            </p:txEl>
                                          </p:spTgt>
                                        </p:tgtEl>
                                        <p:attrNameLst>
                                          <p:attrName>stroke.color</p:attrName>
                                        </p:attrNameLst>
                                      </p:cBhvr>
                                      <p:by>
                                        <p:hsl h="0" s="-12549" l="-25098"/>
                                      </p:by>
                                    </p:animClr>
                                    <p:set>
                                      <p:cBhvr>
                                        <p:cTn id="65" dur="500" fill="hold"/>
                                        <p:tgtEl>
                                          <p:spTgt spid="4">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sk-SK" sz="3200"/>
              <a:t>Vážený priemer zohľadňujúci dôveru</a:t>
            </a:r>
          </a:p>
        </p:txBody>
      </p:sp>
      <p:pic>
        <p:nvPicPr>
          <p:cNvPr id="9" name="Content Placeholder 8">
            <a:extLst>
              <a:ext uri="{FF2B5EF4-FFF2-40B4-BE49-F238E27FC236}">
                <a16:creationId xmlns:a16="http://schemas.microsoft.com/office/drawing/2014/main" id="{2408BFD9-351E-4F7D-921D-36A17537C852}"/>
              </a:ext>
            </a:extLst>
          </p:cNvPr>
          <p:cNvPicPr>
            <a:picLocks noGrp="1" noChangeAspect="1"/>
          </p:cNvPicPr>
          <p:nvPr>
            <p:ph sz="quarter" idx="14"/>
          </p:nvPr>
        </p:nvPicPr>
        <p:blipFill>
          <a:blip r:embed="rId3"/>
          <a:stretch>
            <a:fillRect/>
          </a:stretch>
        </p:blipFill>
        <p:spPr>
          <a:xfrm>
            <a:off x="452760" y="2263806"/>
            <a:ext cx="10901039" cy="3213716"/>
          </a:xfrm>
          <a:prstGeom prst="rect">
            <a:avLst/>
          </a:prstGeom>
        </p:spPr>
      </p:pic>
      <p:sp>
        <p:nvSpPr>
          <p:cNvPr id="11" name="Footer Placeholder 10">
            <a:extLst>
              <a:ext uri="{FF2B5EF4-FFF2-40B4-BE49-F238E27FC236}">
                <a16:creationId xmlns:a16="http://schemas.microsoft.com/office/drawing/2014/main" id="{FFA1E95F-4E96-4124-B53E-0B305EC9D75A}"/>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7816815D-92F7-4052-92DF-1821EE770AFF}"/>
              </a:ext>
            </a:extLst>
          </p:cNvPr>
          <p:cNvSpPr>
            <a:spLocks noGrp="1"/>
          </p:cNvSpPr>
          <p:nvPr>
            <p:ph type="sldNum" sz="quarter" idx="12"/>
          </p:nvPr>
        </p:nvSpPr>
        <p:spPr/>
        <p:txBody>
          <a:bodyPr/>
          <a:lstStyle/>
          <a:p>
            <a:fld id="{5DD979C4-B72D-9549-BD86-64D2882017CF}" type="slidenum">
              <a:rPr lang="sk-SK" smtClean="0"/>
              <a:pPr/>
              <a:t>24</a:t>
            </a:fld>
            <a:endParaRPr lang="sk-SK"/>
          </a:p>
        </p:txBody>
      </p:sp>
    </p:spTree>
    <p:extLst>
      <p:ext uri="{BB962C8B-B14F-4D97-AF65-F5344CB8AC3E}">
        <p14:creationId xmlns:p14="http://schemas.microsoft.com/office/powerpoint/2010/main" val="3487097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838200" y="515810"/>
            <a:ext cx="10515600" cy="935038"/>
          </a:xfrm>
        </p:spPr>
        <p:txBody>
          <a:bodyPr>
            <a:normAutofit lnSpcReduction="10000"/>
          </a:bodyPr>
          <a:lstStyle/>
          <a:p>
            <a:r>
              <a:rPr lang="sk-SK" sz="3200"/>
              <a:t>Black-</a:t>
            </a:r>
            <a:r>
              <a:rPr lang="sk-SK" sz="3200" err="1"/>
              <a:t>Litterman</a:t>
            </a:r>
            <a:r>
              <a:rPr lang="sk-SK" sz="3200"/>
              <a:t> model: Aplikácia v podmienkach NBS:</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a:xfrm>
            <a:off x="838199" y="1633728"/>
            <a:ext cx="4331207" cy="4130485"/>
          </a:xfrm>
        </p:spPr>
        <p:txBody>
          <a:bodyPr>
            <a:normAutofit fontScale="62500" lnSpcReduction="20000"/>
          </a:bodyPr>
          <a:lstStyle/>
          <a:p>
            <a:r>
              <a:rPr lang="sk-SK" sz="2800" u="sng">
                <a:solidFill>
                  <a:schemeClr val="bg2"/>
                </a:solidFill>
              </a:rPr>
              <a:t>Prior </a:t>
            </a:r>
            <a:r>
              <a:rPr lang="sk-SK" sz="2800" u="sng" err="1">
                <a:solidFill>
                  <a:schemeClr val="bg2"/>
                </a:solidFill>
              </a:rPr>
              <a:t>distribution</a:t>
            </a:r>
            <a:r>
              <a:rPr lang="sk-SK" sz="2800" u="sng">
                <a:solidFill>
                  <a:schemeClr val="bg2"/>
                </a:solidFill>
              </a:rPr>
              <a:t>: </a:t>
            </a:r>
          </a:p>
          <a:p>
            <a:pPr marL="457200" indent="-457200">
              <a:buFont typeface="Arial" panose="020B0604020202020204" pitchFamily="34" charset="0"/>
              <a:buChar char="•"/>
            </a:pPr>
            <a:r>
              <a:rPr lang="el-GR" sz="2400">
                <a:solidFill>
                  <a:schemeClr val="bg2"/>
                </a:solidFill>
              </a:rPr>
              <a:t>Π</a:t>
            </a:r>
            <a:r>
              <a:rPr lang="sk-SK" sz="2400">
                <a:solidFill>
                  <a:schemeClr val="bg2"/>
                </a:solidFill>
              </a:rPr>
              <a:t> – historické priemerné ročné výnosy </a:t>
            </a:r>
          </a:p>
          <a:p>
            <a:pPr marL="457200" indent="-457200">
              <a:buFont typeface="Arial" panose="020B0604020202020204" pitchFamily="34" charset="0"/>
              <a:buChar char="•"/>
            </a:pPr>
            <a:r>
              <a:rPr lang="sk-SK" sz="2400" err="1">
                <a:solidFill>
                  <a:schemeClr val="bg2"/>
                </a:solidFill>
              </a:rPr>
              <a:t>Volatilita</a:t>
            </a:r>
            <a:r>
              <a:rPr lang="sk-SK" sz="2400">
                <a:solidFill>
                  <a:schemeClr val="bg2"/>
                </a:solidFill>
              </a:rPr>
              <a:t> (</a:t>
            </a:r>
            <a:r>
              <a:rPr lang="el-GR" sz="2400">
                <a:solidFill>
                  <a:schemeClr val="bg2"/>
                </a:solidFill>
              </a:rPr>
              <a:t>τ</a:t>
            </a:r>
            <a:r>
              <a:rPr lang="sk-SK" sz="2400">
                <a:solidFill>
                  <a:schemeClr val="bg2"/>
                </a:solidFill>
              </a:rPr>
              <a:t>Ʃ ) = miera </a:t>
            </a:r>
            <a:r>
              <a:rPr lang="sk-SK" sz="2400" err="1">
                <a:solidFill>
                  <a:schemeClr val="bg2"/>
                </a:solidFill>
              </a:rPr>
              <a:t>dôve</a:t>
            </a:r>
            <a:r>
              <a:rPr lang="en-US" sz="2400" err="1">
                <a:solidFill>
                  <a:schemeClr val="bg2"/>
                </a:solidFill>
              </a:rPr>
              <a:t>ry</a:t>
            </a:r>
            <a:endParaRPr lang="en-US" sz="2400">
              <a:solidFill>
                <a:schemeClr val="bg2"/>
              </a:solidFill>
            </a:endParaRPr>
          </a:p>
          <a:p>
            <a:pPr marL="457200" indent="-457200">
              <a:buFont typeface="Arial" panose="020B0604020202020204" pitchFamily="34" charset="0"/>
              <a:buChar char="•"/>
            </a:pPr>
            <a:r>
              <a:rPr lang="el-GR" sz="2400">
                <a:solidFill>
                  <a:schemeClr val="bg2"/>
                </a:solidFill>
              </a:rPr>
              <a:t>τ</a:t>
            </a:r>
            <a:r>
              <a:rPr lang="en-US" sz="2400">
                <a:solidFill>
                  <a:schemeClr val="bg2"/>
                </a:solidFill>
              </a:rPr>
              <a:t> &lt;&lt; 1</a:t>
            </a:r>
            <a:endParaRPr lang="sk-SK" sz="2400">
              <a:solidFill>
                <a:schemeClr val="bg2"/>
              </a:solidFill>
            </a:endParaRPr>
          </a:p>
          <a:p>
            <a:endParaRPr lang="sk-SK" sz="2800" u="sng">
              <a:solidFill>
                <a:schemeClr val="bg2"/>
              </a:solidFill>
            </a:endParaRPr>
          </a:p>
          <a:p>
            <a:r>
              <a:rPr lang="sk-SK" sz="2800" u="sng" err="1">
                <a:solidFill>
                  <a:schemeClr val="bg2"/>
                </a:solidFill>
              </a:rPr>
              <a:t>View</a:t>
            </a:r>
            <a:r>
              <a:rPr lang="sk-SK" sz="2800" u="sng">
                <a:solidFill>
                  <a:schemeClr val="bg2"/>
                </a:solidFill>
              </a:rPr>
              <a:t> </a:t>
            </a:r>
            <a:r>
              <a:rPr lang="sk-SK" sz="2800" u="sng" err="1">
                <a:solidFill>
                  <a:schemeClr val="bg2"/>
                </a:solidFill>
              </a:rPr>
              <a:t>distribution</a:t>
            </a:r>
            <a:r>
              <a:rPr lang="sk-SK" sz="2800" u="sng">
                <a:solidFill>
                  <a:schemeClr val="bg2"/>
                </a:solidFill>
              </a:rPr>
              <a:t> (rozdelenie externých odhadov): </a:t>
            </a:r>
          </a:p>
          <a:p>
            <a:pPr marL="457200" indent="-457200">
              <a:buFont typeface="Arial" panose="020B0604020202020204" pitchFamily="34" charset="0"/>
              <a:buChar char="•"/>
            </a:pPr>
            <a:r>
              <a:rPr lang="sk-SK" sz="2400">
                <a:solidFill>
                  <a:schemeClr val="bg2"/>
                </a:solidFill>
              </a:rPr>
              <a:t>Q: priemer odhadov investičných bánk</a:t>
            </a:r>
          </a:p>
          <a:p>
            <a:pPr marL="457200" indent="-457200">
              <a:buFont typeface="Arial" panose="020B0604020202020204" pitchFamily="34" charset="0"/>
              <a:buChar char="•"/>
            </a:pPr>
            <a:r>
              <a:rPr lang="el-GR" sz="2400">
                <a:solidFill>
                  <a:schemeClr val="bg2"/>
                </a:solidFill>
              </a:rPr>
              <a:t>Ω</a:t>
            </a:r>
            <a:r>
              <a:rPr lang="sk-SK" sz="2400">
                <a:solidFill>
                  <a:schemeClr val="bg2"/>
                </a:solidFill>
              </a:rPr>
              <a:t>: miera dôvery</a:t>
            </a:r>
          </a:p>
          <a:p>
            <a:endParaRPr lang="sk-SK" sz="2800">
              <a:solidFill>
                <a:schemeClr val="bg2"/>
              </a:solidFill>
            </a:endParaRPr>
          </a:p>
          <a:p>
            <a:r>
              <a:rPr lang="el-GR" sz="2400">
                <a:solidFill>
                  <a:schemeClr val="bg2"/>
                </a:solidFill>
              </a:rPr>
              <a:t>Π</a:t>
            </a:r>
            <a:r>
              <a:rPr lang="sk-SK" sz="2400" baseline="-2000">
                <a:solidFill>
                  <a:schemeClr val="bg2"/>
                </a:solidFill>
              </a:rPr>
              <a:t>BL = </a:t>
            </a:r>
            <a:r>
              <a:rPr lang="sk-SK" sz="2400">
                <a:solidFill>
                  <a:schemeClr val="bg2"/>
                </a:solidFill>
              </a:rPr>
              <a:t>vážený priemer, váha závisí: </a:t>
            </a:r>
          </a:p>
          <a:p>
            <a:pPr marL="457200" indent="-457200">
              <a:buFont typeface="Arial" panose="020B0604020202020204" pitchFamily="34" charset="0"/>
              <a:buChar char="•"/>
            </a:pPr>
            <a:r>
              <a:rPr lang="sk-SK" sz="2400">
                <a:solidFill>
                  <a:schemeClr val="bg2"/>
                </a:solidFill>
              </a:rPr>
              <a:t>miery neistoty odhadov</a:t>
            </a:r>
          </a:p>
          <a:p>
            <a:pPr marL="457200" indent="-457200">
              <a:buFont typeface="Arial" panose="020B0604020202020204" pitchFamily="34" charset="0"/>
              <a:buChar char="•"/>
            </a:pPr>
            <a:r>
              <a:rPr lang="sk-SK" sz="2400">
                <a:solidFill>
                  <a:schemeClr val="bg2"/>
                </a:solidFill>
              </a:rPr>
              <a:t>korelácie výnosov</a:t>
            </a:r>
          </a:p>
          <a:p>
            <a:pPr marL="457200" indent="-457200">
              <a:buFont typeface="Arial" panose="020B0604020202020204" pitchFamily="34" charset="0"/>
              <a:buChar char="•"/>
            </a:pPr>
            <a:r>
              <a:rPr lang="sk-SK" sz="2400">
                <a:solidFill>
                  <a:schemeClr val="bg2"/>
                </a:solidFill>
              </a:rPr>
              <a:t>Vstup do MV optimalizácie</a:t>
            </a:r>
          </a:p>
        </p:txBody>
      </p:sp>
      <p:sp>
        <p:nvSpPr>
          <p:cNvPr id="8" name="Footer Placeholder 7">
            <a:extLst>
              <a:ext uri="{FF2B5EF4-FFF2-40B4-BE49-F238E27FC236}">
                <a16:creationId xmlns:a16="http://schemas.microsoft.com/office/drawing/2014/main" id="{8C711AAA-440C-4CAD-89F2-D20FE9BE680A}"/>
              </a:ext>
            </a:extLst>
          </p:cNvPr>
          <p:cNvSpPr>
            <a:spLocks noGrp="1"/>
          </p:cNvSpPr>
          <p:nvPr>
            <p:ph type="ftr" sz="quarter" idx="11"/>
          </p:nvPr>
        </p:nvSpPr>
        <p:spPr/>
        <p:txBody>
          <a:bodyPr/>
          <a:lstStyle/>
          <a:p>
            <a:r>
              <a:rPr lang="en-GB"/>
              <a:t>Status report SAA - September 2021</a:t>
            </a:r>
            <a:endParaRPr lang="sk-SK"/>
          </a:p>
        </p:txBody>
      </p:sp>
      <p:pic>
        <p:nvPicPr>
          <p:cNvPr id="6" name="Picture 5">
            <a:extLst>
              <a:ext uri="{FF2B5EF4-FFF2-40B4-BE49-F238E27FC236}">
                <a16:creationId xmlns:a16="http://schemas.microsoft.com/office/drawing/2014/main" id="{29CE87A8-501C-4A6B-8130-39775D29B7FE}"/>
              </a:ext>
            </a:extLst>
          </p:cNvPr>
          <p:cNvPicPr>
            <a:picLocks noChangeAspect="1"/>
          </p:cNvPicPr>
          <p:nvPr/>
        </p:nvPicPr>
        <p:blipFill>
          <a:blip r:embed="rId3"/>
          <a:stretch>
            <a:fillRect/>
          </a:stretch>
        </p:blipFill>
        <p:spPr>
          <a:xfrm>
            <a:off x="5169407" y="1450848"/>
            <a:ext cx="6765867" cy="4599129"/>
          </a:xfrm>
          <a:prstGeom prst="rect">
            <a:avLst/>
          </a:prstGeom>
        </p:spPr>
      </p:pic>
      <p:sp>
        <p:nvSpPr>
          <p:cNvPr id="2" name="Slide Number Placeholder 1">
            <a:extLst>
              <a:ext uri="{FF2B5EF4-FFF2-40B4-BE49-F238E27FC236}">
                <a16:creationId xmlns:a16="http://schemas.microsoft.com/office/drawing/2014/main" id="{4BE6F0C0-0C32-417A-9ABB-3AF69833E295}"/>
              </a:ext>
            </a:extLst>
          </p:cNvPr>
          <p:cNvSpPr>
            <a:spLocks noGrp="1"/>
          </p:cNvSpPr>
          <p:nvPr>
            <p:ph type="sldNum" sz="quarter" idx="12"/>
          </p:nvPr>
        </p:nvSpPr>
        <p:spPr/>
        <p:txBody>
          <a:bodyPr/>
          <a:lstStyle/>
          <a:p>
            <a:fld id="{5DD979C4-B72D-9549-BD86-64D2882017CF}" type="slidenum">
              <a:rPr lang="sk-SK" smtClean="0"/>
              <a:pPr/>
              <a:t>25</a:t>
            </a:fld>
            <a:endParaRPr lang="sk-SK"/>
          </a:p>
        </p:txBody>
      </p:sp>
    </p:spTree>
    <p:extLst>
      <p:ext uri="{BB962C8B-B14F-4D97-AF65-F5344CB8AC3E}">
        <p14:creationId xmlns:p14="http://schemas.microsoft.com/office/powerpoint/2010/main" val="174685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4">
                                            <p:txEl>
                                              <p:pRg st="2" end="2"/>
                                            </p:txEl>
                                          </p:spTgt>
                                        </p:tgtEl>
                                        <p:attrNameLst>
                                          <p:attrName>style.color</p:attrName>
                                        </p:attrNameLst>
                                      </p:cBhvr>
                                      <p:by>
                                        <p:hsl h="0" s="-12549" l="-25098"/>
                                      </p:by>
                                    </p:animClr>
                                    <p:animClr clrSpc="hsl" dir="cw">
                                      <p:cBhvr>
                                        <p:cTn id="21" dur="500" fill="hold"/>
                                        <p:tgtEl>
                                          <p:spTgt spid="4">
                                            <p:txEl>
                                              <p:pRg st="2" end="2"/>
                                            </p:txEl>
                                          </p:spTgt>
                                        </p:tgtEl>
                                        <p:attrNameLst>
                                          <p:attrName>fillcolor</p:attrName>
                                        </p:attrNameLst>
                                      </p:cBhvr>
                                      <p:by>
                                        <p:hsl h="0" s="-12549" l="-25098"/>
                                      </p:by>
                                    </p:animClr>
                                    <p:animClr clrSpc="hsl" dir="cw">
                                      <p:cBhvr>
                                        <p:cTn id="22" dur="500" fill="hold"/>
                                        <p:tgtEl>
                                          <p:spTgt spid="4">
                                            <p:txEl>
                                              <p:pRg st="2" end="2"/>
                                            </p:txEl>
                                          </p:spTgt>
                                        </p:tgtEl>
                                        <p:attrNameLst>
                                          <p:attrName>stroke.color</p:attrName>
                                        </p:attrNameLst>
                                      </p:cBhvr>
                                      <p:by>
                                        <p:hsl h="0" s="-12549" l="-25098"/>
                                      </p:by>
                                    </p:animClr>
                                    <p:set>
                                      <p:cBhvr>
                                        <p:cTn id="23" dur="500" fill="hold"/>
                                        <p:tgtEl>
                                          <p:spTgt spid="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4">
                                            <p:txEl>
                                              <p:pRg st="3" end="3"/>
                                            </p:txEl>
                                          </p:spTgt>
                                        </p:tgtEl>
                                        <p:attrNameLst>
                                          <p:attrName>style.color</p:attrName>
                                        </p:attrNameLst>
                                      </p:cBhvr>
                                      <p:by>
                                        <p:hsl h="0" s="-12549" l="-25098"/>
                                      </p:by>
                                    </p:animClr>
                                    <p:animClr clrSpc="hsl" dir="cw">
                                      <p:cBhvr>
                                        <p:cTn id="28" dur="500" fill="hold"/>
                                        <p:tgtEl>
                                          <p:spTgt spid="4">
                                            <p:txEl>
                                              <p:pRg st="3" end="3"/>
                                            </p:txEl>
                                          </p:spTgt>
                                        </p:tgtEl>
                                        <p:attrNameLst>
                                          <p:attrName>fillcolor</p:attrName>
                                        </p:attrNameLst>
                                      </p:cBhvr>
                                      <p:by>
                                        <p:hsl h="0" s="-12549" l="-25098"/>
                                      </p:by>
                                    </p:animClr>
                                    <p:animClr clrSpc="hsl" dir="cw">
                                      <p:cBhvr>
                                        <p:cTn id="29" dur="500" fill="hold"/>
                                        <p:tgtEl>
                                          <p:spTgt spid="4">
                                            <p:txEl>
                                              <p:pRg st="3" end="3"/>
                                            </p:txEl>
                                          </p:spTgt>
                                        </p:tgtEl>
                                        <p:attrNameLst>
                                          <p:attrName>stroke.color</p:attrName>
                                        </p:attrNameLst>
                                      </p:cBhvr>
                                      <p:by>
                                        <p:hsl h="0" s="-12549" l="-25098"/>
                                      </p:by>
                                    </p:animClr>
                                    <p:set>
                                      <p:cBhvr>
                                        <p:cTn id="30" dur="500" fill="hold"/>
                                        <p:tgtEl>
                                          <p:spTgt spid="4">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nodeType="clickEffect">
                                  <p:stCondLst>
                                    <p:cond delay="0"/>
                                  </p:stCondLst>
                                  <p:childTnLst>
                                    <p:animClr clrSpc="hsl" dir="cw">
                                      <p:cBhvr override="childStyle">
                                        <p:cTn id="34" dur="500" fill="hold"/>
                                        <p:tgtEl>
                                          <p:spTgt spid="4">
                                            <p:txEl>
                                              <p:pRg st="5" end="5"/>
                                            </p:txEl>
                                          </p:spTgt>
                                        </p:tgtEl>
                                        <p:attrNameLst>
                                          <p:attrName>style.color</p:attrName>
                                        </p:attrNameLst>
                                      </p:cBhvr>
                                      <p:by>
                                        <p:hsl h="0" s="-12549" l="-25098"/>
                                      </p:by>
                                    </p:animClr>
                                    <p:animClr clrSpc="hsl" dir="cw">
                                      <p:cBhvr>
                                        <p:cTn id="35" dur="500" fill="hold"/>
                                        <p:tgtEl>
                                          <p:spTgt spid="4">
                                            <p:txEl>
                                              <p:pRg st="5" end="5"/>
                                            </p:txEl>
                                          </p:spTgt>
                                        </p:tgtEl>
                                        <p:attrNameLst>
                                          <p:attrName>fillcolor</p:attrName>
                                        </p:attrNameLst>
                                      </p:cBhvr>
                                      <p:by>
                                        <p:hsl h="0" s="-12549" l="-25098"/>
                                      </p:by>
                                    </p:animClr>
                                    <p:animClr clrSpc="hsl" dir="cw">
                                      <p:cBhvr>
                                        <p:cTn id="36" dur="500" fill="hold"/>
                                        <p:tgtEl>
                                          <p:spTgt spid="4">
                                            <p:txEl>
                                              <p:pRg st="5" end="5"/>
                                            </p:txEl>
                                          </p:spTgt>
                                        </p:tgtEl>
                                        <p:attrNameLst>
                                          <p:attrName>stroke.color</p:attrName>
                                        </p:attrNameLst>
                                      </p:cBhvr>
                                      <p:by>
                                        <p:hsl h="0" s="-12549" l="-25098"/>
                                      </p:by>
                                    </p:animClr>
                                    <p:set>
                                      <p:cBhvr>
                                        <p:cTn id="37" dur="500" fill="hold"/>
                                        <p:tgtEl>
                                          <p:spTgt spid="4">
                                            <p:txEl>
                                              <p:pRg st="5" end="5"/>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4" presetClass="emph" presetSubtype="0" fill="hold" nodeType="clickEffect">
                                  <p:stCondLst>
                                    <p:cond delay="0"/>
                                  </p:stCondLst>
                                  <p:childTnLst>
                                    <p:animClr clrSpc="hsl" dir="cw">
                                      <p:cBhvr override="childStyle">
                                        <p:cTn id="41" dur="500" fill="hold"/>
                                        <p:tgtEl>
                                          <p:spTgt spid="4">
                                            <p:txEl>
                                              <p:pRg st="6" end="6"/>
                                            </p:txEl>
                                          </p:spTgt>
                                        </p:tgtEl>
                                        <p:attrNameLst>
                                          <p:attrName>style.color</p:attrName>
                                        </p:attrNameLst>
                                      </p:cBhvr>
                                      <p:by>
                                        <p:hsl h="0" s="-12549" l="-25098"/>
                                      </p:by>
                                    </p:animClr>
                                    <p:animClr clrSpc="hsl" dir="cw">
                                      <p:cBhvr>
                                        <p:cTn id="42" dur="500" fill="hold"/>
                                        <p:tgtEl>
                                          <p:spTgt spid="4">
                                            <p:txEl>
                                              <p:pRg st="6" end="6"/>
                                            </p:txEl>
                                          </p:spTgt>
                                        </p:tgtEl>
                                        <p:attrNameLst>
                                          <p:attrName>fillcolor</p:attrName>
                                        </p:attrNameLst>
                                      </p:cBhvr>
                                      <p:by>
                                        <p:hsl h="0" s="-12549" l="-25098"/>
                                      </p:by>
                                    </p:animClr>
                                    <p:animClr clrSpc="hsl" dir="cw">
                                      <p:cBhvr>
                                        <p:cTn id="43" dur="500" fill="hold"/>
                                        <p:tgtEl>
                                          <p:spTgt spid="4">
                                            <p:txEl>
                                              <p:pRg st="6" end="6"/>
                                            </p:txEl>
                                          </p:spTgt>
                                        </p:tgtEl>
                                        <p:attrNameLst>
                                          <p:attrName>stroke.color</p:attrName>
                                        </p:attrNameLst>
                                      </p:cBhvr>
                                      <p:by>
                                        <p:hsl h="0" s="-12549" l="-25098"/>
                                      </p:by>
                                    </p:animClr>
                                    <p:set>
                                      <p:cBhvr>
                                        <p:cTn id="44" dur="500" fill="hold"/>
                                        <p:tgtEl>
                                          <p:spTgt spid="4">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4" presetClass="emph" presetSubtype="0" fill="hold" nodeType="clickEffect">
                                  <p:stCondLst>
                                    <p:cond delay="0"/>
                                  </p:stCondLst>
                                  <p:childTnLst>
                                    <p:animClr clrSpc="hsl" dir="cw">
                                      <p:cBhvr override="childStyle">
                                        <p:cTn id="48" dur="500" fill="hold"/>
                                        <p:tgtEl>
                                          <p:spTgt spid="4">
                                            <p:txEl>
                                              <p:pRg st="7" end="7"/>
                                            </p:txEl>
                                          </p:spTgt>
                                        </p:tgtEl>
                                        <p:attrNameLst>
                                          <p:attrName>style.color</p:attrName>
                                        </p:attrNameLst>
                                      </p:cBhvr>
                                      <p:by>
                                        <p:hsl h="0" s="-12549" l="-25098"/>
                                      </p:by>
                                    </p:animClr>
                                    <p:animClr clrSpc="hsl" dir="cw">
                                      <p:cBhvr>
                                        <p:cTn id="49" dur="500" fill="hold"/>
                                        <p:tgtEl>
                                          <p:spTgt spid="4">
                                            <p:txEl>
                                              <p:pRg st="7" end="7"/>
                                            </p:txEl>
                                          </p:spTgt>
                                        </p:tgtEl>
                                        <p:attrNameLst>
                                          <p:attrName>fillcolor</p:attrName>
                                        </p:attrNameLst>
                                      </p:cBhvr>
                                      <p:by>
                                        <p:hsl h="0" s="-12549" l="-25098"/>
                                      </p:by>
                                    </p:animClr>
                                    <p:animClr clrSpc="hsl" dir="cw">
                                      <p:cBhvr>
                                        <p:cTn id="50" dur="500" fill="hold"/>
                                        <p:tgtEl>
                                          <p:spTgt spid="4">
                                            <p:txEl>
                                              <p:pRg st="7" end="7"/>
                                            </p:txEl>
                                          </p:spTgt>
                                        </p:tgtEl>
                                        <p:attrNameLst>
                                          <p:attrName>stroke.color</p:attrName>
                                        </p:attrNameLst>
                                      </p:cBhvr>
                                      <p:by>
                                        <p:hsl h="0" s="-12549" l="-25098"/>
                                      </p:by>
                                    </p:animClr>
                                    <p:set>
                                      <p:cBhvr>
                                        <p:cTn id="51" dur="500" fill="hold"/>
                                        <p:tgtEl>
                                          <p:spTgt spid="4">
                                            <p:txEl>
                                              <p:pRg st="7" end="7"/>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4" presetClass="emph" presetSubtype="0" fill="hold" nodeType="clickEffect">
                                  <p:stCondLst>
                                    <p:cond delay="0"/>
                                  </p:stCondLst>
                                  <p:childTnLst>
                                    <p:animClr clrSpc="hsl" dir="cw">
                                      <p:cBhvr override="childStyle">
                                        <p:cTn id="55" dur="500" fill="hold"/>
                                        <p:tgtEl>
                                          <p:spTgt spid="4">
                                            <p:txEl>
                                              <p:pRg st="9" end="9"/>
                                            </p:txEl>
                                          </p:spTgt>
                                        </p:tgtEl>
                                        <p:attrNameLst>
                                          <p:attrName>style.color</p:attrName>
                                        </p:attrNameLst>
                                      </p:cBhvr>
                                      <p:by>
                                        <p:hsl h="0" s="-12549" l="-25098"/>
                                      </p:by>
                                    </p:animClr>
                                    <p:animClr clrSpc="hsl" dir="cw">
                                      <p:cBhvr>
                                        <p:cTn id="56" dur="500" fill="hold"/>
                                        <p:tgtEl>
                                          <p:spTgt spid="4">
                                            <p:txEl>
                                              <p:pRg st="9" end="9"/>
                                            </p:txEl>
                                          </p:spTgt>
                                        </p:tgtEl>
                                        <p:attrNameLst>
                                          <p:attrName>fillcolor</p:attrName>
                                        </p:attrNameLst>
                                      </p:cBhvr>
                                      <p:by>
                                        <p:hsl h="0" s="-12549" l="-25098"/>
                                      </p:by>
                                    </p:animClr>
                                    <p:animClr clrSpc="hsl" dir="cw">
                                      <p:cBhvr>
                                        <p:cTn id="57" dur="500" fill="hold"/>
                                        <p:tgtEl>
                                          <p:spTgt spid="4">
                                            <p:txEl>
                                              <p:pRg st="9" end="9"/>
                                            </p:txEl>
                                          </p:spTgt>
                                        </p:tgtEl>
                                        <p:attrNameLst>
                                          <p:attrName>stroke.color</p:attrName>
                                        </p:attrNameLst>
                                      </p:cBhvr>
                                      <p:by>
                                        <p:hsl h="0" s="-12549" l="-25098"/>
                                      </p:by>
                                    </p:animClr>
                                    <p:set>
                                      <p:cBhvr>
                                        <p:cTn id="58" dur="500" fill="hold"/>
                                        <p:tgtEl>
                                          <p:spTgt spid="4">
                                            <p:txEl>
                                              <p:pRg st="9" end="9"/>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4" presetClass="emph" presetSubtype="0" fill="hold" nodeType="clickEffect">
                                  <p:stCondLst>
                                    <p:cond delay="0"/>
                                  </p:stCondLst>
                                  <p:childTnLst>
                                    <p:animClr clrSpc="hsl" dir="cw">
                                      <p:cBhvr override="childStyle">
                                        <p:cTn id="62" dur="500" fill="hold"/>
                                        <p:tgtEl>
                                          <p:spTgt spid="4">
                                            <p:txEl>
                                              <p:pRg st="10" end="10"/>
                                            </p:txEl>
                                          </p:spTgt>
                                        </p:tgtEl>
                                        <p:attrNameLst>
                                          <p:attrName>style.color</p:attrName>
                                        </p:attrNameLst>
                                      </p:cBhvr>
                                      <p:by>
                                        <p:hsl h="0" s="-12549" l="-25098"/>
                                      </p:by>
                                    </p:animClr>
                                    <p:animClr clrSpc="hsl" dir="cw">
                                      <p:cBhvr>
                                        <p:cTn id="63" dur="500" fill="hold"/>
                                        <p:tgtEl>
                                          <p:spTgt spid="4">
                                            <p:txEl>
                                              <p:pRg st="10" end="10"/>
                                            </p:txEl>
                                          </p:spTgt>
                                        </p:tgtEl>
                                        <p:attrNameLst>
                                          <p:attrName>fillcolor</p:attrName>
                                        </p:attrNameLst>
                                      </p:cBhvr>
                                      <p:by>
                                        <p:hsl h="0" s="-12549" l="-25098"/>
                                      </p:by>
                                    </p:animClr>
                                    <p:animClr clrSpc="hsl" dir="cw">
                                      <p:cBhvr>
                                        <p:cTn id="64" dur="500" fill="hold"/>
                                        <p:tgtEl>
                                          <p:spTgt spid="4">
                                            <p:txEl>
                                              <p:pRg st="10" end="10"/>
                                            </p:txEl>
                                          </p:spTgt>
                                        </p:tgtEl>
                                        <p:attrNameLst>
                                          <p:attrName>stroke.color</p:attrName>
                                        </p:attrNameLst>
                                      </p:cBhvr>
                                      <p:by>
                                        <p:hsl h="0" s="-12549" l="-25098"/>
                                      </p:by>
                                    </p:animClr>
                                    <p:set>
                                      <p:cBhvr>
                                        <p:cTn id="65" dur="500" fill="hold"/>
                                        <p:tgtEl>
                                          <p:spTgt spid="4">
                                            <p:txEl>
                                              <p:pRg st="10" end="10"/>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4" presetClass="emph" presetSubtype="0" fill="hold" nodeType="clickEffect">
                                  <p:stCondLst>
                                    <p:cond delay="0"/>
                                  </p:stCondLst>
                                  <p:childTnLst>
                                    <p:animClr clrSpc="hsl" dir="cw">
                                      <p:cBhvr override="childStyle">
                                        <p:cTn id="69" dur="500" fill="hold"/>
                                        <p:tgtEl>
                                          <p:spTgt spid="4">
                                            <p:txEl>
                                              <p:pRg st="11" end="11"/>
                                            </p:txEl>
                                          </p:spTgt>
                                        </p:tgtEl>
                                        <p:attrNameLst>
                                          <p:attrName>style.color</p:attrName>
                                        </p:attrNameLst>
                                      </p:cBhvr>
                                      <p:by>
                                        <p:hsl h="0" s="-12549" l="-25098"/>
                                      </p:by>
                                    </p:animClr>
                                    <p:animClr clrSpc="hsl" dir="cw">
                                      <p:cBhvr>
                                        <p:cTn id="70" dur="500" fill="hold"/>
                                        <p:tgtEl>
                                          <p:spTgt spid="4">
                                            <p:txEl>
                                              <p:pRg st="11" end="11"/>
                                            </p:txEl>
                                          </p:spTgt>
                                        </p:tgtEl>
                                        <p:attrNameLst>
                                          <p:attrName>fillcolor</p:attrName>
                                        </p:attrNameLst>
                                      </p:cBhvr>
                                      <p:by>
                                        <p:hsl h="0" s="-12549" l="-25098"/>
                                      </p:by>
                                    </p:animClr>
                                    <p:animClr clrSpc="hsl" dir="cw">
                                      <p:cBhvr>
                                        <p:cTn id="71" dur="500" fill="hold"/>
                                        <p:tgtEl>
                                          <p:spTgt spid="4">
                                            <p:txEl>
                                              <p:pRg st="11" end="11"/>
                                            </p:txEl>
                                          </p:spTgt>
                                        </p:tgtEl>
                                        <p:attrNameLst>
                                          <p:attrName>stroke.color</p:attrName>
                                        </p:attrNameLst>
                                      </p:cBhvr>
                                      <p:by>
                                        <p:hsl h="0" s="-12549" l="-25098"/>
                                      </p:by>
                                    </p:animClr>
                                    <p:set>
                                      <p:cBhvr>
                                        <p:cTn id="72" dur="500" fill="hold"/>
                                        <p:tgtEl>
                                          <p:spTgt spid="4">
                                            <p:txEl>
                                              <p:pRg st="11" end="11"/>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4" presetClass="emph" presetSubtype="0" fill="hold" nodeType="clickEffect">
                                  <p:stCondLst>
                                    <p:cond delay="0"/>
                                  </p:stCondLst>
                                  <p:childTnLst>
                                    <p:animClr clrSpc="hsl" dir="cw">
                                      <p:cBhvr override="childStyle">
                                        <p:cTn id="76" dur="500" fill="hold"/>
                                        <p:tgtEl>
                                          <p:spTgt spid="4">
                                            <p:txEl>
                                              <p:pRg st="12" end="12"/>
                                            </p:txEl>
                                          </p:spTgt>
                                        </p:tgtEl>
                                        <p:attrNameLst>
                                          <p:attrName>style.color</p:attrName>
                                        </p:attrNameLst>
                                      </p:cBhvr>
                                      <p:by>
                                        <p:hsl h="0" s="-12549" l="-25098"/>
                                      </p:by>
                                    </p:animClr>
                                    <p:animClr clrSpc="hsl" dir="cw">
                                      <p:cBhvr>
                                        <p:cTn id="77" dur="500" fill="hold"/>
                                        <p:tgtEl>
                                          <p:spTgt spid="4">
                                            <p:txEl>
                                              <p:pRg st="12" end="12"/>
                                            </p:txEl>
                                          </p:spTgt>
                                        </p:tgtEl>
                                        <p:attrNameLst>
                                          <p:attrName>fillcolor</p:attrName>
                                        </p:attrNameLst>
                                      </p:cBhvr>
                                      <p:by>
                                        <p:hsl h="0" s="-12549" l="-25098"/>
                                      </p:by>
                                    </p:animClr>
                                    <p:animClr clrSpc="hsl" dir="cw">
                                      <p:cBhvr>
                                        <p:cTn id="78" dur="500" fill="hold"/>
                                        <p:tgtEl>
                                          <p:spTgt spid="4">
                                            <p:txEl>
                                              <p:pRg st="12" end="12"/>
                                            </p:txEl>
                                          </p:spTgt>
                                        </p:tgtEl>
                                        <p:attrNameLst>
                                          <p:attrName>stroke.color</p:attrName>
                                        </p:attrNameLst>
                                      </p:cBhvr>
                                      <p:by>
                                        <p:hsl h="0" s="-12549" l="-25098"/>
                                      </p:by>
                                    </p:animClr>
                                    <p:set>
                                      <p:cBhvr>
                                        <p:cTn id="79" dur="500" fill="hold"/>
                                        <p:tgtEl>
                                          <p:spTgt spid="4">
                                            <p:txEl>
                                              <p:pRg st="12" end="1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478652" y="408412"/>
            <a:ext cx="11369964" cy="753182"/>
          </a:xfrm>
        </p:spPr>
        <p:txBody>
          <a:bodyPr>
            <a:normAutofit/>
          </a:bodyPr>
          <a:lstStyle/>
          <a:p>
            <a:r>
              <a:rPr lang="sk-SK" sz="3200"/>
              <a:t>Black-</a:t>
            </a:r>
            <a:r>
              <a:rPr lang="sk-SK" sz="3200" err="1"/>
              <a:t>Litterman</a:t>
            </a:r>
            <a:r>
              <a:rPr lang="sk-SK" sz="3200"/>
              <a:t> model: Aplikácia v podmienkach NBS </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a:xfrm>
            <a:off x="607291" y="1260587"/>
            <a:ext cx="11241325" cy="1087726"/>
          </a:xfrm>
        </p:spPr>
        <p:txBody>
          <a:bodyPr>
            <a:normAutofit/>
          </a:bodyPr>
          <a:lstStyle/>
          <a:p>
            <a:r>
              <a:rPr lang="sk-SK" sz="2800" err="1"/>
              <a:t>Views</a:t>
            </a:r>
            <a:r>
              <a:rPr lang="sk-SK" sz="2800"/>
              <a:t>: </a:t>
            </a:r>
          </a:p>
          <a:p>
            <a:pPr marL="571500" indent="-571500">
              <a:buFont typeface="Arial" panose="020B0604020202020204" pitchFamily="34" charset="0"/>
              <a:buChar char="•"/>
            </a:pPr>
            <a:r>
              <a:rPr lang="sk-SK" sz="2000"/>
              <a:t>viac prístupov ako formulovať </a:t>
            </a:r>
            <a:r>
              <a:rPr lang="sk-SK" sz="2000" err="1"/>
              <a:t>views</a:t>
            </a:r>
            <a:r>
              <a:rPr lang="sk-SK" sz="2000"/>
              <a:t> (externé odhady) a ich neistotu... </a:t>
            </a:r>
          </a:p>
        </p:txBody>
      </p:sp>
      <p:sp>
        <p:nvSpPr>
          <p:cNvPr id="10" name="Footer Placeholder 9">
            <a:extLst>
              <a:ext uri="{FF2B5EF4-FFF2-40B4-BE49-F238E27FC236}">
                <a16:creationId xmlns:a16="http://schemas.microsoft.com/office/drawing/2014/main" id="{B744FF9B-AA26-4B91-99AB-A11BAE29869D}"/>
              </a:ext>
            </a:extLst>
          </p:cNvPr>
          <p:cNvSpPr>
            <a:spLocks noGrp="1"/>
          </p:cNvSpPr>
          <p:nvPr>
            <p:ph type="ftr" sz="quarter" idx="11"/>
          </p:nvPr>
        </p:nvSpPr>
        <p:spPr/>
        <p:txBody>
          <a:bodyPr/>
          <a:lstStyle/>
          <a:p>
            <a:r>
              <a:rPr lang="en-GB"/>
              <a:t>Status report SAA - September 2021</a:t>
            </a:r>
            <a:endParaRPr lang="sk-SK"/>
          </a:p>
        </p:txBody>
      </p:sp>
      <p:sp>
        <p:nvSpPr>
          <p:cNvPr id="7" name="Action Button: Return 6">
            <a:hlinkClick r:id="rId3" action="ppaction://hlinksldjump" highlightClick="1"/>
            <a:extLst>
              <a:ext uri="{FF2B5EF4-FFF2-40B4-BE49-F238E27FC236}">
                <a16:creationId xmlns:a16="http://schemas.microsoft.com/office/drawing/2014/main" id="{E738C7C9-0AD3-4006-92AD-95AA64874504}"/>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CD8DE497-A864-4D2F-8B34-C44BB16C2206}"/>
              </a:ext>
            </a:extLst>
          </p:cNvPr>
          <p:cNvPicPr>
            <a:picLocks noChangeAspect="1"/>
          </p:cNvPicPr>
          <p:nvPr/>
        </p:nvPicPr>
        <p:blipFill>
          <a:blip r:embed="rId4"/>
          <a:stretch>
            <a:fillRect/>
          </a:stretch>
        </p:blipFill>
        <p:spPr>
          <a:xfrm>
            <a:off x="478652" y="2227776"/>
            <a:ext cx="5939309" cy="1956297"/>
          </a:xfrm>
          <a:prstGeom prst="rect">
            <a:avLst/>
          </a:prstGeom>
        </p:spPr>
      </p:pic>
      <p:pic>
        <p:nvPicPr>
          <p:cNvPr id="9" name="Picture 8">
            <a:extLst>
              <a:ext uri="{FF2B5EF4-FFF2-40B4-BE49-F238E27FC236}">
                <a16:creationId xmlns:a16="http://schemas.microsoft.com/office/drawing/2014/main" id="{945CD96A-D4EC-4261-A91D-03951DCF14CA}"/>
              </a:ext>
            </a:extLst>
          </p:cNvPr>
          <p:cNvPicPr>
            <a:picLocks noChangeAspect="1"/>
          </p:cNvPicPr>
          <p:nvPr/>
        </p:nvPicPr>
        <p:blipFill>
          <a:blip r:embed="rId5"/>
          <a:stretch>
            <a:fillRect/>
          </a:stretch>
        </p:blipFill>
        <p:spPr>
          <a:xfrm>
            <a:off x="5044647" y="4382060"/>
            <a:ext cx="5939309" cy="2166522"/>
          </a:xfrm>
          <a:prstGeom prst="rect">
            <a:avLst/>
          </a:prstGeom>
        </p:spPr>
      </p:pic>
      <p:sp>
        <p:nvSpPr>
          <p:cNvPr id="2" name="Slide Number Placeholder 1">
            <a:extLst>
              <a:ext uri="{FF2B5EF4-FFF2-40B4-BE49-F238E27FC236}">
                <a16:creationId xmlns:a16="http://schemas.microsoft.com/office/drawing/2014/main" id="{815CC0F5-554D-48F0-B940-E5E0CE0EE960}"/>
              </a:ext>
            </a:extLst>
          </p:cNvPr>
          <p:cNvSpPr>
            <a:spLocks noGrp="1"/>
          </p:cNvSpPr>
          <p:nvPr>
            <p:ph type="sldNum" sz="quarter" idx="12"/>
          </p:nvPr>
        </p:nvSpPr>
        <p:spPr/>
        <p:txBody>
          <a:bodyPr/>
          <a:lstStyle/>
          <a:p>
            <a:fld id="{5DD979C4-B72D-9549-BD86-64D2882017CF}" type="slidenum">
              <a:rPr lang="sk-SK" smtClean="0"/>
              <a:pPr/>
              <a:t>26</a:t>
            </a:fld>
            <a:endParaRPr lang="sk-SK"/>
          </a:p>
        </p:txBody>
      </p:sp>
    </p:spTree>
    <p:extLst>
      <p:ext uri="{BB962C8B-B14F-4D97-AF65-F5344CB8AC3E}">
        <p14:creationId xmlns:p14="http://schemas.microsoft.com/office/powerpoint/2010/main" val="199665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478652" y="267286"/>
            <a:ext cx="11369964" cy="870308"/>
          </a:xfrm>
        </p:spPr>
        <p:txBody>
          <a:bodyPr>
            <a:normAutofit/>
          </a:bodyPr>
          <a:lstStyle/>
          <a:p>
            <a:r>
              <a:rPr lang="sk-SK" sz="3200"/>
              <a:t>Sumarizácia</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a:xfrm>
            <a:off x="607291" y="1260587"/>
            <a:ext cx="11241325" cy="3932850"/>
          </a:xfrm>
        </p:spPr>
        <p:txBody>
          <a:bodyPr>
            <a:normAutofit/>
          </a:bodyPr>
          <a:lstStyle/>
          <a:p>
            <a:pPr marL="457200" indent="-457200">
              <a:buFont typeface="Arial" panose="020B0604020202020204" pitchFamily="34" charset="0"/>
              <a:buChar char="•"/>
            </a:pPr>
            <a:r>
              <a:rPr lang="sk-SK" sz="2400">
                <a:solidFill>
                  <a:schemeClr val="bg2"/>
                </a:solidFill>
              </a:rPr>
              <a:t>Užitočnosť historickej analýzy výnosov</a:t>
            </a:r>
          </a:p>
          <a:p>
            <a:pPr marL="457200" indent="-457200">
              <a:buFont typeface="Arial" panose="020B0604020202020204" pitchFamily="34" charset="0"/>
              <a:buChar char="•"/>
            </a:pPr>
            <a:r>
              <a:rPr lang="sk-SK" sz="2400">
                <a:solidFill>
                  <a:schemeClr val="bg2"/>
                </a:solidFill>
              </a:rPr>
              <a:t>Historické výnosy nie sú zárukou budúcich výnosov</a:t>
            </a:r>
          </a:p>
          <a:p>
            <a:pPr marL="457200" indent="-457200">
              <a:buFont typeface="Arial" panose="020B0604020202020204" pitchFamily="34" charset="0"/>
              <a:buChar char="•"/>
            </a:pPr>
            <a:r>
              <a:rPr lang="sk-SK" sz="2400">
                <a:solidFill>
                  <a:schemeClr val="bg2"/>
                </a:solidFill>
              </a:rPr>
              <a:t>Očakávané výnosy – kľúčový vstup optimalizácie</a:t>
            </a:r>
          </a:p>
          <a:p>
            <a:pPr marL="457200" indent="-457200">
              <a:buFont typeface="Arial" panose="020B0604020202020204" pitchFamily="34" charset="0"/>
              <a:buChar char="•"/>
            </a:pPr>
            <a:r>
              <a:rPr lang="sk-SK" sz="2400">
                <a:solidFill>
                  <a:schemeClr val="bg2"/>
                </a:solidFill>
              </a:rPr>
              <a:t>Alternatívy tvorby vstupov</a:t>
            </a:r>
          </a:p>
          <a:p>
            <a:pPr marL="457200" indent="-457200">
              <a:buFont typeface="Arial" panose="020B0604020202020204" pitchFamily="34" charset="0"/>
              <a:buChar char="•"/>
            </a:pPr>
            <a:r>
              <a:rPr lang="sk-SK" sz="2400">
                <a:solidFill>
                  <a:schemeClr val="bg2"/>
                </a:solidFill>
              </a:rPr>
              <a:t>Historické výnosy</a:t>
            </a:r>
          </a:p>
          <a:p>
            <a:pPr marL="457200" indent="-457200">
              <a:buFont typeface="Arial" panose="020B0604020202020204" pitchFamily="34" charset="0"/>
              <a:buChar char="•"/>
            </a:pPr>
            <a:r>
              <a:rPr lang="sk-SK" sz="2400">
                <a:solidFill>
                  <a:schemeClr val="bg2"/>
                </a:solidFill>
              </a:rPr>
              <a:t>Externé výnosy</a:t>
            </a:r>
          </a:p>
          <a:p>
            <a:pPr marL="457200" indent="-457200">
              <a:buFont typeface="Arial" panose="020B0604020202020204" pitchFamily="34" charset="0"/>
              <a:buChar char="•"/>
            </a:pPr>
            <a:r>
              <a:rPr lang="sk-SK" sz="2400">
                <a:solidFill>
                  <a:schemeClr val="bg2"/>
                </a:solidFill>
              </a:rPr>
              <a:t>Vážené priemery</a:t>
            </a:r>
          </a:p>
          <a:p>
            <a:pPr marL="457200" indent="-457200">
              <a:buFont typeface="Arial" panose="020B0604020202020204" pitchFamily="34" charset="0"/>
              <a:buChar char="•"/>
            </a:pPr>
            <a:r>
              <a:rPr lang="sk-SK" sz="2400">
                <a:solidFill>
                  <a:schemeClr val="bg2"/>
                </a:solidFill>
              </a:rPr>
              <a:t>Black </a:t>
            </a:r>
            <a:r>
              <a:rPr lang="sk-SK" sz="2400" err="1">
                <a:solidFill>
                  <a:schemeClr val="bg2"/>
                </a:solidFill>
              </a:rPr>
              <a:t>Littermann</a:t>
            </a:r>
            <a:endParaRPr lang="sk-SK" sz="2400">
              <a:solidFill>
                <a:schemeClr val="bg2"/>
              </a:solidFill>
            </a:endParaRPr>
          </a:p>
        </p:txBody>
      </p:sp>
      <p:sp>
        <p:nvSpPr>
          <p:cNvPr id="10" name="Footer Placeholder 9">
            <a:extLst>
              <a:ext uri="{FF2B5EF4-FFF2-40B4-BE49-F238E27FC236}">
                <a16:creationId xmlns:a16="http://schemas.microsoft.com/office/drawing/2014/main" id="{BA424394-5E02-47BB-9DD5-2148174DB88A}"/>
              </a:ext>
            </a:extLst>
          </p:cNvPr>
          <p:cNvSpPr>
            <a:spLocks noGrp="1"/>
          </p:cNvSpPr>
          <p:nvPr>
            <p:ph type="ftr" sz="quarter" idx="11"/>
          </p:nvPr>
        </p:nvSpPr>
        <p:spPr/>
        <p:txBody>
          <a:bodyPr/>
          <a:lstStyle/>
          <a:p>
            <a:r>
              <a:rPr lang="en-GB"/>
              <a:t>Status report SAA - September 2021</a:t>
            </a:r>
            <a:endParaRPr lang="sk-SK"/>
          </a:p>
        </p:txBody>
      </p:sp>
      <p:sp>
        <p:nvSpPr>
          <p:cNvPr id="7" name="Action Button: Return 6">
            <a:hlinkClick r:id="rId3" action="ppaction://hlinksldjump" highlightClick="1"/>
            <a:extLst>
              <a:ext uri="{FF2B5EF4-FFF2-40B4-BE49-F238E27FC236}">
                <a16:creationId xmlns:a16="http://schemas.microsoft.com/office/drawing/2014/main" id="{E738C7C9-0AD3-4006-92AD-95AA64874504}"/>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38134FBD-2233-4BC7-B760-7BA9D189CC95}"/>
              </a:ext>
            </a:extLst>
          </p:cNvPr>
          <p:cNvSpPr>
            <a:spLocks noGrp="1"/>
          </p:cNvSpPr>
          <p:nvPr>
            <p:ph type="sldNum" sz="quarter" idx="12"/>
          </p:nvPr>
        </p:nvSpPr>
        <p:spPr/>
        <p:txBody>
          <a:bodyPr/>
          <a:lstStyle/>
          <a:p>
            <a:fld id="{5DD979C4-B72D-9549-BD86-64D2882017CF}" type="slidenum">
              <a:rPr lang="sk-SK" smtClean="0"/>
              <a:pPr/>
              <a:t>27</a:t>
            </a:fld>
            <a:endParaRPr lang="sk-SK"/>
          </a:p>
        </p:txBody>
      </p:sp>
    </p:spTree>
    <p:extLst>
      <p:ext uri="{BB962C8B-B14F-4D97-AF65-F5344CB8AC3E}">
        <p14:creationId xmlns:p14="http://schemas.microsoft.com/office/powerpoint/2010/main" val="174562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4">
                                            <p:txEl>
                                              <p:pRg st="2" end="2"/>
                                            </p:txEl>
                                          </p:spTgt>
                                        </p:tgtEl>
                                        <p:attrNameLst>
                                          <p:attrName>style.color</p:attrName>
                                        </p:attrNameLst>
                                      </p:cBhvr>
                                      <p:by>
                                        <p:hsl h="0" s="-12549" l="-25098"/>
                                      </p:by>
                                    </p:animClr>
                                    <p:animClr clrSpc="hsl" dir="cw">
                                      <p:cBhvr>
                                        <p:cTn id="21" dur="500" fill="hold"/>
                                        <p:tgtEl>
                                          <p:spTgt spid="4">
                                            <p:txEl>
                                              <p:pRg st="2" end="2"/>
                                            </p:txEl>
                                          </p:spTgt>
                                        </p:tgtEl>
                                        <p:attrNameLst>
                                          <p:attrName>fillcolor</p:attrName>
                                        </p:attrNameLst>
                                      </p:cBhvr>
                                      <p:by>
                                        <p:hsl h="0" s="-12549" l="-25098"/>
                                      </p:by>
                                    </p:animClr>
                                    <p:animClr clrSpc="hsl" dir="cw">
                                      <p:cBhvr>
                                        <p:cTn id="22" dur="500" fill="hold"/>
                                        <p:tgtEl>
                                          <p:spTgt spid="4">
                                            <p:txEl>
                                              <p:pRg st="2" end="2"/>
                                            </p:txEl>
                                          </p:spTgt>
                                        </p:tgtEl>
                                        <p:attrNameLst>
                                          <p:attrName>stroke.color</p:attrName>
                                        </p:attrNameLst>
                                      </p:cBhvr>
                                      <p:by>
                                        <p:hsl h="0" s="-12549" l="-25098"/>
                                      </p:by>
                                    </p:animClr>
                                    <p:set>
                                      <p:cBhvr>
                                        <p:cTn id="23" dur="500" fill="hold"/>
                                        <p:tgtEl>
                                          <p:spTgt spid="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4">
                                            <p:txEl>
                                              <p:pRg st="3" end="3"/>
                                            </p:txEl>
                                          </p:spTgt>
                                        </p:tgtEl>
                                        <p:attrNameLst>
                                          <p:attrName>style.color</p:attrName>
                                        </p:attrNameLst>
                                      </p:cBhvr>
                                      <p:by>
                                        <p:hsl h="0" s="-12549" l="-25098"/>
                                      </p:by>
                                    </p:animClr>
                                    <p:animClr clrSpc="hsl" dir="cw">
                                      <p:cBhvr>
                                        <p:cTn id="28" dur="500" fill="hold"/>
                                        <p:tgtEl>
                                          <p:spTgt spid="4">
                                            <p:txEl>
                                              <p:pRg st="3" end="3"/>
                                            </p:txEl>
                                          </p:spTgt>
                                        </p:tgtEl>
                                        <p:attrNameLst>
                                          <p:attrName>fillcolor</p:attrName>
                                        </p:attrNameLst>
                                      </p:cBhvr>
                                      <p:by>
                                        <p:hsl h="0" s="-12549" l="-25098"/>
                                      </p:by>
                                    </p:animClr>
                                    <p:animClr clrSpc="hsl" dir="cw">
                                      <p:cBhvr>
                                        <p:cTn id="29" dur="500" fill="hold"/>
                                        <p:tgtEl>
                                          <p:spTgt spid="4">
                                            <p:txEl>
                                              <p:pRg st="3" end="3"/>
                                            </p:txEl>
                                          </p:spTgt>
                                        </p:tgtEl>
                                        <p:attrNameLst>
                                          <p:attrName>stroke.color</p:attrName>
                                        </p:attrNameLst>
                                      </p:cBhvr>
                                      <p:by>
                                        <p:hsl h="0" s="-12549" l="-25098"/>
                                      </p:by>
                                    </p:animClr>
                                    <p:set>
                                      <p:cBhvr>
                                        <p:cTn id="30" dur="500" fill="hold"/>
                                        <p:tgtEl>
                                          <p:spTgt spid="4">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nodeType="clickEffect">
                                  <p:stCondLst>
                                    <p:cond delay="0"/>
                                  </p:stCondLst>
                                  <p:childTnLst>
                                    <p:animClr clrSpc="hsl" dir="cw">
                                      <p:cBhvr override="childStyle">
                                        <p:cTn id="34" dur="500" fill="hold"/>
                                        <p:tgtEl>
                                          <p:spTgt spid="4">
                                            <p:txEl>
                                              <p:pRg st="4" end="4"/>
                                            </p:txEl>
                                          </p:spTgt>
                                        </p:tgtEl>
                                        <p:attrNameLst>
                                          <p:attrName>style.color</p:attrName>
                                        </p:attrNameLst>
                                      </p:cBhvr>
                                      <p:by>
                                        <p:hsl h="0" s="-12549" l="-25098"/>
                                      </p:by>
                                    </p:animClr>
                                    <p:animClr clrSpc="hsl" dir="cw">
                                      <p:cBhvr>
                                        <p:cTn id="35" dur="500" fill="hold"/>
                                        <p:tgtEl>
                                          <p:spTgt spid="4">
                                            <p:txEl>
                                              <p:pRg st="4" end="4"/>
                                            </p:txEl>
                                          </p:spTgt>
                                        </p:tgtEl>
                                        <p:attrNameLst>
                                          <p:attrName>fillcolor</p:attrName>
                                        </p:attrNameLst>
                                      </p:cBhvr>
                                      <p:by>
                                        <p:hsl h="0" s="-12549" l="-25098"/>
                                      </p:by>
                                    </p:animClr>
                                    <p:animClr clrSpc="hsl" dir="cw">
                                      <p:cBhvr>
                                        <p:cTn id="36" dur="500" fill="hold"/>
                                        <p:tgtEl>
                                          <p:spTgt spid="4">
                                            <p:txEl>
                                              <p:pRg st="4" end="4"/>
                                            </p:txEl>
                                          </p:spTgt>
                                        </p:tgtEl>
                                        <p:attrNameLst>
                                          <p:attrName>stroke.color</p:attrName>
                                        </p:attrNameLst>
                                      </p:cBhvr>
                                      <p:by>
                                        <p:hsl h="0" s="-12549" l="-25098"/>
                                      </p:by>
                                    </p:animClr>
                                    <p:set>
                                      <p:cBhvr>
                                        <p:cTn id="37" dur="500" fill="hold"/>
                                        <p:tgtEl>
                                          <p:spTgt spid="4">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4" presetClass="emph" presetSubtype="0" fill="hold" nodeType="clickEffect">
                                  <p:stCondLst>
                                    <p:cond delay="0"/>
                                  </p:stCondLst>
                                  <p:childTnLst>
                                    <p:animClr clrSpc="hsl" dir="cw">
                                      <p:cBhvr override="childStyle">
                                        <p:cTn id="41" dur="500" fill="hold"/>
                                        <p:tgtEl>
                                          <p:spTgt spid="4">
                                            <p:txEl>
                                              <p:pRg st="5" end="5"/>
                                            </p:txEl>
                                          </p:spTgt>
                                        </p:tgtEl>
                                        <p:attrNameLst>
                                          <p:attrName>style.color</p:attrName>
                                        </p:attrNameLst>
                                      </p:cBhvr>
                                      <p:by>
                                        <p:hsl h="0" s="-12549" l="-25098"/>
                                      </p:by>
                                    </p:animClr>
                                    <p:animClr clrSpc="hsl" dir="cw">
                                      <p:cBhvr>
                                        <p:cTn id="42" dur="500" fill="hold"/>
                                        <p:tgtEl>
                                          <p:spTgt spid="4">
                                            <p:txEl>
                                              <p:pRg st="5" end="5"/>
                                            </p:txEl>
                                          </p:spTgt>
                                        </p:tgtEl>
                                        <p:attrNameLst>
                                          <p:attrName>fillcolor</p:attrName>
                                        </p:attrNameLst>
                                      </p:cBhvr>
                                      <p:by>
                                        <p:hsl h="0" s="-12549" l="-25098"/>
                                      </p:by>
                                    </p:animClr>
                                    <p:animClr clrSpc="hsl" dir="cw">
                                      <p:cBhvr>
                                        <p:cTn id="43" dur="500" fill="hold"/>
                                        <p:tgtEl>
                                          <p:spTgt spid="4">
                                            <p:txEl>
                                              <p:pRg st="5" end="5"/>
                                            </p:txEl>
                                          </p:spTgt>
                                        </p:tgtEl>
                                        <p:attrNameLst>
                                          <p:attrName>stroke.color</p:attrName>
                                        </p:attrNameLst>
                                      </p:cBhvr>
                                      <p:by>
                                        <p:hsl h="0" s="-12549" l="-25098"/>
                                      </p:by>
                                    </p:animClr>
                                    <p:set>
                                      <p:cBhvr>
                                        <p:cTn id="44" dur="500" fill="hold"/>
                                        <p:tgtEl>
                                          <p:spTgt spid="4">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4" presetClass="emph" presetSubtype="0" fill="hold" nodeType="clickEffect">
                                  <p:stCondLst>
                                    <p:cond delay="0"/>
                                  </p:stCondLst>
                                  <p:childTnLst>
                                    <p:animClr clrSpc="hsl" dir="cw">
                                      <p:cBhvr override="childStyle">
                                        <p:cTn id="48" dur="500" fill="hold"/>
                                        <p:tgtEl>
                                          <p:spTgt spid="4">
                                            <p:txEl>
                                              <p:pRg st="6" end="6"/>
                                            </p:txEl>
                                          </p:spTgt>
                                        </p:tgtEl>
                                        <p:attrNameLst>
                                          <p:attrName>style.color</p:attrName>
                                        </p:attrNameLst>
                                      </p:cBhvr>
                                      <p:by>
                                        <p:hsl h="0" s="-12549" l="-25098"/>
                                      </p:by>
                                    </p:animClr>
                                    <p:animClr clrSpc="hsl" dir="cw">
                                      <p:cBhvr>
                                        <p:cTn id="49" dur="500" fill="hold"/>
                                        <p:tgtEl>
                                          <p:spTgt spid="4">
                                            <p:txEl>
                                              <p:pRg st="6" end="6"/>
                                            </p:txEl>
                                          </p:spTgt>
                                        </p:tgtEl>
                                        <p:attrNameLst>
                                          <p:attrName>fillcolor</p:attrName>
                                        </p:attrNameLst>
                                      </p:cBhvr>
                                      <p:by>
                                        <p:hsl h="0" s="-12549" l="-25098"/>
                                      </p:by>
                                    </p:animClr>
                                    <p:animClr clrSpc="hsl" dir="cw">
                                      <p:cBhvr>
                                        <p:cTn id="50" dur="500" fill="hold"/>
                                        <p:tgtEl>
                                          <p:spTgt spid="4">
                                            <p:txEl>
                                              <p:pRg st="6" end="6"/>
                                            </p:txEl>
                                          </p:spTgt>
                                        </p:tgtEl>
                                        <p:attrNameLst>
                                          <p:attrName>stroke.color</p:attrName>
                                        </p:attrNameLst>
                                      </p:cBhvr>
                                      <p:by>
                                        <p:hsl h="0" s="-12549" l="-25098"/>
                                      </p:by>
                                    </p:animClr>
                                    <p:set>
                                      <p:cBhvr>
                                        <p:cTn id="51" dur="500" fill="hold"/>
                                        <p:tgtEl>
                                          <p:spTgt spid="4">
                                            <p:txEl>
                                              <p:pRg st="6" end="6"/>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4" presetClass="emph" presetSubtype="0" fill="hold" nodeType="clickEffect">
                                  <p:stCondLst>
                                    <p:cond delay="0"/>
                                  </p:stCondLst>
                                  <p:childTnLst>
                                    <p:animClr clrSpc="hsl" dir="cw">
                                      <p:cBhvr override="childStyle">
                                        <p:cTn id="55" dur="500" fill="hold"/>
                                        <p:tgtEl>
                                          <p:spTgt spid="4">
                                            <p:txEl>
                                              <p:pRg st="7" end="7"/>
                                            </p:txEl>
                                          </p:spTgt>
                                        </p:tgtEl>
                                        <p:attrNameLst>
                                          <p:attrName>style.color</p:attrName>
                                        </p:attrNameLst>
                                      </p:cBhvr>
                                      <p:by>
                                        <p:hsl h="0" s="-12549" l="-25098"/>
                                      </p:by>
                                    </p:animClr>
                                    <p:animClr clrSpc="hsl" dir="cw">
                                      <p:cBhvr>
                                        <p:cTn id="56" dur="500" fill="hold"/>
                                        <p:tgtEl>
                                          <p:spTgt spid="4">
                                            <p:txEl>
                                              <p:pRg st="7" end="7"/>
                                            </p:txEl>
                                          </p:spTgt>
                                        </p:tgtEl>
                                        <p:attrNameLst>
                                          <p:attrName>fillcolor</p:attrName>
                                        </p:attrNameLst>
                                      </p:cBhvr>
                                      <p:by>
                                        <p:hsl h="0" s="-12549" l="-25098"/>
                                      </p:by>
                                    </p:animClr>
                                    <p:animClr clrSpc="hsl" dir="cw">
                                      <p:cBhvr>
                                        <p:cTn id="57" dur="500" fill="hold"/>
                                        <p:tgtEl>
                                          <p:spTgt spid="4">
                                            <p:txEl>
                                              <p:pRg st="7" end="7"/>
                                            </p:txEl>
                                          </p:spTgt>
                                        </p:tgtEl>
                                        <p:attrNameLst>
                                          <p:attrName>stroke.color</p:attrName>
                                        </p:attrNameLst>
                                      </p:cBhvr>
                                      <p:by>
                                        <p:hsl h="0" s="-12549" l="-25098"/>
                                      </p:by>
                                    </p:animClr>
                                    <p:set>
                                      <p:cBhvr>
                                        <p:cTn id="58" dur="500" fill="hold"/>
                                        <p:tgtEl>
                                          <p:spTgt spid="4">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478652" y="281354"/>
            <a:ext cx="11369964" cy="856240"/>
          </a:xfrm>
        </p:spPr>
        <p:txBody>
          <a:bodyPr>
            <a:normAutofit/>
          </a:bodyPr>
          <a:lstStyle/>
          <a:p>
            <a:r>
              <a:rPr lang="sk-SK" sz="3200"/>
              <a:t>Pokračovanie</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a:xfrm>
            <a:off x="607291" y="1260587"/>
            <a:ext cx="11241325" cy="3932850"/>
          </a:xfrm>
        </p:spPr>
        <p:txBody>
          <a:bodyPr>
            <a:normAutofit/>
          </a:bodyPr>
          <a:lstStyle/>
          <a:p>
            <a:pPr marL="457200" indent="-457200">
              <a:buFont typeface="Arial" panose="020B0604020202020204" pitchFamily="34" charset="0"/>
              <a:buChar char="•"/>
            </a:pPr>
            <a:r>
              <a:rPr lang="sk-SK" sz="2400">
                <a:solidFill>
                  <a:schemeClr val="bg2"/>
                </a:solidFill>
              </a:rPr>
              <a:t>Metódy optimalizácie alokácie</a:t>
            </a:r>
          </a:p>
          <a:p>
            <a:pPr lvl="2" indent="-457200">
              <a:spcBef>
                <a:spcPts val="1000"/>
              </a:spcBef>
              <a:buFont typeface="+mj-lt"/>
              <a:buAutoNum type="arabicPeriod"/>
            </a:pPr>
            <a:r>
              <a:rPr lang="sk-SK" sz="2400">
                <a:solidFill>
                  <a:schemeClr val="bg2"/>
                </a:solidFill>
              </a:rPr>
              <a:t>Risk parity metóda</a:t>
            </a:r>
          </a:p>
          <a:p>
            <a:pPr lvl="2" indent="-457200">
              <a:spcBef>
                <a:spcPts val="1000"/>
              </a:spcBef>
              <a:buFont typeface="+mj-lt"/>
              <a:buAutoNum type="arabicPeriod"/>
            </a:pPr>
            <a:r>
              <a:rPr lang="sk-SK" sz="2400" err="1">
                <a:solidFill>
                  <a:schemeClr val="bg2"/>
                </a:solidFill>
              </a:rPr>
              <a:t>Mean-Variance</a:t>
            </a:r>
            <a:r>
              <a:rPr lang="sk-SK" sz="2400">
                <a:solidFill>
                  <a:schemeClr val="bg2"/>
                </a:solidFill>
              </a:rPr>
              <a:t> (</a:t>
            </a:r>
            <a:r>
              <a:rPr lang="sk-SK" sz="2400" err="1">
                <a:solidFill>
                  <a:schemeClr val="bg2"/>
                </a:solidFill>
              </a:rPr>
              <a:t>Markowitz</a:t>
            </a:r>
            <a:r>
              <a:rPr lang="sk-SK" sz="2400">
                <a:solidFill>
                  <a:schemeClr val="bg2"/>
                </a:solidFill>
              </a:rPr>
              <a:t>)</a:t>
            </a:r>
          </a:p>
          <a:p>
            <a:pPr marL="457200" indent="-457200">
              <a:buFont typeface="Arial" panose="020B0604020202020204" pitchFamily="34" charset="0"/>
              <a:buChar char="•"/>
            </a:pPr>
            <a:r>
              <a:rPr lang="sk-SK" sz="2400">
                <a:solidFill>
                  <a:schemeClr val="bg2"/>
                </a:solidFill>
              </a:rPr>
              <a:t>Odhad rizika prostredníctvom </a:t>
            </a:r>
            <a:r>
              <a:rPr lang="sk-SK" sz="2400" err="1">
                <a:solidFill>
                  <a:schemeClr val="bg2"/>
                </a:solidFill>
              </a:rPr>
              <a:t>bootstrap</a:t>
            </a:r>
            <a:r>
              <a:rPr lang="sk-SK" sz="2400">
                <a:solidFill>
                  <a:schemeClr val="bg2"/>
                </a:solidFill>
              </a:rPr>
              <a:t> metódy</a:t>
            </a:r>
          </a:p>
          <a:p>
            <a:pPr marL="457200" indent="-457200">
              <a:buFont typeface="Arial" panose="020B0604020202020204" pitchFamily="34" charset="0"/>
              <a:buChar char="•"/>
            </a:pPr>
            <a:r>
              <a:rPr lang="sk-SK" sz="2400">
                <a:solidFill>
                  <a:schemeClr val="bg2"/>
                </a:solidFill>
              </a:rPr>
              <a:t>Definícia rizikového </a:t>
            </a:r>
            <a:r>
              <a:rPr lang="sk-SK" sz="2400" err="1">
                <a:solidFill>
                  <a:schemeClr val="bg2"/>
                </a:solidFill>
              </a:rPr>
              <a:t>budgetu</a:t>
            </a:r>
            <a:endParaRPr lang="sk-SK" sz="2400">
              <a:solidFill>
                <a:schemeClr val="bg2"/>
              </a:solidFill>
            </a:endParaRPr>
          </a:p>
          <a:p>
            <a:pPr marL="457200" indent="-457200">
              <a:buFont typeface="Arial" panose="020B0604020202020204" pitchFamily="34" charset="0"/>
              <a:buChar char="•"/>
            </a:pPr>
            <a:r>
              <a:rPr lang="sk-SK" sz="2400">
                <a:solidFill>
                  <a:schemeClr val="bg2"/>
                </a:solidFill>
              </a:rPr>
              <a:t>Návrhy najbližších krokov </a:t>
            </a:r>
          </a:p>
        </p:txBody>
      </p:sp>
      <p:sp>
        <p:nvSpPr>
          <p:cNvPr id="8" name="Footer Placeholder 7">
            <a:extLst>
              <a:ext uri="{FF2B5EF4-FFF2-40B4-BE49-F238E27FC236}">
                <a16:creationId xmlns:a16="http://schemas.microsoft.com/office/drawing/2014/main" id="{378A23EA-854D-4AB4-AC66-65AF0D25B192}"/>
              </a:ext>
            </a:extLst>
          </p:cNvPr>
          <p:cNvSpPr>
            <a:spLocks noGrp="1"/>
          </p:cNvSpPr>
          <p:nvPr>
            <p:ph type="ftr" sz="quarter" idx="11"/>
          </p:nvPr>
        </p:nvSpPr>
        <p:spPr/>
        <p:txBody>
          <a:bodyPr/>
          <a:lstStyle/>
          <a:p>
            <a:r>
              <a:rPr lang="en-GB"/>
              <a:t>Status report SAA - September 2021</a:t>
            </a:r>
            <a:endParaRPr lang="sk-SK"/>
          </a:p>
        </p:txBody>
      </p:sp>
      <p:sp>
        <p:nvSpPr>
          <p:cNvPr id="7" name="Action Button: Return 6">
            <a:hlinkClick r:id="rId3" action="ppaction://hlinksldjump" highlightClick="1"/>
            <a:extLst>
              <a:ext uri="{FF2B5EF4-FFF2-40B4-BE49-F238E27FC236}">
                <a16:creationId xmlns:a16="http://schemas.microsoft.com/office/drawing/2014/main" id="{E738C7C9-0AD3-4006-92AD-95AA64874504}"/>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E8F234E4-752D-4DC0-B827-F0A0151ECFA8}"/>
              </a:ext>
            </a:extLst>
          </p:cNvPr>
          <p:cNvSpPr>
            <a:spLocks noGrp="1"/>
          </p:cNvSpPr>
          <p:nvPr>
            <p:ph type="sldNum" sz="quarter" idx="12"/>
          </p:nvPr>
        </p:nvSpPr>
        <p:spPr/>
        <p:txBody>
          <a:bodyPr/>
          <a:lstStyle/>
          <a:p>
            <a:fld id="{5DD979C4-B72D-9549-BD86-64D2882017CF}" type="slidenum">
              <a:rPr lang="sk-SK" smtClean="0"/>
              <a:pPr/>
              <a:t>28</a:t>
            </a:fld>
            <a:endParaRPr lang="sk-SK"/>
          </a:p>
        </p:txBody>
      </p:sp>
    </p:spTree>
    <p:extLst>
      <p:ext uri="{BB962C8B-B14F-4D97-AF65-F5344CB8AC3E}">
        <p14:creationId xmlns:p14="http://schemas.microsoft.com/office/powerpoint/2010/main" val="418448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4">
                                            <p:txEl>
                                              <p:pRg st="2" end="2"/>
                                            </p:txEl>
                                          </p:spTgt>
                                        </p:tgtEl>
                                        <p:attrNameLst>
                                          <p:attrName>style.color</p:attrName>
                                        </p:attrNameLst>
                                      </p:cBhvr>
                                      <p:by>
                                        <p:hsl h="0" s="-12549" l="-25098"/>
                                      </p:by>
                                    </p:animClr>
                                    <p:animClr clrSpc="hsl" dir="cw">
                                      <p:cBhvr>
                                        <p:cTn id="21" dur="500" fill="hold"/>
                                        <p:tgtEl>
                                          <p:spTgt spid="4">
                                            <p:txEl>
                                              <p:pRg st="2" end="2"/>
                                            </p:txEl>
                                          </p:spTgt>
                                        </p:tgtEl>
                                        <p:attrNameLst>
                                          <p:attrName>fillcolor</p:attrName>
                                        </p:attrNameLst>
                                      </p:cBhvr>
                                      <p:by>
                                        <p:hsl h="0" s="-12549" l="-25098"/>
                                      </p:by>
                                    </p:animClr>
                                    <p:animClr clrSpc="hsl" dir="cw">
                                      <p:cBhvr>
                                        <p:cTn id="22" dur="500" fill="hold"/>
                                        <p:tgtEl>
                                          <p:spTgt spid="4">
                                            <p:txEl>
                                              <p:pRg st="2" end="2"/>
                                            </p:txEl>
                                          </p:spTgt>
                                        </p:tgtEl>
                                        <p:attrNameLst>
                                          <p:attrName>stroke.color</p:attrName>
                                        </p:attrNameLst>
                                      </p:cBhvr>
                                      <p:by>
                                        <p:hsl h="0" s="-12549" l="-25098"/>
                                      </p:by>
                                    </p:animClr>
                                    <p:set>
                                      <p:cBhvr>
                                        <p:cTn id="23" dur="500" fill="hold"/>
                                        <p:tgtEl>
                                          <p:spTgt spid="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4">
                                            <p:txEl>
                                              <p:pRg st="3" end="3"/>
                                            </p:txEl>
                                          </p:spTgt>
                                        </p:tgtEl>
                                        <p:attrNameLst>
                                          <p:attrName>style.color</p:attrName>
                                        </p:attrNameLst>
                                      </p:cBhvr>
                                      <p:by>
                                        <p:hsl h="0" s="-12549" l="-25098"/>
                                      </p:by>
                                    </p:animClr>
                                    <p:animClr clrSpc="hsl" dir="cw">
                                      <p:cBhvr>
                                        <p:cTn id="28" dur="500" fill="hold"/>
                                        <p:tgtEl>
                                          <p:spTgt spid="4">
                                            <p:txEl>
                                              <p:pRg st="3" end="3"/>
                                            </p:txEl>
                                          </p:spTgt>
                                        </p:tgtEl>
                                        <p:attrNameLst>
                                          <p:attrName>fillcolor</p:attrName>
                                        </p:attrNameLst>
                                      </p:cBhvr>
                                      <p:by>
                                        <p:hsl h="0" s="-12549" l="-25098"/>
                                      </p:by>
                                    </p:animClr>
                                    <p:animClr clrSpc="hsl" dir="cw">
                                      <p:cBhvr>
                                        <p:cTn id="29" dur="500" fill="hold"/>
                                        <p:tgtEl>
                                          <p:spTgt spid="4">
                                            <p:txEl>
                                              <p:pRg st="3" end="3"/>
                                            </p:txEl>
                                          </p:spTgt>
                                        </p:tgtEl>
                                        <p:attrNameLst>
                                          <p:attrName>stroke.color</p:attrName>
                                        </p:attrNameLst>
                                      </p:cBhvr>
                                      <p:by>
                                        <p:hsl h="0" s="-12549" l="-25098"/>
                                      </p:by>
                                    </p:animClr>
                                    <p:set>
                                      <p:cBhvr>
                                        <p:cTn id="30" dur="500" fill="hold"/>
                                        <p:tgtEl>
                                          <p:spTgt spid="4">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nodeType="clickEffect">
                                  <p:stCondLst>
                                    <p:cond delay="0"/>
                                  </p:stCondLst>
                                  <p:childTnLst>
                                    <p:animClr clrSpc="hsl" dir="cw">
                                      <p:cBhvr override="childStyle">
                                        <p:cTn id="34" dur="500" fill="hold"/>
                                        <p:tgtEl>
                                          <p:spTgt spid="4">
                                            <p:txEl>
                                              <p:pRg st="4" end="4"/>
                                            </p:txEl>
                                          </p:spTgt>
                                        </p:tgtEl>
                                        <p:attrNameLst>
                                          <p:attrName>style.color</p:attrName>
                                        </p:attrNameLst>
                                      </p:cBhvr>
                                      <p:by>
                                        <p:hsl h="0" s="-12549" l="-25098"/>
                                      </p:by>
                                    </p:animClr>
                                    <p:animClr clrSpc="hsl" dir="cw">
                                      <p:cBhvr>
                                        <p:cTn id="35" dur="500" fill="hold"/>
                                        <p:tgtEl>
                                          <p:spTgt spid="4">
                                            <p:txEl>
                                              <p:pRg st="4" end="4"/>
                                            </p:txEl>
                                          </p:spTgt>
                                        </p:tgtEl>
                                        <p:attrNameLst>
                                          <p:attrName>fillcolor</p:attrName>
                                        </p:attrNameLst>
                                      </p:cBhvr>
                                      <p:by>
                                        <p:hsl h="0" s="-12549" l="-25098"/>
                                      </p:by>
                                    </p:animClr>
                                    <p:animClr clrSpc="hsl" dir="cw">
                                      <p:cBhvr>
                                        <p:cTn id="36" dur="500" fill="hold"/>
                                        <p:tgtEl>
                                          <p:spTgt spid="4">
                                            <p:txEl>
                                              <p:pRg st="4" end="4"/>
                                            </p:txEl>
                                          </p:spTgt>
                                        </p:tgtEl>
                                        <p:attrNameLst>
                                          <p:attrName>stroke.color</p:attrName>
                                        </p:attrNameLst>
                                      </p:cBhvr>
                                      <p:by>
                                        <p:hsl h="0" s="-12549" l="-25098"/>
                                      </p:by>
                                    </p:animClr>
                                    <p:set>
                                      <p:cBhvr>
                                        <p:cTn id="37" dur="500" fill="hold"/>
                                        <p:tgtEl>
                                          <p:spTgt spid="4">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4" presetClass="emph" presetSubtype="0" fill="hold" nodeType="clickEffect">
                                  <p:stCondLst>
                                    <p:cond delay="0"/>
                                  </p:stCondLst>
                                  <p:childTnLst>
                                    <p:animClr clrSpc="hsl" dir="cw">
                                      <p:cBhvr override="childStyle">
                                        <p:cTn id="41" dur="500" fill="hold"/>
                                        <p:tgtEl>
                                          <p:spTgt spid="4">
                                            <p:txEl>
                                              <p:pRg st="5" end="5"/>
                                            </p:txEl>
                                          </p:spTgt>
                                        </p:tgtEl>
                                        <p:attrNameLst>
                                          <p:attrName>style.color</p:attrName>
                                        </p:attrNameLst>
                                      </p:cBhvr>
                                      <p:by>
                                        <p:hsl h="0" s="-12549" l="-25098"/>
                                      </p:by>
                                    </p:animClr>
                                    <p:animClr clrSpc="hsl" dir="cw">
                                      <p:cBhvr>
                                        <p:cTn id="42" dur="500" fill="hold"/>
                                        <p:tgtEl>
                                          <p:spTgt spid="4">
                                            <p:txEl>
                                              <p:pRg st="5" end="5"/>
                                            </p:txEl>
                                          </p:spTgt>
                                        </p:tgtEl>
                                        <p:attrNameLst>
                                          <p:attrName>fillcolor</p:attrName>
                                        </p:attrNameLst>
                                      </p:cBhvr>
                                      <p:by>
                                        <p:hsl h="0" s="-12549" l="-25098"/>
                                      </p:by>
                                    </p:animClr>
                                    <p:animClr clrSpc="hsl" dir="cw">
                                      <p:cBhvr>
                                        <p:cTn id="43" dur="500" fill="hold"/>
                                        <p:tgtEl>
                                          <p:spTgt spid="4">
                                            <p:txEl>
                                              <p:pRg st="5" end="5"/>
                                            </p:txEl>
                                          </p:spTgt>
                                        </p:tgtEl>
                                        <p:attrNameLst>
                                          <p:attrName>stroke.color</p:attrName>
                                        </p:attrNameLst>
                                      </p:cBhvr>
                                      <p:by>
                                        <p:hsl h="0" s="-12549" l="-25098"/>
                                      </p:by>
                                    </p:animClr>
                                    <p:set>
                                      <p:cBhvr>
                                        <p:cTn id="44" dur="500" fill="hold"/>
                                        <p:tgtEl>
                                          <p:spTgt spid="4">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478652" y="281354"/>
            <a:ext cx="11369964" cy="856240"/>
          </a:xfrm>
        </p:spPr>
        <p:txBody>
          <a:bodyPr vert="horz" lIns="91440" tIns="45720" rIns="91440" bIns="45720" rtlCol="0">
            <a:normAutofit/>
          </a:bodyPr>
          <a:lstStyle/>
          <a:p>
            <a:r>
              <a:rPr lang="sk-SK" sz="3200"/>
              <a:t>Metódy optimalizácie alokácie</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a:xfrm>
            <a:off x="607291" y="1260587"/>
            <a:ext cx="11241325" cy="3932850"/>
          </a:xfrm>
        </p:spPr>
        <p:txBody>
          <a:bodyPr>
            <a:normAutofit/>
          </a:bodyPr>
          <a:lstStyle/>
          <a:p>
            <a:pPr lvl="2" indent="-457200">
              <a:spcBef>
                <a:spcPts val="1000"/>
              </a:spcBef>
              <a:buFont typeface="+mj-lt"/>
              <a:buAutoNum type="arabicPeriod"/>
            </a:pPr>
            <a:r>
              <a:rPr lang="sk-SK" sz="2400">
                <a:solidFill>
                  <a:schemeClr val="bg2"/>
                </a:solidFill>
              </a:rPr>
              <a:t>Risk parity metóda</a:t>
            </a:r>
          </a:p>
          <a:p>
            <a:pPr lvl="3" indent="-457200">
              <a:spcBef>
                <a:spcPts val="1000"/>
              </a:spcBef>
              <a:buFont typeface="Arial" panose="020B0604020202020204" pitchFamily="34" charset="0"/>
              <a:buChar char="•"/>
            </a:pPr>
            <a:r>
              <a:rPr lang="sk-SK" sz="2400">
                <a:solidFill>
                  <a:schemeClr val="bg2"/>
                </a:solidFill>
              </a:rPr>
              <a:t>Rovnomerná alokácia rizika</a:t>
            </a:r>
          </a:p>
          <a:p>
            <a:pPr lvl="2" indent="-457200">
              <a:spcBef>
                <a:spcPts val="1000"/>
              </a:spcBef>
              <a:buFont typeface="+mj-lt"/>
              <a:buAutoNum type="arabicPeriod"/>
            </a:pPr>
            <a:r>
              <a:rPr lang="sk-SK" sz="2400" err="1">
                <a:solidFill>
                  <a:schemeClr val="bg2"/>
                </a:solidFill>
              </a:rPr>
              <a:t>Mean-Variance</a:t>
            </a:r>
            <a:r>
              <a:rPr lang="sk-SK" sz="2400">
                <a:solidFill>
                  <a:schemeClr val="bg2"/>
                </a:solidFill>
              </a:rPr>
              <a:t> (</a:t>
            </a:r>
            <a:r>
              <a:rPr lang="sk-SK" sz="2400" err="1">
                <a:solidFill>
                  <a:schemeClr val="bg2"/>
                </a:solidFill>
              </a:rPr>
              <a:t>Markowitz</a:t>
            </a:r>
            <a:r>
              <a:rPr lang="sk-SK" sz="2400">
                <a:solidFill>
                  <a:schemeClr val="bg2"/>
                </a:solidFill>
              </a:rPr>
              <a:t>)</a:t>
            </a:r>
          </a:p>
          <a:p>
            <a:pPr lvl="3" indent="-457200">
              <a:spcBef>
                <a:spcPts val="1000"/>
              </a:spcBef>
              <a:buFont typeface="Arial" panose="020B0604020202020204" pitchFamily="34" charset="0"/>
              <a:buChar char="•"/>
            </a:pPr>
            <a:r>
              <a:rPr lang="sk-SK" sz="2400">
                <a:solidFill>
                  <a:schemeClr val="bg2"/>
                </a:solidFill>
              </a:rPr>
              <a:t>Prepojenie očakávaného výnosu a rizika</a:t>
            </a:r>
          </a:p>
        </p:txBody>
      </p:sp>
      <p:sp>
        <p:nvSpPr>
          <p:cNvPr id="8" name="Footer Placeholder 7">
            <a:extLst>
              <a:ext uri="{FF2B5EF4-FFF2-40B4-BE49-F238E27FC236}">
                <a16:creationId xmlns:a16="http://schemas.microsoft.com/office/drawing/2014/main" id="{378A23EA-854D-4AB4-AC66-65AF0D25B192}"/>
              </a:ext>
            </a:extLst>
          </p:cNvPr>
          <p:cNvSpPr>
            <a:spLocks noGrp="1"/>
          </p:cNvSpPr>
          <p:nvPr>
            <p:ph type="ftr" sz="quarter" idx="11"/>
          </p:nvPr>
        </p:nvSpPr>
        <p:spPr/>
        <p:txBody>
          <a:bodyPr/>
          <a:lstStyle/>
          <a:p>
            <a:r>
              <a:rPr lang="en-GB"/>
              <a:t>Status report SAA - September 2021</a:t>
            </a:r>
            <a:endParaRPr lang="sk-SK"/>
          </a:p>
        </p:txBody>
      </p:sp>
      <p:sp>
        <p:nvSpPr>
          <p:cNvPr id="7" name="Action Button: Return 6">
            <a:hlinkClick r:id="rId3" action="ppaction://hlinksldjump" highlightClick="1"/>
            <a:extLst>
              <a:ext uri="{FF2B5EF4-FFF2-40B4-BE49-F238E27FC236}">
                <a16:creationId xmlns:a16="http://schemas.microsoft.com/office/drawing/2014/main" id="{E738C7C9-0AD3-4006-92AD-95AA64874504}"/>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E8F234E4-752D-4DC0-B827-F0A0151ECFA8}"/>
              </a:ext>
            </a:extLst>
          </p:cNvPr>
          <p:cNvSpPr>
            <a:spLocks noGrp="1"/>
          </p:cNvSpPr>
          <p:nvPr>
            <p:ph type="sldNum" sz="quarter" idx="12"/>
          </p:nvPr>
        </p:nvSpPr>
        <p:spPr/>
        <p:txBody>
          <a:bodyPr/>
          <a:lstStyle/>
          <a:p>
            <a:fld id="{5DD979C4-B72D-9549-BD86-64D2882017CF}" type="slidenum">
              <a:rPr lang="sk-SK" smtClean="0"/>
              <a:pPr/>
              <a:t>29</a:t>
            </a:fld>
            <a:endParaRPr lang="sk-SK"/>
          </a:p>
        </p:txBody>
      </p:sp>
    </p:spTree>
    <p:extLst>
      <p:ext uri="{BB962C8B-B14F-4D97-AF65-F5344CB8AC3E}">
        <p14:creationId xmlns:p14="http://schemas.microsoft.com/office/powerpoint/2010/main" val="54992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4">
                                            <p:txEl>
                                              <p:pRg st="2" end="2"/>
                                            </p:txEl>
                                          </p:spTgt>
                                        </p:tgtEl>
                                        <p:attrNameLst>
                                          <p:attrName>style.color</p:attrName>
                                        </p:attrNameLst>
                                      </p:cBhvr>
                                      <p:by>
                                        <p:hsl h="0" s="-12549" l="-25098"/>
                                      </p:by>
                                    </p:animClr>
                                    <p:animClr clrSpc="hsl" dir="cw">
                                      <p:cBhvr>
                                        <p:cTn id="21" dur="500" fill="hold"/>
                                        <p:tgtEl>
                                          <p:spTgt spid="4">
                                            <p:txEl>
                                              <p:pRg st="2" end="2"/>
                                            </p:txEl>
                                          </p:spTgt>
                                        </p:tgtEl>
                                        <p:attrNameLst>
                                          <p:attrName>fillcolor</p:attrName>
                                        </p:attrNameLst>
                                      </p:cBhvr>
                                      <p:by>
                                        <p:hsl h="0" s="-12549" l="-25098"/>
                                      </p:by>
                                    </p:animClr>
                                    <p:animClr clrSpc="hsl" dir="cw">
                                      <p:cBhvr>
                                        <p:cTn id="22" dur="500" fill="hold"/>
                                        <p:tgtEl>
                                          <p:spTgt spid="4">
                                            <p:txEl>
                                              <p:pRg st="2" end="2"/>
                                            </p:txEl>
                                          </p:spTgt>
                                        </p:tgtEl>
                                        <p:attrNameLst>
                                          <p:attrName>stroke.color</p:attrName>
                                        </p:attrNameLst>
                                      </p:cBhvr>
                                      <p:by>
                                        <p:hsl h="0" s="-12549" l="-25098"/>
                                      </p:by>
                                    </p:animClr>
                                    <p:set>
                                      <p:cBhvr>
                                        <p:cTn id="23" dur="500" fill="hold"/>
                                        <p:tgtEl>
                                          <p:spTgt spid="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4">
                                            <p:txEl>
                                              <p:pRg st="3" end="3"/>
                                            </p:txEl>
                                          </p:spTgt>
                                        </p:tgtEl>
                                        <p:attrNameLst>
                                          <p:attrName>style.color</p:attrName>
                                        </p:attrNameLst>
                                      </p:cBhvr>
                                      <p:by>
                                        <p:hsl h="0" s="-12549" l="-25098"/>
                                      </p:by>
                                    </p:animClr>
                                    <p:animClr clrSpc="hsl" dir="cw">
                                      <p:cBhvr>
                                        <p:cTn id="28" dur="500" fill="hold"/>
                                        <p:tgtEl>
                                          <p:spTgt spid="4">
                                            <p:txEl>
                                              <p:pRg st="3" end="3"/>
                                            </p:txEl>
                                          </p:spTgt>
                                        </p:tgtEl>
                                        <p:attrNameLst>
                                          <p:attrName>fillcolor</p:attrName>
                                        </p:attrNameLst>
                                      </p:cBhvr>
                                      <p:by>
                                        <p:hsl h="0" s="-12549" l="-25098"/>
                                      </p:by>
                                    </p:animClr>
                                    <p:animClr clrSpc="hsl" dir="cw">
                                      <p:cBhvr>
                                        <p:cTn id="29" dur="500" fill="hold"/>
                                        <p:tgtEl>
                                          <p:spTgt spid="4">
                                            <p:txEl>
                                              <p:pRg st="3" end="3"/>
                                            </p:txEl>
                                          </p:spTgt>
                                        </p:tgtEl>
                                        <p:attrNameLst>
                                          <p:attrName>stroke.color</p:attrName>
                                        </p:attrNameLst>
                                      </p:cBhvr>
                                      <p:by>
                                        <p:hsl h="0" s="-12549" l="-25098"/>
                                      </p:by>
                                    </p:animClr>
                                    <p:set>
                                      <p:cBhvr>
                                        <p:cTn id="30" dur="500" fill="hold"/>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sk-SK" sz="3200"/>
              <a:t>Ciele investora</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a:normAutofit/>
          </a:bodyPr>
          <a:lstStyle/>
          <a:p>
            <a:pPr marL="457200" lvl="0" indent="-457200">
              <a:buFont typeface="+mj-lt"/>
              <a:buAutoNum type="arabicPeriod"/>
            </a:pPr>
            <a:r>
              <a:rPr lang="sk-SK" sz="2400">
                <a:solidFill>
                  <a:schemeClr val="bg2"/>
                </a:solidFill>
              </a:rPr>
              <a:t>Finančný cieľ</a:t>
            </a:r>
            <a:endParaRPr lang="en-GB" sz="2400">
              <a:solidFill>
                <a:schemeClr val="bg2"/>
              </a:solidFill>
            </a:endParaRPr>
          </a:p>
          <a:p>
            <a:pPr marL="457200" lvl="0" indent="-457200">
              <a:buFont typeface="+mj-lt"/>
              <a:buAutoNum type="arabicPeriod"/>
            </a:pPr>
            <a:r>
              <a:rPr lang="sk-SK" sz="2400">
                <a:solidFill>
                  <a:schemeClr val="bg2"/>
                </a:solidFill>
              </a:rPr>
              <a:t>Likvidita – intervenčné portfólio - 573 mil. EUR ekvivalent </a:t>
            </a:r>
            <a:endParaRPr lang="en-GB" sz="2400">
              <a:solidFill>
                <a:schemeClr val="bg2"/>
              </a:solidFill>
            </a:endParaRPr>
          </a:p>
          <a:p>
            <a:pPr marL="457200" lvl="0" indent="-457200">
              <a:buFont typeface="+mj-lt"/>
              <a:buAutoNum type="arabicPeriod"/>
            </a:pPr>
            <a:r>
              <a:rPr lang="sk-SK" sz="2400">
                <a:solidFill>
                  <a:schemeClr val="bg2"/>
                </a:solidFill>
              </a:rPr>
              <a:t>Zelený aspekt</a:t>
            </a:r>
          </a:p>
        </p:txBody>
      </p:sp>
      <p:sp>
        <p:nvSpPr>
          <p:cNvPr id="8" name="Footer Placeholder 7">
            <a:extLst>
              <a:ext uri="{FF2B5EF4-FFF2-40B4-BE49-F238E27FC236}">
                <a16:creationId xmlns:a16="http://schemas.microsoft.com/office/drawing/2014/main" id="{58FF8EFF-5D5D-433E-AC07-B1F489116A3E}"/>
              </a:ext>
            </a:extLst>
          </p:cNvPr>
          <p:cNvSpPr>
            <a:spLocks noGrp="1"/>
          </p:cNvSpPr>
          <p:nvPr>
            <p:ph type="ftr" sz="quarter" idx="11"/>
          </p:nvPr>
        </p:nvSpPr>
        <p:spPr/>
        <p:txBody>
          <a:bodyPr/>
          <a:lstStyle/>
          <a:p>
            <a:r>
              <a:rPr lang="en-GB"/>
              <a:t>Status report SAA - September 2021</a:t>
            </a:r>
            <a:endParaRPr lang="sk-SK"/>
          </a:p>
        </p:txBody>
      </p:sp>
      <p:sp>
        <p:nvSpPr>
          <p:cNvPr id="6" name="Action Button: Return 5">
            <a:hlinkClick r:id="rId3" action="ppaction://hlinksldjump" highlightClick="1"/>
            <a:extLst>
              <a:ext uri="{FF2B5EF4-FFF2-40B4-BE49-F238E27FC236}">
                <a16:creationId xmlns:a16="http://schemas.microsoft.com/office/drawing/2014/main" id="{A2BDED62-D931-4C32-A13F-F884F03B4111}"/>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436B195E-11C9-4DCA-AA46-3A0E7CC773BB}"/>
              </a:ext>
            </a:extLst>
          </p:cNvPr>
          <p:cNvSpPr>
            <a:spLocks noGrp="1"/>
          </p:cNvSpPr>
          <p:nvPr>
            <p:ph type="sldNum" sz="quarter" idx="12"/>
          </p:nvPr>
        </p:nvSpPr>
        <p:spPr/>
        <p:txBody>
          <a:bodyPr/>
          <a:lstStyle/>
          <a:p>
            <a:fld id="{5DD979C4-B72D-9549-BD86-64D2882017CF}" type="slidenum">
              <a:rPr lang="sk-SK" smtClean="0"/>
              <a:pPr/>
              <a:t>3</a:t>
            </a:fld>
            <a:endParaRPr lang="sk-SK"/>
          </a:p>
        </p:txBody>
      </p:sp>
    </p:spTree>
    <p:extLst>
      <p:ext uri="{BB962C8B-B14F-4D97-AF65-F5344CB8AC3E}">
        <p14:creationId xmlns:p14="http://schemas.microsoft.com/office/powerpoint/2010/main" val="388596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4">
                                            <p:txEl>
                                              <p:pRg st="2" end="2"/>
                                            </p:txEl>
                                          </p:spTgt>
                                        </p:tgtEl>
                                        <p:attrNameLst>
                                          <p:attrName>style.color</p:attrName>
                                        </p:attrNameLst>
                                      </p:cBhvr>
                                      <p:by>
                                        <p:hsl h="0" s="-12549" l="-25098"/>
                                      </p:by>
                                    </p:animClr>
                                    <p:animClr clrSpc="hsl" dir="cw">
                                      <p:cBhvr>
                                        <p:cTn id="21" dur="500" fill="hold"/>
                                        <p:tgtEl>
                                          <p:spTgt spid="4">
                                            <p:txEl>
                                              <p:pRg st="2" end="2"/>
                                            </p:txEl>
                                          </p:spTgt>
                                        </p:tgtEl>
                                        <p:attrNameLst>
                                          <p:attrName>fillcolor</p:attrName>
                                        </p:attrNameLst>
                                      </p:cBhvr>
                                      <p:by>
                                        <p:hsl h="0" s="-12549" l="-25098"/>
                                      </p:by>
                                    </p:animClr>
                                    <p:animClr clrSpc="hsl" dir="cw">
                                      <p:cBhvr>
                                        <p:cTn id="22" dur="500" fill="hold"/>
                                        <p:tgtEl>
                                          <p:spTgt spid="4">
                                            <p:txEl>
                                              <p:pRg st="2" end="2"/>
                                            </p:txEl>
                                          </p:spTgt>
                                        </p:tgtEl>
                                        <p:attrNameLst>
                                          <p:attrName>stroke.color</p:attrName>
                                        </p:attrNameLst>
                                      </p:cBhvr>
                                      <p:by>
                                        <p:hsl h="0" s="-12549" l="-25098"/>
                                      </p:by>
                                    </p:animClr>
                                    <p:set>
                                      <p:cBhvr>
                                        <p:cTn id="23" dur="500" fill="hold"/>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838200" y="332759"/>
            <a:ext cx="10515600" cy="935038"/>
          </a:xfrm>
        </p:spPr>
        <p:txBody>
          <a:bodyPr/>
          <a:lstStyle/>
          <a:p>
            <a:r>
              <a:rPr lang="sk-SK"/>
              <a:t>Risk Parity metóda</a:t>
            </a:r>
          </a:p>
        </p:txBody>
      </p:sp>
      <p:sp>
        <p:nvSpPr>
          <p:cNvPr id="6" name="Footer Placeholder 5">
            <a:extLst>
              <a:ext uri="{FF2B5EF4-FFF2-40B4-BE49-F238E27FC236}">
                <a16:creationId xmlns:a16="http://schemas.microsoft.com/office/drawing/2014/main" id="{78C03ED2-C3E5-4CF3-881B-86CFA601E30C}"/>
              </a:ext>
            </a:extLst>
          </p:cNvPr>
          <p:cNvSpPr>
            <a:spLocks noGrp="1"/>
          </p:cNvSpPr>
          <p:nvPr>
            <p:ph type="ftr" sz="quarter" idx="11"/>
          </p:nvPr>
        </p:nvSpPr>
        <p:spPr/>
        <p:txBody>
          <a:bodyPr/>
          <a:lstStyle/>
          <a:p>
            <a:r>
              <a:rPr lang="en-GB"/>
              <a:t>Status report SAA - September 2021</a:t>
            </a:r>
            <a:endParaRPr lang="sk-SK"/>
          </a:p>
        </p:txBody>
      </p:sp>
      <p:graphicFrame>
        <p:nvGraphicFramePr>
          <p:cNvPr id="7" name="Table 6">
            <a:extLst>
              <a:ext uri="{FF2B5EF4-FFF2-40B4-BE49-F238E27FC236}">
                <a16:creationId xmlns:a16="http://schemas.microsoft.com/office/drawing/2014/main" id="{7291A3A8-AF4D-46ED-8149-FC054F11A55E}"/>
              </a:ext>
            </a:extLst>
          </p:cNvPr>
          <p:cNvGraphicFramePr>
            <a:graphicFrameLocks noGrp="1"/>
          </p:cNvGraphicFramePr>
          <p:nvPr>
            <p:extLst>
              <p:ext uri="{D42A27DB-BD31-4B8C-83A1-F6EECF244321}">
                <p14:modId xmlns:p14="http://schemas.microsoft.com/office/powerpoint/2010/main" val="1627285038"/>
              </p:ext>
            </p:extLst>
          </p:nvPr>
        </p:nvGraphicFramePr>
        <p:xfrm>
          <a:off x="760632" y="1996195"/>
          <a:ext cx="4630445" cy="3519452"/>
        </p:xfrm>
        <a:graphic>
          <a:graphicData uri="http://schemas.openxmlformats.org/drawingml/2006/table">
            <a:tbl>
              <a:tblPr/>
              <a:tblGrid>
                <a:gridCol w="3688660">
                  <a:extLst>
                    <a:ext uri="{9D8B030D-6E8A-4147-A177-3AD203B41FA5}">
                      <a16:colId xmlns:a16="http://schemas.microsoft.com/office/drawing/2014/main" val="3451319758"/>
                    </a:ext>
                  </a:extLst>
                </a:gridCol>
                <a:gridCol w="941785">
                  <a:extLst>
                    <a:ext uri="{9D8B030D-6E8A-4147-A177-3AD203B41FA5}">
                      <a16:colId xmlns:a16="http://schemas.microsoft.com/office/drawing/2014/main" val="3981211299"/>
                    </a:ext>
                  </a:extLst>
                </a:gridCol>
              </a:tblGrid>
              <a:tr h="389248">
                <a:tc>
                  <a:txBody>
                    <a:bodyPr/>
                    <a:lstStyle/>
                    <a:p>
                      <a:pPr algn="ctr" fontAlgn="b"/>
                      <a:r>
                        <a:rPr lang="sk-SK" sz="1200" b="0" i="0" u="none" strike="noStrike">
                          <a:effectLst/>
                          <a:latin typeface="+mn-lt"/>
                        </a:rPr>
                        <a:t>Aktívum</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0" i="0" u="none" strike="noStrike">
                          <a:effectLst/>
                          <a:latin typeface="+mn-lt"/>
                        </a:rPr>
                        <a:t>Variancia</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5374076"/>
                  </a:ext>
                </a:extLst>
              </a:tr>
              <a:tr h="389248">
                <a:tc>
                  <a:txBody>
                    <a:bodyPr/>
                    <a:lstStyle/>
                    <a:p>
                      <a:pPr algn="l" fontAlgn="b"/>
                      <a:r>
                        <a:rPr lang="sk-SK" sz="1200" b="0" i="0" u="none" strike="noStrike">
                          <a:effectLst/>
                          <a:latin typeface="+mn-lt"/>
                        </a:rPr>
                        <a:t> </a:t>
                      </a:r>
                      <a:r>
                        <a:rPr lang="sk-SK" sz="1200" b="0" i="0" u="none" strike="noStrike" err="1">
                          <a:effectLst/>
                          <a:latin typeface="+mn-lt"/>
                        </a:rPr>
                        <a:t>Gold</a:t>
                      </a:r>
                      <a:r>
                        <a:rPr lang="sk-SK" sz="1200" b="0" i="0" u="none" strike="noStrike">
                          <a:effectLst/>
                          <a:latin typeface="+mn-lt"/>
                        </a:rPr>
                        <a:t> XAU/EUR Rate FX </a:t>
                      </a:r>
                      <a:r>
                        <a:rPr lang="sk-SK" sz="1200" b="0" i="0" u="none" strike="noStrike" err="1">
                          <a:effectLst/>
                          <a:latin typeface="+mn-lt"/>
                        </a:rPr>
                        <a:t>Unhdg</a:t>
                      </a:r>
                      <a:r>
                        <a:rPr lang="sk-SK" sz="1200" b="0" i="0" u="none" strike="noStrike">
                          <a:effectLst/>
                          <a:latin typeface="+mn-lt"/>
                        </a:rPr>
                        <a:t>.</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0" i="0" u="none" strike="noStrike">
                          <a:effectLst/>
                          <a:latin typeface="+mn-lt"/>
                        </a:rPr>
                        <a:t>0,153%</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3115896"/>
                  </a:ext>
                </a:extLst>
              </a:tr>
              <a:tr h="389248">
                <a:tc>
                  <a:txBody>
                    <a:bodyPr/>
                    <a:lstStyle/>
                    <a:p>
                      <a:pPr algn="l" fontAlgn="b"/>
                      <a:r>
                        <a:rPr lang="sk-SK" sz="1200" b="0" i="0" u="none" strike="noStrike">
                          <a:effectLst/>
                          <a:latin typeface="+mn-lt"/>
                        </a:rPr>
                        <a:t> </a:t>
                      </a:r>
                      <a:r>
                        <a:rPr lang="en-US" sz="1200" b="0" i="0" u="none" strike="noStrike">
                          <a:effectLst/>
                          <a:latin typeface="+mn-lt"/>
                        </a:rPr>
                        <a:t>World Equity (MSCI) FX </a:t>
                      </a:r>
                      <a:r>
                        <a:rPr lang="en-US" sz="1200" b="0" i="0" u="none" strike="noStrike" err="1">
                          <a:effectLst/>
                          <a:latin typeface="+mn-lt"/>
                        </a:rPr>
                        <a:t>Unhdg</a:t>
                      </a:r>
                      <a:r>
                        <a:rPr lang="en-US" sz="1200" b="0" i="0" u="none" strike="noStrike">
                          <a:effectLst/>
                          <a:latin typeface="+mn-lt"/>
                        </a:rPr>
                        <a:t>.</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0" i="0" u="none" strike="noStrike">
                          <a:effectLst/>
                          <a:latin typeface="+mn-lt"/>
                        </a:rPr>
                        <a:t>0,152%</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881576"/>
                  </a:ext>
                </a:extLst>
              </a:tr>
              <a:tr h="389248">
                <a:tc>
                  <a:txBody>
                    <a:bodyPr/>
                    <a:lstStyle/>
                    <a:p>
                      <a:pPr algn="l" fontAlgn="b"/>
                      <a:r>
                        <a:rPr lang="sk-SK" sz="1200" b="0" i="0" u="none" strike="noStrike">
                          <a:effectLst/>
                          <a:latin typeface="+mn-lt"/>
                        </a:rPr>
                        <a:t> </a:t>
                      </a:r>
                      <a:r>
                        <a:rPr lang="en-US" sz="1200" b="0" i="0" u="none" strike="noStrike">
                          <a:effectLst/>
                          <a:latin typeface="+mn-lt"/>
                        </a:rPr>
                        <a:t>1-5 Year US Govt (ICE) FX </a:t>
                      </a:r>
                      <a:r>
                        <a:rPr lang="en-US" sz="1200" b="0" i="0" u="none" strike="noStrike" err="1">
                          <a:effectLst/>
                          <a:latin typeface="+mn-lt"/>
                        </a:rPr>
                        <a:t>Unhdg</a:t>
                      </a:r>
                      <a:r>
                        <a:rPr lang="en-US" sz="1200" b="0" i="0" u="none" strike="noStrike">
                          <a:effectLst/>
                          <a:latin typeface="+mn-lt"/>
                        </a:rPr>
                        <a:t>.</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0" i="0" u="none" strike="noStrike">
                          <a:effectLst/>
                          <a:latin typeface="+mn-lt"/>
                        </a:rPr>
                        <a:t>0,047%</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7754141"/>
                  </a:ext>
                </a:extLst>
              </a:tr>
              <a:tr h="389248">
                <a:tc>
                  <a:txBody>
                    <a:bodyPr/>
                    <a:lstStyle/>
                    <a:p>
                      <a:pPr algn="l" fontAlgn="b"/>
                      <a:r>
                        <a:rPr lang="sk-SK" sz="1200" b="0" i="0" u="none" strike="noStrike">
                          <a:effectLst/>
                          <a:latin typeface="+mn-lt"/>
                        </a:rPr>
                        <a:t> </a:t>
                      </a:r>
                      <a:r>
                        <a:rPr lang="en-US" sz="1200" b="0" i="0" u="none" strike="noStrike">
                          <a:effectLst/>
                          <a:latin typeface="+mn-lt"/>
                        </a:rPr>
                        <a:t>1-3 Year China Govt (ICE) FX </a:t>
                      </a:r>
                      <a:r>
                        <a:rPr lang="en-US" sz="1200" b="0" i="0" u="none" strike="noStrike" err="1">
                          <a:effectLst/>
                          <a:latin typeface="+mn-lt"/>
                        </a:rPr>
                        <a:t>Unhdg</a:t>
                      </a:r>
                      <a:r>
                        <a:rPr lang="en-US" sz="1200" b="0" i="0" u="none" strike="noStrike">
                          <a:effectLst/>
                          <a:latin typeface="+mn-lt"/>
                        </a:rPr>
                        <a:t>.</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0" i="0" u="none" strike="noStrike">
                          <a:effectLst/>
                          <a:latin typeface="+mn-lt"/>
                        </a:rPr>
                        <a:t>0,043%</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754101"/>
                  </a:ext>
                </a:extLst>
              </a:tr>
              <a:tr h="389248">
                <a:tc>
                  <a:txBody>
                    <a:bodyPr/>
                    <a:lstStyle/>
                    <a:p>
                      <a:pPr algn="l" fontAlgn="b"/>
                      <a:r>
                        <a:rPr lang="sk-SK" sz="1200" b="0" i="0" u="none" strike="noStrike">
                          <a:effectLst/>
                          <a:latin typeface="+mn-lt"/>
                        </a:rPr>
                        <a:t> EM </a:t>
                      </a:r>
                      <a:r>
                        <a:rPr lang="sk-SK" sz="1200" b="0" i="0" u="none" strike="noStrike" err="1">
                          <a:effectLst/>
                          <a:latin typeface="+mn-lt"/>
                        </a:rPr>
                        <a:t>global</a:t>
                      </a:r>
                      <a:r>
                        <a:rPr lang="sk-SK" sz="1200" b="0" i="0" u="none" strike="noStrike">
                          <a:effectLst/>
                          <a:latin typeface="+mn-lt"/>
                        </a:rPr>
                        <a:t> IG </a:t>
                      </a:r>
                      <a:r>
                        <a:rPr lang="sk-SK" sz="1200" b="0" i="0" u="none" strike="noStrike" err="1">
                          <a:effectLst/>
                          <a:latin typeface="+mn-lt"/>
                        </a:rPr>
                        <a:t>Govt</a:t>
                      </a:r>
                      <a:r>
                        <a:rPr lang="sk-SK" sz="1200" b="0" i="0" u="none" strike="noStrike">
                          <a:effectLst/>
                          <a:latin typeface="+mn-lt"/>
                        </a:rPr>
                        <a:t> (JPM) FX </a:t>
                      </a:r>
                      <a:r>
                        <a:rPr lang="sk-SK" sz="1200" b="0" i="0" u="none" strike="noStrike" err="1">
                          <a:effectLst/>
                          <a:latin typeface="+mn-lt"/>
                        </a:rPr>
                        <a:t>Hdg</a:t>
                      </a:r>
                      <a:r>
                        <a:rPr lang="sk-SK" sz="1200" b="0" i="0" u="none" strike="noStrike">
                          <a:effectLst/>
                          <a:latin typeface="+mn-lt"/>
                        </a:rPr>
                        <a:t>.</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0" i="0" u="none" strike="noStrike">
                          <a:effectLst/>
                          <a:latin typeface="+mn-lt"/>
                        </a:rPr>
                        <a:t>0,033%</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402740"/>
                  </a:ext>
                </a:extLst>
              </a:tr>
              <a:tr h="389248">
                <a:tc>
                  <a:txBody>
                    <a:bodyPr/>
                    <a:lstStyle/>
                    <a:p>
                      <a:pPr algn="l" fontAlgn="b"/>
                      <a:r>
                        <a:rPr lang="sk-SK" sz="1200" b="0" i="0" u="none" strike="noStrike">
                          <a:effectLst/>
                          <a:latin typeface="+mn-lt"/>
                        </a:rPr>
                        <a:t> </a:t>
                      </a:r>
                      <a:r>
                        <a:rPr lang="en-US" sz="1200" b="0" i="0" u="none" strike="noStrike">
                          <a:effectLst/>
                          <a:latin typeface="+mn-lt"/>
                        </a:rPr>
                        <a:t>US Inflation-Linked Govt (ICE) FX </a:t>
                      </a:r>
                      <a:r>
                        <a:rPr lang="en-US" sz="1200" b="0" i="0" u="none" strike="noStrike" err="1">
                          <a:effectLst/>
                          <a:latin typeface="+mn-lt"/>
                        </a:rPr>
                        <a:t>Hdg</a:t>
                      </a:r>
                      <a:r>
                        <a:rPr lang="en-US" sz="1200" b="0" i="0" u="none" strike="noStrike">
                          <a:effectLst/>
                          <a:latin typeface="+mn-lt"/>
                        </a:rPr>
                        <a:t>.</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0" i="0" u="none" strike="noStrike">
                          <a:effectLst/>
                          <a:latin typeface="+mn-lt"/>
                        </a:rPr>
                        <a:t>0,014%</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6677142"/>
                  </a:ext>
                </a:extLst>
              </a:tr>
              <a:tr h="389248">
                <a:tc>
                  <a:txBody>
                    <a:bodyPr/>
                    <a:lstStyle/>
                    <a:p>
                      <a:pPr algn="l" fontAlgn="b"/>
                      <a:r>
                        <a:rPr lang="sk-SK" sz="1200" b="0" i="0" u="none" strike="noStrike">
                          <a:effectLst/>
                          <a:latin typeface="+mn-lt"/>
                        </a:rPr>
                        <a:t> </a:t>
                      </a:r>
                      <a:r>
                        <a:rPr lang="en-US" sz="1200" b="0" i="0" u="none" strike="noStrike">
                          <a:effectLst/>
                          <a:latin typeface="+mn-lt"/>
                        </a:rPr>
                        <a:t>US MBS (ICE) FX </a:t>
                      </a:r>
                      <a:r>
                        <a:rPr lang="en-US" sz="1200" b="0" i="0" u="none" strike="noStrike" err="1">
                          <a:effectLst/>
                          <a:latin typeface="+mn-lt"/>
                        </a:rPr>
                        <a:t>Hdg</a:t>
                      </a:r>
                      <a:r>
                        <a:rPr lang="en-US" sz="1200" b="0" i="0" u="none" strike="noStrike">
                          <a:effectLst/>
                          <a:latin typeface="+mn-lt"/>
                        </a:rPr>
                        <a:t>.</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0" i="0" u="none" strike="noStrike">
                          <a:effectLst/>
                          <a:latin typeface="+mn-lt"/>
                        </a:rPr>
                        <a:t>0,004%</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7473364"/>
                  </a:ext>
                </a:extLst>
              </a:tr>
              <a:tr h="405468">
                <a:tc>
                  <a:txBody>
                    <a:bodyPr/>
                    <a:lstStyle/>
                    <a:p>
                      <a:pPr algn="l" fontAlgn="b"/>
                      <a:r>
                        <a:rPr lang="sk-SK" sz="1200" b="0" i="0" u="none" strike="noStrike">
                          <a:effectLst/>
                          <a:latin typeface="+mn-lt"/>
                        </a:rPr>
                        <a:t> </a:t>
                      </a:r>
                      <a:r>
                        <a:rPr lang="en-US" sz="1200" b="0" i="0" u="none" strike="noStrike">
                          <a:effectLst/>
                          <a:latin typeface="+mn-lt"/>
                        </a:rPr>
                        <a:t>1-5 Year Global Non-</a:t>
                      </a:r>
                      <a:r>
                        <a:rPr lang="en-US" sz="1200" b="0" i="0" u="none" strike="noStrike" err="1">
                          <a:effectLst/>
                          <a:latin typeface="+mn-lt"/>
                        </a:rPr>
                        <a:t>Sov</a:t>
                      </a:r>
                      <a:r>
                        <a:rPr lang="en-US" sz="1200" b="0" i="0" u="none" strike="noStrike">
                          <a:effectLst/>
                          <a:latin typeface="+mn-lt"/>
                        </a:rPr>
                        <a:t> (ICE) IR </a:t>
                      </a:r>
                      <a:r>
                        <a:rPr lang="en-US" sz="1200" b="0" i="0" u="none" strike="noStrike" err="1">
                          <a:effectLst/>
                          <a:latin typeface="+mn-lt"/>
                        </a:rPr>
                        <a:t>hdg</a:t>
                      </a:r>
                      <a:r>
                        <a:rPr lang="en-US" sz="1200" b="0" i="0" u="none" strike="noStrike">
                          <a:effectLst/>
                          <a:latin typeface="+mn-lt"/>
                        </a:rPr>
                        <a:t>. IRS</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sk-SK" sz="1200" b="0" i="0" u="none" strike="noStrike">
                          <a:effectLst/>
                          <a:latin typeface="+mn-lt"/>
                        </a:rPr>
                        <a:t>0,001%</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9798155"/>
                  </a:ext>
                </a:extLst>
              </a:tr>
            </a:tbl>
          </a:graphicData>
        </a:graphic>
      </p:graphicFrame>
      <p:graphicFrame>
        <p:nvGraphicFramePr>
          <p:cNvPr id="8" name="Chart 7">
            <a:extLst>
              <a:ext uri="{FF2B5EF4-FFF2-40B4-BE49-F238E27FC236}">
                <a16:creationId xmlns:a16="http://schemas.microsoft.com/office/drawing/2014/main" id="{B313AD38-B160-4D3C-B62B-E4836F944771}"/>
              </a:ext>
            </a:extLst>
          </p:cNvPr>
          <p:cNvGraphicFramePr>
            <a:graphicFrameLocks/>
          </p:cNvGraphicFramePr>
          <p:nvPr/>
        </p:nvGraphicFramePr>
        <p:xfrm>
          <a:off x="5341620" y="1476801"/>
          <a:ext cx="6537960" cy="420624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8C77DA62-C8DD-42CA-9983-62DC09955B28}"/>
              </a:ext>
            </a:extLst>
          </p:cNvPr>
          <p:cNvSpPr>
            <a:spLocks noGrp="1"/>
          </p:cNvSpPr>
          <p:nvPr>
            <p:ph type="sldNum" sz="quarter" idx="12"/>
          </p:nvPr>
        </p:nvSpPr>
        <p:spPr/>
        <p:txBody>
          <a:bodyPr/>
          <a:lstStyle/>
          <a:p>
            <a:fld id="{5DD979C4-B72D-9549-BD86-64D2882017CF}" type="slidenum">
              <a:rPr lang="sk-SK" smtClean="0"/>
              <a:pPr/>
              <a:t>30</a:t>
            </a:fld>
            <a:endParaRPr lang="sk-SK"/>
          </a:p>
        </p:txBody>
      </p:sp>
    </p:spTree>
    <p:extLst>
      <p:ext uri="{BB962C8B-B14F-4D97-AF65-F5344CB8AC3E}">
        <p14:creationId xmlns:p14="http://schemas.microsoft.com/office/powerpoint/2010/main" val="172734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838200" y="344984"/>
            <a:ext cx="10515600" cy="935038"/>
          </a:xfrm>
        </p:spPr>
        <p:txBody>
          <a:bodyPr/>
          <a:lstStyle/>
          <a:p>
            <a:r>
              <a:rPr lang="sk-SK"/>
              <a:t>Risk Parity metóda</a:t>
            </a:r>
          </a:p>
        </p:txBody>
      </p:sp>
      <p:sp>
        <p:nvSpPr>
          <p:cNvPr id="8" name="Footer Placeholder 7">
            <a:extLst>
              <a:ext uri="{FF2B5EF4-FFF2-40B4-BE49-F238E27FC236}">
                <a16:creationId xmlns:a16="http://schemas.microsoft.com/office/drawing/2014/main" id="{C3B39AE3-7E92-4299-AB0C-7F9893E1B210}"/>
              </a:ext>
            </a:extLst>
          </p:cNvPr>
          <p:cNvSpPr>
            <a:spLocks noGrp="1"/>
          </p:cNvSpPr>
          <p:nvPr>
            <p:ph type="ftr" sz="quarter" idx="11"/>
          </p:nvPr>
        </p:nvSpPr>
        <p:spPr/>
        <p:txBody>
          <a:bodyPr/>
          <a:lstStyle/>
          <a:p>
            <a:r>
              <a:rPr lang="en-GB"/>
              <a:t>Status report SAA - September 2021</a:t>
            </a:r>
            <a:endParaRPr lang="sk-SK"/>
          </a:p>
        </p:txBody>
      </p:sp>
      <p:graphicFrame>
        <p:nvGraphicFramePr>
          <p:cNvPr id="7" name="Table 6">
            <a:extLst>
              <a:ext uri="{FF2B5EF4-FFF2-40B4-BE49-F238E27FC236}">
                <a16:creationId xmlns:a16="http://schemas.microsoft.com/office/drawing/2014/main" id="{7291A3A8-AF4D-46ED-8149-FC054F11A55E}"/>
              </a:ext>
            </a:extLst>
          </p:cNvPr>
          <p:cNvGraphicFramePr>
            <a:graphicFrameLocks noGrp="1"/>
          </p:cNvGraphicFramePr>
          <p:nvPr>
            <p:extLst>
              <p:ext uri="{D42A27DB-BD31-4B8C-83A1-F6EECF244321}">
                <p14:modId xmlns:p14="http://schemas.microsoft.com/office/powerpoint/2010/main" val="1656936757"/>
              </p:ext>
            </p:extLst>
          </p:nvPr>
        </p:nvGraphicFramePr>
        <p:xfrm>
          <a:off x="760632" y="1996195"/>
          <a:ext cx="4630445" cy="3519452"/>
        </p:xfrm>
        <a:graphic>
          <a:graphicData uri="http://schemas.openxmlformats.org/drawingml/2006/table">
            <a:tbl>
              <a:tblPr/>
              <a:tblGrid>
                <a:gridCol w="3688660">
                  <a:extLst>
                    <a:ext uri="{9D8B030D-6E8A-4147-A177-3AD203B41FA5}">
                      <a16:colId xmlns:a16="http://schemas.microsoft.com/office/drawing/2014/main" val="3451319758"/>
                    </a:ext>
                  </a:extLst>
                </a:gridCol>
                <a:gridCol w="941785">
                  <a:extLst>
                    <a:ext uri="{9D8B030D-6E8A-4147-A177-3AD203B41FA5}">
                      <a16:colId xmlns:a16="http://schemas.microsoft.com/office/drawing/2014/main" val="3981211299"/>
                    </a:ext>
                  </a:extLst>
                </a:gridCol>
              </a:tblGrid>
              <a:tr h="389248">
                <a:tc>
                  <a:txBody>
                    <a:bodyPr/>
                    <a:lstStyle/>
                    <a:p>
                      <a:pPr algn="ctr" fontAlgn="b"/>
                      <a:r>
                        <a:rPr lang="sk-SK" sz="1200" b="0" i="0" u="none" strike="noStrike">
                          <a:effectLst/>
                          <a:latin typeface="+mn-lt"/>
                        </a:rPr>
                        <a:t>Aktívum</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0" i="0" u="none" strike="noStrike" err="1">
                          <a:effectLst/>
                          <a:latin typeface="+mn-lt"/>
                        </a:rPr>
                        <a:t>Variancia</a:t>
                      </a:r>
                      <a:endParaRPr lang="sk-SK" sz="1200" b="0" i="0" u="none" strike="noStrike">
                        <a:effectLst/>
                        <a:latin typeface="+mn-lt"/>
                      </a:endParaRP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5374076"/>
                  </a:ext>
                </a:extLst>
              </a:tr>
              <a:tr h="389248">
                <a:tc>
                  <a:txBody>
                    <a:bodyPr/>
                    <a:lstStyle/>
                    <a:p>
                      <a:pPr algn="l" fontAlgn="b"/>
                      <a:r>
                        <a:rPr lang="sk-SK" sz="1200" b="0" i="0" u="none" strike="noStrike">
                          <a:effectLst/>
                          <a:latin typeface="+mn-lt"/>
                        </a:rPr>
                        <a:t> </a:t>
                      </a:r>
                      <a:r>
                        <a:rPr lang="en-US" sz="1200" b="0" i="0" u="none" strike="noStrike">
                          <a:effectLst/>
                          <a:latin typeface="+mn-lt"/>
                        </a:rPr>
                        <a:t>World Equity (MSCI) FX </a:t>
                      </a:r>
                      <a:r>
                        <a:rPr lang="en-US" sz="1200" b="0" i="0" u="none" strike="noStrike" err="1">
                          <a:effectLst/>
                          <a:latin typeface="+mn-lt"/>
                        </a:rPr>
                        <a:t>Unhdg</a:t>
                      </a:r>
                      <a:r>
                        <a:rPr lang="en-US" sz="1200" b="0" i="0" u="none" strike="noStrike">
                          <a:effectLst/>
                          <a:latin typeface="+mn-lt"/>
                        </a:rPr>
                        <a:t>.</a:t>
                      </a:r>
                      <a:endParaRPr lang="sk-SK" sz="1200" b="0" i="0" u="none" strike="noStrike">
                        <a:effectLst/>
                        <a:latin typeface="+mn-lt"/>
                      </a:endParaRP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b"/>
                      <a:r>
                        <a:rPr lang="sk-SK" sz="1200" b="0" i="0" u="none" strike="noStrike">
                          <a:effectLst/>
                          <a:latin typeface="+mn-lt"/>
                        </a:rPr>
                        <a:t>0,152%</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53115896"/>
                  </a:ext>
                </a:extLst>
              </a:tr>
              <a:tr h="389248">
                <a:tc>
                  <a:txBody>
                    <a:bodyPr/>
                    <a:lstStyle/>
                    <a:p>
                      <a:pPr algn="l" fontAlgn="b"/>
                      <a:r>
                        <a:rPr lang="sk-SK" sz="1200" b="0" i="0" u="none" strike="noStrike">
                          <a:effectLst/>
                          <a:latin typeface="+mn-lt"/>
                        </a:rPr>
                        <a:t> </a:t>
                      </a:r>
                      <a:r>
                        <a:rPr lang="en-US" sz="1200" b="0" i="0" u="none" strike="noStrike">
                          <a:effectLst/>
                          <a:latin typeface="+mn-lt"/>
                        </a:rPr>
                        <a:t>World Equity (MSCI) FX </a:t>
                      </a:r>
                      <a:r>
                        <a:rPr lang="en-US" sz="1200" b="0" i="0" u="none" strike="noStrike" err="1">
                          <a:effectLst/>
                          <a:latin typeface="+mn-lt"/>
                        </a:rPr>
                        <a:t>Unhdg</a:t>
                      </a:r>
                      <a:r>
                        <a:rPr lang="en-US" sz="1200" b="0" i="0" u="none" strike="noStrike">
                          <a:effectLst/>
                          <a:latin typeface="+mn-lt"/>
                        </a:rPr>
                        <a:t>.</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b"/>
                      <a:r>
                        <a:rPr lang="sk-SK" sz="1200" b="0" i="0" u="none" strike="noStrike">
                          <a:effectLst/>
                          <a:latin typeface="+mn-lt"/>
                        </a:rPr>
                        <a:t>0,152%</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10881576"/>
                  </a:ext>
                </a:extLst>
              </a:tr>
              <a:tr h="389248">
                <a:tc>
                  <a:txBody>
                    <a:bodyPr/>
                    <a:lstStyle/>
                    <a:p>
                      <a:pPr algn="l" fontAlgn="b"/>
                      <a:r>
                        <a:rPr lang="sk-SK" sz="1200" b="0" i="0" u="none" strike="noStrike">
                          <a:effectLst/>
                          <a:latin typeface="+mn-lt"/>
                        </a:rPr>
                        <a:t> </a:t>
                      </a:r>
                      <a:r>
                        <a:rPr lang="en-US" sz="1200" b="0" i="0" u="none" strike="noStrike">
                          <a:effectLst/>
                          <a:latin typeface="+mn-lt"/>
                        </a:rPr>
                        <a:t>1-5 Year US Govt (ICE) FX </a:t>
                      </a:r>
                      <a:r>
                        <a:rPr lang="en-US" sz="1200" b="0" i="0" u="none" strike="noStrike" err="1">
                          <a:effectLst/>
                          <a:latin typeface="+mn-lt"/>
                        </a:rPr>
                        <a:t>Unhdg</a:t>
                      </a:r>
                      <a:r>
                        <a:rPr lang="en-US" sz="1200" b="0" i="0" u="none" strike="noStrike">
                          <a:effectLst/>
                          <a:latin typeface="+mn-lt"/>
                        </a:rPr>
                        <a:t>.</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0" i="0" u="none" strike="noStrike">
                          <a:effectLst/>
                          <a:latin typeface="+mn-lt"/>
                        </a:rPr>
                        <a:t>0,047%</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7754141"/>
                  </a:ext>
                </a:extLst>
              </a:tr>
              <a:tr h="389248">
                <a:tc>
                  <a:txBody>
                    <a:bodyPr/>
                    <a:lstStyle/>
                    <a:p>
                      <a:pPr algn="l" fontAlgn="b"/>
                      <a:r>
                        <a:rPr lang="sk-SK" sz="1200" b="0" i="0" u="none" strike="noStrike">
                          <a:effectLst/>
                          <a:latin typeface="+mn-lt"/>
                        </a:rPr>
                        <a:t> </a:t>
                      </a:r>
                      <a:r>
                        <a:rPr lang="en-US" sz="1200" b="0" i="0" u="none" strike="noStrike">
                          <a:effectLst/>
                          <a:latin typeface="+mn-lt"/>
                        </a:rPr>
                        <a:t>1-3 Year China Govt (ICE) FX </a:t>
                      </a:r>
                      <a:r>
                        <a:rPr lang="en-US" sz="1200" b="0" i="0" u="none" strike="noStrike" err="1">
                          <a:effectLst/>
                          <a:latin typeface="+mn-lt"/>
                        </a:rPr>
                        <a:t>Unhdg</a:t>
                      </a:r>
                      <a:r>
                        <a:rPr lang="en-US" sz="1200" b="0" i="0" u="none" strike="noStrike">
                          <a:effectLst/>
                          <a:latin typeface="+mn-lt"/>
                        </a:rPr>
                        <a:t>.</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0" i="0" u="none" strike="noStrike">
                          <a:effectLst/>
                          <a:latin typeface="+mn-lt"/>
                        </a:rPr>
                        <a:t>0,043%</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754101"/>
                  </a:ext>
                </a:extLst>
              </a:tr>
              <a:tr h="389248">
                <a:tc>
                  <a:txBody>
                    <a:bodyPr/>
                    <a:lstStyle/>
                    <a:p>
                      <a:pPr algn="l" fontAlgn="b"/>
                      <a:r>
                        <a:rPr lang="sk-SK" sz="1200" b="0" i="0" u="none" strike="noStrike">
                          <a:effectLst/>
                          <a:latin typeface="+mn-lt"/>
                        </a:rPr>
                        <a:t> EM </a:t>
                      </a:r>
                      <a:r>
                        <a:rPr lang="sk-SK" sz="1200" b="0" i="0" u="none" strike="noStrike" err="1">
                          <a:effectLst/>
                          <a:latin typeface="+mn-lt"/>
                        </a:rPr>
                        <a:t>global</a:t>
                      </a:r>
                      <a:r>
                        <a:rPr lang="sk-SK" sz="1200" b="0" i="0" u="none" strike="noStrike">
                          <a:effectLst/>
                          <a:latin typeface="+mn-lt"/>
                        </a:rPr>
                        <a:t> IG </a:t>
                      </a:r>
                      <a:r>
                        <a:rPr lang="sk-SK" sz="1200" b="0" i="0" u="none" strike="noStrike" err="1">
                          <a:effectLst/>
                          <a:latin typeface="+mn-lt"/>
                        </a:rPr>
                        <a:t>Govt</a:t>
                      </a:r>
                      <a:r>
                        <a:rPr lang="sk-SK" sz="1200" b="0" i="0" u="none" strike="noStrike">
                          <a:effectLst/>
                          <a:latin typeface="+mn-lt"/>
                        </a:rPr>
                        <a:t> (JPM) FX </a:t>
                      </a:r>
                      <a:r>
                        <a:rPr lang="sk-SK" sz="1200" b="0" i="0" u="none" strike="noStrike" err="1">
                          <a:effectLst/>
                          <a:latin typeface="+mn-lt"/>
                        </a:rPr>
                        <a:t>Hdg</a:t>
                      </a:r>
                      <a:r>
                        <a:rPr lang="sk-SK" sz="1200" b="0" i="0" u="none" strike="noStrike">
                          <a:effectLst/>
                          <a:latin typeface="+mn-lt"/>
                        </a:rPr>
                        <a:t>.</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0" i="0" u="none" strike="noStrike">
                          <a:effectLst/>
                          <a:latin typeface="+mn-lt"/>
                        </a:rPr>
                        <a:t>0,033%</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402740"/>
                  </a:ext>
                </a:extLst>
              </a:tr>
              <a:tr h="389248">
                <a:tc>
                  <a:txBody>
                    <a:bodyPr/>
                    <a:lstStyle/>
                    <a:p>
                      <a:pPr algn="l" fontAlgn="b"/>
                      <a:r>
                        <a:rPr lang="sk-SK" sz="1200" b="0" i="0" u="none" strike="noStrike">
                          <a:effectLst/>
                          <a:latin typeface="+mn-lt"/>
                        </a:rPr>
                        <a:t> </a:t>
                      </a:r>
                      <a:r>
                        <a:rPr lang="en-US" sz="1200" b="0" i="0" u="none" strike="noStrike">
                          <a:effectLst/>
                          <a:latin typeface="+mn-lt"/>
                        </a:rPr>
                        <a:t>US Inflation-Linked Govt (ICE) FX </a:t>
                      </a:r>
                      <a:r>
                        <a:rPr lang="en-US" sz="1200" b="0" i="0" u="none" strike="noStrike" err="1">
                          <a:effectLst/>
                          <a:latin typeface="+mn-lt"/>
                        </a:rPr>
                        <a:t>Hdg</a:t>
                      </a:r>
                      <a:r>
                        <a:rPr lang="en-US" sz="1200" b="0" i="0" u="none" strike="noStrike">
                          <a:effectLst/>
                          <a:latin typeface="+mn-lt"/>
                        </a:rPr>
                        <a:t>.</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0" i="0" u="none" strike="noStrike">
                          <a:effectLst/>
                          <a:latin typeface="+mn-lt"/>
                        </a:rPr>
                        <a:t>0,014%</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6677142"/>
                  </a:ext>
                </a:extLst>
              </a:tr>
              <a:tr h="389248">
                <a:tc>
                  <a:txBody>
                    <a:bodyPr/>
                    <a:lstStyle/>
                    <a:p>
                      <a:pPr algn="l" fontAlgn="b"/>
                      <a:r>
                        <a:rPr lang="sk-SK" sz="1200" b="0" i="0" u="none" strike="noStrike">
                          <a:effectLst/>
                          <a:latin typeface="+mn-lt"/>
                        </a:rPr>
                        <a:t> </a:t>
                      </a:r>
                      <a:r>
                        <a:rPr lang="en-US" sz="1200" b="0" i="0" u="none" strike="noStrike">
                          <a:effectLst/>
                          <a:latin typeface="+mn-lt"/>
                        </a:rPr>
                        <a:t>US MBS (ICE) FX </a:t>
                      </a:r>
                      <a:r>
                        <a:rPr lang="en-US" sz="1200" b="0" i="0" u="none" strike="noStrike" err="1">
                          <a:effectLst/>
                          <a:latin typeface="+mn-lt"/>
                        </a:rPr>
                        <a:t>Hdg</a:t>
                      </a:r>
                      <a:r>
                        <a:rPr lang="en-US" sz="1200" b="0" i="0" u="none" strike="noStrike">
                          <a:effectLst/>
                          <a:latin typeface="+mn-lt"/>
                        </a:rPr>
                        <a:t>.</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0" i="0" u="none" strike="noStrike">
                          <a:effectLst/>
                          <a:latin typeface="+mn-lt"/>
                        </a:rPr>
                        <a:t>0,004%</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7473364"/>
                  </a:ext>
                </a:extLst>
              </a:tr>
              <a:tr h="405468">
                <a:tc>
                  <a:txBody>
                    <a:bodyPr/>
                    <a:lstStyle/>
                    <a:p>
                      <a:pPr algn="l" fontAlgn="b"/>
                      <a:r>
                        <a:rPr lang="sk-SK" sz="1200" b="0" i="0" u="none" strike="noStrike">
                          <a:effectLst/>
                          <a:latin typeface="+mn-lt"/>
                        </a:rPr>
                        <a:t> </a:t>
                      </a:r>
                      <a:r>
                        <a:rPr lang="en-US" sz="1200" b="0" i="0" u="none" strike="noStrike">
                          <a:effectLst/>
                          <a:latin typeface="+mn-lt"/>
                        </a:rPr>
                        <a:t>1-5 Year Global Non-</a:t>
                      </a:r>
                      <a:r>
                        <a:rPr lang="en-US" sz="1200" b="0" i="0" u="none" strike="noStrike" err="1">
                          <a:effectLst/>
                          <a:latin typeface="+mn-lt"/>
                        </a:rPr>
                        <a:t>Sov</a:t>
                      </a:r>
                      <a:r>
                        <a:rPr lang="en-US" sz="1200" b="0" i="0" u="none" strike="noStrike">
                          <a:effectLst/>
                          <a:latin typeface="+mn-lt"/>
                        </a:rPr>
                        <a:t> (ICE) IR </a:t>
                      </a:r>
                      <a:r>
                        <a:rPr lang="en-US" sz="1200" b="0" i="0" u="none" strike="noStrike" err="1">
                          <a:effectLst/>
                          <a:latin typeface="+mn-lt"/>
                        </a:rPr>
                        <a:t>hdg</a:t>
                      </a:r>
                      <a:r>
                        <a:rPr lang="en-US" sz="1200" b="0" i="0" u="none" strike="noStrike">
                          <a:effectLst/>
                          <a:latin typeface="+mn-lt"/>
                        </a:rPr>
                        <a:t>. IRS</a:t>
                      </a:r>
                    </a:p>
                  </a:txBody>
                  <a:tcPr marL="4997" marR="4997" marT="49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sk-SK" sz="1200" b="0" i="0" u="none" strike="noStrike">
                          <a:effectLst/>
                          <a:latin typeface="+mn-lt"/>
                        </a:rPr>
                        <a:t>0,001%</a:t>
                      </a:r>
                    </a:p>
                  </a:txBody>
                  <a:tcPr marL="4997" marR="4997" marT="49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9798155"/>
                  </a:ext>
                </a:extLst>
              </a:tr>
            </a:tbl>
          </a:graphicData>
        </a:graphic>
      </p:graphicFrame>
      <p:pic>
        <p:nvPicPr>
          <p:cNvPr id="4" name="Picture 5" descr="Chart, pie chart&#10;&#10;Description automatically generated">
            <a:extLst>
              <a:ext uri="{FF2B5EF4-FFF2-40B4-BE49-F238E27FC236}">
                <a16:creationId xmlns:a16="http://schemas.microsoft.com/office/drawing/2014/main" id="{BD67A6D4-1CBF-4D5F-9AF1-720316996B7B}"/>
              </a:ext>
            </a:extLst>
          </p:cNvPr>
          <p:cNvPicPr>
            <a:picLocks noChangeAspect="1"/>
          </p:cNvPicPr>
          <p:nvPr/>
        </p:nvPicPr>
        <p:blipFill>
          <a:blip r:embed="rId3"/>
          <a:stretch>
            <a:fillRect/>
          </a:stretch>
        </p:blipFill>
        <p:spPr>
          <a:xfrm>
            <a:off x="5493871" y="1614137"/>
            <a:ext cx="6366435" cy="4257256"/>
          </a:xfrm>
          <a:prstGeom prst="rect">
            <a:avLst/>
          </a:prstGeom>
        </p:spPr>
      </p:pic>
      <p:sp>
        <p:nvSpPr>
          <p:cNvPr id="2" name="Slide Number Placeholder 1">
            <a:extLst>
              <a:ext uri="{FF2B5EF4-FFF2-40B4-BE49-F238E27FC236}">
                <a16:creationId xmlns:a16="http://schemas.microsoft.com/office/drawing/2014/main" id="{D1B554E9-78D2-4330-B98A-15259C30D581}"/>
              </a:ext>
            </a:extLst>
          </p:cNvPr>
          <p:cNvSpPr>
            <a:spLocks noGrp="1"/>
          </p:cNvSpPr>
          <p:nvPr>
            <p:ph type="sldNum" sz="quarter" idx="12"/>
          </p:nvPr>
        </p:nvSpPr>
        <p:spPr/>
        <p:txBody>
          <a:bodyPr/>
          <a:lstStyle/>
          <a:p>
            <a:fld id="{5DD979C4-B72D-9549-BD86-64D2882017CF}" type="slidenum">
              <a:rPr lang="sk-SK" smtClean="0"/>
              <a:pPr/>
              <a:t>31</a:t>
            </a:fld>
            <a:endParaRPr lang="sk-SK"/>
          </a:p>
        </p:txBody>
      </p:sp>
      <p:sp>
        <p:nvSpPr>
          <p:cNvPr id="5" name="Rectangle 4">
            <a:extLst>
              <a:ext uri="{FF2B5EF4-FFF2-40B4-BE49-F238E27FC236}">
                <a16:creationId xmlns:a16="http://schemas.microsoft.com/office/drawing/2014/main" id="{623021EA-2C7C-4D9A-BA54-06C01E1B9A39}"/>
              </a:ext>
            </a:extLst>
          </p:cNvPr>
          <p:cNvSpPr/>
          <p:nvPr/>
        </p:nvSpPr>
        <p:spPr>
          <a:xfrm>
            <a:off x="10256524" y="2559602"/>
            <a:ext cx="1347497" cy="106303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117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838200" y="258353"/>
            <a:ext cx="10515600" cy="935038"/>
          </a:xfrm>
        </p:spPr>
        <p:txBody>
          <a:bodyPr/>
          <a:lstStyle/>
          <a:p>
            <a:r>
              <a:rPr lang="sk-SK"/>
              <a:t>Risk Parity - hierarchická metóda</a:t>
            </a:r>
          </a:p>
        </p:txBody>
      </p:sp>
      <p:sp>
        <p:nvSpPr>
          <p:cNvPr id="7" name="Footer Placeholder 6">
            <a:extLst>
              <a:ext uri="{FF2B5EF4-FFF2-40B4-BE49-F238E27FC236}">
                <a16:creationId xmlns:a16="http://schemas.microsoft.com/office/drawing/2014/main" id="{6EAF523A-B135-469F-A951-B0C1865A1C90}"/>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E487F3BF-5ED9-45A6-BFD9-8F2C2DBE2DF2}"/>
              </a:ext>
            </a:extLst>
          </p:cNvPr>
          <p:cNvSpPr>
            <a:spLocks noGrp="1"/>
          </p:cNvSpPr>
          <p:nvPr>
            <p:ph type="sldNum" sz="quarter" idx="12"/>
          </p:nvPr>
        </p:nvSpPr>
        <p:spPr/>
        <p:txBody>
          <a:bodyPr/>
          <a:lstStyle/>
          <a:p>
            <a:fld id="{5DD979C4-B72D-9549-BD86-64D2882017CF}" type="slidenum">
              <a:rPr lang="sk-SK" smtClean="0"/>
              <a:pPr/>
              <a:t>32</a:t>
            </a:fld>
            <a:endParaRPr lang="sk-SK"/>
          </a:p>
        </p:txBody>
      </p:sp>
      <p:pic>
        <p:nvPicPr>
          <p:cNvPr id="5" name="Picture 5" descr="Table&#10;&#10;Description automatically generated">
            <a:extLst>
              <a:ext uri="{FF2B5EF4-FFF2-40B4-BE49-F238E27FC236}">
                <a16:creationId xmlns:a16="http://schemas.microsoft.com/office/drawing/2014/main" id="{3F190E1A-0BB0-41B7-A98C-4FF8B32EC773}"/>
              </a:ext>
            </a:extLst>
          </p:cNvPr>
          <p:cNvPicPr>
            <a:picLocks noChangeAspect="1"/>
          </p:cNvPicPr>
          <p:nvPr/>
        </p:nvPicPr>
        <p:blipFill>
          <a:blip r:embed="rId3"/>
          <a:stretch>
            <a:fillRect/>
          </a:stretch>
        </p:blipFill>
        <p:spPr>
          <a:xfrm>
            <a:off x="518459" y="742269"/>
            <a:ext cx="10512611" cy="5717110"/>
          </a:xfrm>
          <a:prstGeom prst="rect">
            <a:avLst/>
          </a:prstGeom>
        </p:spPr>
      </p:pic>
      <p:sp>
        <p:nvSpPr>
          <p:cNvPr id="6" name="Rectangle 5">
            <a:extLst>
              <a:ext uri="{FF2B5EF4-FFF2-40B4-BE49-F238E27FC236}">
                <a16:creationId xmlns:a16="http://schemas.microsoft.com/office/drawing/2014/main" id="{202774D3-EEB8-4840-B138-4A212C3F37BB}"/>
              </a:ext>
            </a:extLst>
          </p:cNvPr>
          <p:cNvSpPr/>
          <p:nvPr/>
        </p:nvSpPr>
        <p:spPr>
          <a:xfrm>
            <a:off x="3390151" y="1186327"/>
            <a:ext cx="1598705" cy="90394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E1C060E-84B1-4601-927E-1F8B8D871B47}"/>
              </a:ext>
            </a:extLst>
          </p:cNvPr>
          <p:cNvSpPr/>
          <p:nvPr/>
        </p:nvSpPr>
        <p:spPr>
          <a:xfrm>
            <a:off x="8238564" y="3928034"/>
            <a:ext cx="1613798" cy="91141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43E70B0-0D47-410E-A29D-3EDF5725C7D1}"/>
              </a:ext>
            </a:extLst>
          </p:cNvPr>
          <p:cNvSpPr/>
          <p:nvPr/>
        </p:nvSpPr>
        <p:spPr>
          <a:xfrm>
            <a:off x="5803153" y="2560917"/>
            <a:ext cx="2435409" cy="136711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3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838200" y="258353"/>
            <a:ext cx="10515600" cy="935038"/>
          </a:xfrm>
        </p:spPr>
        <p:txBody>
          <a:bodyPr/>
          <a:lstStyle/>
          <a:p>
            <a:r>
              <a:rPr lang="sk-SK"/>
              <a:t>Risk Parity - hierarchická metóda</a:t>
            </a:r>
          </a:p>
        </p:txBody>
      </p:sp>
      <p:sp>
        <p:nvSpPr>
          <p:cNvPr id="6" name="Footer Placeholder 5">
            <a:extLst>
              <a:ext uri="{FF2B5EF4-FFF2-40B4-BE49-F238E27FC236}">
                <a16:creationId xmlns:a16="http://schemas.microsoft.com/office/drawing/2014/main" id="{FA8DC59F-2CA1-44A4-9A98-99D4095EE1C7}"/>
              </a:ext>
            </a:extLst>
          </p:cNvPr>
          <p:cNvSpPr>
            <a:spLocks noGrp="1"/>
          </p:cNvSpPr>
          <p:nvPr>
            <p:ph type="ftr" sz="quarter" idx="11"/>
          </p:nvPr>
        </p:nvSpPr>
        <p:spPr/>
        <p:txBody>
          <a:bodyPr/>
          <a:lstStyle/>
          <a:p>
            <a:r>
              <a:rPr lang="en-GB"/>
              <a:t>Status report SAA - September 2021</a:t>
            </a:r>
            <a:endParaRPr lang="sk-SK"/>
          </a:p>
        </p:txBody>
      </p:sp>
      <p:graphicFrame>
        <p:nvGraphicFramePr>
          <p:cNvPr id="8" name="Chart 7">
            <a:extLst>
              <a:ext uri="{FF2B5EF4-FFF2-40B4-BE49-F238E27FC236}">
                <a16:creationId xmlns:a16="http://schemas.microsoft.com/office/drawing/2014/main" id="{CD2A43DC-7251-46C8-A34A-033C70137CF0}"/>
              </a:ext>
            </a:extLst>
          </p:cNvPr>
          <p:cNvGraphicFramePr>
            <a:graphicFrameLocks/>
          </p:cNvGraphicFramePr>
          <p:nvPr>
            <p:extLst>
              <p:ext uri="{D42A27DB-BD31-4B8C-83A1-F6EECF244321}">
                <p14:modId xmlns:p14="http://schemas.microsoft.com/office/powerpoint/2010/main" val="1600744494"/>
              </p:ext>
            </p:extLst>
          </p:nvPr>
        </p:nvGraphicFramePr>
        <p:xfrm>
          <a:off x="5375115" y="1709388"/>
          <a:ext cx="6537960" cy="420624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DAEAFDCB-4FD2-4B9C-A3A2-F971DC82EEDC}"/>
              </a:ext>
            </a:extLst>
          </p:cNvPr>
          <p:cNvSpPr>
            <a:spLocks noGrp="1"/>
          </p:cNvSpPr>
          <p:nvPr>
            <p:ph type="sldNum" sz="quarter" idx="12"/>
          </p:nvPr>
        </p:nvSpPr>
        <p:spPr/>
        <p:txBody>
          <a:bodyPr/>
          <a:lstStyle/>
          <a:p>
            <a:fld id="{5DD979C4-B72D-9549-BD86-64D2882017CF}" type="slidenum">
              <a:rPr lang="sk-SK" smtClean="0"/>
              <a:pPr/>
              <a:t>33</a:t>
            </a:fld>
            <a:endParaRPr lang="sk-SK"/>
          </a:p>
        </p:txBody>
      </p:sp>
      <p:pic>
        <p:nvPicPr>
          <p:cNvPr id="5" name="Picture 6" descr="Chart&#10;&#10;Description automatically generated">
            <a:extLst>
              <a:ext uri="{FF2B5EF4-FFF2-40B4-BE49-F238E27FC236}">
                <a16:creationId xmlns:a16="http://schemas.microsoft.com/office/drawing/2014/main" id="{200109FD-C1A0-4A7F-A390-C1424E36630A}"/>
              </a:ext>
            </a:extLst>
          </p:cNvPr>
          <p:cNvPicPr>
            <a:picLocks noChangeAspect="1"/>
          </p:cNvPicPr>
          <p:nvPr/>
        </p:nvPicPr>
        <p:blipFill rotWithShape="1">
          <a:blip r:embed="rId4"/>
          <a:srcRect l="16175" r="11924" b="219"/>
          <a:stretch/>
        </p:blipFill>
        <p:spPr>
          <a:xfrm>
            <a:off x="177521" y="1713281"/>
            <a:ext cx="5605573" cy="4210189"/>
          </a:xfrm>
          <a:prstGeom prst="rect">
            <a:avLst/>
          </a:prstGeom>
        </p:spPr>
      </p:pic>
    </p:spTree>
    <p:extLst>
      <p:ext uri="{BB962C8B-B14F-4D97-AF65-F5344CB8AC3E}">
        <p14:creationId xmlns:p14="http://schemas.microsoft.com/office/powerpoint/2010/main" val="401444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894944" y="310736"/>
            <a:ext cx="10515600" cy="935038"/>
          </a:xfrm>
        </p:spPr>
        <p:txBody>
          <a:bodyPr/>
          <a:lstStyle/>
          <a:p>
            <a:r>
              <a:rPr lang="sk-SK"/>
              <a:t>Hierarchická Risk Parity -zhrnutie</a:t>
            </a:r>
          </a:p>
        </p:txBody>
      </p:sp>
      <p:sp>
        <p:nvSpPr>
          <p:cNvPr id="8" name="Footer Placeholder 7">
            <a:extLst>
              <a:ext uri="{FF2B5EF4-FFF2-40B4-BE49-F238E27FC236}">
                <a16:creationId xmlns:a16="http://schemas.microsoft.com/office/drawing/2014/main" id="{51C5270A-878E-4CBE-84C6-DB79D5A16074}"/>
              </a:ext>
            </a:extLst>
          </p:cNvPr>
          <p:cNvSpPr>
            <a:spLocks noGrp="1"/>
          </p:cNvSpPr>
          <p:nvPr>
            <p:ph type="ftr" sz="quarter" idx="11"/>
          </p:nvPr>
        </p:nvSpPr>
        <p:spPr/>
        <p:txBody>
          <a:bodyPr/>
          <a:lstStyle/>
          <a:p>
            <a:r>
              <a:rPr lang="en-GB"/>
              <a:t>Status report SAA - September 2021</a:t>
            </a:r>
            <a:endParaRPr lang="sk-SK"/>
          </a:p>
        </p:txBody>
      </p:sp>
      <p:graphicFrame>
        <p:nvGraphicFramePr>
          <p:cNvPr id="6" name="Diagram 5">
            <a:extLst>
              <a:ext uri="{FF2B5EF4-FFF2-40B4-BE49-F238E27FC236}">
                <a16:creationId xmlns:a16="http://schemas.microsoft.com/office/drawing/2014/main" id="{F1FF0598-C9ED-4D63-B144-558805702C5F}"/>
              </a:ext>
            </a:extLst>
          </p:cNvPr>
          <p:cNvGraphicFramePr/>
          <p:nvPr>
            <p:extLst>
              <p:ext uri="{D42A27DB-BD31-4B8C-83A1-F6EECF244321}">
                <p14:modId xmlns:p14="http://schemas.microsoft.com/office/powerpoint/2010/main" val="4014153030"/>
              </p:ext>
            </p:extLst>
          </p:nvPr>
        </p:nvGraphicFramePr>
        <p:xfrm>
          <a:off x="243191" y="1367625"/>
          <a:ext cx="11819107" cy="4988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87EC0DF9-EFE8-4E25-9760-CF0249B27E2D}"/>
              </a:ext>
            </a:extLst>
          </p:cNvPr>
          <p:cNvSpPr txBox="1"/>
          <p:nvPr/>
        </p:nvSpPr>
        <p:spPr>
          <a:xfrm>
            <a:off x="642026" y="2339755"/>
            <a:ext cx="5379395" cy="3539430"/>
          </a:xfrm>
          <a:prstGeom prst="rect">
            <a:avLst/>
          </a:prstGeom>
          <a:noFill/>
        </p:spPr>
        <p:txBody>
          <a:bodyPr wrap="square" rtlCol="0">
            <a:spAutoFit/>
          </a:bodyPr>
          <a:lstStyle/>
          <a:p>
            <a:pPr marL="285750" indent="-285750">
              <a:buFont typeface="Arial" panose="020B0604020202020204" pitchFamily="34" charset="0"/>
              <a:buChar char="•"/>
            </a:pPr>
            <a:r>
              <a:rPr lang="sk-SK" sz="2800"/>
              <a:t>Nie je potrebný odhad výnosov aktív</a:t>
            </a:r>
          </a:p>
          <a:p>
            <a:pPr marL="285750" indent="-285750">
              <a:buFont typeface="Arial" panose="020B0604020202020204" pitchFamily="34" charset="0"/>
              <a:buChar char="•"/>
            </a:pPr>
            <a:endParaRPr lang="sk-SK" sz="2800"/>
          </a:p>
          <a:p>
            <a:pPr marL="285750" indent="-285750">
              <a:buFont typeface="Arial" panose="020B0604020202020204" pitchFamily="34" charset="0"/>
              <a:buChar char="•"/>
            </a:pPr>
            <a:r>
              <a:rPr lang="en-US" sz="2800" err="1"/>
              <a:t>Stabilita</a:t>
            </a:r>
            <a:r>
              <a:rPr lang="en-US" sz="2800"/>
              <a:t> v</a:t>
            </a:r>
            <a:r>
              <a:rPr lang="sk-SK" sz="2800" err="1"/>
              <a:t>ýsledkov</a:t>
            </a:r>
            <a:endParaRPr lang="sk-SK" sz="2800"/>
          </a:p>
          <a:p>
            <a:pPr marL="285750" indent="-285750">
              <a:buFont typeface="Arial" panose="020B0604020202020204" pitchFamily="34" charset="0"/>
              <a:buChar char="•"/>
            </a:pPr>
            <a:endParaRPr lang="sk-SK" sz="2800"/>
          </a:p>
          <a:p>
            <a:pPr marL="285750" indent="-285750">
              <a:buFont typeface="Arial" panose="020B0604020202020204" pitchFamily="34" charset="0"/>
              <a:buChar char="•"/>
            </a:pPr>
            <a:r>
              <a:rPr lang="sk-SK" sz="2800"/>
              <a:t>Výsledkom je dobre diverzifikované portfólio</a:t>
            </a:r>
            <a:endParaRPr lang="en-US" sz="2800"/>
          </a:p>
          <a:p>
            <a:pPr marL="285750" indent="-285750">
              <a:buFont typeface="Arial" panose="020B0604020202020204" pitchFamily="34" charset="0"/>
              <a:buChar char="•"/>
            </a:pPr>
            <a:endParaRPr lang="en-US" sz="2800"/>
          </a:p>
        </p:txBody>
      </p:sp>
      <p:sp>
        <p:nvSpPr>
          <p:cNvPr id="10" name="TextBox 9">
            <a:extLst>
              <a:ext uri="{FF2B5EF4-FFF2-40B4-BE49-F238E27FC236}">
                <a16:creationId xmlns:a16="http://schemas.microsoft.com/office/drawing/2014/main" id="{EB6B0F5C-3E36-4F52-AE68-870F368172B7}"/>
              </a:ext>
            </a:extLst>
          </p:cNvPr>
          <p:cNvSpPr txBox="1"/>
          <p:nvPr/>
        </p:nvSpPr>
        <p:spPr>
          <a:xfrm>
            <a:off x="6275962" y="2302663"/>
            <a:ext cx="5379395" cy="35394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sk-SK" sz="2800"/>
              <a:t>Potrebná pre-selekcia aktív </a:t>
            </a:r>
          </a:p>
          <a:p>
            <a:pPr marL="285750" indent="-285750">
              <a:buFont typeface="Arial" panose="020B0604020202020204" pitchFamily="34" charset="0"/>
              <a:buChar char="•"/>
            </a:pPr>
            <a:endParaRPr lang="sk-SK" sz="2800"/>
          </a:p>
          <a:p>
            <a:pPr marL="285750" indent="-285750">
              <a:buFont typeface="Arial" panose="020B0604020202020204" pitchFamily="34" charset="0"/>
              <a:buChar char="•"/>
            </a:pPr>
            <a:endParaRPr lang="sk-SK" sz="2800">
              <a:ea typeface="Verdana"/>
            </a:endParaRPr>
          </a:p>
          <a:p>
            <a:pPr marL="285750" indent="-285750">
              <a:buFont typeface="Arial" panose="020B0604020202020204" pitchFamily="34" charset="0"/>
              <a:buChar char="•"/>
            </a:pPr>
            <a:r>
              <a:rPr lang="sk-SK" sz="2800">
                <a:ea typeface="Verdana"/>
              </a:rPr>
              <a:t>Výsledkom je len jedno optimálne portfólio</a:t>
            </a:r>
          </a:p>
          <a:p>
            <a:pPr marL="285750" indent="-285750">
              <a:buFont typeface="Arial" panose="020B0604020202020204" pitchFamily="34" charset="0"/>
              <a:buChar char="•"/>
            </a:pPr>
            <a:endParaRPr lang="sk-SK" sz="2800">
              <a:ea typeface="Verdana"/>
            </a:endParaRPr>
          </a:p>
          <a:p>
            <a:pPr marL="285750" indent="-285750">
              <a:buFont typeface="Arial" panose="020B0604020202020204" pitchFamily="34" charset="0"/>
              <a:buChar char="•"/>
            </a:pPr>
            <a:r>
              <a:rPr lang="sk-SK" sz="2800"/>
              <a:t>Je komplikované nastaviť ohraničenia pre jednotlivé aktíva</a:t>
            </a:r>
          </a:p>
        </p:txBody>
      </p:sp>
      <p:sp>
        <p:nvSpPr>
          <p:cNvPr id="2" name="Slide Number Placeholder 1">
            <a:extLst>
              <a:ext uri="{FF2B5EF4-FFF2-40B4-BE49-F238E27FC236}">
                <a16:creationId xmlns:a16="http://schemas.microsoft.com/office/drawing/2014/main" id="{DD4507BC-1006-4524-9BB5-A3767DCC5934}"/>
              </a:ext>
            </a:extLst>
          </p:cNvPr>
          <p:cNvSpPr>
            <a:spLocks noGrp="1"/>
          </p:cNvSpPr>
          <p:nvPr>
            <p:ph type="sldNum" sz="quarter" idx="12"/>
          </p:nvPr>
        </p:nvSpPr>
        <p:spPr/>
        <p:txBody>
          <a:bodyPr/>
          <a:lstStyle/>
          <a:p>
            <a:fld id="{5DD979C4-B72D-9549-BD86-64D2882017CF}" type="slidenum">
              <a:rPr lang="sk-SK" smtClean="0"/>
              <a:pPr/>
              <a:t>34</a:t>
            </a:fld>
            <a:endParaRPr lang="sk-SK"/>
          </a:p>
        </p:txBody>
      </p:sp>
    </p:spTree>
    <p:extLst>
      <p:ext uri="{BB962C8B-B14F-4D97-AF65-F5344CB8AC3E}">
        <p14:creationId xmlns:p14="http://schemas.microsoft.com/office/powerpoint/2010/main" val="358255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838200" y="323285"/>
            <a:ext cx="10515600" cy="591116"/>
          </a:xfrm>
        </p:spPr>
        <p:txBody>
          <a:bodyPr>
            <a:noAutofit/>
          </a:bodyPr>
          <a:lstStyle/>
          <a:p>
            <a:r>
              <a:rPr lang="sk-SK" sz="3800" b="1">
                <a:latin typeface="+mn-lt"/>
              </a:rPr>
              <a:t>Efektívne portfóliá (</a:t>
            </a:r>
            <a:r>
              <a:rPr lang="sk-SK" sz="3800" b="1" err="1">
                <a:latin typeface="+mn-lt"/>
              </a:rPr>
              <a:t>efficient</a:t>
            </a:r>
            <a:r>
              <a:rPr lang="sk-SK" sz="3800" b="1">
                <a:latin typeface="+mn-lt"/>
              </a:rPr>
              <a:t> </a:t>
            </a:r>
            <a:r>
              <a:rPr lang="sk-SK" sz="3800" b="1" err="1">
                <a:latin typeface="+mn-lt"/>
              </a:rPr>
              <a:t>frontier</a:t>
            </a:r>
            <a:r>
              <a:rPr lang="sk-SK" sz="3800" b="1">
                <a:latin typeface="+mn-lt"/>
              </a:rPr>
              <a:t>)</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a:xfrm>
            <a:off x="838200" y="1021007"/>
            <a:ext cx="10515600" cy="4810298"/>
          </a:xfrm>
        </p:spPr>
        <p:txBody>
          <a:bodyPr>
            <a:normAutofit/>
          </a:bodyPr>
          <a:lstStyle/>
          <a:p>
            <a:r>
              <a:rPr lang="sk-SK" sz="2300">
                <a:solidFill>
                  <a:schemeClr val="bg2"/>
                </a:solidFill>
              </a:rPr>
              <a:t>Množina portfólií, ktoré:</a:t>
            </a:r>
          </a:p>
          <a:p>
            <a:pPr marL="906463" lvl="1" indent="-449263">
              <a:buFont typeface="Arial" panose="020B0604020202020204" pitchFamily="34" charset="0"/>
              <a:buChar char="•"/>
            </a:pPr>
            <a:r>
              <a:rPr lang="sk-SK" sz="2300">
                <a:solidFill>
                  <a:schemeClr val="bg2"/>
                </a:solidFill>
              </a:rPr>
              <a:t>Maximalizujú očakávaný výnos pre jednotlivé úrovne rizika alebo</a:t>
            </a:r>
          </a:p>
          <a:p>
            <a:pPr marL="906463" lvl="1" indent="-449263">
              <a:buFont typeface="Arial" panose="020B0604020202020204" pitchFamily="34" charset="0"/>
              <a:buChar char="•"/>
            </a:pPr>
            <a:r>
              <a:rPr lang="sk-SK" sz="2300">
                <a:solidFill>
                  <a:schemeClr val="bg2"/>
                </a:solidFill>
              </a:rPr>
              <a:t>Minimalizujú riziko pre jednotlivé úrovne očakávaného výnosu</a:t>
            </a:r>
          </a:p>
          <a:p>
            <a:endParaRPr lang="sk-SK" sz="2300"/>
          </a:p>
        </p:txBody>
      </p:sp>
      <p:sp>
        <p:nvSpPr>
          <p:cNvPr id="7" name="Footer Placeholder 6">
            <a:extLst>
              <a:ext uri="{FF2B5EF4-FFF2-40B4-BE49-F238E27FC236}">
                <a16:creationId xmlns:a16="http://schemas.microsoft.com/office/drawing/2014/main" id="{E58CBDEE-F2C8-4992-8191-67BBD1ABB42E}"/>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B26C82C3-A879-40B1-963D-407D93872DEF}"/>
              </a:ext>
            </a:extLst>
          </p:cNvPr>
          <p:cNvSpPr>
            <a:spLocks noGrp="1"/>
          </p:cNvSpPr>
          <p:nvPr>
            <p:ph type="sldNum" sz="quarter" idx="12"/>
          </p:nvPr>
        </p:nvSpPr>
        <p:spPr/>
        <p:txBody>
          <a:bodyPr/>
          <a:lstStyle/>
          <a:p>
            <a:fld id="{5DD979C4-B72D-9549-BD86-64D2882017CF}" type="slidenum">
              <a:rPr lang="sk-SK" smtClean="0"/>
              <a:pPr/>
              <a:t>35</a:t>
            </a:fld>
            <a:endParaRPr lang="sk-SK"/>
          </a:p>
        </p:txBody>
      </p:sp>
      <p:pic>
        <p:nvPicPr>
          <p:cNvPr id="8" name="Picture 7">
            <a:extLst>
              <a:ext uri="{FF2B5EF4-FFF2-40B4-BE49-F238E27FC236}">
                <a16:creationId xmlns:a16="http://schemas.microsoft.com/office/drawing/2014/main" id="{C4698DA7-1DD1-4E81-BB01-E8B77670C03D}"/>
              </a:ext>
            </a:extLst>
          </p:cNvPr>
          <p:cNvPicPr>
            <a:picLocks noChangeAspect="1"/>
          </p:cNvPicPr>
          <p:nvPr/>
        </p:nvPicPr>
        <p:blipFill>
          <a:blip r:embed="rId3"/>
          <a:stretch>
            <a:fillRect/>
          </a:stretch>
        </p:blipFill>
        <p:spPr>
          <a:xfrm>
            <a:off x="2667000" y="2825554"/>
            <a:ext cx="6858000" cy="2743200"/>
          </a:xfrm>
          <a:prstGeom prst="rect">
            <a:avLst/>
          </a:prstGeom>
        </p:spPr>
      </p:pic>
    </p:spTree>
    <p:extLst>
      <p:ext uri="{BB962C8B-B14F-4D97-AF65-F5344CB8AC3E}">
        <p14:creationId xmlns:p14="http://schemas.microsoft.com/office/powerpoint/2010/main" val="279113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par>
                                <p:cTn id="10" presetID="24" presetClass="emph" presetSubtype="0" fill="hold" nodeType="withEffect">
                                  <p:stCondLst>
                                    <p:cond delay="0"/>
                                  </p:stCondLst>
                                  <p:childTnLst>
                                    <p:animClr clrSpc="hsl" dir="cw">
                                      <p:cBhvr override="childStyle">
                                        <p:cTn id="11" dur="500" fill="hold"/>
                                        <p:tgtEl>
                                          <p:spTgt spid="4">
                                            <p:txEl>
                                              <p:pRg st="1" end="1"/>
                                            </p:txEl>
                                          </p:spTgt>
                                        </p:tgtEl>
                                        <p:attrNameLst>
                                          <p:attrName>style.color</p:attrName>
                                        </p:attrNameLst>
                                      </p:cBhvr>
                                      <p:by>
                                        <p:hsl h="0" s="-12549" l="-25098"/>
                                      </p:by>
                                    </p:animClr>
                                    <p:animClr clrSpc="hsl" dir="cw">
                                      <p:cBhvr>
                                        <p:cTn id="12" dur="500" fill="hold"/>
                                        <p:tgtEl>
                                          <p:spTgt spid="4">
                                            <p:txEl>
                                              <p:pRg st="1" end="1"/>
                                            </p:txEl>
                                          </p:spTgt>
                                        </p:tgtEl>
                                        <p:attrNameLst>
                                          <p:attrName>fillcolor</p:attrName>
                                        </p:attrNameLst>
                                      </p:cBhvr>
                                      <p:by>
                                        <p:hsl h="0" s="-12549" l="-25098"/>
                                      </p:by>
                                    </p:animClr>
                                    <p:animClr clrSpc="hsl" dir="cw">
                                      <p:cBhvr>
                                        <p:cTn id="13" dur="500" fill="hold"/>
                                        <p:tgtEl>
                                          <p:spTgt spid="4">
                                            <p:txEl>
                                              <p:pRg st="1" end="1"/>
                                            </p:txEl>
                                          </p:spTgt>
                                        </p:tgtEl>
                                        <p:attrNameLst>
                                          <p:attrName>stroke.color</p:attrName>
                                        </p:attrNameLst>
                                      </p:cBhvr>
                                      <p:by>
                                        <p:hsl h="0" s="-12549" l="-25098"/>
                                      </p:by>
                                    </p:animClr>
                                    <p:set>
                                      <p:cBhvr>
                                        <p:cTn id="14" dur="500" fill="hold"/>
                                        <p:tgtEl>
                                          <p:spTgt spid="4">
                                            <p:txEl>
                                              <p:pRg st="1" end="1"/>
                                            </p:txEl>
                                          </p:spTgt>
                                        </p:tgtEl>
                                        <p:attrNameLst>
                                          <p:attrName>fill.type</p:attrName>
                                        </p:attrNameLst>
                                      </p:cBhvr>
                                      <p:to>
                                        <p:strVal val="solid"/>
                                      </p:to>
                                    </p:set>
                                  </p:childTnLst>
                                </p:cTn>
                              </p:par>
                              <p:par>
                                <p:cTn id="15" presetID="24" presetClass="emph" presetSubtype="0" fill="hold" nodeType="withEffect">
                                  <p:stCondLst>
                                    <p:cond delay="0"/>
                                  </p:stCondLst>
                                  <p:childTnLst>
                                    <p:animClr clrSpc="hsl" dir="cw">
                                      <p:cBhvr override="childStyle">
                                        <p:cTn id="16" dur="500" fill="hold"/>
                                        <p:tgtEl>
                                          <p:spTgt spid="4">
                                            <p:txEl>
                                              <p:pRg st="2" end="2"/>
                                            </p:txEl>
                                          </p:spTgt>
                                        </p:tgtEl>
                                        <p:attrNameLst>
                                          <p:attrName>style.color</p:attrName>
                                        </p:attrNameLst>
                                      </p:cBhvr>
                                      <p:by>
                                        <p:hsl h="0" s="-12549" l="-25098"/>
                                      </p:by>
                                    </p:animClr>
                                    <p:animClr clrSpc="hsl" dir="cw">
                                      <p:cBhvr>
                                        <p:cTn id="17" dur="500" fill="hold"/>
                                        <p:tgtEl>
                                          <p:spTgt spid="4">
                                            <p:txEl>
                                              <p:pRg st="2" end="2"/>
                                            </p:txEl>
                                          </p:spTgt>
                                        </p:tgtEl>
                                        <p:attrNameLst>
                                          <p:attrName>fillcolor</p:attrName>
                                        </p:attrNameLst>
                                      </p:cBhvr>
                                      <p:by>
                                        <p:hsl h="0" s="-12549" l="-25098"/>
                                      </p:by>
                                    </p:animClr>
                                    <p:animClr clrSpc="hsl" dir="cw">
                                      <p:cBhvr>
                                        <p:cTn id="18" dur="500" fill="hold"/>
                                        <p:tgtEl>
                                          <p:spTgt spid="4">
                                            <p:txEl>
                                              <p:pRg st="2" end="2"/>
                                            </p:txEl>
                                          </p:spTgt>
                                        </p:tgtEl>
                                        <p:attrNameLst>
                                          <p:attrName>stroke.color</p:attrName>
                                        </p:attrNameLst>
                                      </p:cBhvr>
                                      <p:by>
                                        <p:hsl h="0" s="-12549" l="-25098"/>
                                      </p:by>
                                    </p:animClr>
                                    <p:set>
                                      <p:cBhvr>
                                        <p:cTn id="19" dur="500" fill="hold"/>
                                        <p:tgtEl>
                                          <p:spTgt spid="4">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838200" y="323285"/>
            <a:ext cx="10515600" cy="591116"/>
          </a:xfrm>
        </p:spPr>
        <p:txBody>
          <a:bodyPr>
            <a:noAutofit/>
          </a:bodyPr>
          <a:lstStyle/>
          <a:p>
            <a:r>
              <a:rPr lang="sk-SK" sz="3800" b="1">
                <a:latin typeface="+mn-lt"/>
              </a:rPr>
              <a:t>Efektívne portfóliá (</a:t>
            </a:r>
            <a:r>
              <a:rPr lang="sk-SK" sz="3800" b="1" err="1">
                <a:latin typeface="+mn-lt"/>
              </a:rPr>
              <a:t>efficient</a:t>
            </a:r>
            <a:r>
              <a:rPr lang="sk-SK" sz="3800" b="1">
                <a:latin typeface="+mn-lt"/>
              </a:rPr>
              <a:t> </a:t>
            </a:r>
            <a:r>
              <a:rPr lang="sk-SK" sz="3800" b="1" err="1">
                <a:latin typeface="+mn-lt"/>
              </a:rPr>
              <a:t>frontier</a:t>
            </a:r>
            <a:r>
              <a:rPr lang="sk-SK" sz="3800" b="1">
                <a:latin typeface="+mn-lt"/>
              </a:rPr>
              <a:t>)</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a:xfrm>
            <a:off x="838200" y="1021007"/>
            <a:ext cx="10515600" cy="4810298"/>
          </a:xfrm>
        </p:spPr>
        <p:txBody>
          <a:bodyPr>
            <a:normAutofit/>
          </a:bodyPr>
          <a:lstStyle/>
          <a:p>
            <a:r>
              <a:rPr lang="sk-SK" sz="2300" err="1">
                <a:solidFill>
                  <a:schemeClr val="bg2"/>
                </a:solidFill>
              </a:rPr>
              <a:t>Mean-Variance</a:t>
            </a:r>
            <a:r>
              <a:rPr lang="sk-SK" sz="2300">
                <a:solidFill>
                  <a:schemeClr val="bg2"/>
                </a:solidFill>
              </a:rPr>
              <a:t> optimalizácia:</a:t>
            </a:r>
          </a:p>
          <a:p>
            <a:r>
              <a:rPr lang="sk-SK" sz="2300">
                <a:solidFill>
                  <a:schemeClr val="bg2"/>
                </a:solidFill>
              </a:rPr>
              <a:t>Výhody:</a:t>
            </a:r>
          </a:p>
          <a:p>
            <a:pPr marL="1258888" lvl="2" indent="-344488">
              <a:buFont typeface="Arial" panose="020B0604020202020204" pitchFamily="34" charset="0"/>
              <a:buChar char="•"/>
            </a:pPr>
            <a:r>
              <a:rPr lang="sk-SK" sz="2300">
                <a:solidFill>
                  <a:schemeClr val="bg2"/>
                </a:solidFill>
              </a:rPr>
              <a:t>Zohľadnenie očakávaných výnosov</a:t>
            </a:r>
          </a:p>
          <a:p>
            <a:pPr marL="1258888" lvl="2" indent="-344488">
              <a:buFont typeface="Arial" panose="020B0604020202020204" pitchFamily="34" charset="0"/>
              <a:buChar char="•"/>
            </a:pPr>
            <a:r>
              <a:rPr lang="sk-SK" sz="2300">
                <a:solidFill>
                  <a:schemeClr val="bg2"/>
                </a:solidFill>
              </a:rPr>
              <a:t>Definovanie vhodných ohraničení pre portfóliá</a:t>
            </a:r>
          </a:p>
          <a:p>
            <a:pPr marL="1363663" lvl="2" indent="-449263">
              <a:buFont typeface="Arial" panose="020B0604020202020204" pitchFamily="34" charset="0"/>
              <a:buChar char="•"/>
            </a:pPr>
            <a:endParaRPr lang="sk-SK" sz="2300">
              <a:solidFill>
                <a:schemeClr val="bg2"/>
              </a:solidFill>
            </a:endParaRPr>
          </a:p>
          <a:p>
            <a:r>
              <a:rPr lang="sk-SK" sz="2300">
                <a:solidFill>
                  <a:schemeClr val="bg2"/>
                </a:solidFill>
              </a:rPr>
              <a:t>Nevýhody:</a:t>
            </a:r>
          </a:p>
          <a:p>
            <a:pPr marL="1257300" lvl="2" indent="-342900">
              <a:buFont typeface="Arial" panose="020B0604020202020204" pitchFamily="34" charset="0"/>
              <a:buChar char="•"/>
            </a:pPr>
            <a:r>
              <a:rPr lang="sk-SK" sz="2300">
                <a:solidFill>
                  <a:schemeClr val="bg2"/>
                </a:solidFill>
              </a:rPr>
              <a:t>Výsledné váhy portfólií sú veľmi citlivé na hodnoty parametrov </a:t>
            </a:r>
          </a:p>
          <a:p>
            <a:pPr lvl="2"/>
            <a:r>
              <a:rPr lang="sk-SK" sz="2300">
                <a:solidFill>
                  <a:schemeClr val="bg2"/>
                </a:solidFill>
              </a:rPr>
              <a:t>     (očakávané výnosy)</a:t>
            </a:r>
          </a:p>
          <a:p>
            <a:pPr lvl="2"/>
            <a:endParaRPr lang="sk-SK" sz="2300">
              <a:solidFill>
                <a:schemeClr val="bg2"/>
              </a:solidFill>
            </a:endParaRPr>
          </a:p>
          <a:p>
            <a:pPr marL="0" lvl="2"/>
            <a:r>
              <a:rPr lang="sk-SK" sz="2300">
                <a:solidFill>
                  <a:schemeClr val="bg2"/>
                </a:solidFill>
              </a:rPr>
              <a:t>Riešenia:</a:t>
            </a:r>
          </a:p>
          <a:p>
            <a:pPr marL="1257300" lvl="4" indent="-342900">
              <a:buFont typeface="Arial" panose="020B0604020202020204" pitchFamily="34" charset="0"/>
              <a:buChar char="•"/>
            </a:pPr>
            <a:r>
              <a:rPr lang="sk-SK" sz="2300">
                <a:solidFill>
                  <a:schemeClr val="bg2"/>
                </a:solidFill>
              </a:rPr>
              <a:t>Robustné metódy odhadu</a:t>
            </a:r>
            <a:r>
              <a:rPr lang="en-US" sz="2300">
                <a:solidFill>
                  <a:schemeClr val="bg2"/>
                </a:solidFill>
              </a:rPr>
              <a:t> (Black – </a:t>
            </a:r>
            <a:r>
              <a:rPr lang="en-US" sz="2300" err="1">
                <a:solidFill>
                  <a:schemeClr val="bg2"/>
                </a:solidFill>
              </a:rPr>
              <a:t>Litterman</a:t>
            </a:r>
            <a:r>
              <a:rPr lang="sk-SK" sz="2300">
                <a:solidFill>
                  <a:schemeClr val="bg2"/>
                </a:solidFill>
              </a:rPr>
              <a:t>, </a:t>
            </a:r>
            <a:r>
              <a:rPr lang="sk-SK" sz="2300" err="1">
                <a:solidFill>
                  <a:schemeClr val="bg2"/>
                </a:solidFill>
              </a:rPr>
              <a:t>Shrinkage</a:t>
            </a:r>
            <a:r>
              <a:rPr lang="en-US" sz="2300">
                <a:solidFill>
                  <a:schemeClr val="bg2"/>
                </a:solidFill>
              </a:rPr>
              <a:t>)</a:t>
            </a:r>
            <a:endParaRPr lang="sk-SK" sz="2300">
              <a:solidFill>
                <a:schemeClr val="bg2"/>
              </a:solidFill>
            </a:endParaRPr>
          </a:p>
          <a:p>
            <a:pPr marL="1257300" lvl="4" indent="-342900">
              <a:buFont typeface="Arial" panose="020B0604020202020204" pitchFamily="34" charset="0"/>
              <a:buChar char="•"/>
            </a:pPr>
            <a:r>
              <a:rPr lang="sk-SK" sz="2300">
                <a:solidFill>
                  <a:schemeClr val="bg2"/>
                </a:solidFill>
              </a:rPr>
              <a:t>Robustná metóda optimalizácie - </a:t>
            </a:r>
            <a:r>
              <a:rPr lang="sk-SK" sz="2300" err="1">
                <a:solidFill>
                  <a:schemeClr val="bg2"/>
                </a:solidFill>
              </a:rPr>
              <a:t>Resampling</a:t>
            </a:r>
            <a:endParaRPr lang="sk-SK" sz="2300">
              <a:solidFill>
                <a:schemeClr val="bg2"/>
              </a:solidFill>
            </a:endParaRPr>
          </a:p>
          <a:p>
            <a:endParaRPr lang="sk-SK" sz="2300"/>
          </a:p>
        </p:txBody>
      </p:sp>
      <p:sp>
        <p:nvSpPr>
          <p:cNvPr id="7" name="Footer Placeholder 6">
            <a:extLst>
              <a:ext uri="{FF2B5EF4-FFF2-40B4-BE49-F238E27FC236}">
                <a16:creationId xmlns:a16="http://schemas.microsoft.com/office/drawing/2014/main" id="{E58CBDEE-F2C8-4992-8191-67BBD1ABB42E}"/>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B26C82C3-A879-40B1-963D-407D93872DEF}"/>
              </a:ext>
            </a:extLst>
          </p:cNvPr>
          <p:cNvSpPr>
            <a:spLocks noGrp="1"/>
          </p:cNvSpPr>
          <p:nvPr>
            <p:ph type="sldNum" sz="quarter" idx="12"/>
          </p:nvPr>
        </p:nvSpPr>
        <p:spPr/>
        <p:txBody>
          <a:bodyPr/>
          <a:lstStyle/>
          <a:p>
            <a:fld id="{5DD979C4-B72D-9549-BD86-64D2882017CF}" type="slidenum">
              <a:rPr lang="sk-SK" smtClean="0"/>
              <a:pPr/>
              <a:t>36</a:t>
            </a:fld>
            <a:endParaRPr lang="sk-SK"/>
          </a:p>
        </p:txBody>
      </p:sp>
    </p:spTree>
    <p:extLst>
      <p:ext uri="{BB962C8B-B14F-4D97-AF65-F5344CB8AC3E}">
        <p14:creationId xmlns:p14="http://schemas.microsoft.com/office/powerpoint/2010/main" val="126678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par>
                                <p:cTn id="17" presetID="24" presetClass="emph" presetSubtype="0" fill="hold" nodeType="withEffect">
                                  <p:stCondLst>
                                    <p:cond delay="0"/>
                                  </p:stCondLst>
                                  <p:childTnLst>
                                    <p:animClr clrSpc="hsl" dir="cw">
                                      <p:cBhvr override="childStyle">
                                        <p:cTn id="18" dur="500" fill="hold"/>
                                        <p:tgtEl>
                                          <p:spTgt spid="4">
                                            <p:txEl>
                                              <p:pRg st="2" end="2"/>
                                            </p:txEl>
                                          </p:spTgt>
                                        </p:tgtEl>
                                        <p:attrNameLst>
                                          <p:attrName>style.color</p:attrName>
                                        </p:attrNameLst>
                                      </p:cBhvr>
                                      <p:by>
                                        <p:hsl h="0" s="-12549" l="-25098"/>
                                      </p:by>
                                    </p:animClr>
                                    <p:animClr clrSpc="hsl" dir="cw">
                                      <p:cBhvr>
                                        <p:cTn id="19" dur="500" fill="hold"/>
                                        <p:tgtEl>
                                          <p:spTgt spid="4">
                                            <p:txEl>
                                              <p:pRg st="2" end="2"/>
                                            </p:txEl>
                                          </p:spTgt>
                                        </p:tgtEl>
                                        <p:attrNameLst>
                                          <p:attrName>fillcolor</p:attrName>
                                        </p:attrNameLst>
                                      </p:cBhvr>
                                      <p:by>
                                        <p:hsl h="0" s="-12549" l="-25098"/>
                                      </p:by>
                                    </p:animClr>
                                    <p:animClr clrSpc="hsl" dir="cw">
                                      <p:cBhvr>
                                        <p:cTn id="20" dur="500" fill="hold"/>
                                        <p:tgtEl>
                                          <p:spTgt spid="4">
                                            <p:txEl>
                                              <p:pRg st="2" end="2"/>
                                            </p:txEl>
                                          </p:spTgt>
                                        </p:tgtEl>
                                        <p:attrNameLst>
                                          <p:attrName>stroke.color</p:attrName>
                                        </p:attrNameLst>
                                      </p:cBhvr>
                                      <p:by>
                                        <p:hsl h="0" s="-12549" l="-25098"/>
                                      </p:by>
                                    </p:animClr>
                                    <p:set>
                                      <p:cBhvr>
                                        <p:cTn id="21" dur="500" fill="hold"/>
                                        <p:tgtEl>
                                          <p:spTgt spid="4">
                                            <p:txEl>
                                              <p:pRg st="2" end="2"/>
                                            </p:txEl>
                                          </p:spTgt>
                                        </p:tgtEl>
                                        <p:attrNameLst>
                                          <p:attrName>fill.type</p:attrName>
                                        </p:attrNameLst>
                                      </p:cBhvr>
                                      <p:to>
                                        <p:strVal val="solid"/>
                                      </p:to>
                                    </p:set>
                                  </p:childTnLst>
                                </p:cTn>
                              </p:par>
                              <p:par>
                                <p:cTn id="22" presetID="24" presetClass="emph" presetSubtype="0" fill="hold" nodeType="withEffect">
                                  <p:stCondLst>
                                    <p:cond delay="0"/>
                                  </p:stCondLst>
                                  <p:childTnLst>
                                    <p:animClr clrSpc="hsl" dir="cw">
                                      <p:cBhvr override="childStyle">
                                        <p:cTn id="23" dur="500" fill="hold"/>
                                        <p:tgtEl>
                                          <p:spTgt spid="4">
                                            <p:txEl>
                                              <p:pRg st="3" end="3"/>
                                            </p:txEl>
                                          </p:spTgt>
                                        </p:tgtEl>
                                        <p:attrNameLst>
                                          <p:attrName>style.color</p:attrName>
                                        </p:attrNameLst>
                                      </p:cBhvr>
                                      <p:by>
                                        <p:hsl h="0" s="-12549" l="-25098"/>
                                      </p:by>
                                    </p:animClr>
                                    <p:animClr clrSpc="hsl" dir="cw">
                                      <p:cBhvr>
                                        <p:cTn id="24" dur="500" fill="hold"/>
                                        <p:tgtEl>
                                          <p:spTgt spid="4">
                                            <p:txEl>
                                              <p:pRg st="3" end="3"/>
                                            </p:txEl>
                                          </p:spTgt>
                                        </p:tgtEl>
                                        <p:attrNameLst>
                                          <p:attrName>fillcolor</p:attrName>
                                        </p:attrNameLst>
                                      </p:cBhvr>
                                      <p:by>
                                        <p:hsl h="0" s="-12549" l="-25098"/>
                                      </p:by>
                                    </p:animClr>
                                    <p:animClr clrSpc="hsl" dir="cw">
                                      <p:cBhvr>
                                        <p:cTn id="25" dur="500" fill="hold"/>
                                        <p:tgtEl>
                                          <p:spTgt spid="4">
                                            <p:txEl>
                                              <p:pRg st="3" end="3"/>
                                            </p:txEl>
                                          </p:spTgt>
                                        </p:tgtEl>
                                        <p:attrNameLst>
                                          <p:attrName>stroke.color</p:attrName>
                                        </p:attrNameLst>
                                      </p:cBhvr>
                                      <p:by>
                                        <p:hsl h="0" s="-12549" l="-25098"/>
                                      </p:by>
                                    </p:animClr>
                                    <p:set>
                                      <p:cBhvr>
                                        <p:cTn id="26" dur="500" fill="hold"/>
                                        <p:tgtEl>
                                          <p:spTgt spid="4">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4" presetClass="emph" presetSubtype="0" fill="hold" nodeType="clickEffect">
                                  <p:stCondLst>
                                    <p:cond delay="0"/>
                                  </p:stCondLst>
                                  <p:childTnLst>
                                    <p:animClr clrSpc="hsl" dir="cw">
                                      <p:cBhvr override="childStyle">
                                        <p:cTn id="30" dur="500" fill="hold"/>
                                        <p:tgtEl>
                                          <p:spTgt spid="4">
                                            <p:txEl>
                                              <p:pRg st="5" end="5"/>
                                            </p:txEl>
                                          </p:spTgt>
                                        </p:tgtEl>
                                        <p:attrNameLst>
                                          <p:attrName>style.color</p:attrName>
                                        </p:attrNameLst>
                                      </p:cBhvr>
                                      <p:by>
                                        <p:hsl h="0" s="-12549" l="-25098"/>
                                      </p:by>
                                    </p:animClr>
                                    <p:animClr clrSpc="hsl" dir="cw">
                                      <p:cBhvr>
                                        <p:cTn id="31" dur="500" fill="hold"/>
                                        <p:tgtEl>
                                          <p:spTgt spid="4">
                                            <p:txEl>
                                              <p:pRg st="5" end="5"/>
                                            </p:txEl>
                                          </p:spTgt>
                                        </p:tgtEl>
                                        <p:attrNameLst>
                                          <p:attrName>fillcolor</p:attrName>
                                        </p:attrNameLst>
                                      </p:cBhvr>
                                      <p:by>
                                        <p:hsl h="0" s="-12549" l="-25098"/>
                                      </p:by>
                                    </p:animClr>
                                    <p:animClr clrSpc="hsl" dir="cw">
                                      <p:cBhvr>
                                        <p:cTn id="32" dur="500" fill="hold"/>
                                        <p:tgtEl>
                                          <p:spTgt spid="4">
                                            <p:txEl>
                                              <p:pRg st="5" end="5"/>
                                            </p:txEl>
                                          </p:spTgt>
                                        </p:tgtEl>
                                        <p:attrNameLst>
                                          <p:attrName>stroke.color</p:attrName>
                                        </p:attrNameLst>
                                      </p:cBhvr>
                                      <p:by>
                                        <p:hsl h="0" s="-12549" l="-25098"/>
                                      </p:by>
                                    </p:animClr>
                                    <p:set>
                                      <p:cBhvr>
                                        <p:cTn id="33" dur="500" fill="hold"/>
                                        <p:tgtEl>
                                          <p:spTgt spid="4">
                                            <p:txEl>
                                              <p:pRg st="5" end="5"/>
                                            </p:txEl>
                                          </p:spTgt>
                                        </p:tgtEl>
                                        <p:attrNameLst>
                                          <p:attrName>fill.type</p:attrName>
                                        </p:attrNameLst>
                                      </p:cBhvr>
                                      <p:to>
                                        <p:strVal val="solid"/>
                                      </p:to>
                                    </p:set>
                                  </p:childTnLst>
                                </p:cTn>
                              </p:par>
                              <p:par>
                                <p:cTn id="34" presetID="24" presetClass="emph" presetSubtype="0" fill="hold" nodeType="withEffect">
                                  <p:stCondLst>
                                    <p:cond delay="0"/>
                                  </p:stCondLst>
                                  <p:childTnLst>
                                    <p:animClr clrSpc="hsl" dir="cw">
                                      <p:cBhvr override="childStyle">
                                        <p:cTn id="35" dur="500" fill="hold"/>
                                        <p:tgtEl>
                                          <p:spTgt spid="4">
                                            <p:txEl>
                                              <p:pRg st="6" end="6"/>
                                            </p:txEl>
                                          </p:spTgt>
                                        </p:tgtEl>
                                        <p:attrNameLst>
                                          <p:attrName>style.color</p:attrName>
                                        </p:attrNameLst>
                                      </p:cBhvr>
                                      <p:by>
                                        <p:hsl h="0" s="-12549" l="-25098"/>
                                      </p:by>
                                    </p:animClr>
                                    <p:animClr clrSpc="hsl" dir="cw">
                                      <p:cBhvr>
                                        <p:cTn id="36" dur="500" fill="hold"/>
                                        <p:tgtEl>
                                          <p:spTgt spid="4">
                                            <p:txEl>
                                              <p:pRg st="6" end="6"/>
                                            </p:txEl>
                                          </p:spTgt>
                                        </p:tgtEl>
                                        <p:attrNameLst>
                                          <p:attrName>fillcolor</p:attrName>
                                        </p:attrNameLst>
                                      </p:cBhvr>
                                      <p:by>
                                        <p:hsl h="0" s="-12549" l="-25098"/>
                                      </p:by>
                                    </p:animClr>
                                    <p:animClr clrSpc="hsl" dir="cw">
                                      <p:cBhvr>
                                        <p:cTn id="37" dur="500" fill="hold"/>
                                        <p:tgtEl>
                                          <p:spTgt spid="4">
                                            <p:txEl>
                                              <p:pRg st="6" end="6"/>
                                            </p:txEl>
                                          </p:spTgt>
                                        </p:tgtEl>
                                        <p:attrNameLst>
                                          <p:attrName>stroke.color</p:attrName>
                                        </p:attrNameLst>
                                      </p:cBhvr>
                                      <p:by>
                                        <p:hsl h="0" s="-12549" l="-25098"/>
                                      </p:by>
                                    </p:animClr>
                                    <p:set>
                                      <p:cBhvr>
                                        <p:cTn id="38" dur="500" fill="hold"/>
                                        <p:tgtEl>
                                          <p:spTgt spid="4">
                                            <p:txEl>
                                              <p:pRg st="6" end="6"/>
                                            </p:txEl>
                                          </p:spTgt>
                                        </p:tgtEl>
                                        <p:attrNameLst>
                                          <p:attrName>fill.type</p:attrName>
                                        </p:attrNameLst>
                                      </p:cBhvr>
                                      <p:to>
                                        <p:strVal val="solid"/>
                                      </p:to>
                                    </p:set>
                                  </p:childTnLst>
                                </p:cTn>
                              </p:par>
                              <p:par>
                                <p:cTn id="39" presetID="24" presetClass="emph" presetSubtype="0" fill="hold" nodeType="withEffect">
                                  <p:stCondLst>
                                    <p:cond delay="0"/>
                                  </p:stCondLst>
                                  <p:childTnLst>
                                    <p:animClr clrSpc="hsl" dir="cw">
                                      <p:cBhvr override="childStyle">
                                        <p:cTn id="40" dur="500" fill="hold"/>
                                        <p:tgtEl>
                                          <p:spTgt spid="4">
                                            <p:txEl>
                                              <p:pRg st="7" end="7"/>
                                            </p:txEl>
                                          </p:spTgt>
                                        </p:tgtEl>
                                        <p:attrNameLst>
                                          <p:attrName>style.color</p:attrName>
                                        </p:attrNameLst>
                                      </p:cBhvr>
                                      <p:by>
                                        <p:hsl h="0" s="-12549" l="-25098"/>
                                      </p:by>
                                    </p:animClr>
                                    <p:animClr clrSpc="hsl" dir="cw">
                                      <p:cBhvr>
                                        <p:cTn id="41" dur="500" fill="hold"/>
                                        <p:tgtEl>
                                          <p:spTgt spid="4">
                                            <p:txEl>
                                              <p:pRg st="7" end="7"/>
                                            </p:txEl>
                                          </p:spTgt>
                                        </p:tgtEl>
                                        <p:attrNameLst>
                                          <p:attrName>fillcolor</p:attrName>
                                        </p:attrNameLst>
                                      </p:cBhvr>
                                      <p:by>
                                        <p:hsl h="0" s="-12549" l="-25098"/>
                                      </p:by>
                                    </p:animClr>
                                    <p:animClr clrSpc="hsl" dir="cw">
                                      <p:cBhvr>
                                        <p:cTn id="42" dur="500" fill="hold"/>
                                        <p:tgtEl>
                                          <p:spTgt spid="4">
                                            <p:txEl>
                                              <p:pRg st="7" end="7"/>
                                            </p:txEl>
                                          </p:spTgt>
                                        </p:tgtEl>
                                        <p:attrNameLst>
                                          <p:attrName>stroke.color</p:attrName>
                                        </p:attrNameLst>
                                      </p:cBhvr>
                                      <p:by>
                                        <p:hsl h="0" s="-12549" l="-25098"/>
                                      </p:by>
                                    </p:animClr>
                                    <p:set>
                                      <p:cBhvr>
                                        <p:cTn id="43" dur="500" fill="hold"/>
                                        <p:tgtEl>
                                          <p:spTgt spid="4">
                                            <p:txEl>
                                              <p:pRg st="7" end="7"/>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4" presetClass="emph" presetSubtype="0" fill="hold" nodeType="clickEffect">
                                  <p:stCondLst>
                                    <p:cond delay="0"/>
                                  </p:stCondLst>
                                  <p:childTnLst>
                                    <p:animClr clrSpc="hsl" dir="cw">
                                      <p:cBhvr override="childStyle">
                                        <p:cTn id="47" dur="500" fill="hold"/>
                                        <p:tgtEl>
                                          <p:spTgt spid="4">
                                            <p:txEl>
                                              <p:pRg st="9" end="9"/>
                                            </p:txEl>
                                          </p:spTgt>
                                        </p:tgtEl>
                                        <p:attrNameLst>
                                          <p:attrName>style.color</p:attrName>
                                        </p:attrNameLst>
                                      </p:cBhvr>
                                      <p:by>
                                        <p:hsl h="0" s="-12549" l="-25098"/>
                                      </p:by>
                                    </p:animClr>
                                    <p:animClr clrSpc="hsl" dir="cw">
                                      <p:cBhvr>
                                        <p:cTn id="48" dur="500" fill="hold"/>
                                        <p:tgtEl>
                                          <p:spTgt spid="4">
                                            <p:txEl>
                                              <p:pRg st="9" end="9"/>
                                            </p:txEl>
                                          </p:spTgt>
                                        </p:tgtEl>
                                        <p:attrNameLst>
                                          <p:attrName>fillcolor</p:attrName>
                                        </p:attrNameLst>
                                      </p:cBhvr>
                                      <p:by>
                                        <p:hsl h="0" s="-12549" l="-25098"/>
                                      </p:by>
                                    </p:animClr>
                                    <p:animClr clrSpc="hsl" dir="cw">
                                      <p:cBhvr>
                                        <p:cTn id="49" dur="500" fill="hold"/>
                                        <p:tgtEl>
                                          <p:spTgt spid="4">
                                            <p:txEl>
                                              <p:pRg st="9" end="9"/>
                                            </p:txEl>
                                          </p:spTgt>
                                        </p:tgtEl>
                                        <p:attrNameLst>
                                          <p:attrName>stroke.color</p:attrName>
                                        </p:attrNameLst>
                                      </p:cBhvr>
                                      <p:by>
                                        <p:hsl h="0" s="-12549" l="-25098"/>
                                      </p:by>
                                    </p:animClr>
                                    <p:set>
                                      <p:cBhvr>
                                        <p:cTn id="50" dur="500" fill="hold"/>
                                        <p:tgtEl>
                                          <p:spTgt spid="4">
                                            <p:txEl>
                                              <p:pRg st="9" end="9"/>
                                            </p:txEl>
                                          </p:spTgt>
                                        </p:tgtEl>
                                        <p:attrNameLst>
                                          <p:attrName>fill.type</p:attrName>
                                        </p:attrNameLst>
                                      </p:cBhvr>
                                      <p:to>
                                        <p:strVal val="solid"/>
                                      </p:to>
                                    </p:set>
                                  </p:childTnLst>
                                </p:cTn>
                              </p:par>
                              <p:par>
                                <p:cTn id="51" presetID="24" presetClass="emph" presetSubtype="0" fill="hold" nodeType="withEffect">
                                  <p:stCondLst>
                                    <p:cond delay="0"/>
                                  </p:stCondLst>
                                  <p:childTnLst>
                                    <p:animClr clrSpc="hsl" dir="cw">
                                      <p:cBhvr override="childStyle">
                                        <p:cTn id="52" dur="500" fill="hold"/>
                                        <p:tgtEl>
                                          <p:spTgt spid="4">
                                            <p:txEl>
                                              <p:pRg st="10" end="10"/>
                                            </p:txEl>
                                          </p:spTgt>
                                        </p:tgtEl>
                                        <p:attrNameLst>
                                          <p:attrName>style.color</p:attrName>
                                        </p:attrNameLst>
                                      </p:cBhvr>
                                      <p:by>
                                        <p:hsl h="0" s="-12549" l="-25098"/>
                                      </p:by>
                                    </p:animClr>
                                    <p:animClr clrSpc="hsl" dir="cw">
                                      <p:cBhvr>
                                        <p:cTn id="53" dur="500" fill="hold"/>
                                        <p:tgtEl>
                                          <p:spTgt spid="4">
                                            <p:txEl>
                                              <p:pRg st="10" end="10"/>
                                            </p:txEl>
                                          </p:spTgt>
                                        </p:tgtEl>
                                        <p:attrNameLst>
                                          <p:attrName>fillcolor</p:attrName>
                                        </p:attrNameLst>
                                      </p:cBhvr>
                                      <p:by>
                                        <p:hsl h="0" s="-12549" l="-25098"/>
                                      </p:by>
                                    </p:animClr>
                                    <p:animClr clrSpc="hsl" dir="cw">
                                      <p:cBhvr>
                                        <p:cTn id="54" dur="500" fill="hold"/>
                                        <p:tgtEl>
                                          <p:spTgt spid="4">
                                            <p:txEl>
                                              <p:pRg st="10" end="10"/>
                                            </p:txEl>
                                          </p:spTgt>
                                        </p:tgtEl>
                                        <p:attrNameLst>
                                          <p:attrName>stroke.color</p:attrName>
                                        </p:attrNameLst>
                                      </p:cBhvr>
                                      <p:by>
                                        <p:hsl h="0" s="-12549" l="-25098"/>
                                      </p:by>
                                    </p:animClr>
                                    <p:set>
                                      <p:cBhvr>
                                        <p:cTn id="55" dur="500" fill="hold"/>
                                        <p:tgtEl>
                                          <p:spTgt spid="4">
                                            <p:txEl>
                                              <p:pRg st="10" end="10"/>
                                            </p:txEl>
                                          </p:spTgt>
                                        </p:tgtEl>
                                        <p:attrNameLst>
                                          <p:attrName>fill.type</p:attrName>
                                        </p:attrNameLst>
                                      </p:cBhvr>
                                      <p:to>
                                        <p:strVal val="solid"/>
                                      </p:to>
                                    </p:set>
                                  </p:childTnLst>
                                </p:cTn>
                              </p:par>
                              <p:par>
                                <p:cTn id="56" presetID="24" presetClass="emph" presetSubtype="0" fill="hold" nodeType="withEffect">
                                  <p:stCondLst>
                                    <p:cond delay="0"/>
                                  </p:stCondLst>
                                  <p:childTnLst>
                                    <p:animClr clrSpc="hsl" dir="cw">
                                      <p:cBhvr override="childStyle">
                                        <p:cTn id="57" dur="500" fill="hold"/>
                                        <p:tgtEl>
                                          <p:spTgt spid="4">
                                            <p:txEl>
                                              <p:pRg st="11" end="11"/>
                                            </p:txEl>
                                          </p:spTgt>
                                        </p:tgtEl>
                                        <p:attrNameLst>
                                          <p:attrName>style.color</p:attrName>
                                        </p:attrNameLst>
                                      </p:cBhvr>
                                      <p:by>
                                        <p:hsl h="0" s="-12549" l="-25098"/>
                                      </p:by>
                                    </p:animClr>
                                    <p:animClr clrSpc="hsl" dir="cw">
                                      <p:cBhvr>
                                        <p:cTn id="58" dur="500" fill="hold"/>
                                        <p:tgtEl>
                                          <p:spTgt spid="4">
                                            <p:txEl>
                                              <p:pRg st="11" end="11"/>
                                            </p:txEl>
                                          </p:spTgt>
                                        </p:tgtEl>
                                        <p:attrNameLst>
                                          <p:attrName>fillcolor</p:attrName>
                                        </p:attrNameLst>
                                      </p:cBhvr>
                                      <p:by>
                                        <p:hsl h="0" s="-12549" l="-25098"/>
                                      </p:by>
                                    </p:animClr>
                                    <p:animClr clrSpc="hsl" dir="cw">
                                      <p:cBhvr>
                                        <p:cTn id="59" dur="500" fill="hold"/>
                                        <p:tgtEl>
                                          <p:spTgt spid="4">
                                            <p:txEl>
                                              <p:pRg st="11" end="11"/>
                                            </p:txEl>
                                          </p:spTgt>
                                        </p:tgtEl>
                                        <p:attrNameLst>
                                          <p:attrName>stroke.color</p:attrName>
                                        </p:attrNameLst>
                                      </p:cBhvr>
                                      <p:by>
                                        <p:hsl h="0" s="-12549" l="-25098"/>
                                      </p:by>
                                    </p:animClr>
                                    <p:set>
                                      <p:cBhvr>
                                        <p:cTn id="60" dur="500" fill="hold"/>
                                        <p:tgtEl>
                                          <p:spTgt spid="4">
                                            <p:txEl>
                                              <p:pRg st="11" end="1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838200" y="200635"/>
            <a:ext cx="10515600" cy="935038"/>
          </a:xfrm>
        </p:spPr>
        <p:txBody>
          <a:bodyPr/>
          <a:lstStyle/>
          <a:p>
            <a:r>
              <a:rPr lang="sk-SK" sz="3800" b="1" err="1">
                <a:latin typeface="+mn-lt"/>
              </a:rPr>
              <a:t>Resampling</a:t>
            </a:r>
            <a:endParaRPr lang="sk-SK" sz="3800" b="1">
              <a:latin typeface="+mn-lt"/>
            </a:endParaRP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a:xfrm>
            <a:off x="838200" y="1021007"/>
            <a:ext cx="10515600" cy="4810298"/>
          </a:xfrm>
        </p:spPr>
        <p:txBody>
          <a:bodyPr>
            <a:normAutofit lnSpcReduction="10000"/>
          </a:bodyPr>
          <a:lstStyle/>
          <a:p>
            <a:pPr marL="0" indent="0">
              <a:buNone/>
            </a:pPr>
            <a:r>
              <a:rPr lang="sk-SK" sz="1900" err="1">
                <a:solidFill>
                  <a:schemeClr val="bg2"/>
                </a:solidFill>
              </a:rPr>
              <a:t>Mean-variance</a:t>
            </a:r>
            <a:r>
              <a:rPr lang="sk-SK" sz="1900">
                <a:solidFill>
                  <a:schemeClr val="bg2"/>
                </a:solidFill>
              </a:rPr>
              <a:t> optimalizácia so zohľadnením neistoty ohľadom vstupných parametrov</a:t>
            </a:r>
          </a:p>
          <a:p>
            <a:pPr marL="0" indent="0">
              <a:buNone/>
            </a:pPr>
            <a:r>
              <a:rPr lang="sk-SK" sz="1400">
                <a:solidFill>
                  <a:schemeClr val="bg2"/>
                </a:solidFill>
              </a:rPr>
              <a:t>(očakávané výnosy, </a:t>
            </a:r>
            <a:r>
              <a:rPr lang="sk-SK" sz="1400" err="1">
                <a:solidFill>
                  <a:schemeClr val="bg2"/>
                </a:solidFill>
              </a:rPr>
              <a:t>kovariančná</a:t>
            </a:r>
            <a:r>
              <a:rPr lang="sk-SK" sz="1400">
                <a:solidFill>
                  <a:schemeClr val="bg2"/>
                </a:solidFill>
              </a:rPr>
              <a:t> matica)</a:t>
            </a:r>
          </a:p>
          <a:p>
            <a:pPr marL="800100" lvl="1" indent="-342900">
              <a:buFont typeface="Arial" panose="020B0604020202020204" pitchFamily="34" charset="0"/>
              <a:buChar char="•"/>
            </a:pPr>
            <a:endParaRPr lang="sk-SK" sz="1900">
              <a:solidFill>
                <a:schemeClr val="bg2"/>
              </a:solidFill>
            </a:endParaRPr>
          </a:p>
          <a:p>
            <a:r>
              <a:rPr lang="sk-SK" sz="1900">
                <a:solidFill>
                  <a:schemeClr val="bg2"/>
                </a:solidFill>
              </a:rPr>
              <a:t>Cieľom je doplniť neistotu vstupných parametrov</a:t>
            </a:r>
          </a:p>
          <a:p>
            <a:pPr marL="0" indent="0">
              <a:buNone/>
            </a:pPr>
            <a:endParaRPr lang="sk-SK" sz="1900" u="sng">
              <a:solidFill>
                <a:schemeClr val="bg2"/>
              </a:solidFill>
            </a:endParaRPr>
          </a:p>
          <a:p>
            <a:pPr marL="0" indent="0">
              <a:buNone/>
            </a:pPr>
            <a:r>
              <a:rPr lang="sk-SK" sz="1900" u="sng">
                <a:solidFill>
                  <a:schemeClr val="bg2"/>
                </a:solidFill>
              </a:rPr>
              <a:t>Postup:</a:t>
            </a:r>
            <a:endParaRPr lang="sk-SK" sz="1900">
              <a:solidFill>
                <a:schemeClr val="bg2"/>
              </a:solidFill>
            </a:endParaRPr>
          </a:p>
          <a:p>
            <a:pPr marL="0" indent="0">
              <a:buNone/>
            </a:pPr>
            <a:r>
              <a:rPr lang="sk-SK" sz="1900">
                <a:solidFill>
                  <a:schemeClr val="bg2"/>
                </a:solidFill>
              </a:rPr>
              <a:t>1) Generovanie (200) výnosov tried aktív z viacrozmerného normálneho rozdelenia</a:t>
            </a:r>
          </a:p>
          <a:p>
            <a:pPr marL="0" indent="0">
              <a:buNone/>
            </a:pPr>
            <a:endParaRPr lang="sk-SK" sz="1900">
              <a:solidFill>
                <a:schemeClr val="bg2"/>
              </a:solidFill>
            </a:endParaRPr>
          </a:p>
          <a:p>
            <a:pPr marL="0" indent="0">
              <a:buNone/>
            </a:pPr>
            <a:r>
              <a:rPr lang="sk-SK" sz="1900">
                <a:solidFill>
                  <a:schemeClr val="bg2"/>
                </a:solidFill>
              </a:rPr>
              <a:t>2) Vygenerovanie efektívnych portfólií </a:t>
            </a:r>
          </a:p>
          <a:p>
            <a:pPr marL="0" indent="0">
              <a:buNone/>
            </a:pPr>
            <a:endParaRPr lang="sk-SK" sz="1900">
              <a:solidFill>
                <a:schemeClr val="bg2"/>
              </a:solidFill>
            </a:endParaRPr>
          </a:p>
          <a:p>
            <a:pPr marL="0" indent="0">
              <a:buNone/>
            </a:pPr>
            <a:r>
              <a:rPr lang="sk-SK" sz="1900">
                <a:solidFill>
                  <a:schemeClr val="bg2"/>
                </a:solidFill>
              </a:rPr>
              <a:t>3) krok (2 a 3) zopakovaný </a:t>
            </a:r>
            <a:r>
              <a:rPr lang="en-US" sz="1900">
                <a:solidFill>
                  <a:schemeClr val="bg2"/>
                </a:solidFill>
              </a:rPr>
              <a:t>50</a:t>
            </a:r>
            <a:r>
              <a:rPr lang="sk-SK" sz="1900">
                <a:solidFill>
                  <a:schemeClr val="bg2"/>
                </a:solidFill>
              </a:rPr>
              <a:t> krát, čím sme získali </a:t>
            </a:r>
            <a:r>
              <a:rPr lang="en-US" sz="1900">
                <a:solidFill>
                  <a:schemeClr val="bg2"/>
                </a:solidFill>
              </a:rPr>
              <a:t>50</a:t>
            </a:r>
            <a:r>
              <a:rPr lang="sk-SK" sz="1900">
                <a:solidFill>
                  <a:schemeClr val="bg2"/>
                </a:solidFill>
              </a:rPr>
              <a:t> kriviek efektívnych portfólií</a:t>
            </a:r>
          </a:p>
          <a:p>
            <a:pPr marL="0" indent="0">
              <a:buNone/>
            </a:pPr>
            <a:endParaRPr lang="sk-SK" sz="1900">
              <a:solidFill>
                <a:schemeClr val="bg2"/>
              </a:solidFill>
            </a:endParaRPr>
          </a:p>
          <a:p>
            <a:pPr marL="0" indent="0">
              <a:buNone/>
            </a:pPr>
            <a:r>
              <a:rPr lang="sk-SK" sz="1900">
                <a:solidFill>
                  <a:schemeClr val="bg2"/>
                </a:solidFill>
              </a:rPr>
              <a:t>4) Výsledné portfólio predstavuje priemerné zloženie efektívnych portfólií pre dané úrovne rizika</a:t>
            </a:r>
          </a:p>
          <a:p>
            <a:endParaRPr lang="sk-SK">
              <a:solidFill>
                <a:schemeClr val="bg2"/>
              </a:solidFill>
            </a:endParaRPr>
          </a:p>
        </p:txBody>
      </p:sp>
      <p:sp>
        <p:nvSpPr>
          <p:cNvPr id="7" name="Footer Placeholder 6">
            <a:extLst>
              <a:ext uri="{FF2B5EF4-FFF2-40B4-BE49-F238E27FC236}">
                <a16:creationId xmlns:a16="http://schemas.microsoft.com/office/drawing/2014/main" id="{9BFB93EF-28E1-48C4-BB47-CD2CD5316D72}"/>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CFA1A8E6-BC28-4B67-BB24-ED0546A82BCE}"/>
              </a:ext>
            </a:extLst>
          </p:cNvPr>
          <p:cNvSpPr>
            <a:spLocks noGrp="1"/>
          </p:cNvSpPr>
          <p:nvPr>
            <p:ph type="sldNum" sz="quarter" idx="12"/>
          </p:nvPr>
        </p:nvSpPr>
        <p:spPr/>
        <p:txBody>
          <a:bodyPr/>
          <a:lstStyle/>
          <a:p>
            <a:fld id="{5DD979C4-B72D-9549-BD86-64D2882017CF}" type="slidenum">
              <a:rPr lang="sk-SK" smtClean="0"/>
              <a:pPr/>
              <a:t>37</a:t>
            </a:fld>
            <a:endParaRPr lang="sk-SK"/>
          </a:p>
        </p:txBody>
      </p:sp>
    </p:spTree>
    <p:extLst>
      <p:ext uri="{BB962C8B-B14F-4D97-AF65-F5344CB8AC3E}">
        <p14:creationId xmlns:p14="http://schemas.microsoft.com/office/powerpoint/2010/main" val="41554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par>
                                <p:cTn id="10" presetID="24" presetClass="emph" presetSubtype="0" fill="hold" nodeType="withEffect">
                                  <p:stCondLst>
                                    <p:cond delay="0"/>
                                  </p:stCondLst>
                                  <p:childTnLst>
                                    <p:animClr clrSpc="hsl" dir="cw">
                                      <p:cBhvr override="childStyle">
                                        <p:cTn id="11" dur="500" fill="hold"/>
                                        <p:tgtEl>
                                          <p:spTgt spid="4">
                                            <p:txEl>
                                              <p:pRg st="1" end="1"/>
                                            </p:txEl>
                                          </p:spTgt>
                                        </p:tgtEl>
                                        <p:attrNameLst>
                                          <p:attrName>style.color</p:attrName>
                                        </p:attrNameLst>
                                      </p:cBhvr>
                                      <p:by>
                                        <p:hsl h="0" s="-12549" l="-25098"/>
                                      </p:by>
                                    </p:animClr>
                                    <p:animClr clrSpc="hsl" dir="cw">
                                      <p:cBhvr>
                                        <p:cTn id="12" dur="500" fill="hold"/>
                                        <p:tgtEl>
                                          <p:spTgt spid="4">
                                            <p:txEl>
                                              <p:pRg st="1" end="1"/>
                                            </p:txEl>
                                          </p:spTgt>
                                        </p:tgtEl>
                                        <p:attrNameLst>
                                          <p:attrName>fillcolor</p:attrName>
                                        </p:attrNameLst>
                                      </p:cBhvr>
                                      <p:by>
                                        <p:hsl h="0" s="-12549" l="-25098"/>
                                      </p:by>
                                    </p:animClr>
                                    <p:animClr clrSpc="hsl" dir="cw">
                                      <p:cBhvr>
                                        <p:cTn id="13" dur="500" fill="hold"/>
                                        <p:tgtEl>
                                          <p:spTgt spid="4">
                                            <p:txEl>
                                              <p:pRg st="1" end="1"/>
                                            </p:txEl>
                                          </p:spTgt>
                                        </p:tgtEl>
                                        <p:attrNameLst>
                                          <p:attrName>stroke.color</p:attrName>
                                        </p:attrNameLst>
                                      </p:cBhvr>
                                      <p:by>
                                        <p:hsl h="0" s="-12549" l="-25098"/>
                                      </p:by>
                                    </p:animClr>
                                    <p:set>
                                      <p:cBhvr>
                                        <p:cTn id="14" dur="500" fill="hold"/>
                                        <p:tgtEl>
                                          <p:spTgt spid="4">
                                            <p:txEl>
                                              <p:pRg st="1" end="1"/>
                                            </p:txEl>
                                          </p:spTgt>
                                        </p:tgtEl>
                                        <p:attrNameLst>
                                          <p:attrName>fill.type</p:attrName>
                                        </p:attrNameLst>
                                      </p:cBhvr>
                                      <p:to>
                                        <p:strVal val="solid"/>
                                      </p:to>
                                    </p:set>
                                  </p:childTnLst>
                                </p:cTn>
                              </p:par>
                              <p:par>
                                <p:cTn id="15" presetID="24" presetClass="emph" presetSubtype="0" fill="hold" nodeType="withEffect">
                                  <p:stCondLst>
                                    <p:cond delay="0"/>
                                  </p:stCondLst>
                                  <p:childTnLst>
                                    <p:animClr clrSpc="hsl" dir="cw">
                                      <p:cBhvr override="childStyle">
                                        <p:cTn id="16" dur="500" fill="hold"/>
                                        <p:tgtEl>
                                          <p:spTgt spid="4">
                                            <p:txEl>
                                              <p:pRg st="3" end="3"/>
                                            </p:txEl>
                                          </p:spTgt>
                                        </p:tgtEl>
                                        <p:attrNameLst>
                                          <p:attrName>style.color</p:attrName>
                                        </p:attrNameLst>
                                      </p:cBhvr>
                                      <p:by>
                                        <p:hsl h="0" s="-12549" l="-25098"/>
                                      </p:by>
                                    </p:animClr>
                                    <p:animClr clrSpc="hsl" dir="cw">
                                      <p:cBhvr>
                                        <p:cTn id="17" dur="500" fill="hold"/>
                                        <p:tgtEl>
                                          <p:spTgt spid="4">
                                            <p:txEl>
                                              <p:pRg st="3" end="3"/>
                                            </p:txEl>
                                          </p:spTgt>
                                        </p:tgtEl>
                                        <p:attrNameLst>
                                          <p:attrName>fillcolor</p:attrName>
                                        </p:attrNameLst>
                                      </p:cBhvr>
                                      <p:by>
                                        <p:hsl h="0" s="-12549" l="-25098"/>
                                      </p:by>
                                    </p:animClr>
                                    <p:animClr clrSpc="hsl" dir="cw">
                                      <p:cBhvr>
                                        <p:cTn id="18" dur="500" fill="hold"/>
                                        <p:tgtEl>
                                          <p:spTgt spid="4">
                                            <p:txEl>
                                              <p:pRg st="3" end="3"/>
                                            </p:txEl>
                                          </p:spTgt>
                                        </p:tgtEl>
                                        <p:attrNameLst>
                                          <p:attrName>stroke.color</p:attrName>
                                        </p:attrNameLst>
                                      </p:cBhvr>
                                      <p:by>
                                        <p:hsl h="0" s="-12549" l="-25098"/>
                                      </p:by>
                                    </p:animClr>
                                    <p:set>
                                      <p:cBhvr>
                                        <p:cTn id="19" dur="500" fill="hold"/>
                                        <p:tgtEl>
                                          <p:spTgt spid="4">
                                            <p:txEl>
                                              <p:pRg st="3" end="3"/>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4" presetClass="emph" presetSubtype="0" fill="hold" nodeType="clickEffect">
                                  <p:stCondLst>
                                    <p:cond delay="0"/>
                                  </p:stCondLst>
                                  <p:childTnLst>
                                    <p:animClr clrSpc="hsl" dir="cw">
                                      <p:cBhvr override="childStyle">
                                        <p:cTn id="23" dur="500" fill="hold"/>
                                        <p:tgtEl>
                                          <p:spTgt spid="4">
                                            <p:txEl>
                                              <p:pRg st="5" end="5"/>
                                            </p:txEl>
                                          </p:spTgt>
                                        </p:tgtEl>
                                        <p:attrNameLst>
                                          <p:attrName>style.color</p:attrName>
                                        </p:attrNameLst>
                                      </p:cBhvr>
                                      <p:by>
                                        <p:hsl h="0" s="-12549" l="-25098"/>
                                      </p:by>
                                    </p:animClr>
                                    <p:animClr clrSpc="hsl" dir="cw">
                                      <p:cBhvr>
                                        <p:cTn id="24" dur="500" fill="hold"/>
                                        <p:tgtEl>
                                          <p:spTgt spid="4">
                                            <p:txEl>
                                              <p:pRg st="5" end="5"/>
                                            </p:txEl>
                                          </p:spTgt>
                                        </p:tgtEl>
                                        <p:attrNameLst>
                                          <p:attrName>fillcolor</p:attrName>
                                        </p:attrNameLst>
                                      </p:cBhvr>
                                      <p:by>
                                        <p:hsl h="0" s="-12549" l="-25098"/>
                                      </p:by>
                                    </p:animClr>
                                    <p:animClr clrSpc="hsl" dir="cw">
                                      <p:cBhvr>
                                        <p:cTn id="25" dur="500" fill="hold"/>
                                        <p:tgtEl>
                                          <p:spTgt spid="4">
                                            <p:txEl>
                                              <p:pRg st="5" end="5"/>
                                            </p:txEl>
                                          </p:spTgt>
                                        </p:tgtEl>
                                        <p:attrNameLst>
                                          <p:attrName>stroke.color</p:attrName>
                                        </p:attrNameLst>
                                      </p:cBhvr>
                                      <p:by>
                                        <p:hsl h="0" s="-12549" l="-25098"/>
                                      </p:by>
                                    </p:animClr>
                                    <p:set>
                                      <p:cBhvr>
                                        <p:cTn id="26" dur="500" fill="hold"/>
                                        <p:tgtEl>
                                          <p:spTgt spid="4">
                                            <p:txEl>
                                              <p:pRg st="5" end="5"/>
                                            </p:txEl>
                                          </p:spTgt>
                                        </p:tgtEl>
                                        <p:attrNameLst>
                                          <p:attrName>fill.type</p:attrName>
                                        </p:attrNameLst>
                                      </p:cBhvr>
                                      <p:to>
                                        <p:strVal val="solid"/>
                                      </p:to>
                                    </p:set>
                                  </p:childTnLst>
                                </p:cTn>
                              </p:par>
                              <p:par>
                                <p:cTn id="27" presetID="24" presetClass="emph" presetSubtype="0" fill="hold" nodeType="withEffect">
                                  <p:stCondLst>
                                    <p:cond delay="0"/>
                                  </p:stCondLst>
                                  <p:childTnLst>
                                    <p:animClr clrSpc="hsl" dir="cw">
                                      <p:cBhvr override="childStyle">
                                        <p:cTn id="28" dur="500" fill="hold"/>
                                        <p:tgtEl>
                                          <p:spTgt spid="4">
                                            <p:txEl>
                                              <p:pRg st="6" end="6"/>
                                            </p:txEl>
                                          </p:spTgt>
                                        </p:tgtEl>
                                        <p:attrNameLst>
                                          <p:attrName>style.color</p:attrName>
                                        </p:attrNameLst>
                                      </p:cBhvr>
                                      <p:by>
                                        <p:hsl h="0" s="-12549" l="-25098"/>
                                      </p:by>
                                    </p:animClr>
                                    <p:animClr clrSpc="hsl" dir="cw">
                                      <p:cBhvr>
                                        <p:cTn id="29" dur="500" fill="hold"/>
                                        <p:tgtEl>
                                          <p:spTgt spid="4">
                                            <p:txEl>
                                              <p:pRg st="6" end="6"/>
                                            </p:txEl>
                                          </p:spTgt>
                                        </p:tgtEl>
                                        <p:attrNameLst>
                                          <p:attrName>fillcolor</p:attrName>
                                        </p:attrNameLst>
                                      </p:cBhvr>
                                      <p:by>
                                        <p:hsl h="0" s="-12549" l="-25098"/>
                                      </p:by>
                                    </p:animClr>
                                    <p:animClr clrSpc="hsl" dir="cw">
                                      <p:cBhvr>
                                        <p:cTn id="30" dur="500" fill="hold"/>
                                        <p:tgtEl>
                                          <p:spTgt spid="4">
                                            <p:txEl>
                                              <p:pRg st="6" end="6"/>
                                            </p:txEl>
                                          </p:spTgt>
                                        </p:tgtEl>
                                        <p:attrNameLst>
                                          <p:attrName>stroke.color</p:attrName>
                                        </p:attrNameLst>
                                      </p:cBhvr>
                                      <p:by>
                                        <p:hsl h="0" s="-12549" l="-25098"/>
                                      </p:by>
                                    </p:animClr>
                                    <p:set>
                                      <p:cBhvr>
                                        <p:cTn id="31" dur="500" fill="hold"/>
                                        <p:tgtEl>
                                          <p:spTgt spid="4">
                                            <p:txEl>
                                              <p:pRg st="6" end="6"/>
                                            </p:txEl>
                                          </p:spTgt>
                                        </p:tgtEl>
                                        <p:attrNameLst>
                                          <p:attrName>fill.type</p:attrName>
                                        </p:attrNameLst>
                                      </p:cBhvr>
                                      <p:to>
                                        <p:strVal val="solid"/>
                                      </p:to>
                                    </p:set>
                                  </p:childTnLst>
                                </p:cTn>
                              </p:par>
                              <p:par>
                                <p:cTn id="32" presetID="24" presetClass="emph" presetSubtype="0" fill="hold" nodeType="withEffect">
                                  <p:stCondLst>
                                    <p:cond delay="0"/>
                                  </p:stCondLst>
                                  <p:childTnLst>
                                    <p:animClr clrSpc="hsl" dir="cw">
                                      <p:cBhvr override="childStyle">
                                        <p:cTn id="33" dur="500" fill="hold"/>
                                        <p:tgtEl>
                                          <p:spTgt spid="4">
                                            <p:txEl>
                                              <p:pRg st="8" end="8"/>
                                            </p:txEl>
                                          </p:spTgt>
                                        </p:tgtEl>
                                        <p:attrNameLst>
                                          <p:attrName>style.color</p:attrName>
                                        </p:attrNameLst>
                                      </p:cBhvr>
                                      <p:by>
                                        <p:hsl h="0" s="-12549" l="-25098"/>
                                      </p:by>
                                    </p:animClr>
                                    <p:animClr clrSpc="hsl" dir="cw">
                                      <p:cBhvr>
                                        <p:cTn id="34" dur="500" fill="hold"/>
                                        <p:tgtEl>
                                          <p:spTgt spid="4">
                                            <p:txEl>
                                              <p:pRg st="8" end="8"/>
                                            </p:txEl>
                                          </p:spTgt>
                                        </p:tgtEl>
                                        <p:attrNameLst>
                                          <p:attrName>fillcolor</p:attrName>
                                        </p:attrNameLst>
                                      </p:cBhvr>
                                      <p:by>
                                        <p:hsl h="0" s="-12549" l="-25098"/>
                                      </p:by>
                                    </p:animClr>
                                    <p:animClr clrSpc="hsl" dir="cw">
                                      <p:cBhvr>
                                        <p:cTn id="35" dur="500" fill="hold"/>
                                        <p:tgtEl>
                                          <p:spTgt spid="4">
                                            <p:txEl>
                                              <p:pRg st="8" end="8"/>
                                            </p:txEl>
                                          </p:spTgt>
                                        </p:tgtEl>
                                        <p:attrNameLst>
                                          <p:attrName>stroke.color</p:attrName>
                                        </p:attrNameLst>
                                      </p:cBhvr>
                                      <p:by>
                                        <p:hsl h="0" s="-12549" l="-25098"/>
                                      </p:by>
                                    </p:animClr>
                                    <p:set>
                                      <p:cBhvr>
                                        <p:cTn id="36" dur="500" fill="hold"/>
                                        <p:tgtEl>
                                          <p:spTgt spid="4">
                                            <p:txEl>
                                              <p:pRg st="8" end="8"/>
                                            </p:txEl>
                                          </p:spTgt>
                                        </p:tgtEl>
                                        <p:attrNameLst>
                                          <p:attrName>fill.type</p:attrName>
                                        </p:attrNameLst>
                                      </p:cBhvr>
                                      <p:to>
                                        <p:strVal val="solid"/>
                                      </p:to>
                                    </p:set>
                                  </p:childTnLst>
                                </p:cTn>
                              </p:par>
                              <p:par>
                                <p:cTn id="37" presetID="24" presetClass="emph" presetSubtype="0" fill="hold" nodeType="withEffect">
                                  <p:stCondLst>
                                    <p:cond delay="0"/>
                                  </p:stCondLst>
                                  <p:childTnLst>
                                    <p:animClr clrSpc="hsl" dir="cw">
                                      <p:cBhvr override="childStyle">
                                        <p:cTn id="38" dur="500" fill="hold"/>
                                        <p:tgtEl>
                                          <p:spTgt spid="4">
                                            <p:txEl>
                                              <p:pRg st="10" end="10"/>
                                            </p:txEl>
                                          </p:spTgt>
                                        </p:tgtEl>
                                        <p:attrNameLst>
                                          <p:attrName>style.color</p:attrName>
                                        </p:attrNameLst>
                                      </p:cBhvr>
                                      <p:by>
                                        <p:hsl h="0" s="-12549" l="-25098"/>
                                      </p:by>
                                    </p:animClr>
                                    <p:animClr clrSpc="hsl" dir="cw">
                                      <p:cBhvr>
                                        <p:cTn id="39" dur="500" fill="hold"/>
                                        <p:tgtEl>
                                          <p:spTgt spid="4">
                                            <p:txEl>
                                              <p:pRg st="10" end="10"/>
                                            </p:txEl>
                                          </p:spTgt>
                                        </p:tgtEl>
                                        <p:attrNameLst>
                                          <p:attrName>fillcolor</p:attrName>
                                        </p:attrNameLst>
                                      </p:cBhvr>
                                      <p:by>
                                        <p:hsl h="0" s="-12549" l="-25098"/>
                                      </p:by>
                                    </p:animClr>
                                    <p:animClr clrSpc="hsl" dir="cw">
                                      <p:cBhvr>
                                        <p:cTn id="40" dur="500" fill="hold"/>
                                        <p:tgtEl>
                                          <p:spTgt spid="4">
                                            <p:txEl>
                                              <p:pRg st="10" end="10"/>
                                            </p:txEl>
                                          </p:spTgt>
                                        </p:tgtEl>
                                        <p:attrNameLst>
                                          <p:attrName>stroke.color</p:attrName>
                                        </p:attrNameLst>
                                      </p:cBhvr>
                                      <p:by>
                                        <p:hsl h="0" s="-12549" l="-25098"/>
                                      </p:by>
                                    </p:animClr>
                                    <p:set>
                                      <p:cBhvr>
                                        <p:cTn id="41" dur="500" fill="hold"/>
                                        <p:tgtEl>
                                          <p:spTgt spid="4">
                                            <p:txEl>
                                              <p:pRg st="10" end="10"/>
                                            </p:txEl>
                                          </p:spTgt>
                                        </p:tgtEl>
                                        <p:attrNameLst>
                                          <p:attrName>fill.type</p:attrName>
                                        </p:attrNameLst>
                                      </p:cBhvr>
                                      <p:to>
                                        <p:strVal val="solid"/>
                                      </p:to>
                                    </p:set>
                                  </p:childTnLst>
                                </p:cTn>
                              </p:par>
                              <p:par>
                                <p:cTn id="42" presetID="24" presetClass="emph" presetSubtype="0" fill="hold" nodeType="withEffect">
                                  <p:stCondLst>
                                    <p:cond delay="0"/>
                                  </p:stCondLst>
                                  <p:childTnLst>
                                    <p:animClr clrSpc="hsl" dir="cw">
                                      <p:cBhvr override="childStyle">
                                        <p:cTn id="43" dur="500" fill="hold"/>
                                        <p:tgtEl>
                                          <p:spTgt spid="4">
                                            <p:txEl>
                                              <p:pRg st="12" end="12"/>
                                            </p:txEl>
                                          </p:spTgt>
                                        </p:tgtEl>
                                        <p:attrNameLst>
                                          <p:attrName>style.color</p:attrName>
                                        </p:attrNameLst>
                                      </p:cBhvr>
                                      <p:by>
                                        <p:hsl h="0" s="-12549" l="-25098"/>
                                      </p:by>
                                    </p:animClr>
                                    <p:animClr clrSpc="hsl" dir="cw">
                                      <p:cBhvr>
                                        <p:cTn id="44" dur="500" fill="hold"/>
                                        <p:tgtEl>
                                          <p:spTgt spid="4">
                                            <p:txEl>
                                              <p:pRg st="12" end="12"/>
                                            </p:txEl>
                                          </p:spTgt>
                                        </p:tgtEl>
                                        <p:attrNameLst>
                                          <p:attrName>fillcolor</p:attrName>
                                        </p:attrNameLst>
                                      </p:cBhvr>
                                      <p:by>
                                        <p:hsl h="0" s="-12549" l="-25098"/>
                                      </p:by>
                                    </p:animClr>
                                    <p:animClr clrSpc="hsl" dir="cw">
                                      <p:cBhvr>
                                        <p:cTn id="45" dur="500" fill="hold"/>
                                        <p:tgtEl>
                                          <p:spTgt spid="4">
                                            <p:txEl>
                                              <p:pRg st="12" end="12"/>
                                            </p:txEl>
                                          </p:spTgt>
                                        </p:tgtEl>
                                        <p:attrNameLst>
                                          <p:attrName>stroke.color</p:attrName>
                                        </p:attrNameLst>
                                      </p:cBhvr>
                                      <p:by>
                                        <p:hsl h="0" s="-12549" l="-25098"/>
                                      </p:by>
                                    </p:animClr>
                                    <p:set>
                                      <p:cBhvr>
                                        <p:cTn id="46" dur="500" fill="hold"/>
                                        <p:tgtEl>
                                          <p:spTgt spid="4">
                                            <p:txEl>
                                              <p:pRg st="12" end="1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838200" y="200635"/>
            <a:ext cx="10515600" cy="935038"/>
          </a:xfrm>
        </p:spPr>
        <p:txBody>
          <a:bodyPr/>
          <a:lstStyle/>
          <a:p>
            <a:r>
              <a:rPr lang="sk-SK" sz="3800" b="1">
                <a:latin typeface="+mn-lt"/>
              </a:rPr>
              <a:t>Resampling</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a:xfrm>
            <a:off x="838200" y="1015068"/>
            <a:ext cx="10515600" cy="4816237"/>
          </a:xfrm>
        </p:spPr>
        <p:txBody>
          <a:bodyPr>
            <a:normAutofit/>
          </a:bodyPr>
          <a:lstStyle/>
          <a:p>
            <a:r>
              <a:rPr lang="sk-SK"/>
              <a:t>Výpočet efektívnych portfólií metódou </a:t>
            </a:r>
            <a:r>
              <a:rPr lang="sk-SK" err="1"/>
              <a:t>Resampling</a:t>
            </a:r>
            <a:endParaRPr lang="sk-SK"/>
          </a:p>
          <a:p>
            <a:pPr marL="742950" lvl="1" indent="-285750">
              <a:buFont typeface="Arial" panose="020B0604020202020204" pitchFamily="34" charset="0"/>
              <a:buChar char="•"/>
            </a:pPr>
            <a:r>
              <a:rPr lang="sk-SK"/>
              <a:t>Simulácia </a:t>
            </a:r>
            <a:r>
              <a:rPr lang="en-US"/>
              <a:t>50</a:t>
            </a:r>
            <a:r>
              <a:rPr lang="sk-SK"/>
              <a:t> efektívnych hraníc</a:t>
            </a:r>
          </a:p>
          <a:p>
            <a:pPr marL="742950" lvl="1" indent="-285750">
              <a:buFont typeface="Arial" panose="020B0604020202020204" pitchFamily="34" charset="0"/>
              <a:buChar char="•"/>
            </a:pPr>
            <a:r>
              <a:rPr lang="sk-SK"/>
              <a:t>Výsledná efektívna hranica vypočítaná priemerom váh</a:t>
            </a:r>
          </a:p>
          <a:p>
            <a:endParaRPr lang="sk-SK"/>
          </a:p>
        </p:txBody>
      </p:sp>
      <p:sp>
        <p:nvSpPr>
          <p:cNvPr id="9" name="Footer Placeholder 8">
            <a:extLst>
              <a:ext uri="{FF2B5EF4-FFF2-40B4-BE49-F238E27FC236}">
                <a16:creationId xmlns:a16="http://schemas.microsoft.com/office/drawing/2014/main" id="{B59BAAEA-5F50-4CBF-81BB-9B4046D0CA46}"/>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C50A745E-A4AD-4A77-8875-EDD3B4426A0B}"/>
              </a:ext>
            </a:extLst>
          </p:cNvPr>
          <p:cNvSpPr>
            <a:spLocks noGrp="1"/>
          </p:cNvSpPr>
          <p:nvPr>
            <p:ph type="sldNum" sz="quarter" idx="12"/>
          </p:nvPr>
        </p:nvSpPr>
        <p:spPr/>
        <p:txBody>
          <a:bodyPr/>
          <a:lstStyle/>
          <a:p>
            <a:fld id="{5DD979C4-B72D-9549-BD86-64D2882017CF}" type="slidenum">
              <a:rPr lang="sk-SK" smtClean="0"/>
              <a:pPr/>
              <a:t>38</a:t>
            </a:fld>
            <a:endParaRPr lang="sk-SK"/>
          </a:p>
        </p:txBody>
      </p:sp>
      <p:pic>
        <p:nvPicPr>
          <p:cNvPr id="5" name="Picture 4">
            <a:extLst>
              <a:ext uri="{FF2B5EF4-FFF2-40B4-BE49-F238E27FC236}">
                <a16:creationId xmlns:a16="http://schemas.microsoft.com/office/drawing/2014/main" id="{A84106B0-A2D7-4CB7-8E8E-87BCCE337EEA}"/>
              </a:ext>
            </a:extLst>
          </p:cNvPr>
          <p:cNvPicPr>
            <a:picLocks noChangeAspect="1"/>
          </p:cNvPicPr>
          <p:nvPr/>
        </p:nvPicPr>
        <p:blipFill>
          <a:blip r:embed="rId3"/>
          <a:stretch>
            <a:fillRect/>
          </a:stretch>
        </p:blipFill>
        <p:spPr>
          <a:xfrm>
            <a:off x="609600" y="1979028"/>
            <a:ext cx="10972800" cy="4114800"/>
          </a:xfrm>
          <a:prstGeom prst="rect">
            <a:avLst/>
          </a:prstGeom>
        </p:spPr>
      </p:pic>
    </p:spTree>
    <p:extLst>
      <p:ext uri="{BB962C8B-B14F-4D97-AF65-F5344CB8AC3E}">
        <p14:creationId xmlns:p14="http://schemas.microsoft.com/office/powerpoint/2010/main" val="2071565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809450-64F6-486B-BF15-F007BC561A62}"/>
              </a:ext>
            </a:extLst>
          </p:cNvPr>
          <p:cNvPicPr>
            <a:picLocks noChangeAspect="1"/>
          </p:cNvPicPr>
          <p:nvPr/>
        </p:nvPicPr>
        <p:blipFill>
          <a:blip r:embed="rId3"/>
          <a:stretch>
            <a:fillRect/>
          </a:stretch>
        </p:blipFill>
        <p:spPr>
          <a:xfrm>
            <a:off x="0" y="3317784"/>
            <a:ext cx="12192000" cy="3057874"/>
          </a:xfrm>
          <a:prstGeom prst="rect">
            <a:avLst/>
          </a:prstGeom>
        </p:spPr>
      </p:pic>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838200" y="200635"/>
            <a:ext cx="10515600" cy="935038"/>
          </a:xfrm>
        </p:spPr>
        <p:txBody>
          <a:bodyPr vert="horz" lIns="91440" tIns="45720" rIns="91440" bIns="45720" rtlCol="0" anchor="t">
            <a:normAutofit/>
          </a:bodyPr>
          <a:lstStyle/>
          <a:p>
            <a:r>
              <a:rPr lang="sk-SK" sz="3800" b="1">
                <a:latin typeface="+mn-lt"/>
                <a:ea typeface="Verdana"/>
              </a:rPr>
              <a:t>Príklad výpočtu v podmienkach NBS</a:t>
            </a:r>
            <a:endParaRPr lang="en-US"/>
          </a:p>
        </p:txBody>
      </p:sp>
      <p:sp>
        <p:nvSpPr>
          <p:cNvPr id="9" name="Footer Placeholder 8">
            <a:extLst>
              <a:ext uri="{FF2B5EF4-FFF2-40B4-BE49-F238E27FC236}">
                <a16:creationId xmlns:a16="http://schemas.microsoft.com/office/drawing/2014/main" id="{22A8B806-D4BA-4127-9227-CB3E0C1DFBD8}"/>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45E7E737-9B87-41B6-A77A-515964DAD414}"/>
              </a:ext>
            </a:extLst>
          </p:cNvPr>
          <p:cNvSpPr>
            <a:spLocks noGrp="1"/>
          </p:cNvSpPr>
          <p:nvPr>
            <p:ph type="sldNum" sz="quarter" idx="12"/>
          </p:nvPr>
        </p:nvSpPr>
        <p:spPr/>
        <p:txBody>
          <a:bodyPr/>
          <a:lstStyle/>
          <a:p>
            <a:fld id="{5DD979C4-B72D-9549-BD86-64D2882017CF}" type="slidenum">
              <a:rPr lang="sk-SK" smtClean="0"/>
              <a:pPr/>
              <a:t>39</a:t>
            </a:fld>
            <a:endParaRPr lang="sk-SK"/>
          </a:p>
        </p:txBody>
      </p:sp>
      <p:pic>
        <p:nvPicPr>
          <p:cNvPr id="11" name="Picture 10">
            <a:extLst>
              <a:ext uri="{FF2B5EF4-FFF2-40B4-BE49-F238E27FC236}">
                <a16:creationId xmlns:a16="http://schemas.microsoft.com/office/drawing/2014/main" id="{71A0B95C-D0AA-46FB-87BF-1DE6A9F03CFA}"/>
              </a:ext>
            </a:extLst>
          </p:cNvPr>
          <p:cNvPicPr>
            <a:picLocks noChangeAspect="1"/>
          </p:cNvPicPr>
          <p:nvPr/>
        </p:nvPicPr>
        <p:blipFill>
          <a:blip r:embed="rId4"/>
          <a:stretch>
            <a:fillRect/>
          </a:stretch>
        </p:blipFill>
        <p:spPr>
          <a:xfrm>
            <a:off x="0" y="3298475"/>
            <a:ext cx="12192000" cy="3057874"/>
          </a:xfrm>
          <a:prstGeom prst="rect">
            <a:avLst/>
          </a:prstGeom>
        </p:spPr>
      </p:pic>
      <p:graphicFrame>
        <p:nvGraphicFramePr>
          <p:cNvPr id="7" name="Table 6">
            <a:extLst>
              <a:ext uri="{FF2B5EF4-FFF2-40B4-BE49-F238E27FC236}">
                <a16:creationId xmlns:a16="http://schemas.microsoft.com/office/drawing/2014/main" id="{07984C0A-C886-45FC-927A-D56AA9EA99A7}"/>
              </a:ext>
            </a:extLst>
          </p:cNvPr>
          <p:cNvGraphicFramePr>
            <a:graphicFrameLocks noGrp="1"/>
          </p:cNvGraphicFramePr>
          <p:nvPr>
            <p:extLst>
              <p:ext uri="{D42A27DB-BD31-4B8C-83A1-F6EECF244321}">
                <p14:modId xmlns:p14="http://schemas.microsoft.com/office/powerpoint/2010/main" val="4215555027"/>
              </p:ext>
            </p:extLst>
          </p:nvPr>
        </p:nvGraphicFramePr>
        <p:xfrm>
          <a:off x="3631163" y="1010816"/>
          <a:ext cx="4136728" cy="1733940"/>
        </p:xfrm>
        <a:graphic>
          <a:graphicData uri="http://schemas.openxmlformats.org/drawingml/2006/table">
            <a:tbl>
              <a:tblPr/>
              <a:tblGrid>
                <a:gridCol w="2523114">
                  <a:extLst>
                    <a:ext uri="{9D8B030D-6E8A-4147-A177-3AD203B41FA5}">
                      <a16:colId xmlns:a16="http://schemas.microsoft.com/office/drawing/2014/main" val="4040715660"/>
                    </a:ext>
                  </a:extLst>
                </a:gridCol>
                <a:gridCol w="454745">
                  <a:extLst>
                    <a:ext uri="{9D8B030D-6E8A-4147-A177-3AD203B41FA5}">
                      <a16:colId xmlns:a16="http://schemas.microsoft.com/office/drawing/2014/main" val="3944461491"/>
                    </a:ext>
                  </a:extLst>
                </a:gridCol>
                <a:gridCol w="454745">
                  <a:extLst>
                    <a:ext uri="{9D8B030D-6E8A-4147-A177-3AD203B41FA5}">
                      <a16:colId xmlns:a16="http://schemas.microsoft.com/office/drawing/2014/main" val="3207754165"/>
                    </a:ext>
                  </a:extLst>
                </a:gridCol>
                <a:gridCol w="704124">
                  <a:extLst>
                    <a:ext uri="{9D8B030D-6E8A-4147-A177-3AD203B41FA5}">
                      <a16:colId xmlns:a16="http://schemas.microsoft.com/office/drawing/2014/main" val="1742457467"/>
                    </a:ext>
                  </a:extLst>
                </a:gridCol>
              </a:tblGrid>
              <a:tr h="191143">
                <a:tc>
                  <a:txBody>
                    <a:bodyPr/>
                    <a:lstStyle/>
                    <a:p>
                      <a:pPr algn="l" fontAlgn="b"/>
                      <a:r>
                        <a:rPr lang="sk-SK" sz="1000" b="1" i="0" u="none" strike="noStrike">
                          <a:effectLst/>
                          <a:latin typeface="Calibri"/>
                        </a:rPr>
                        <a:t>Ohraničenia</a:t>
                      </a:r>
                    </a:p>
                  </a:txBody>
                  <a:tcPr marL="5990" marR="5990" marT="599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1000" b="1" i="0" u="none" strike="noStrike">
                          <a:effectLst/>
                          <a:latin typeface="Calibri"/>
                        </a:rPr>
                        <a:t>min</a:t>
                      </a:r>
                    </a:p>
                  </a:txBody>
                  <a:tcPr marL="5990" marR="5990" marT="599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1000" b="1" i="0" u="none" strike="noStrike">
                          <a:effectLst/>
                          <a:latin typeface="Calibri"/>
                        </a:rPr>
                        <a:t>max</a:t>
                      </a:r>
                    </a:p>
                  </a:txBody>
                  <a:tcPr marL="5990" marR="5990" marT="599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1000" b="1" i="0" u="none" strike="noStrike">
                          <a:effectLst/>
                          <a:latin typeface="Calibri"/>
                        </a:rPr>
                        <a:t>v mld.</a:t>
                      </a:r>
                    </a:p>
                  </a:txBody>
                  <a:tcPr marL="5990" marR="5990" marT="599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10741352"/>
                  </a:ext>
                </a:extLst>
              </a:tr>
              <a:tr h="191143">
                <a:tc>
                  <a:txBody>
                    <a:bodyPr/>
                    <a:lstStyle/>
                    <a:p>
                      <a:pPr algn="ctr" fontAlgn="ctr"/>
                      <a:r>
                        <a:rPr lang="sk-SK" sz="1000" b="0" i="0" u="none" strike="noStrike">
                          <a:solidFill>
                            <a:srgbClr val="FFFFFF"/>
                          </a:solidFill>
                          <a:effectLst/>
                          <a:latin typeface="Calibri"/>
                        </a:rPr>
                        <a:t>EM </a:t>
                      </a:r>
                      <a:r>
                        <a:rPr lang="sk-SK" sz="1000" b="0" i="0" u="none" strike="noStrike" err="1">
                          <a:solidFill>
                            <a:srgbClr val="FFFFFF"/>
                          </a:solidFill>
                          <a:effectLst/>
                          <a:latin typeface="Calibri"/>
                        </a:rPr>
                        <a:t>global</a:t>
                      </a:r>
                      <a:r>
                        <a:rPr lang="sk-SK" sz="1000" b="0" i="0" u="none" strike="noStrike">
                          <a:solidFill>
                            <a:srgbClr val="FFFFFF"/>
                          </a:solidFill>
                          <a:effectLst/>
                          <a:latin typeface="Calibri"/>
                        </a:rPr>
                        <a:t> IG </a:t>
                      </a:r>
                      <a:r>
                        <a:rPr lang="sk-SK" sz="1000" b="0" i="0" u="none" strike="noStrike" err="1">
                          <a:solidFill>
                            <a:srgbClr val="FFFFFF"/>
                          </a:solidFill>
                          <a:effectLst/>
                          <a:latin typeface="Calibri"/>
                        </a:rPr>
                        <a:t>Govt</a:t>
                      </a:r>
                      <a:r>
                        <a:rPr lang="sk-SK" sz="1000" b="0" i="0" u="none" strike="noStrike">
                          <a:solidFill>
                            <a:srgbClr val="FFFFFF"/>
                          </a:solidFill>
                          <a:effectLst/>
                          <a:latin typeface="Calibri"/>
                        </a:rPr>
                        <a:t> (JPM) FX </a:t>
                      </a:r>
                      <a:r>
                        <a:rPr lang="sk-SK" sz="1000" b="0" i="0" u="none" strike="noStrike" err="1">
                          <a:solidFill>
                            <a:srgbClr val="FFFFFF"/>
                          </a:solidFill>
                          <a:effectLst/>
                          <a:latin typeface="Calibri"/>
                        </a:rPr>
                        <a:t>Hdg</a:t>
                      </a:r>
                      <a:r>
                        <a:rPr lang="sk-SK" sz="1000" b="0" i="0" u="none" strike="noStrike">
                          <a:solidFill>
                            <a:srgbClr val="FFFFFF"/>
                          </a:solidFill>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480E"/>
                    </a:solidFill>
                  </a:tcPr>
                </a:tc>
                <a:tc>
                  <a:txBody>
                    <a:bodyPr/>
                    <a:lstStyle/>
                    <a:p>
                      <a:pPr algn="ctr" fontAlgn="ctr"/>
                      <a:r>
                        <a:rPr lang="sk-SK" sz="1200" b="0" i="0" u="none" strike="noStrike">
                          <a:solidFill>
                            <a:srgbClr val="FFFFFF"/>
                          </a:solidFill>
                          <a:effectLst/>
                          <a:latin typeface="Calibri"/>
                        </a:rPr>
                        <a:t>0.0%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480E"/>
                    </a:solidFill>
                  </a:tcPr>
                </a:tc>
                <a:tc>
                  <a:txBody>
                    <a:bodyPr/>
                    <a:lstStyle/>
                    <a:p>
                      <a:pPr algn="ctr" fontAlgn="ctr"/>
                      <a:endParaRPr lang="sk-SK" sz="1200" b="0" i="0" u="none" strike="noStrike">
                        <a:solidFill>
                          <a:srgbClr val="FFFFFF"/>
                        </a:solidFill>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480E"/>
                    </a:solidFill>
                  </a:tcPr>
                </a:tc>
                <a:tc>
                  <a:txBody>
                    <a:bodyPr/>
                    <a:lstStyle/>
                    <a:p>
                      <a:pPr algn="ctr" fontAlgn="ctr"/>
                      <a:endParaRPr lang="sk-SK" sz="1200" b="0" i="0" u="none" strike="noStrike">
                        <a:solidFill>
                          <a:srgbClr val="FFFFFF"/>
                        </a:solidFill>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480E"/>
                    </a:solidFill>
                  </a:tcPr>
                </a:tc>
                <a:extLst>
                  <a:ext uri="{0D108BD9-81ED-4DB2-BD59-A6C34878D82A}">
                    <a16:rowId xmlns:a16="http://schemas.microsoft.com/office/drawing/2014/main" val="842238920"/>
                  </a:ext>
                </a:extLst>
              </a:tr>
              <a:tr h="191143">
                <a:tc>
                  <a:txBody>
                    <a:bodyPr/>
                    <a:lstStyle/>
                    <a:p>
                      <a:pPr algn="ctr" fontAlgn="ctr"/>
                      <a:r>
                        <a:rPr lang="en-US" sz="1000" b="0" i="0" u="none" strike="noStrike">
                          <a:solidFill>
                            <a:srgbClr val="FFFFFF"/>
                          </a:solidFill>
                          <a:effectLst/>
                          <a:latin typeface="Calibri"/>
                        </a:rPr>
                        <a:t>US MBS (ICE) FX </a:t>
                      </a:r>
                      <a:r>
                        <a:rPr lang="en-US" sz="1000" b="0" i="0" u="none" strike="noStrike" err="1">
                          <a:solidFill>
                            <a:srgbClr val="FFFFFF"/>
                          </a:solidFill>
                          <a:effectLst/>
                          <a:latin typeface="Calibri"/>
                        </a:rPr>
                        <a:t>Hdg</a:t>
                      </a:r>
                      <a:r>
                        <a:rPr lang="en-US" sz="1000" b="0" i="0" u="none" strike="noStrike">
                          <a:solidFill>
                            <a:srgbClr val="FFFFFF"/>
                          </a:solidFill>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4478"/>
                    </a:solidFill>
                  </a:tcPr>
                </a:tc>
                <a:tc>
                  <a:txBody>
                    <a:bodyPr/>
                    <a:lstStyle/>
                    <a:p>
                      <a:pPr algn="ctr" fontAlgn="ctr"/>
                      <a:r>
                        <a:rPr lang="sk-SK" sz="1200" b="0" i="0" u="none" strike="noStrike">
                          <a:solidFill>
                            <a:srgbClr val="FFFFFF"/>
                          </a:solidFill>
                          <a:effectLst/>
                          <a:latin typeface="Calibri"/>
                        </a:rPr>
                        <a:t>0.0%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4478"/>
                    </a:solidFill>
                  </a:tcPr>
                </a:tc>
                <a:tc>
                  <a:txBody>
                    <a:bodyPr/>
                    <a:lstStyle/>
                    <a:p>
                      <a:pPr algn="ctr" fontAlgn="ctr"/>
                      <a:endParaRPr lang="sk-SK" sz="1200" b="0" i="0" u="none" strike="noStrike">
                        <a:solidFill>
                          <a:srgbClr val="FFFFFF"/>
                        </a:solidFill>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4478"/>
                    </a:solidFill>
                  </a:tcPr>
                </a:tc>
                <a:tc>
                  <a:txBody>
                    <a:bodyPr/>
                    <a:lstStyle/>
                    <a:p>
                      <a:pPr algn="ctr" fontAlgn="ctr"/>
                      <a:endParaRPr lang="sk-SK" sz="1200" b="0" i="0" u="none" strike="noStrike">
                        <a:solidFill>
                          <a:srgbClr val="FFFFFF"/>
                        </a:solidFill>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4478"/>
                    </a:solidFill>
                  </a:tcPr>
                </a:tc>
                <a:extLst>
                  <a:ext uri="{0D108BD9-81ED-4DB2-BD59-A6C34878D82A}">
                    <a16:rowId xmlns:a16="http://schemas.microsoft.com/office/drawing/2014/main" val="1089073922"/>
                  </a:ext>
                </a:extLst>
              </a:tr>
              <a:tr h="191143">
                <a:tc>
                  <a:txBody>
                    <a:bodyPr/>
                    <a:lstStyle/>
                    <a:p>
                      <a:pPr algn="ctr" fontAlgn="ctr"/>
                      <a:r>
                        <a:rPr lang="en-US" sz="1000" b="0" i="0" u="none" strike="noStrike">
                          <a:effectLst/>
                          <a:latin typeface="Calibri"/>
                        </a:rPr>
                        <a:t>US Inflation-Linked Govt (ICE) FX </a:t>
                      </a:r>
                      <a:r>
                        <a:rPr lang="en-US" sz="1000" b="0" i="0" u="none" strike="noStrike" err="1">
                          <a:effectLst/>
                          <a:latin typeface="Calibri"/>
                        </a:rPr>
                        <a:t>Hdg</a:t>
                      </a:r>
                      <a:r>
                        <a:rPr lang="en-US" sz="1000" b="0" i="0" u="none" strike="noStrike">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sk-SK" sz="1200" b="0" i="0" u="none" strike="noStrike">
                          <a:effectLst/>
                          <a:latin typeface="Calibri"/>
                        </a:rPr>
                        <a:t>0.0%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sk-SK" sz="1200" b="0" i="0" u="none" strike="noStrike">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sk-SK" sz="1200" b="0" i="0" u="none" strike="noStrike">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88899462"/>
                  </a:ext>
                </a:extLst>
              </a:tr>
              <a:tr h="191143">
                <a:tc>
                  <a:txBody>
                    <a:bodyPr/>
                    <a:lstStyle/>
                    <a:p>
                      <a:pPr algn="ctr" fontAlgn="ctr"/>
                      <a:r>
                        <a:rPr lang="en-US" sz="1000" b="0" i="0" u="none" strike="noStrike">
                          <a:effectLst/>
                          <a:latin typeface="Calibri"/>
                        </a:rPr>
                        <a:t>1-3 Year China Govt (ICE) FX </a:t>
                      </a:r>
                      <a:r>
                        <a:rPr lang="en-US" sz="1000" b="0" i="0" u="none" strike="noStrike" err="1">
                          <a:effectLst/>
                          <a:latin typeface="Calibri"/>
                        </a:rPr>
                        <a:t>Unhdg</a:t>
                      </a:r>
                      <a:r>
                        <a:rPr lang="en-US" sz="1000" b="0" i="0" u="none" strike="noStrike">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sk-SK" sz="1200" b="0" i="0" u="none" strike="noStrike">
                          <a:effectLst/>
                          <a:latin typeface="Calibri"/>
                        </a:rPr>
                        <a:t>2.6%</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endParaRPr lang="sk-SK" sz="1200" b="0" i="0" u="none" strike="noStrike">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sk-SK" sz="1200" b="0" i="0" u="none" strike="noStrike">
                          <a:effectLst/>
                          <a:latin typeface="Calibri"/>
                        </a:rPr>
                        <a:t>0.300</a:t>
                      </a: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22775953"/>
                  </a:ext>
                </a:extLst>
              </a:tr>
              <a:tr h="191143">
                <a:tc>
                  <a:txBody>
                    <a:bodyPr/>
                    <a:lstStyle/>
                    <a:p>
                      <a:pPr algn="ctr" fontAlgn="ctr"/>
                      <a:r>
                        <a:rPr lang="en-US" sz="1000" b="0" i="0" u="none" strike="noStrike">
                          <a:effectLst/>
                          <a:latin typeface="Calibri"/>
                        </a:rPr>
                        <a:t>World Equity (MSCI) FX </a:t>
                      </a:r>
                      <a:r>
                        <a:rPr lang="en-US" sz="1000" b="0" i="0" u="none" strike="noStrike" err="1">
                          <a:effectLst/>
                          <a:latin typeface="Calibri"/>
                        </a:rPr>
                        <a:t>Unhdg</a:t>
                      </a:r>
                      <a:r>
                        <a:rPr lang="en-US" sz="1000" b="0" i="0" u="none" strike="noStrike">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sk-SK" sz="1200" b="0" i="0" u="none" strike="noStrike">
                          <a:effectLst/>
                          <a:latin typeface="Calibri"/>
                        </a:rPr>
                        <a:t>3.0%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sk-SK" sz="1200" b="0" i="0" u="none" strike="noStrike">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sk-SK" sz="1200" b="0" i="0" u="none" strike="noStrike">
                          <a:effectLst/>
                          <a:latin typeface="Calibri"/>
                        </a:rPr>
                        <a:t>0.350</a:t>
                      </a: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057851535"/>
                  </a:ext>
                </a:extLst>
              </a:tr>
              <a:tr h="191143">
                <a:tc>
                  <a:txBody>
                    <a:bodyPr/>
                    <a:lstStyle/>
                    <a:p>
                      <a:pPr algn="ctr" fontAlgn="ctr"/>
                      <a:r>
                        <a:rPr lang="en-US" sz="1000" b="0" i="0" u="none" strike="noStrike">
                          <a:effectLst/>
                          <a:latin typeface="Calibri"/>
                        </a:rPr>
                        <a:t>1-5 Year Global Non-Sov (ICE) IR </a:t>
                      </a:r>
                      <a:r>
                        <a:rPr lang="en-US" sz="1000" b="0" i="0" u="none" strike="noStrike" err="1">
                          <a:effectLst/>
                          <a:latin typeface="Calibri"/>
                        </a:rPr>
                        <a:t>hdg</a:t>
                      </a:r>
                      <a:r>
                        <a:rPr lang="en-US" sz="1000" b="0" i="0" u="none" strike="noStrike">
                          <a:effectLst/>
                          <a:latin typeface="Calibri"/>
                        </a:rPr>
                        <a:t>. IRS</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sk-SK" sz="1200" b="0" i="0" u="none" strike="noStrike">
                          <a:effectLst/>
                          <a:latin typeface="Calibri"/>
                        </a:rPr>
                        <a:t>73.9%</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lvl="0" algn="ctr">
                        <a:buNone/>
                      </a:pPr>
                      <a:r>
                        <a:rPr lang="sk-SK" sz="1200" b="0" i="0" u="none" strike="noStrike" noProof="0">
                          <a:effectLst/>
                          <a:latin typeface="Calibri"/>
                        </a:rPr>
                        <a:t>73.9%</a:t>
                      </a:r>
                      <a:endParaRPr lang="en-US" sz="1200"/>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sk-SK" sz="1200" b="0" i="0" u="none" strike="noStrike">
                          <a:effectLst/>
                          <a:latin typeface="Calibri"/>
                        </a:rPr>
                        <a:t>8.500</a:t>
                      </a: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3860987209"/>
                  </a:ext>
                </a:extLst>
              </a:tr>
              <a:tr h="191143">
                <a:tc>
                  <a:txBody>
                    <a:bodyPr/>
                    <a:lstStyle/>
                    <a:p>
                      <a:pPr algn="ctr" fontAlgn="ctr"/>
                      <a:r>
                        <a:rPr lang="en-US" sz="1000" b="0" i="0" u="none" strike="noStrike">
                          <a:effectLst/>
                          <a:latin typeface="Calibri"/>
                        </a:rPr>
                        <a:t>1-5 Year US Govt (ICE) FX </a:t>
                      </a:r>
                      <a:r>
                        <a:rPr lang="en-US" sz="1000" b="0" i="0" u="none" strike="noStrike" err="1">
                          <a:effectLst/>
                          <a:latin typeface="Calibri"/>
                        </a:rPr>
                        <a:t>Unhdg</a:t>
                      </a:r>
                      <a:r>
                        <a:rPr lang="en-US" sz="1000" b="0" i="0" u="none" strike="noStrike">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sk-SK" sz="1200" b="0" i="0" u="none" strike="noStrike">
                          <a:effectLst/>
                          <a:latin typeface="Calibri"/>
                        </a:rPr>
                        <a:t>5.0%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lvl="0" algn="ctr">
                        <a:buNone/>
                      </a:pPr>
                      <a:r>
                        <a:rPr lang="sk-SK" sz="1200" b="0" i="0" u="none" strike="noStrike" noProof="0">
                          <a:effectLst/>
                          <a:latin typeface="Calibri"/>
                        </a:rPr>
                        <a:t>5.0%</a:t>
                      </a:r>
                      <a:endParaRPr lang="en-US" sz="1200"/>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sk-SK" sz="1200" b="0" i="0" u="none" strike="noStrike">
                          <a:effectLst/>
                          <a:latin typeface="Calibri"/>
                        </a:rPr>
                        <a:t>0.570</a:t>
                      </a: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4184778309"/>
                  </a:ext>
                </a:extLst>
              </a:tr>
              <a:tr h="204796">
                <a:tc>
                  <a:txBody>
                    <a:bodyPr/>
                    <a:lstStyle/>
                    <a:p>
                      <a:pPr algn="ctr" fontAlgn="ctr"/>
                      <a:r>
                        <a:rPr lang="sk-SK" sz="1000" b="0" i="0" u="none" strike="noStrike" err="1">
                          <a:effectLst/>
                          <a:latin typeface="Calibri"/>
                        </a:rPr>
                        <a:t>Gold</a:t>
                      </a:r>
                      <a:r>
                        <a:rPr lang="sk-SK" sz="1000" b="0" i="0" u="none" strike="noStrike">
                          <a:effectLst/>
                          <a:latin typeface="Calibri"/>
                        </a:rPr>
                        <a:t> XAU/EUR Rate FX </a:t>
                      </a:r>
                      <a:r>
                        <a:rPr lang="sk-SK" sz="1000" b="0" i="0" u="none" strike="noStrike" err="1">
                          <a:effectLst/>
                          <a:latin typeface="Calibri"/>
                        </a:rPr>
                        <a:t>Unhdg</a:t>
                      </a:r>
                      <a:r>
                        <a:rPr lang="sk-SK" sz="1000" b="0" i="0" u="none" strike="noStrike">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sk-SK" sz="1200" b="0" i="0" u="none" strike="noStrike">
                          <a:effectLst/>
                          <a:latin typeface="Calibri"/>
                        </a:rPr>
                        <a:t>13.0%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lvl="0" algn="ctr">
                        <a:buNone/>
                      </a:pPr>
                      <a:r>
                        <a:rPr lang="sk-SK" sz="1200" b="0" i="0" u="none" strike="noStrike" noProof="0">
                          <a:effectLst/>
                          <a:latin typeface="Calibri"/>
                        </a:rPr>
                        <a:t>13.0%</a:t>
                      </a:r>
                      <a:endParaRPr lang="en-US" sz="1200"/>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sk-SK" sz="1200" b="0" i="0" u="none" strike="noStrike">
                          <a:effectLst/>
                          <a:latin typeface="Calibri"/>
                        </a:rPr>
                        <a:t>1.500</a:t>
                      </a: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582206353"/>
                  </a:ext>
                </a:extLst>
              </a:tr>
            </a:tbl>
          </a:graphicData>
        </a:graphic>
      </p:graphicFrame>
      <p:sp>
        <p:nvSpPr>
          <p:cNvPr id="8" name="TextBox 7">
            <a:extLst>
              <a:ext uri="{FF2B5EF4-FFF2-40B4-BE49-F238E27FC236}">
                <a16:creationId xmlns:a16="http://schemas.microsoft.com/office/drawing/2014/main" id="{44F72C52-201A-4B52-A2D3-A470CA2BD95D}"/>
              </a:ext>
            </a:extLst>
          </p:cNvPr>
          <p:cNvSpPr txBox="1"/>
          <p:nvPr/>
        </p:nvSpPr>
        <p:spPr>
          <a:xfrm>
            <a:off x="259772" y="2744827"/>
            <a:ext cx="11115877" cy="523220"/>
          </a:xfrm>
          <a:prstGeom prst="rect">
            <a:avLst/>
          </a:prstGeom>
          <a:noFill/>
        </p:spPr>
        <p:txBody>
          <a:bodyPr wrap="square" lIns="91440" tIns="45720" rIns="91440" bIns="45720" rtlCol="0" anchor="t">
            <a:spAutoFit/>
          </a:bodyPr>
          <a:lstStyle/>
          <a:p>
            <a:r>
              <a:rPr lang="en-US" sz="2000"/>
              <a:t>Nov</a:t>
            </a:r>
            <a:r>
              <a:rPr lang="sk-SK" sz="2000"/>
              <a:t>é investície 0,</a:t>
            </a:r>
            <a:r>
              <a:rPr lang="en-US" sz="2000"/>
              <a:t>3</a:t>
            </a:r>
            <a:r>
              <a:rPr lang="sk-SK" sz="2000"/>
              <a:t> mld. Eur</a:t>
            </a:r>
            <a:r>
              <a:rPr lang="en-US" sz="2000"/>
              <a:t> </a:t>
            </a:r>
            <a:r>
              <a:rPr lang="sk-SK" sz="2000" b="1"/>
              <a:t>+</a:t>
            </a:r>
            <a:r>
              <a:rPr lang="sk-SK" sz="2000"/>
              <a:t> súčet ohraničení 1</a:t>
            </a:r>
            <a:r>
              <a:rPr lang="en-US" sz="2000"/>
              <a:t>1</a:t>
            </a:r>
            <a:r>
              <a:rPr lang="sk-SK" sz="2000"/>
              <a:t>,</a:t>
            </a:r>
            <a:r>
              <a:rPr lang="en-US" sz="2000"/>
              <a:t>22</a:t>
            </a:r>
            <a:r>
              <a:rPr lang="sk-SK" sz="2000"/>
              <a:t> mld. eur</a:t>
            </a:r>
            <a:r>
              <a:rPr lang="en-US" sz="2000"/>
              <a:t> </a:t>
            </a:r>
            <a:r>
              <a:rPr lang="sk-SK" sz="2800" b="1"/>
              <a:t>=</a:t>
            </a:r>
            <a:r>
              <a:rPr lang="en-US" sz="2800" b="1"/>
              <a:t> </a:t>
            </a:r>
            <a:r>
              <a:rPr lang="sk-SK" sz="2000"/>
              <a:t>celkový objem investícií 11,5</a:t>
            </a:r>
            <a:r>
              <a:rPr lang="en-US" sz="2000"/>
              <a:t>2</a:t>
            </a:r>
            <a:r>
              <a:rPr lang="sk-SK" sz="2000"/>
              <a:t> mld. eur </a:t>
            </a:r>
          </a:p>
        </p:txBody>
      </p:sp>
    </p:spTree>
    <p:extLst>
      <p:ext uri="{BB962C8B-B14F-4D97-AF65-F5344CB8AC3E}">
        <p14:creationId xmlns:p14="http://schemas.microsoft.com/office/powerpoint/2010/main" val="162087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sk-SK" sz="3200"/>
              <a:t>Preferencie investora</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a:xfrm>
            <a:off x="838200" y="2255838"/>
            <a:ext cx="10515600" cy="3708399"/>
          </a:xfrm>
        </p:spPr>
        <p:txBody>
          <a:bodyPr>
            <a:normAutofit fontScale="92500" lnSpcReduction="20000"/>
          </a:bodyPr>
          <a:lstStyle/>
          <a:p>
            <a:pPr marL="457200" lvl="0" indent="-457200">
              <a:buFont typeface="Arial" panose="020B0604020202020204" pitchFamily="34" charset="0"/>
              <a:buChar char="•"/>
            </a:pPr>
            <a:r>
              <a:rPr lang="sk-SK" sz="2600">
                <a:solidFill>
                  <a:schemeClr val="bg2"/>
                </a:solidFill>
              </a:rPr>
              <a:t>Dlhý investičný horizont</a:t>
            </a:r>
            <a:endParaRPr lang="en-GB" sz="2600">
              <a:solidFill>
                <a:schemeClr val="bg2"/>
              </a:solidFill>
            </a:endParaRPr>
          </a:p>
          <a:p>
            <a:pPr marL="457200" lvl="0" indent="-457200">
              <a:buFont typeface="Arial" panose="020B0604020202020204" pitchFamily="34" charset="0"/>
              <a:buChar char="•"/>
            </a:pPr>
            <a:r>
              <a:rPr lang="sk-SK" sz="2600">
                <a:solidFill>
                  <a:schemeClr val="bg2"/>
                </a:solidFill>
              </a:rPr>
              <a:t>Riziková tolerancia v ES na 1Y a 5/7 Y horizonte</a:t>
            </a:r>
            <a:endParaRPr lang="en-GB" sz="2600">
              <a:solidFill>
                <a:schemeClr val="bg2"/>
              </a:solidFill>
            </a:endParaRPr>
          </a:p>
          <a:p>
            <a:pPr marL="457200" lvl="0" indent="-457200">
              <a:buFont typeface="Arial" panose="020B0604020202020204" pitchFamily="34" charset="0"/>
              <a:buChar char="•"/>
            </a:pPr>
            <a:r>
              <a:rPr lang="sk-SK" sz="2600">
                <a:solidFill>
                  <a:schemeClr val="bg2"/>
                </a:solidFill>
              </a:rPr>
              <a:t>Nemennosť objemu spravovaného zlata</a:t>
            </a:r>
            <a:endParaRPr lang="en-GB" sz="2600">
              <a:solidFill>
                <a:schemeClr val="bg2"/>
              </a:solidFill>
            </a:endParaRPr>
          </a:p>
          <a:p>
            <a:pPr marL="457200" lvl="0" indent="-457200">
              <a:buFont typeface="Arial" panose="020B0604020202020204" pitchFamily="34" charset="0"/>
              <a:buChar char="•"/>
            </a:pPr>
            <a:r>
              <a:rPr lang="sk-SK" sz="2600">
                <a:solidFill>
                  <a:schemeClr val="bg2"/>
                </a:solidFill>
              </a:rPr>
              <a:t>Flexibilita ASW portfólií</a:t>
            </a:r>
          </a:p>
          <a:p>
            <a:pPr marL="457200" lvl="0" indent="-457200">
              <a:buFont typeface="Arial" panose="020B0604020202020204" pitchFamily="34" charset="0"/>
              <a:buChar char="•"/>
            </a:pPr>
            <a:r>
              <a:rPr lang="sk-SK" sz="2600">
                <a:solidFill>
                  <a:schemeClr val="bg2"/>
                </a:solidFill>
              </a:rPr>
              <a:t>Minimalizácia potenciálu konfliktu s MPO </a:t>
            </a:r>
            <a:endParaRPr lang="en-GB" sz="2600">
              <a:solidFill>
                <a:schemeClr val="bg2"/>
              </a:solidFill>
            </a:endParaRPr>
          </a:p>
          <a:p>
            <a:pPr marL="457200" lvl="0" indent="-457200">
              <a:buFont typeface="Arial" panose="020B0604020202020204" pitchFamily="34" charset="0"/>
              <a:buChar char="•"/>
            </a:pPr>
            <a:r>
              <a:rPr lang="sk-SK" sz="2600">
                <a:solidFill>
                  <a:schemeClr val="bg2"/>
                </a:solidFill>
              </a:rPr>
              <a:t>Prioritný MTM prístup</a:t>
            </a:r>
          </a:p>
          <a:p>
            <a:pPr marL="457200" lvl="0" indent="-457200">
              <a:buFont typeface="Arial" panose="020B0604020202020204" pitchFamily="34" charset="0"/>
              <a:buChar char="•"/>
            </a:pPr>
            <a:r>
              <a:rPr lang="sk-SK" sz="2600">
                <a:solidFill>
                  <a:schemeClr val="bg2"/>
                </a:solidFill>
              </a:rPr>
              <a:t>Zdržanlivý prístup k </a:t>
            </a:r>
            <a:r>
              <a:rPr lang="sk-SK" sz="2600" err="1">
                <a:solidFill>
                  <a:schemeClr val="bg2"/>
                </a:solidFill>
              </a:rPr>
              <a:t>duračnému</a:t>
            </a:r>
            <a:r>
              <a:rPr lang="sk-SK" sz="2600">
                <a:solidFill>
                  <a:schemeClr val="bg2"/>
                </a:solidFill>
              </a:rPr>
              <a:t> riziku</a:t>
            </a:r>
          </a:p>
          <a:p>
            <a:pPr marL="457200" lvl="0" indent="-457200">
              <a:buFont typeface="Arial" panose="020B0604020202020204" pitchFamily="34" charset="0"/>
              <a:buChar char="•"/>
            </a:pPr>
            <a:r>
              <a:rPr lang="sk-SK" sz="2600">
                <a:solidFill>
                  <a:schemeClr val="bg2"/>
                </a:solidFill>
              </a:rPr>
              <a:t>Minimalizácia FX expozície</a:t>
            </a:r>
            <a:endParaRPr lang="en-GB" sz="2600">
              <a:solidFill>
                <a:schemeClr val="bg2"/>
              </a:solidFill>
            </a:endParaRPr>
          </a:p>
          <a:p>
            <a:pPr marL="457200" lvl="0" indent="-457200">
              <a:buFont typeface="Arial" panose="020B0604020202020204" pitchFamily="34" charset="0"/>
              <a:buChar char="•"/>
            </a:pPr>
            <a:r>
              <a:rPr lang="sk-SK" sz="2600">
                <a:solidFill>
                  <a:schemeClr val="bg2"/>
                </a:solidFill>
              </a:rPr>
              <a:t>Externý management OK</a:t>
            </a:r>
            <a:endParaRPr lang="en-GB" sz="2600">
              <a:solidFill>
                <a:schemeClr val="bg2"/>
              </a:solidFill>
            </a:endParaRPr>
          </a:p>
          <a:p>
            <a:endParaRPr lang="sk-SK"/>
          </a:p>
        </p:txBody>
      </p:sp>
      <p:sp>
        <p:nvSpPr>
          <p:cNvPr id="8" name="Footer Placeholder 7">
            <a:extLst>
              <a:ext uri="{FF2B5EF4-FFF2-40B4-BE49-F238E27FC236}">
                <a16:creationId xmlns:a16="http://schemas.microsoft.com/office/drawing/2014/main" id="{D26F51F1-020F-4B4B-86EA-A5B2C07FB6CF}"/>
              </a:ext>
            </a:extLst>
          </p:cNvPr>
          <p:cNvSpPr>
            <a:spLocks noGrp="1"/>
          </p:cNvSpPr>
          <p:nvPr>
            <p:ph type="ftr" sz="quarter" idx="11"/>
          </p:nvPr>
        </p:nvSpPr>
        <p:spPr/>
        <p:txBody>
          <a:bodyPr/>
          <a:lstStyle/>
          <a:p>
            <a:r>
              <a:rPr lang="en-GB"/>
              <a:t>Status report SAA - September 2021</a:t>
            </a:r>
            <a:endParaRPr lang="sk-SK"/>
          </a:p>
        </p:txBody>
      </p:sp>
      <p:sp>
        <p:nvSpPr>
          <p:cNvPr id="6" name="Action Button: Return 5">
            <a:hlinkClick r:id="rId3" action="ppaction://hlinksldjump" highlightClick="1"/>
            <a:extLst>
              <a:ext uri="{FF2B5EF4-FFF2-40B4-BE49-F238E27FC236}">
                <a16:creationId xmlns:a16="http://schemas.microsoft.com/office/drawing/2014/main" id="{CD6574C0-6108-4E0F-937E-5F7F29C60A3F}"/>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9967DA7B-E3A3-4778-9DFE-CF57ED884481}"/>
              </a:ext>
            </a:extLst>
          </p:cNvPr>
          <p:cNvSpPr>
            <a:spLocks noGrp="1"/>
          </p:cNvSpPr>
          <p:nvPr>
            <p:ph type="sldNum" sz="quarter" idx="12"/>
          </p:nvPr>
        </p:nvSpPr>
        <p:spPr/>
        <p:txBody>
          <a:bodyPr/>
          <a:lstStyle/>
          <a:p>
            <a:fld id="{5DD979C4-B72D-9549-BD86-64D2882017CF}" type="slidenum">
              <a:rPr lang="sk-SK" smtClean="0"/>
              <a:pPr/>
              <a:t>4</a:t>
            </a:fld>
            <a:endParaRPr lang="sk-SK"/>
          </a:p>
        </p:txBody>
      </p:sp>
    </p:spTree>
    <p:extLst>
      <p:ext uri="{BB962C8B-B14F-4D97-AF65-F5344CB8AC3E}">
        <p14:creationId xmlns:p14="http://schemas.microsoft.com/office/powerpoint/2010/main" val="155802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4">
                                            <p:txEl>
                                              <p:pRg st="2" end="2"/>
                                            </p:txEl>
                                          </p:spTgt>
                                        </p:tgtEl>
                                        <p:attrNameLst>
                                          <p:attrName>style.color</p:attrName>
                                        </p:attrNameLst>
                                      </p:cBhvr>
                                      <p:by>
                                        <p:hsl h="0" s="-12549" l="-25098"/>
                                      </p:by>
                                    </p:animClr>
                                    <p:animClr clrSpc="hsl" dir="cw">
                                      <p:cBhvr>
                                        <p:cTn id="21" dur="500" fill="hold"/>
                                        <p:tgtEl>
                                          <p:spTgt spid="4">
                                            <p:txEl>
                                              <p:pRg st="2" end="2"/>
                                            </p:txEl>
                                          </p:spTgt>
                                        </p:tgtEl>
                                        <p:attrNameLst>
                                          <p:attrName>fillcolor</p:attrName>
                                        </p:attrNameLst>
                                      </p:cBhvr>
                                      <p:by>
                                        <p:hsl h="0" s="-12549" l="-25098"/>
                                      </p:by>
                                    </p:animClr>
                                    <p:animClr clrSpc="hsl" dir="cw">
                                      <p:cBhvr>
                                        <p:cTn id="22" dur="500" fill="hold"/>
                                        <p:tgtEl>
                                          <p:spTgt spid="4">
                                            <p:txEl>
                                              <p:pRg st="2" end="2"/>
                                            </p:txEl>
                                          </p:spTgt>
                                        </p:tgtEl>
                                        <p:attrNameLst>
                                          <p:attrName>stroke.color</p:attrName>
                                        </p:attrNameLst>
                                      </p:cBhvr>
                                      <p:by>
                                        <p:hsl h="0" s="-12549" l="-25098"/>
                                      </p:by>
                                    </p:animClr>
                                    <p:set>
                                      <p:cBhvr>
                                        <p:cTn id="23" dur="500" fill="hold"/>
                                        <p:tgtEl>
                                          <p:spTgt spid="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4">
                                            <p:txEl>
                                              <p:pRg st="3" end="3"/>
                                            </p:txEl>
                                          </p:spTgt>
                                        </p:tgtEl>
                                        <p:attrNameLst>
                                          <p:attrName>style.color</p:attrName>
                                        </p:attrNameLst>
                                      </p:cBhvr>
                                      <p:by>
                                        <p:hsl h="0" s="-12549" l="-25098"/>
                                      </p:by>
                                    </p:animClr>
                                    <p:animClr clrSpc="hsl" dir="cw">
                                      <p:cBhvr>
                                        <p:cTn id="28" dur="500" fill="hold"/>
                                        <p:tgtEl>
                                          <p:spTgt spid="4">
                                            <p:txEl>
                                              <p:pRg st="3" end="3"/>
                                            </p:txEl>
                                          </p:spTgt>
                                        </p:tgtEl>
                                        <p:attrNameLst>
                                          <p:attrName>fillcolor</p:attrName>
                                        </p:attrNameLst>
                                      </p:cBhvr>
                                      <p:by>
                                        <p:hsl h="0" s="-12549" l="-25098"/>
                                      </p:by>
                                    </p:animClr>
                                    <p:animClr clrSpc="hsl" dir="cw">
                                      <p:cBhvr>
                                        <p:cTn id="29" dur="500" fill="hold"/>
                                        <p:tgtEl>
                                          <p:spTgt spid="4">
                                            <p:txEl>
                                              <p:pRg st="3" end="3"/>
                                            </p:txEl>
                                          </p:spTgt>
                                        </p:tgtEl>
                                        <p:attrNameLst>
                                          <p:attrName>stroke.color</p:attrName>
                                        </p:attrNameLst>
                                      </p:cBhvr>
                                      <p:by>
                                        <p:hsl h="0" s="-12549" l="-25098"/>
                                      </p:by>
                                    </p:animClr>
                                    <p:set>
                                      <p:cBhvr>
                                        <p:cTn id="30" dur="500" fill="hold"/>
                                        <p:tgtEl>
                                          <p:spTgt spid="4">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nodeType="clickEffect">
                                  <p:stCondLst>
                                    <p:cond delay="0"/>
                                  </p:stCondLst>
                                  <p:childTnLst>
                                    <p:animClr clrSpc="hsl" dir="cw">
                                      <p:cBhvr override="childStyle">
                                        <p:cTn id="34" dur="500" fill="hold"/>
                                        <p:tgtEl>
                                          <p:spTgt spid="4">
                                            <p:txEl>
                                              <p:pRg st="4" end="4"/>
                                            </p:txEl>
                                          </p:spTgt>
                                        </p:tgtEl>
                                        <p:attrNameLst>
                                          <p:attrName>style.color</p:attrName>
                                        </p:attrNameLst>
                                      </p:cBhvr>
                                      <p:by>
                                        <p:hsl h="0" s="-12549" l="-25098"/>
                                      </p:by>
                                    </p:animClr>
                                    <p:animClr clrSpc="hsl" dir="cw">
                                      <p:cBhvr>
                                        <p:cTn id="35" dur="500" fill="hold"/>
                                        <p:tgtEl>
                                          <p:spTgt spid="4">
                                            <p:txEl>
                                              <p:pRg st="4" end="4"/>
                                            </p:txEl>
                                          </p:spTgt>
                                        </p:tgtEl>
                                        <p:attrNameLst>
                                          <p:attrName>fillcolor</p:attrName>
                                        </p:attrNameLst>
                                      </p:cBhvr>
                                      <p:by>
                                        <p:hsl h="0" s="-12549" l="-25098"/>
                                      </p:by>
                                    </p:animClr>
                                    <p:animClr clrSpc="hsl" dir="cw">
                                      <p:cBhvr>
                                        <p:cTn id="36" dur="500" fill="hold"/>
                                        <p:tgtEl>
                                          <p:spTgt spid="4">
                                            <p:txEl>
                                              <p:pRg st="4" end="4"/>
                                            </p:txEl>
                                          </p:spTgt>
                                        </p:tgtEl>
                                        <p:attrNameLst>
                                          <p:attrName>stroke.color</p:attrName>
                                        </p:attrNameLst>
                                      </p:cBhvr>
                                      <p:by>
                                        <p:hsl h="0" s="-12549" l="-25098"/>
                                      </p:by>
                                    </p:animClr>
                                    <p:set>
                                      <p:cBhvr>
                                        <p:cTn id="37" dur="500" fill="hold"/>
                                        <p:tgtEl>
                                          <p:spTgt spid="4">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4" presetClass="emph" presetSubtype="0" fill="hold" nodeType="clickEffect">
                                  <p:stCondLst>
                                    <p:cond delay="0"/>
                                  </p:stCondLst>
                                  <p:childTnLst>
                                    <p:animClr clrSpc="hsl" dir="cw">
                                      <p:cBhvr override="childStyle">
                                        <p:cTn id="41" dur="500" fill="hold"/>
                                        <p:tgtEl>
                                          <p:spTgt spid="4">
                                            <p:txEl>
                                              <p:pRg st="5" end="5"/>
                                            </p:txEl>
                                          </p:spTgt>
                                        </p:tgtEl>
                                        <p:attrNameLst>
                                          <p:attrName>style.color</p:attrName>
                                        </p:attrNameLst>
                                      </p:cBhvr>
                                      <p:by>
                                        <p:hsl h="0" s="-12549" l="-25098"/>
                                      </p:by>
                                    </p:animClr>
                                    <p:animClr clrSpc="hsl" dir="cw">
                                      <p:cBhvr>
                                        <p:cTn id="42" dur="500" fill="hold"/>
                                        <p:tgtEl>
                                          <p:spTgt spid="4">
                                            <p:txEl>
                                              <p:pRg st="5" end="5"/>
                                            </p:txEl>
                                          </p:spTgt>
                                        </p:tgtEl>
                                        <p:attrNameLst>
                                          <p:attrName>fillcolor</p:attrName>
                                        </p:attrNameLst>
                                      </p:cBhvr>
                                      <p:by>
                                        <p:hsl h="0" s="-12549" l="-25098"/>
                                      </p:by>
                                    </p:animClr>
                                    <p:animClr clrSpc="hsl" dir="cw">
                                      <p:cBhvr>
                                        <p:cTn id="43" dur="500" fill="hold"/>
                                        <p:tgtEl>
                                          <p:spTgt spid="4">
                                            <p:txEl>
                                              <p:pRg st="5" end="5"/>
                                            </p:txEl>
                                          </p:spTgt>
                                        </p:tgtEl>
                                        <p:attrNameLst>
                                          <p:attrName>stroke.color</p:attrName>
                                        </p:attrNameLst>
                                      </p:cBhvr>
                                      <p:by>
                                        <p:hsl h="0" s="-12549" l="-25098"/>
                                      </p:by>
                                    </p:animClr>
                                    <p:set>
                                      <p:cBhvr>
                                        <p:cTn id="44" dur="500" fill="hold"/>
                                        <p:tgtEl>
                                          <p:spTgt spid="4">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4" presetClass="emph" presetSubtype="0" fill="hold" nodeType="clickEffect">
                                  <p:stCondLst>
                                    <p:cond delay="0"/>
                                  </p:stCondLst>
                                  <p:childTnLst>
                                    <p:animClr clrSpc="hsl" dir="cw">
                                      <p:cBhvr override="childStyle">
                                        <p:cTn id="48" dur="500" fill="hold"/>
                                        <p:tgtEl>
                                          <p:spTgt spid="4">
                                            <p:txEl>
                                              <p:pRg st="6" end="6"/>
                                            </p:txEl>
                                          </p:spTgt>
                                        </p:tgtEl>
                                        <p:attrNameLst>
                                          <p:attrName>style.color</p:attrName>
                                        </p:attrNameLst>
                                      </p:cBhvr>
                                      <p:by>
                                        <p:hsl h="0" s="-12549" l="-25098"/>
                                      </p:by>
                                    </p:animClr>
                                    <p:animClr clrSpc="hsl" dir="cw">
                                      <p:cBhvr>
                                        <p:cTn id="49" dur="500" fill="hold"/>
                                        <p:tgtEl>
                                          <p:spTgt spid="4">
                                            <p:txEl>
                                              <p:pRg st="6" end="6"/>
                                            </p:txEl>
                                          </p:spTgt>
                                        </p:tgtEl>
                                        <p:attrNameLst>
                                          <p:attrName>fillcolor</p:attrName>
                                        </p:attrNameLst>
                                      </p:cBhvr>
                                      <p:by>
                                        <p:hsl h="0" s="-12549" l="-25098"/>
                                      </p:by>
                                    </p:animClr>
                                    <p:animClr clrSpc="hsl" dir="cw">
                                      <p:cBhvr>
                                        <p:cTn id="50" dur="500" fill="hold"/>
                                        <p:tgtEl>
                                          <p:spTgt spid="4">
                                            <p:txEl>
                                              <p:pRg st="6" end="6"/>
                                            </p:txEl>
                                          </p:spTgt>
                                        </p:tgtEl>
                                        <p:attrNameLst>
                                          <p:attrName>stroke.color</p:attrName>
                                        </p:attrNameLst>
                                      </p:cBhvr>
                                      <p:by>
                                        <p:hsl h="0" s="-12549" l="-25098"/>
                                      </p:by>
                                    </p:animClr>
                                    <p:set>
                                      <p:cBhvr>
                                        <p:cTn id="51" dur="500" fill="hold"/>
                                        <p:tgtEl>
                                          <p:spTgt spid="4">
                                            <p:txEl>
                                              <p:pRg st="6" end="6"/>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4" presetClass="emph" presetSubtype="0" fill="hold" nodeType="clickEffect">
                                  <p:stCondLst>
                                    <p:cond delay="0"/>
                                  </p:stCondLst>
                                  <p:childTnLst>
                                    <p:animClr clrSpc="hsl" dir="cw">
                                      <p:cBhvr override="childStyle">
                                        <p:cTn id="55" dur="500" fill="hold"/>
                                        <p:tgtEl>
                                          <p:spTgt spid="4">
                                            <p:txEl>
                                              <p:pRg st="7" end="7"/>
                                            </p:txEl>
                                          </p:spTgt>
                                        </p:tgtEl>
                                        <p:attrNameLst>
                                          <p:attrName>style.color</p:attrName>
                                        </p:attrNameLst>
                                      </p:cBhvr>
                                      <p:by>
                                        <p:hsl h="0" s="-12549" l="-25098"/>
                                      </p:by>
                                    </p:animClr>
                                    <p:animClr clrSpc="hsl" dir="cw">
                                      <p:cBhvr>
                                        <p:cTn id="56" dur="500" fill="hold"/>
                                        <p:tgtEl>
                                          <p:spTgt spid="4">
                                            <p:txEl>
                                              <p:pRg st="7" end="7"/>
                                            </p:txEl>
                                          </p:spTgt>
                                        </p:tgtEl>
                                        <p:attrNameLst>
                                          <p:attrName>fillcolor</p:attrName>
                                        </p:attrNameLst>
                                      </p:cBhvr>
                                      <p:by>
                                        <p:hsl h="0" s="-12549" l="-25098"/>
                                      </p:by>
                                    </p:animClr>
                                    <p:animClr clrSpc="hsl" dir="cw">
                                      <p:cBhvr>
                                        <p:cTn id="57" dur="500" fill="hold"/>
                                        <p:tgtEl>
                                          <p:spTgt spid="4">
                                            <p:txEl>
                                              <p:pRg st="7" end="7"/>
                                            </p:txEl>
                                          </p:spTgt>
                                        </p:tgtEl>
                                        <p:attrNameLst>
                                          <p:attrName>stroke.color</p:attrName>
                                        </p:attrNameLst>
                                      </p:cBhvr>
                                      <p:by>
                                        <p:hsl h="0" s="-12549" l="-25098"/>
                                      </p:by>
                                    </p:animClr>
                                    <p:set>
                                      <p:cBhvr>
                                        <p:cTn id="58" dur="500" fill="hold"/>
                                        <p:tgtEl>
                                          <p:spTgt spid="4">
                                            <p:txEl>
                                              <p:pRg st="7" end="7"/>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4" presetClass="emph" presetSubtype="0" fill="hold" nodeType="clickEffect">
                                  <p:stCondLst>
                                    <p:cond delay="0"/>
                                  </p:stCondLst>
                                  <p:childTnLst>
                                    <p:animClr clrSpc="hsl" dir="cw">
                                      <p:cBhvr override="childStyle">
                                        <p:cTn id="62" dur="500" fill="hold"/>
                                        <p:tgtEl>
                                          <p:spTgt spid="4">
                                            <p:txEl>
                                              <p:pRg st="8" end="8"/>
                                            </p:txEl>
                                          </p:spTgt>
                                        </p:tgtEl>
                                        <p:attrNameLst>
                                          <p:attrName>style.color</p:attrName>
                                        </p:attrNameLst>
                                      </p:cBhvr>
                                      <p:by>
                                        <p:hsl h="0" s="-12549" l="-25098"/>
                                      </p:by>
                                    </p:animClr>
                                    <p:animClr clrSpc="hsl" dir="cw">
                                      <p:cBhvr>
                                        <p:cTn id="63" dur="500" fill="hold"/>
                                        <p:tgtEl>
                                          <p:spTgt spid="4">
                                            <p:txEl>
                                              <p:pRg st="8" end="8"/>
                                            </p:txEl>
                                          </p:spTgt>
                                        </p:tgtEl>
                                        <p:attrNameLst>
                                          <p:attrName>fillcolor</p:attrName>
                                        </p:attrNameLst>
                                      </p:cBhvr>
                                      <p:by>
                                        <p:hsl h="0" s="-12549" l="-25098"/>
                                      </p:by>
                                    </p:animClr>
                                    <p:animClr clrSpc="hsl" dir="cw">
                                      <p:cBhvr>
                                        <p:cTn id="64" dur="500" fill="hold"/>
                                        <p:tgtEl>
                                          <p:spTgt spid="4">
                                            <p:txEl>
                                              <p:pRg st="8" end="8"/>
                                            </p:txEl>
                                          </p:spTgt>
                                        </p:tgtEl>
                                        <p:attrNameLst>
                                          <p:attrName>stroke.color</p:attrName>
                                        </p:attrNameLst>
                                      </p:cBhvr>
                                      <p:by>
                                        <p:hsl h="0" s="-12549" l="-25098"/>
                                      </p:by>
                                    </p:animClr>
                                    <p:set>
                                      <p:cBhvr>
                                        <p:cTn id="65" dur="500" fill="hold"/>
                                        <p:tgtEl>
                                          <p:spTgt spid="4">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419E63AD-E668-4780-A810-07F3C8C4F549}"/>
              </a:ext>
            </a:extLst>
          </p:cNvPr>
          <p:cNvGraphicFramePr>
            <a:graphicFrameLocks/>
          </p:cNvGraphicFramePr>
          <p:nvPr>
            <p:extLst>
              <p:ext uri="{D42A27DB-BD31-4B8C-83A1-F6EECF244321}">
                <p14:modId xmlns:p14="http://schemas.microsoft.com/office/powerpoint/2010/main" val="474828312"/>
              </p:ext>
            </p:extLst>
          </p:nvPr>
        </p:nvGraphicFramePr>
        <p:xfrm>
          <a:off x="0" y="3519854"/>
          <a:ext cx="12192000" cy="2887980"/>
        </p:xfrm>
        <a:graphic>
          <a:graphicData uri="http://schemas.openxmlformats.org/drawingml/2006/chart">
            <c:chart xmlns:c="http://schemas.openxmlformats.org/drawingml/2006/chart" xmlns:r="http://schemas.openxmlformats.org/officeDocument/2006/relationships" r:id="rId3"/>
          </a:graphicData>
        </a:graphic>
      </p:graphicFrame>
      <p:sp>
        <p:nvSpPr>
          <p:cNvPr id="6" name="Footer Placeholder 5">
            <a:extLst>
              <a:ext uri="{FF2B5EF4-FFF2-40B4-BE49-F238E27FC236}">
                <a16:creationId xmlns:a16="http://schemas.microsoft.com/office/drawing/2014/main" id="{9408604F-E4E9-4E7B-94AE-39197F0F00DB}"/>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FA4467AB-68AE-4D71-9EA7-0BC672CE2BC5}"/>
              </a:ext>
            </a:extLst>
          </p:cNvPr>
          <p:cNvSpPr>
            <a:spLocks noGrp="1"/>
          </p:cNvSpPr>
          <p:nvPr>
            <p:ph type="sldNum" sz="quarter" idx="12"/>
          </p:nvPr>
        </p:nvSpPr>
        <p:spPr/>
        <p:txBody>
          <a:bodyPr/>
          <a:lstStyle/>
          <a:p>
            <a:fld id="{5DD979C4-B72D-9549-BD86-64D2882017CF}" type="slidenum">
              <a:rPr lang="sk-SK" smtClean="0"/>
              <a:pPr/>
              <a:t>40</a:t>
            </a:fld>
            <a:endParaRPr lang="sk-SK"/>
          </a:p>
        </p:txBody>
      </p:sp>
      <p:sp>
        <p:nvSpPr>
          <p:cNvPr id="15" name="TextBox 14">
            <a:extLst>
              <a:ext uri="{FF2B5EF4-FFF2-40B4-BE49-F238E27FC236}">
                <a16:creationId xmlns:a16="http://schemas.microsoft.com/office/drawing/2014/main" id="{43AF2139-40AF-4739-896C-9BD4552EBBC6}"/>
              </a:ext>
            </a:extLst>
          </p:cNvPr>
          <p:cNvSpPr txBox="1"/>
          <p:nvPr/>
        </p:nvSpPr>
        <p:spPr>
          <a:xfrm>
            <a:off x="119813" y="2877011"/>
            <a:ext cx="11115877" cy="523220"/>
          </a:xfrm>
          <a:prstGeom prst="rect">
            <a:avLst/>
          </a:prstGeom>
          <a:noFill/>
        </p:spPr>
        <p:txBody>
          <a:bodyPr wrap="square" lIns="91440" tIns="45720" rIns="91440" bIns="45720" rtlCol="0" anchor="t">
            <a:spAutoFit/>
          </a:bodyPr>
          <a:lstStyle/>
          <a:p>
            <a:r>
              <a:rPr lang="en-US" sz="2000"/>
              <a:t>Nov</a:t>
            </a:r>
            <a:r>
              <a:rPr lang="sk-SK" sz="2000"/>
              <a:t>é investície 0,</a:t>
            </a:r>
            <a:r>
              <a:rPr lang="en-US" sz="2000"/>
              <a:t>3</a:t>
            </a:r>
            <a:r>
              <a:rPr lang="sk-SK" sz="2000"/>
              <a:t> mld. Eur</a:t>
            </a:r>
            <a:r>
              <a:rPr lang="en-US" sz="2000"/>
              <a:t> </a:t>
            </a:r>
            <a:r>
              <a:rPr lang="sk-SK" sz="2000" b="1"/>
              <a:t>+</a:t>
            </a:r>
            <a:r>
              <a:rPr lang="sk-SK" sz="2000"/>
              <a:t> súčet ohraničení 1</a:t>
            </a:r>
            <a:r>
              <a:rPr lang="en-US" sz="2000"/>
              <a:t>1</a:t>
            </a:r>
            <a:r>
              <a:rPr lang="sk-SK" sz="2000"/>
              <a:t>,</a:t>
            </a:r>
            <a:r>
              <a:rPr lang="en-US" sz="2000"/>
              <a:t>22</a:t>
            </a:r>
            <a:r>
              <a:rPr lang="sk-SK" sz="2000"/>
              <a:t> mld. eur</a:t>
            </a:r>
            <a:r>
              <a:rPr lang="en-US" sz="2000"/>
              <a:t> </a:t>
            </a:r>
            <a:r>
              <a:rPr lang="sk-SK" sz="2800" b="1"/>
              <a:t>=</a:t>
            </a:r>
            <a:r>
              <a:rPr lang="en-US" sz="2800" b="1"/>
              <a:t> </a:t>
            </a:r>
            <a:r>
              <a:rPr lang="sk-SK" sz="2000"/>
              <a:t>celkový objem 11,5</a:t>
            </a:r>
            <a:r>
              <a:rPr lang="en-US" sz="2000"/>
              <a:t>2</a:t>
            </a:r>
            <a:r>
              <a:rPr lang="sk-SK" sz="2000"/>
              <a:t> mld. eur </a:t>
            </a:r>
          </a:p>
        </p:txBody>
      </p:sp>
      <p:sp>
        <p:nvSpPr>
          <p:cNvPr id="8" name="Text Placeholder 2">
            <a:extLst>
              <a:ext uri="{FF2B5EF4-FFF2-40B4-BE49-F238E27FC236}">
                <a16:creationId xmlns:a16="http://schemas.microsoft.com/office/drawing/2014/main" id="{4008D586-4034-40F7-8954-05A13875BE08}"/>
              </a:ext>
            </a:extLst>
          </p:cNvPr>
          <p:cNvSpPr>
            <a:spLocks noGrp="1"/>
          </p:cNvSpPr>
          <p:nvPr>
            <p:ph type="body" sz="quarter" idx="13"/>
          </p:nvPr>
        </p:nvSpPr>
        <p:spPr>
          <a:xfrm>
            <a:off x="838200" y="200635"/>
            <a:ext cx="10515600" cy="935038"/>
          </a:xfrm>
        </p:spPr>
        <p:txBody>
          <a:bodyPr vert="horz" lIns="91440" tIns="45720" rIns="91440" bIns="45720" rtlCol="0" anchor="t">
            <a:normAutofit/>
          </a:bodyPr>
          <a:lstStyle/>
          <a:p>
            <a:r>
              <a:rPr lang="sk-SK" sz="3800" b="1">
                <a:latin typeface="+mn-lt"/>
                <a:ea typeface="Verdana"/>
              </a:rPr>
              <a:t>Príklad výpočtu v podmienkach NBS</a:t>
            </a:r>
            <a:endParaRPr lang="en-US"/>
          </a:p>
        </p:txBody>
      </p:sp>
      <p:graphicFrame>
        <p:nvGraphicFramePr>
          <p:cNvPr id="9" name="Table 8">
            <a:extLst>
              <a:ext uri="{FF2B5EF4-FFF2-40B4-BE49-F238E27FC236}">
                <a16:creationId xmlns:a16="http://schemas.microsoft.com/office/drawing/2014/main" id="{C16C9A78-F6EC-41F7-BFC2-9E0EFEA51C07}"/>
              </a:ext>
            </a:extLst>
          </p:cNvPr>
          <p:cNvGraphicFramePr>
            <a:graphicFrameLocks noGrp="1"/>
          </p:cNvGraphicFramePr>
          <p:nvPr>
            <p:extLst>
              <p:ext uri="{D42A27DB-BD31-4B8C-83A1-F6EECF244321}">
                <p14:modId xmlns:p14="http://schemas.microsoft.com/office/powerpoint/2010/main" val="134715920"/>
              </p:ext>
            </p:extLst>
          </p:nvPr>
        </p:nvGraphicFramePr>
        <p:xfrm>
          <a:off x="3631163" y="1010816"/>
          <a:ext cx="4136728" cy="1733940"/>
        </p:xfrm>
        <a:graphic>
          <a:graphicData uri="http://schemas.openxmlformats.org/drawingml/2006/table">
            <a:tbl>
              <a:tblPr/>
              <a:tblGrid>
                <a:gridCol w="2523114">
                  <a:extLst>
                    <a:ext uri="{9D8B030D-6E8A-4147-A177-3AD203B41FA5}">
                      <a16:colId xmlns:a16="http://schemas.microsoft.com/office/drawing/2014/main" val="4040715660"/>
                    </a:ext>
                  </a:extLst>
                </a:gridCol>
                <a:gridCol w="454745">
                  <a:extLst>
                    <a:ext uri="{9D8B030D-6E8A-4147-A177-3AD203B41FA5}">
                      <a16:colId xmlns:a16="http://schemas.microsoft.com/office/drawing/2014/main" val="3944461491"/>
                    </a:ext>
                  </a:extLst>
                </a:gridCol>
                <a:gridCol w="454745">
                  <a:extLst>
                    <a:ext uri="{9D8B030D-6E8A-4147-A177-3AD203B41FA5}">
                      <a16:colId xmlns:a16="http://schemas.microsoft.com/office/drawing/2014/main" val="3207754165"/>
                    </a:ext>
                  </a:extLst>
                </a:gridCol>
                <a:gridCol w="704124">
                  <a:extLst>
                    <a:ext uri="{9D8B030D-6E8A-4147-A177-3AD203B41FA5}">
                      <a16:colId xmlns:a16="http://schemas.microsoft.com/office/drawing/2014/main" val="1742457467"/>
                    </a:ext>
                  </a:extLst>
                </a:gridCol>
              </a:tblGrid>
              <a:tr h="191143">
                <a:tc>
                  <a:txBody>
                    <a:bodyPr/>
                    <a:lstStyle/>
                    <a:p>
                      <a:pPr algn="l" fontAlgn="b"/>
                      <a:r>
                        <a:rPr lang="sk-SK" sz="1000" b="1" i="0" u="none" strike="noStrike">
                          <a:effectLst/>
                          <a:latin typeface="Calibri"/>
                        </a:rPr>
                        <a:t>Ohraničenia</a:t>
                      </a:r>
                    </a:p>
                  </a:txBody>
                  <a:tcPr marL="5990" marR="5990" marT="599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1000" b="1" i="0" u="none" strike="noStrike">
                          <a:effectLst/>
                          <a:latin typeface="Calibri"/>
                        </a:rPr>
                        <a:t>min</a:t>
                      </a:r>
                    </a:p>
                  </a:txBody>
                  <a:tcPr marL="5990" marR="5990" marT="599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1000" b="1" i="0" u="none" strike="noStrike">
                          <a:effectLst/>
                          <a:latin typeface="Calibri"/>
                        </a:rPr>
                        <a:t>max</a:t>
                      </a:r>
                    </a:p>
                  </a:txBody>
                  <a:tcPr marL="5990" marR="5990" marT="599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1000" b="1" i="0" u="none" strike="noStrike">
                          <a:effectLst/>
                          <a:latin typeface="Calibri"/>
                        </a:rPr>
                        <a:t>v mld.</a:t>
                      </a:r>
                    </a:p>
                  </a:txBody>
                  <a:tcPr marL="5990" marR="5990" marT="599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10741352"/>
                  </a:ext>
                </a:extLst>
              </a:tr>
              <a:tr h="191143">
                <a:tc>
                  <a:txBody>
                    <a:bodyPr/>
                    <a:lstStyle/>
                    <a:p>
                      <a:pPr algn="ctr" fontAlgn="ctr"/>
                      <a:r>
                        <a:rPr lang="sk-SK" sz="1000" b="0" i="0" u="none" strike="noStrike">
                          <a:solidFill>
                            <a:srgbClr val="FFFFFF"/>
                          </a:solidFill>
                          <a:effectLst/>
                          <a:latin typeface="Calibri"/>
                        </a:rPr>
                        <a:t>EM </a:t>
                      </a:r>
                      <a:r>
                        <a:rPr lang="sk-SK" sz="1000" b="0" i="0" u="none" strike="noStrike" err="1">
                          <a:solidFill>
                            <a:srgbClr val="FFFFFF"/>
                          </a:solidFill>
                          <a:effectLst/>
                          <a:latin typeface="Calibri"/>
                        </a:rPr>
                        <a:t>global</a:t>
                      </a:r>
                      <a:r>
                        <a:rPr lang="sk-SK" sz="1000" b="0" i="0" u="none" strike="noStrike">
                          <a:solidFill>
                            <a:srgbClr val="FFFFFF"/>
                          </a:solidFill>
                          <a:effectLst/>
                          <a:latin typeface="Calibri"/>
                        </a:rPr>
                        <a:t> IG </a:t>
                      </a:r>
                      <a:r>
                        <a:rPr lang="sk-SK" sz="1000" b="0" i="0" u="none" strike="noStrike" err="1">
                          <a:solidFill>
                            <a:srgbClr val="FFFFFF"/>
                          </a:solidFill>
                          <a:effectLst/>
                          <a:latin typeface="Calibri"/>
                        </a:rPr>
                        <a:t>Govt</a:t>
                      </a:r>
                      <a:r>
                        <a:rPr lang="sk-SK" sz="1000" b="0" i="0" u="none" strike="noStrike">
                          <a:solidFill>
                            <a:srgbClr val="FFFFFF"/>
                          </a:solidFill>
                          <a:effectLst/>
                          <a:latin typeface="Calibri"/>
                        </a:rPr>
                        <a:t> (JPM) FX </a:t>
                      </a:r>
                      <a:r>
                        <a:rPr lang="sk-SK" sz="1000" b="0" i="0" u="none" strike="noStrike" err="1">
                          <a:solidFill>
                            <a:srgbClr val="FFFFFF"/>
                          </a:solidFill>
                          <a:effectLst/>
                          <a:latin typeface="Calibri"/>
                        </a:rPr>
                        <a:t>Hdg</a:t>
                      </a:r>
                      <a:r>
                        <a:rPr lang="sk-SK" sz="1000" b="0" i="0" u="none" strike="noStrike">
                          <a:solidFill>
                            <a:srgbClr val="FFFFFF"/>
                          </a:solidFill>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480E"/>
                    </a:solidFill>
                  </a:tcPr>
                </a:tc>
                <a:tc>
                  <a:txBody>
                    <a:bodyPr/>
                    <a:lstStyle/>
                    <a:p>
                      <a:pPr algn="ctr" fontAlgn="ctr"/>
                      <a:r>
                        <a:rPr lang="sk-SK" sz="1200" b="0" i="0" u="none" strike="noStrike">
                          <a:solidFill>
                            <a:srgbClr val="FFFFFF"/>
                          </a:solidFill>
                          <a:effectLst/>
                          <a:latin typeface="Calibri"/>
                        </a:rPr>
                        <a:t>0.0%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480E"/>
                    </a:solidFill>
                  </a:tcPr>
                </a:tc>
                <a:tc>
                  <a:txBody>
                    <a:bodyPr/>
                    <a:lstStyle/>
                    <a:p>
                      <a:pPr algn="ctr" fontAlgn="ctr"/>
                      <a:endParaRPr lang="sk-SK" sz="1200" b="0" i="0" u="none" strike="noStrike">
                        <a:solidFill>
                          <a:srgbClr val="FFFFFF"/>
                        </a:solidFill>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480E"/>
                    </a:solidFill>
                  </a:tcPr>
                </a:tc>
                <a:tc>
                  <a:txBody>
                    <a:bodyPr/>
                    <a:lstStyle/>
                    <a:p>
                      <a:pPr algn="ctr" fontAlgn="ctr"/>
                      <a:endParaRPr lang="sk-SK" sz="1200" b="0" i="0" u="none" strike="noStrike">
                        <a:solidFill>
                          <a:srgbClr val="FFFFFF"/>
                        </a:solidFill>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480E"/>
                    </a:solidFill>
                  </a:tcPr>
                </a:tc>
                <a:extLst>
                  <a:ext uri="{0D108BD9-81ED-4DB2-BD59-A6C34878D82A}">
                    <a16:rowId xmlns:a16="http://schemas.microsoft.com/office/drawing/2014/main" val="842238920"/>
                  </a:ext>
                </a:extLst>
              </a:tr>
              <a:tr h="191143">
                <a:tc>
                  <a:txBody>
                    <a:bodyPr/>
                    <a:lstStyle/>
                    <a:p>
                      <a:pPr algn="ctr" fontAlgn="ctr"/>
                      <a:r>
                        <a:rPr lang="en-US" sz="1000" b="0" i="0" u="none" strike="noStrike">
                          <a:solidFill>
                            <a:srgbClr val="FFFFFF"/>
                          </a:solidFill>
                          <a:effectLst/>
                          <a:latin typeface="Calibri"/>
                        </a:rPr>
                        <a:t>US MBS (ICE) FX </a:t>
                      </a:r>
                      <a:r>
                        <a:rPr lang="en-US" sz="1000" b="0" i="0" u="none" strike="noStrike" err="1">
                          <a:solidFill>
                            <a:srgbClr val="FFFFFF"/>
                          </a:solidFill>
                          <a:effectLst/>
                          <a:latin typeface="Calibri"/>
                        </a:rPr>
                        <a:t>Hdg</a:t>
                      </a:r>
                      <a:r>
                        <a:rPr lang="en-US" sz="1000" b="0" i="0" u="none" strike="noStrike">
                          <a:solidFill>
                            <a:srgbClr val="FFFFFF"/>
                          </a:solidFill>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4478"/>
                    </a:solidFill>
                  </a:tcPr>
                </a:tc>
                <a:tc>
                  <a:txBody>
                    <a:bodyPr/>
                    <a:lstStyle/>
                    <a:p>
                      <a:pPr algn="ctr" fontAlgn="ctr"/>
                      <a:r>
                        <a:rPr lang="sk-SK" sz="1200" b="0" i="0" u="none" strike="noStrike">
                          <a:solidFill>
                            <a:srgbClr val="FFFFFF"/>
                          </a:solidFill>
                          <a:effectLst/>
                          <a:latin typeface="Calibri"/>
                        </a:rPr>
                        <a:t>0.0%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4478"/>
                    </a:solidFill>
                  </a:tcPr>
                </a:tc>
                <a:tc>
                  <a:txBody>
                    <a:bodyPr/>
                    <a:lstStyle/>
                    <a:p>
                      <a:pPr algn="ctr" fontAlgn="ctr"/>
                      <a:endParaRPr lang="sk-SK" sz="1200" b="0" i="0" u="none" strike="noStrike">
                        <a:solidFill>
                          <a:srgbClr val="FFFFFF"/>
                        </a:solidFill>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4478"/>
                    </a:solidFill>
                  </a:tcPr>
                </a:tc>
                <a:tc>
                  <a:txBody>
                    <a:bodyPr/>
                    <a:lstStyle/>
                    <a:p>
                      <a:pPr algn="ctr" fontAlgn="ctr"/>
                      <a:endParaRPr lang="sk-SK" sz="1200" b="0" i="0" u="none" strike="noStrike">
                        <a:solidFill>
                          <a:srgbClr val="FFFFFF"/>
                        </a:solidFill>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4478"/>
                    </a:solidFill>
                  </a:tcPr>
                </a:tc>
                <a:extLst>
                  <a:ext uri="{0D108BD9-81ED-4DB2-BD59-A6C34878D82A}">
                    <a16:rowId xmlns:a16="http://schemas.microsoft.com/office/drawing/2014/main" val="1089073922"/>
                  </a:ext>
                </a:extLst>
              </a:tr>
              <a:tr h="191143">
                <a:tc>
                  <a:txBody>
                    <a:bodyPr/>
                    <a:lstStyle/>
                    <a:p>
                      <a:pPr algn="ctr" fontAlgn="ctr"/>
                      <a:r>
                        <a:rPr lang="en-US" sz="1000" b="0" i="0" u="none" strike="noStrike">
                          <a:effectLst/>
                          <a:latin typeface="Calibri"/>
                        </a:rPr>
                        <a:t>US Inflation-Linked Govt (ICE) FX </a:t>
                      </a:r>
                      <a:r>
                        <a:rPr lang="en-US" sz="1000" b="0" i="0" u="none" strike="noStrike" err="1">
                          <a:effectLst/>
                          <a:latin typeface="Calibri"/>
                        </a:rPr>
                        <a:t>Hdg</a:t>
                      </a:r>
                      <a:r>
                        <a:rPr lang="en-US" sz="1000" b="0" i="0" u="none" strike="noStrike">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sk-SK" sz="1200" b="0" i="0" u="none" strike="noStrike">
                          <a:effectLst/>
                          <a:latin typeface="Calibri"/>
                        </a:rPr>
                        <a:t>0.0%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sk-SK" sz="1200" b="0" i="0" u="none" strike="noStrike">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sk-SK" sz="1200" b="0" i="0" u="none" strike="noStrike">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88899462"/>
                  </a:ext>
                </a:extLst>
              </a:tr>
              <a:tr h="191143">
                <a:tc>
                  <a:txBody>
                    <a:bodyPr/>
                    <a:lstStyle/>
                    <a:p>
                      <a:pPr algn="ctr" fontAlgn="ctr"/>
                      <a:r>
                        <a:rPr lang="en-US" sz="1000" b="0" i="0" u="none" strike="noStrike">
                          <a:effectLst/>
                          <a:latin typeface="Calibri"/>
                        </a:rPr>
                        <a:t>1-3 Year China Govt (ICE) FX </a:t>
                      </a:r>
                      <a:r>
                        <a:rPr lang="en-US" sz="1000" b="0" i="0" u="none" strike="noStrike" err="1">
                          <a:effectLst/>
                          <a:latin typeface="Calibri"/>
                        </a:rPr>
                        <a:t>Unhdg</a:t>
                      </a:r>
                      <a:r>
                        <a:rPr lang="en-US" sz="1000" b="0" i="0" u="none" strike="noStrike">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sk-SK" sz="1200" b="0" i="0" u="none" strike="noStrike">
                          <a:effectLst/>
                          <a:latin typeface="Calibri"/>
                        </a:rPr>
                        <a:t>2.6%</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endParaRPr lang="sk-SK" sz="1200" b="0" i="0" u="none" strike="noStrike">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sk-SK" sz="1200" b="0" i="0" u="none" strike="noStrike">
                          <a:effectLst/>
                          <a:latin typeface="Calibri"/>
                        </a:rPr>
                        <a:t>0.300</a:t>
                      </a: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22775953"/>
                  </a:ext>
                </a:extLst>
              </a:tr>
              <a:tr h="191143">
                <a:tc>
                  <a:txBody>
                    <a:bodyPr/>
                    <a:lstStyle/>
                    <a:p>
                      <a:pPr algn="ctr" fontAlgn="ctr"/>
                      <a:r>
                        <a:rPr lang="en-US" sz="1000" b="0" i="0" u="none" strike="noStrike">
                          <a:effectLst/>
                          <a:latin typeface="Calibri"/>
                        </a:rPr>
                        <a:t>World Equity (MSCI) FX </a:t>
                      </a:r>
                      <a:r>
                        <a:rPr lang="en-US" sz="1000" b="0" i="0" u="none" strike="noStrike" err="1">
                          <a:effectLst/>
                          <a:latin typeface="Calibri"/>
                        </a:rPr>
                        <a:t>Unhdg</a:t>
                      </a:r>
                      <a:r>
                        <a:rPr lang="en-US" sz="1000" b="0" i="0" u="none" strike="noStrike">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sk-SK" sz="1200" b="0" i="0" u="none" strike="noStrike">
                          <a:effectLst/>
                          <a:latin typeface="Calibri"/>
                        </a:rPr>
                        <a:t>3.0%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sk-SK" sz="1200" b="0" i="0" u="none" strike="noStrike">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sk-SK" sz="1200" b="0" i="0" u="none" strike="noStrike">
                          <a:effectLst/>
                          <a:latin typeface="Calibri"/>
                        </a:rPr>
                        <a:t>0.350</a:t>
                      </a: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057851535"/>
                  </a:ext>
                </a:extLst>
              </a:tr>
              <a:tr h="191143">
                <a:tc>
                  <a:txBody>
                    <a:bodyPr/>
                    <a:lstStyle/>
                    <a:p>
                      <a:pPr algn="ctr" fontAlgn="ctr"/>
                      <a:r>
                        <a:rPr lang="en-US" sz="1000" b="0" i="0" u="none" strike="noStrike">
                          <a:effectLst/>
                          <a:latin typeface="Calibri"/>
                        </a:rPr>
                        <a:t>1-5 Year Global Non-Sov (ICE) IR </a:t>
                      </a:r>
                      <a:r>
                        <a:rPr lang="en-US" sz="1000" b="0" i="0" u="none" strike="noStrike" err="1">
                          <a:effectLst/>
                          <a:latin typeface="Calibri"/>
                        </a:rPr>
                        <a:t>hdg</a:t>
                      </a:r>
                      <a:r>
                        <a:rPr lang="en-US" sz="1000" b="0" i="0" u="none" strike="noStrike">
                          <a:effectLst/>
                          <a:latin typeface="Calibri"/>
                        </a:rPr>
                        <a:t>. IRS</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sk-SK" sz="1200" b="0" i="0" u="none" strike="noStrike">
                          <a:effectLst/>
                          <a:latin typeface="Calibri"/>
                        </a:rPr>
                        <a:t>73.9%</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lvl="0" algn="ctr">
                        <a:buNone/>
                      </a:pPr>
                      <a:r>
                        <a:rPr lang="sk-SK" sz="1200" b="0" i="0" u="none" strike="noStrike" noProof="0">
                          <a:effectLst/>
                          <a:latin typeface="Calibri"/>
                        </a:rPr>
                        <a:t>73.9%</a:t>
                      </a:r>
                      <a:endParaRPr lang="en-US" sz="1200"/>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sk-SK" sz="1200" b="0" i="0" u="none" strike="noStrike">
                          <a:effectLst/>
                          <a:latin typeface="Calibri"/>
                        </a:rPr>
                        <a:t>8.500</a:t>
                      </a: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3860987209"/>
                  </a:ext>
                </a:extLst>
              </a:tr>
              <a:tr h="191143">
                <a:tc>
                  <a:txBody>
                    <a:bodyPr/>
                    <a:lstStyle/>
                    <a:p>
                      <a:pPr algn="ctr" fontAlgn="ctr"/>
                      <a:r>
                        <a:rPr lang="en-US" sz="1000" b="0" i="0" u="none" strike="noStrike">
                          <a:effectLst/>
                          <a:latin typeface="Calibri"/>
                        </a:rPr>
                        <a:t>1-5 Year US Govt (ICE) FX </a:t>
                      </a:r>
                      <a:r>
                        <a:rPr lang="en-US" sz="1000" b="0" i="0" u="none" strike="noStrike" err="1">
                          <a:effectLst/>
                          <a:latin typeface="Calibri"/>
                        </a:rPr>
                        <a:t>Unhdg</a:t>
                      </a:r>
                      <a:r>
                        <a:rPr lang="en-US" sz="1000" b="0" i="0" u="none" strike="noStrike">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sk-SK" sz="1200" b="0" i="0" u="none" strike="noStrike">
                          <a:effectLst/>
                          <a:latin typeface="Calibri"/>
                        </a:rPr>
                        <a:t>5.0%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lvl="0" algn="ctr">
                        <a:buNone/>
                      </a:pPr>
                      <a:r>
                        <a:rPr lang="sk-SK" sz="1200" b="0" i="0" u="none" strike="noStrike" noProof="0">
                          <a:effectLst/>
                          <a:latin typeface="Calibri"/>
                        </a:rPr>
                        <a:t>5.0%</a:t>
                      </a:r>
                      <a:endParaRPr lang="en-US" sz="1200"/>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sk-SK" sz="1200" b="0" i="0" u="none" strike="noStrike">
                          <a:effectLst/>
                          <a:latin typeface="Calibri"/>
                        </a:rPr>
                        <a:t>0.570</a:t>
                      </a: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4184778309"/>
                  </a:ext>
                </a:extLst>
              </a:tr>
              <a:tr h="204796">
                <a:tc>
                  <a:txBody>
                    <a:bodyPr/>
                    <a:lstStyle/>
                    <a:p>
                      <a:pPr algn="ctr" fontAlgn="ctr"/>
                      <a:r>
                        <a:rPr lang="sk-SK" sz="1000" b="0" i="0" u="none" strike="noStrike" err="1">
                          <a:effectLst/>
                          <a:latin typeface="Calibri"/>
                        </a:rPr>
                        <a:t>Gold</a:t>
                      </a:r>
                      <a:r>
                        <a:rPr lang="sk-SK" sz="1000" b="0" i="0" u="none" strike="noStrike">
                          <a:effectLst/>
                          <a:latin typeface="Calibri"/>
                        </a:rPr>
                        <a:t> XAU/EUR Rate FX </a:t>
                      </a:r>
                      <a:r>
                        <a:rPr lang="sk-SK" sz="1000" b="0" i="0" u="none" strike="noStrike" err="1">
                          <a:effectLst/>
                          <a:latin typeface="Calibri"/>
                        </a:rPr>
                        <a:t>Unhdg</a:t>
                      </a:r>
                      <a:r>
                        <a:rPr lang="sk-SK" sz="1000" b="0" i="0" u="none" strike="noStrike">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sk-SK" sz="1200" b="0" i="0" u="none" strike="noStrike">
                          <a:effectLst/>
                          <a:latin typeface="Calibri"/>
                        </a:rPr>
                        <a:t>13.0%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lvl="0" algn="ctr">
                        <a:buNone/>
                      </a:pPr>
                      <a:r>
                        <a:rPr lang="sk-SK" sz="1200" b="0" i="0" u="none" strike="noStrike" noProof="0">
                          <a:effectLst/>
                          <a:latin typeface="Calibri"/>
                        </a:rPr>
                        <a:t>13.0%</a:t>
                      </a:r>
                      <a:endParaRPr lang="en-US" sz="1200"/>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sk-SK" sz="1200" b="0" i="0" u="none" strike="noStrike">
                          <a:effectLst/>
                          <a:latin typeface="Calibri"/>
                        </a:rPr>
                        <a:t>1.500</a:t>
                      </a: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582206353"/>
                  </a:ext>
                </a:extLst>
              </a:tr>
            </a:tbl>
          </a:graphicData>
        </a:graphic>
      </p:graphicFrame>
    </p:spTree>
    <p:extLst>
      <p:ext uri="{BB962C8B-B14F-4D97-AF65-F5344CB8AC3E}">
        <p14:creationId xmlns:p14="http://schemas.microsoft.com/office/powerpoint/2010/main" val="3285892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838200" y="258353"/>
            <a:ext cx="10515600" cy="935038"/>
          </a:xfrm>
        </p:spPr>
        <p:txBody>
          <a:bodyPr/>
          <a:lstStyle/>
          <a:p>
            <a:r>
              <a:rPr lang="sk-SK" err="1"/>
              <a:t>Bootstrapping</a:t>
            </a:r>
            <a:endParaRPr lang="sk-SK"/>
          </a:p>
        </p:txBody>
      </p:sp>
      <p:sp>
        <p:nvSpPr>
          <p:cNvPr id="8" name="Footer Placeholder 7">
            <a:extLst>
              <a:ext uri="{FF2B5EF4-FFF2-40B4-BE49-F238E27FC236}">
                <a16:creationId xmlns:a16="http://schemas.microsoft.com/office/drawing/2014/main" id="{CCBE65F5-5A8F-4755-9709-DC935F48ED75}"/>
              </a:ext>
            </a:extLst>
          </p:cNvPr>
          <p:cNvSpPr>
            <a:spLocks noGrp="1"/>
          </p:cNvSpPr>
          <p:nvPr>
            <p:ph type="ftr" sz="quarter" idx="11"/>
          </p:nvPr>
        </p:nvSpPr>
        <p:spPr/>
        <p:txBody>
          <a:bodyPr/>
          <a:lstStyle/>
          <a:p>
            <a:r>
              <a:rPr lang="en-GB"/>
              <a:t>Status report SAA - September 2021</a:t>
            </a:r>
            <a:endParaRPr lang="sk-SK"/>
          </a:p>
        </p:txBody>
      </p:sp>
      <p:pic>
        <p:nvPicPr>
          <p:cNvPr id="1026" name="Picture 2" descr="Investment Portfolio Composition (% of Total Portfolio), by Type of... |  Download Table">
            <a:extLst>
              <a:ext uri="{FF2B5EF4-FFF2-40B4-BE49-F238E27FC236}">
                <a16:creationId xmlns:a16="http://schemas.microsoft.com/office/drawing/2014/main" id="{04C3DABC-74F9-4691-8505-A466AF6CF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552" y="3470389"/>
            <a:ext cx="1258181" cy="9634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55934F-5CC9-4A8F-905A-DD2FF6CB99D1}"/>
              </a:ext>
            </a:extLst>
          </p:cNvPr>
          <p:cNvSpPr txBox="1"/>
          <p:nvPr/>
        </p:nvSpPr>
        <p:spPr>
          <a:xfrm>
            <a:off x="1028631" y="2792717"/>
            <a:ext cx="1744022" cy="646331"/>
          </a:xfrm>
          <a:prstGeom prst="rect">
            <a:avLst/>
          </a:prstGeom>
          <a:noFill/>
        </p:spPr>
        <p:txBody>
          <a:bodyPr wrap="square" rtlCol="0">
            <a:spAutoFit/>
          </a:bodyPr>
          <a:lstStyle/>
          <a:p>
            <a:pPr algn="ctr"/>
            <a:r>
              <a:rPr lang="sk-SK"/>
              <a:t>200 mesačných výnosov</a:t>
            </a:r>
          </a:p>
        </p:txBody>
      </p:sp>
      <p:sp>
        <p:nvSpPr>
          <p:cNvPr id="6" name="Arrow: Right 5">
            <a:extLst>
              <a:ext uri="{FF2B5EF4-FFF2-40B4-BE49-F238E27FC236}">
                <a16:creationId xmlns:a16="http://schemas.microsoft.com/office/drawing/2014/main" id="{02AA1F16-3A33-4582-B665-D3462D298F95}"/>
              </a:ext>
            </a:extLst>
          </p:cNvPr>
          <p:cNvSpPr/>
          <p:nvPr/>
        </p:nvSpPr>
        <p:spPr>
          <a:xfrm>
            <a:off x="2675103" y="3853646"/>
            <a:ext cx="1449423"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1" name="TextBox 10">
            <a:extLst>
              <a:ext uri="{FF2B5EF4-FFF2-40B4-BE49-F238E27FC236}">
                <a16:creationId xmlns:a16="http://schemas.microsoft.com/office/drawing/2014/main" id="{7B9625B5-A1A8-452C-A00E-9D227D75E97E}"/>
              </a:ext>
            </a:extLst>
          </p:cNvPr>
          <p:cNvSpPr txBox="1"/>
          <p:nvPr/>
        </p:nvSpPr>
        <p:spPr>
          <a:xfrm>
            <a:off x="2458325" y="3525920"/>
            <a:ext cx="1744022" cy="369332"/>
          </a:xfrm>
          <a:prstGeom prst="rect">
            <a:avLst/>
          </a:prstGeom>
          <a:noFill/>
        </p:spPr>
        <p:txBody>
          <a:bodyPr wrap="square" rtlCol="0">
            <a:spAutoFit/>
          </a:bodyPr>
          <a:lstStyle/>
          <a:p>
            <a:pPr algn="ctr"/>
            <a:r>
              <a:rPr lang="sk-SK"/>
              <a:t>výber 12</a:t>
            </a:r>
          </a:p>
        </p:txBody>
      </p:sp>
      <p:sp>
        <p:nvSpPr>
          <p:cNvPr id="10" name="Rectangle 9">
            <a:extLst>
              <a:ext uri="{FF2B5EF4-FFF2-40B4-BE49-F238E27FC236}">
                <a16:creationId xmlns:a16="http://schemas.microsoft.com/office/drawing/2014/main" id="{2EAC5AF3-603F-4939-8DB2-B14BBAB4ADE8}"/>
              </a:ext>
            </a:extLst>
          </p:cNvPr>
          <p:cNvSpPr/>
          <p:nvPr/>
        </p:nvSpPr>
        <p:spPr>
          <a:xfrm>
            <a:off x="4341304" y="3710586"/>
            <a:ext cx="648984" cy="57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3" name="TextBox 12">
            <a:extLst>
              <a:ext uri="{FF2B5EF4-FFF2-40B4-BE49-F238E27FC236}">
                <a16:creationId xmlns:a16="http://schemas.microsoft.com/office/drawing/2014/main" id="{B9023171-D3C6-4D52-B795-1BD2E0AFC947}"/>
              </a:ext>
            </a:extLst>
          </p:cNvPr>
          <p:cNvSpPr txBox="1"/>
          <p:nvPr/>
        </p:nvSpPr>
        <p:spPr>
          <a:xfrm>
            <a:off x="3728048" y="3038370"/>
            <a:ext cx="1875495" cy="646331"/>
          </a:xfrm>
          <a:prstGeom prst="rect">
            <a:avLst/>
          </a:prstGeom>
          <a:noFill/>
        </p:spPr>
        <p:txBody>
          <a:bodyPr wrap="square" rtlCol="0">
            <a:spAutoFit/>
          </a:bodyPr>
          <a:lstStyle/>
          <a:p>
            <a:pPr algn="ctr"/>
            <a:r>
              <a:rPr lang="sk-SK"/>
              <a:t>1 ročný výnos</a:t>
            </a:r>
          </a:p>
          <a:p>
            <a:pPr algn="ctr"/>
            <a:r>
              <a:rPr lang="sk-SK"/>
              <a:t>portfólia</a:t>
            </a:r>
          </a:p>
        </p:txBody>
      </p:sp>
      <p:sp>
        <p:nvSpPr>
          <p:cNvPr id="14" name="Arrow: Right 13">
            <a:extLst>
              <a:ext uri="{FF2B5EF4-FFF2-40B4-BE49-F238E27FC236}">
                <a16:creationId xmlns:a16="http://schemas.microsoft.com/office/drawing/2014/main" id="{1A0D5714-2A72-485C-A6D0-D4BE8F51B1B1}"/>
              </a:ext>
            </a:extLst>
          </p:cNvPr>
          <p:cNvSpPr/>
          <p:nvPr/>
        </p:nvSpPr>
        <p:spPr>
          <a:xfrm>
            <a:off x="5207066" y="3895252"/>
            <a:ext cx="2273503"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5" name="TextBox 14">
            <a:extLst>
              <a:ext uri="{FF2B5EF4-FFF2-40B4-BE49-F238E27FC236}">
                <a16:creationId xmlns:a16="http://schemas.microsoft.com/office/drawing/2014/main" id="{C26BD33A-486D-49D0-9FB8-5221498C949F}"/>
              </a:ext>
            </a:extLst>
          </p:cNvPr>
          <p:cNvSpPr txBox="1"/>
          <p:nvPr/>
        </p:nvSpPr>
        <p:spPr>
          <a:xfrm>
            <a:off x="5354164" y="3184028"/>
            <a:ext cx="1744022" cy="646331"/>
          </a:xfrm>
          <a:prstGeom prst="rect">
            <a:avLst/>
          </a:prstGeom>
          <a:noFill/>
        </p:spPr>
        <p:txBody>
          <a:bodyPr wrap="square" rtlCol="0">
            <a:spAutoFit/>
          </a:bodyPr>
          <a:lstStyle/>
          <a:p>
            <a:pPr algn="ctr"/>
            <a:r>
              <a:rPr lang="sk-SK"/>
              <a:t>500 krát opakovanie</a:t>
            </a:r>
          </a:p>
        </p:txBody>
      </p:sp>
      <p:pic>
        <p:nvPicPr>
          <p:cNvPr id="16" name="Picture 2" descr="Investment Portfolio Composition (% of Total Portfolio), by Type of... |  Download Table">
            <a:extLst>
              <a:ext uri="{FF2B5EF4-FFF2-40B4-BE49-F238E27FC236}">
                <a16:creationId xmlns:a16="http://schemas.microsoft.com/office/drawing/2014/main" id="{2C37D134-CEEA-4CA0-B753-30ED416D4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912" y="2970263"/>
            <a:ext cx="1258181" cy="240359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DA56127-4D2B-400D-A7CF-859368EE96C2}"/>
              </a:ext>
            </a:extLst>
          </p:cNvPr>
          <p:cNvSpPr txBox="1"/>
          <p:nvPr/>
        </p:nvSpPr>
        <p:spPr>
          <a:xfrm>
            <a:off x="7377991" y="2260698"/>
            <a:ext cx="1744022" cy="646331"/>
          </a:xfrm>
          <a:prstGeom prst="rect">
            <a:avLst/>
          </a:prstGeom>
          <a:noFill/>
        </p:spPr>
        <p:txBody>
          <a:bodyPr wrap="square" rtlCol="0">
            <a:spAutoFit/>
          </a:bodyPr>
          <a:lstStyle/>
          <a:p>
            <a:pPr algn="ctr"/>
            <a:r>
              <a:rPr lang="sk-SK"/>
              <a:t>500 ročných výnosov</a:t>
            </a:r>
          </a:p>
        </p:txBody>
      </p:sp>
      <p:sp>
        <p:nvSpPr>
          <p:cNvPr id="18" name="Arrow: Right 17">
            <a:extLst>
              <a:ext uri="{FF2B5EF4-FFF2-40B4-BE49-F238E27FC236}">
                <a16:creationId xmlns:a16="http://schemas.microsoft.com/office/drawing/2014/main" id="{7FDC14C9-158F-4D94-9595-FA1C1F1B50AE}"/>
              </a:ext>
            </a:extLst>
          </p:cNvPr>
          <p:cNvSpPr/>
          <p:nvPr/>
        </p:nvSpPr>
        <p:spPr>
          <a:xfrm>
            <a:off x="9019436" y="3895252"/>
            <a:ext cx="912503"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19" name="Rectangle 18">
            <a:extLst>
              <a:ext uri="{FF2B5EF4-FFF2-40B4-BE49-F238E27FC236}">
                <a16:creationId xmlns:a16="http://schemas.microsoft.com/office/drawing/2014/main" id="{63B05E59-6BE0-45ED-B022-A6C9D915ED9A}"/>
              </a:ext>
            </a:extLst>
          </p:cNvPr>
          <p:cNvSpPr/>
          <p:nvPr/>
        </p:nvSpPr>
        <p:spPr>
          <a:xfrm>
            <a:off x="10111193" y="3746553"/>
            <a:ext cx="648984" cy="579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0" name="TextBox 19">
            <a:extLst>
              <a:ext uri="{FF2B5EF4-FFF2-40B4-BE49-F238E27FC236}">
                <a16:creationId xmlns:a16="http://schemas.microsoft.com/office/drawing/2014/main" id="{B98C2735-1D9F-4AE8-8FB5-81DD3B5C1A00}"/>
              </a:ext>
            </a:extLst>
          </p:cNvPr>
          <p:cNvSpPr txBox="1"/>
          <p:nvPr/>
        </p:nvSpPr>
        <p:spPr>
          <a:xfrm>
            <a:off x="9526455" y="2938296"/>
            <a:ext cx="1744022" cy="646331"/>
          </a:xfrm>
          <a:prstGeom prst="rect">
            <a:avLst/>
          </a:prstGeom>
          <a:noFill/>
        </p:spPr>
        <p:txBody>
          <a:bodyPr wrap="square" rtlCol="0">
            <a:spAutoFit/>
          </a:bodyPr>
          <a:lstStyle/>
          <a:p>
            <a:pPr algn="ctr"/>
            <a:r>
              <a:rPr lang="sk-SK"/>
              <a:t>1 </a:t>
            </a:r>
            <a:r>
              <a:rPr lang="sk-SK" err="1"/>
              <a:t>expected</a:t>
            </a:r>
            <a:r>
              <a:rPr lang="sk-SK"/>
              <a:t> </a:t>
            </a:r>
            <a:r>
              <a:rPr lang="sk-SK" err="1"/>
              <a:t>shortfall</a:t>
            </a:r>
            <a:endParaRPr lang="sk-SK"/>
          </a:p>
        </p:txBody>
      </p:sp>
      <p:sp>
        <p:nvSpPr>
          <p:cNvPr id="2" name="Slide Number Placeholder 1">
            <a:extLst>
              <a:ext uri="{FF2B5EF4-FFF2-40B4-BE49-F238E27FC236}">
                <a16:creationId xmlns:a16="http://schemas.microsoft.com/office/drawing/2014/main" id="{CC18EE81-7527-40BA-A9FF-5296AB5D5C84}"/>
              </a:ext>
            </a:extLst>
          </p:cNvPr>
          <p:cNvSpPr>
            <a:spLocks noGrp="1"/>
          </p:cNvSpPr>
          <p:nvPr>
            <p:ph type="sldNum" sz="quarter" idx="12"/>
          </p:nvPr>
        </p:nvSpPr>
        <p:spPr/>
        <p:txBody>
          <a:bodyPr/>
          <a:lstStyle/>
          <a:p>
            <a:fld id="{5DD979C4-B72D-9549-BD86-64D2882017CF}" type="slidenum">
              <a:rPr lang="sk-SK" smtClean="0"/>
              <a:pPr/>
              <a:t>41</a:t>
            </a:fld>
            <a:endParaRPr lang="sk-SK"/>
          </a:p>
        </p:txBody>
      </p:sp>
      <p:sp>
        <p:nvSpPr>
          <p:cNvPr id="22" name="TextBox 21">
            <a:extLst>
              <a:ext uri="{FF2B5EF4-FFF2-40B4-BE49-F238E27FC236}">
                <a16:creationId xmlns:a16="http://schemas.microsoft.com/office/drawing/2014/main" id="{72A30820-A861-4650-BE7A-7870F897C8EA}"/>
              </a:ext>
            </a:extLst>
          </p:cNvPr>
          <p:cNvSpPr txBox="1"/>
          <p:nvPr/>
        </p:nvSpPr>
        <p:spPr>
          <a:xfrm>
            <a:off x="1029506" y="4514493"/>
            <a:ext cx="1744022" cy="646331"/>
          </a:xfrm>
          <a:prstGeom prst="rect">
            <a:avLst/>
          </a:prstGeom>
          <a:noFill/>
        </p:spPr>
        <p:txBody>
          <a:bodyPr wrap="square" rtlCol="0">
            <a:spAutoFit/>
          </a:bodyPr>
          <a:lstStyle/>
          <a:p>
            <a:pPr algn="ctr"/>
            <a:r>
              <a:rPr lang="sk-SK"/>
              <a:t>Necelých 17 rokov</a:t>
            </a:r>
          </a:p>
        </p:txBody>
      </p:sp>
      <p:sp>
        <p:nvSpPr>
          <p:cNvPr id="21" name="TextBox 20">
            <a:extLst>
              <a:ext uri="{FF2B5EF4-FFF2-40B4-BE49-F238E27FC236}">
                <a16:creationId xmlns:a16="http://schemas.microsoft.com/office/drawing/2014/main" id="{700B1312-CBB0-4A32-A1E9-B112A7F65662}"/>
              </a:ext>
            </a:extLst>
          </p:cNvPr>
          <p:cNvSpPr txBox="1"/>
          <p:nvPr/>
        </p:nvSpPr>
        <p:spPr>
          <a:xfrm>
            <a:off x="645674" y="1060369"/>
            <a:ext cx="10207557" cy="11430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sk-SK" sz="2400"/>
              <a:t>Potrebujeme </a:t>
            </a:r>
            <a:r>
              <a:rPr lang="sk-SK" sz="2400" err="1"/>
              <a:t>Expected</a:t>
            </a:r>
            <a:r>
              <a:rPr lang="sk-SK" sz="2400"/>
              <a:t> </a:t>
            </a:r>
            <a:r>
              <a:rPr lang="sk-SK" sz="2400" err="1"/>
              <a:t>shortfall</a:t>
            </a:r>
            <a:r>
              <a:rPr lang="sk-SK" sz="2400"/>
              <a:t> namiesto </a:t>
            </a:r>
            <a:r>
              <a:rPr lang="en-US" sz="2400"/>
              <a:t>volatility</a:t>
            </a:r>
            <a:endParaRPr lang="sk-SK" sz="2400"/>
          </a:p>
          <a:p>
            <a:pPr marL="285750" indent="-285750">
              <a:lnSpc>
                <a:spcPct val="150000"/>
              </a:lnSpc>
              <a:buFont typeface="Arial" panose="020B0604020202020204" pitchFamily="34" charset="0"/>
              <a:buChar char="•"/>
            </a:pPr>
            <a:r>
              <a:rPr lang="sk-SK" sz="2400" err="1"/>
              <a:t>Expected</a:t>
            </a:r>
            <a:r>
              <a:rPr lang="sk-SK" sz="2400"/>
              <a:t> </a:t>
            </a:r>
            <a:r>
              <a:rPr lang="sk-SK" sz="2400" err="1"/>
              <a:t>shortfall</a:t>
            </a:r>
            <a:r>
              <a:rPr lang="sk-SK" sz="2400"/>
              <a:t> </a:t>
            </a:r>
            <a:r>
              <a:rPr lang="en-US" sz="2400"/>
              <a:t>- </a:t>
            </a:r>
            <a:r>
              <a:rPr lang="sk-SK" sz="2400"/>
              <a:t>ročný</a:t>
            </a:r>
          </a:p>
        </p:txBody>
      </p:sp>
    </p:spTree>
    <p:extLst>
      <p:ext uri="{BB962C8B-B14F-4D97-AF65-F5344CB8AC3E}">
        <p14:creationId xmlns:p14="http://schemas.microsoft.com/office/powerpoint/2010/main" val="333759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50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0" grpId="0" animBg="1"/>
      <p:bldP spid="13" grpId="0"/>
      <p:bldP spid="14" grpId="0" animBg="1"/>
      <p:bldP spid="15" grpId="0"/>
      <p:bldP spid="17" grpId="0"/>
      <p:bldP spid="18" grpId="0" animBg="1"/>
      <p:bldP spid="19" grpId="0" animBg="1"/>
      <p:bldP spid="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419E63AD-E668-4780-A810-07F3C8C4F549}"/>
              </a:ext>
            </a:extLst>
          </p:cNvPr>
          <p:cNvGraphicFramePr>
            <a:graphicFrameLocks/>
          </p:cNvGraphicFramePr>
          <p:nvPr/>
        </p:nvGraphicFramePr>
        <p:xfrm>
          <a:off x="0" y="3519854"/>
          <a:ext cx="12192000" cy="2887980"/>
        </p:xfrm>
        <a:graphic>
          <a:graphicData uri="http://schemas.openxmlformats.org/drawingml/2006/chart">
            <c:chart xmlns:c="http://schemas.openxmlformats.org/drawingml/2006/chart" xmlns:r="http://schemas.openxmlformats.org/officeDocument/2006/relationships" r:id="rId3"/>
          </a:graphicData>
        </a:graphic>
      </p:graphicFrame>
      <p:sp>
        <p:nvSpPr>
          <p:cNvPr id="6" name="Footer Placeholder 5">
            <a:extLst>
              <a:ext uri="{FF2B5EF4-FFF2-40B4-BE49-F238E27FC236}">
                <a16:creationId xmlns:a16="http://schemas.microsoft.com/office/drawing/2014/main" id="{9408604F-E4E9-4E7B-94AE-39197F0F00DB}"/>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FA4467AB-68AE-4D71-9EA7-0BC672CE2BC5}"/>
              </a:ext>
            </a:extLst>
          </p:cNvPr>
          <p:cNvSpPr>
            <a:spLocks noGrp="1"/>
          </p:cNvSpPr>
          <p:nvPr>
            <p:ph type="sldNum" sz="quarter" idx="12"/>
          </p:nvPr>
        </p:nvSpPr>
        <p:spPr/>
        <p:txBody>
          <a:bodyPr/>
          <a:lstStyle/>
          <a:p>
            <a:fld id="{5DD979C4-B72D-9549-BD86-64D2882017CF}" type="slidenum">
              <a:rPr lang="sk-SK" smtClean="0"/>
              <a:pPr/>
              <a:t>42</a:t>
            </a:fld>
            <a:endParaRPr lang="sk-SK"/>
          </a:p>
        </p:txBody>
      </p:sp>
      <p:sp>
        <p:nvSpPr>
          <p:cNvPr id="15" name="TextBox 14">
            <a:extLst>
              <a:ext uri="{FF2B5EF4-FFF2-40B4-BE49-F238E27FC236}">
                <a16:creationId xmlns:a16="http://schemas.microsoft.com/office/drawing/2014/main" id="{43AF2139-40AF-4739-896C-9BD4552EBBC6}"/>
              </a:ext>
            </a:extLst>
          </p:cNvPr>
          <p:cNvSpPr txBox="1"/>
          <p:nvPr/>
        </p:nvSpPr>
        <p:spPr>
          <a:xfrm>
            <a:off x="119813" y="2877011"/>
            <a:ext cx="11115877" cy="523220"/>
          </a:xfrm>
          <a:prstGeom prst="rect">
            <a:avLst/>
          </a:prstGeom>
          <a:noFill/>
        </p:spPr>
        <p:txBody>
          <a:bodyPr wrap="square" lIns="91440" tIns="45720" rIns="91440" bIns="45720" rtlCol="0" anchor="t">
            <a:spAutoFit/>
          </a:bodyPr>
          <a:lstStyle/>
          <a:p>
            <a:r>
              <a:rPr lang="en-US" sz="2000"/>
              <a:t>Nov</a:t>
            </a:r>
            <a:r>
              <a:rPr lang="sk-SK" sz="2000"/>
              <a:t>é investície 0,</a:t>
            </a:r>
            <a:r>
              <a:rPr lang="en-US" sz="2000"/>
              <a:t>3</a:t>
            </a:r>
            <a:r>
              <a:rPr lang="sk-SK" sz="2000"/>
              <a:t> mld. Eur</a:t>
            </a:r>
            <a:r>
              <a:rPr lang="en-US" sz="2000"/>
              <a:t> </a:t>
            </a:r>
            <a:r>
              <a:rPr lang="sk-SK" sz="2000" b="1"/>
              <a:t>+</a:t>
            </a:r>
            <a:r>
              <a:rPr lang="sk-SK" sz="2000"/>
              <a:t> súčet ohraničení 1</a:t>
            </a:r>
            <a:r>
              <a:rPr lang="en-US" sz="2000"/>
              <a:t>1</a:t>
            </a:r>
            <a:r>
              <a:rPr lang="sk-SK" sz="2000"/>
              <a:t>,</a:t>
            </a:r>
            <a:r>
              <a:rPr lang="en-US" sz="2000"/>
              <a:t>22</a:t>
            </a:r>
            <a:r>
              <a:rPr lang="sk-SK" sz="2000"/>
              <a:t> mld. eur</a:t>
            </a:r>
            <a:r>
              <a:rPr lang="en-US" sz="2000"/>
              <a:t> </a:t>
            </a:r>
            <a:r>
              <a:rPr lang="sk-SK" sz="2800" b="1"/>
              <a:t>=</a:t>
            </a:r>
            <a:r>
              <a:rPr lang="en-US" sz="2800" b="1"/>
              <a:t> </a:t>
            </a:r>
            <a:r>
              <a:rPr lang="sk-SK" sz="2000"/>
              <a:t>celkový objem 11,5</a:t>
            </a:r>
            <a:r>
              <a:rPr lang="en-US" sz="2000"/>
              <a:t>2</a:t>
            </a:r>
            <a:r>
              <a:rPr lang="sk-SK" sz="2000"/>
              <a:t> mld. eur </a:t>
            </a:r>
          </a:p>
        </p:txBody>
      </p:sp>
      <p:sp>
        <p:nvSpPr>
          <p:cNvPr id="8" name="Text Placeholder 2">
            <a:extLst>
              <a:ext uri="{FF2B5EF4-FFF2-40B4-BE49-F238E27FC236}">
                <a16:creationId xmlns:a16="http://schemas.microsoft.com/office/drawing/2014/main" id="{4008D586-4034-40F7-8954-05A13875BE08}"/>
              </a:ext>
            </a:extLst>
          </p:cNvPr>
          <p:cNvSpPr>
            <a:spLocks noGrp="1"/>
          </p:cNvSpPr>
          <p:nvPr>
            <p:ph type="body" sz="quarter" idx="13"/>
          </p:nvPr>
        </p:nvSpPr>
        <p:spPr>
          <a:xfrm>
            <a:off x="838200" y="200635"/>
            <a:ext cx="10515600" cy="935038"/>
          </a:xfrm>
        </p:spPr>
        <p:txBody>
          <a:bodyPr vert="horz" lIns="91440" tIns="45720" rIns="91440" bIns="45720" rtlCol="0" anchor="t">
            <a:normAutofit/>
          </a:bodyPr>
          <a:lstStyle/>
          <a:p>
            <a:r>
              <a:rPr lang="sk-SK" sz="3800" b="1">
                <a:latin typeface="+mn-lt"/>
                <a:ea typeface="Verdana"/>
              </a:rPr>
              <a:t>Príklad výpočtu v podmienkach NBS</a:t>
            </a:r>
            <a:endParaRPr lang="en-US"/>
          </a:p>
        </p:txBody>
      </p:sp>
      <p:sp>
        <p:nvSpPr>
          <p:cNvPr id="3" name="Action Button: Return 2">
            <a:hlinkClick r:id="rId4" action="ppaction://hlinksldjump" highlightClick="1"/>
            <a:extLst>
              <a:ext uri="{FF2B5EF4-FFF2-40B4-BE49-F238E27FC236}">
                <a16:creationId xmlns:a16="http://schemas.microsoft.com/office/drawing/2014/main" id="{706DB86A-C19D-4497-915C-2929AB4B35D8}"/>
              </a:ext>
            </a:extLst>
          </p:cNvPr>
          <p:cNvSpPr/>
          <p:nvPr/>
        </p:nvSpPr>
        <p:spPr>
          <a:xfrm>
            <a:off x="11656594" y="6171699"/>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AE393657-DC94-435B-B674-436D47A2CC0A}"/>
              </a:ext>
            </a:extLst>
          </p:cNvPr>
          <p:cNvPicPr>
            <a:picLocks noChangeAspect="1"/>
          </p:cNvPicPr>
          <p:nvPr/>
        </p:nvPicPr>
        <p:blipFill>
          <a:blip r:embed="rId5"/>
          <a:stretch>
            <a:fillRect/>
          </a:stretch>
        </p:blipFill>
        <p:spPr>
          <a:xfrm>
            <a:off x="371475" y="4048126"/>
            <a:ext cx="11685671" cy="182418"/>
          </a:xfrm>
          <a:prstGeom prst="rect">
            <a:avLst/>
          </a:prstGeom>
        </p:spPr>
      </p:pic>
      <p:sp>
        <p:nvSpPr>
          <p:cNvPr id="10" name="TextBox 9">
            <a:extLst>
              <a:ext uri="{FF2B5EF4-FFF2-40B4-BE49-F238E27FC236}">
                <a16:creationId xmlns:a16="http://schemas.microsoft.com/office/drawing/2014/main" id="{598578CE-8511-416D-9887-E819B99951D6}"/>
              </a:ext>
            </a:extLst>
          </p:cNvPr>
          <p:cNvSpPr txBox="1"/>
          <p:nvPr/>
        </p:nvSpPr>
        <p:spPr>
          <a:xfrm>
            <a:off x="4495800" y="3786516"/>
            <a:ext cx="3171825" cy="261610"/>
          </a:xfrm>
          <a:prstGeom prst="rect">
            <a:avLst/>
          </a:prstGeom>
          <a:noFill/>
        </p:spPr>
        <p:txBody>
          <a:bodyPr wrap="square" rtlCol="0">
            <a:spAutoFit/>
          </a:bodyPr>
          <a:lstStyle/>
          <a:p>
            <a:r>
              <a:rPr lang="sk-SK" sz="1100" b="1" err="1"/>
              <a:t>Expected</a:t>
            </a:r>
            <a:r>
              <a:rPr lang="sk-SK" sz="1100" b="1"/>
              <a:t> </a:t>
            </a:r>
            <a:r>
              <a:rPr lang="sk-SK" sz="1100" b="1" err="1"/>
              <a:t>shortfall</a:t>
            </a:r>
            <a:r>
              <a:rPr lang="sk-SK" sz="1100" b="1"/>
              <a:t> 95</a:t>
            </a:r>
            <a:r>
              <a:rPr lang="en-US" sz="1100" b="1"/>
              <a:t>% v mil. Eur (bez </a:t>
            </a:r>
            <a:r>
              <a:rPr lang="en-US" sz="1100" b="1" err="1"/>
              <a:t>vplyvu</a:t>
            </a:r>
            <a:r>
              <a:rPr lang="en-US" sz="1100" b="1"/>
              <a:t> </a:t>
            </a:r>
            <a:r>
              <a:rPr lang="en-US" sz="1100" b="1" err="1"/>
              <a:t>zlata</a:t>
            </a:r>
            <a:r>
              <a:rPr lang="en-US" sz="1100" b="1"/>
              <a:t>)</a:t>
            </a:r>
            <a:endParaRPr lang="sk-SK" sz="1100" b="1"/>
          </a:p>
        </p:txBody>
      </p:sp>
      <p:graphicFrame>
        <p:nvGraphicFramePr>
          <p:cNvPr id="5" name="Table 4">
            <a:extLst>
              <a:ext uri="{FF2B5EF4-FFF2-40B4-BE49-F238E27FC236}">
                <a16:creationId xmlns:a16="http://schemas.microsoft.com/office/drawing/2014/main" id="{C9831F2B-60F0-44AA-8932-36C78B0FF3C9}"/>
              </a:ext>
            </a:extLst>
          </p:cNvPr>
          <p:cNvGraphicFramePr>
            <a:graphicFrameLocks noGrp="1"/>
          </p:cNvGraphicFramePr>
          <p:nvPr>
            <p:extLst>
              <p:ext uri="{D42A27DB-BD31-4B8C-83A1-F6EECF244321}">
                <p14:modId xmlns:p14="http://schemas.microsoft.com/office/powerpoint/2010/main" val="1615617542"/>
              </p:ext>
            </p:extLst>
          </p:nvPr>
        </p:nvGraphicFramePr>
        <p:xfrm>
          <a:off x="3631163" y="1010816"/>
          <a:ext cx="4136728" cy="1733940"/>
        </p:xfrm>
        <a:graphic>
          <a:graphicData uri="http://schemas.openxmlformats.org/drawingml/2006/table">
            <a:tbl>
              <a:tblPr/>
              <a:tblGrid>
                <a:gridCol w="2523114">
                  <a:extLst>
                    <a:ext uri="{9D8B030D-6E8A-4147-A177-3AD203B41FA5}">
                      <a16:colId xmlns:a16="http://schemas.microsoft.com/office/drawing/2014/main" val="4040715660"/>
                    </a:ext>
                  </a:extLst>
                </a:gridCol>
                <a:gridCol w="454745">
                  <a:extLst>
                    <a:ext uri="{9D8B030D-6E8A-4147-A177-3AD203B41FA5}">
                      <a16:colId xmlns:a16="http://schemas.microsoft.com/office/drawing/2014/main" val="3944461491"/>
                    </a:ext>
                  </a:extLst>
                </a:gridCol>
                <a:gridCol w="454745">
                  <a:extLst>
                    <a:ext uri="{9D8B030D-6E8A-4147-A177-3AD203B41FA5}">
                      <a16:colId xmlns:a16="http://schemas.microsoft.com/office/drawing/2014/main" val="3207754165"/>
                    </a:ext>
                  </a:extLst>
                </a:gridCol>
                <a:gridCol w="704124">
                  <a:extLst>
                    <a:ext uri="{9D8B030D-6E8A-4147-A177-3AD203B41FA5}">
                      <a16:colId xmlns:a16="http://schemas.microsoft.com/office/drawing/2014/main" val="1742457467"/>
                    </a:ext>
                  </a:extLst>
                </a:gridCol>
              </a:tblGrid>
              <a:tr h="191143">
                <a:tc>
                  <a:txBody>
                    <a:bodyPr/>
                    <a:lstStyle/>
                    <a:p>
                      <a:pPr algn="l" fontAlgn="b"/>
                      <a:r>
                        <a:rPr lang="sk-SK" sz="1000" b="1" i="0" u="none" strike="noStrike">
                          <a:effectLst/>
                          <a:latin typeface="Calibri"/>
                        </a:rPr>
                        <a:t>Ohraničenia</a:t>
                      </a:r>
                    </a:p>
                  </a:txBody>
                  <a:tcPr marL="5990" marR="5990" marT="599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1000" b="1" i="0" u="none" strike="noStrike">
                          <a:effectLst/>
                          <a:latin typeface="Calibri"/>
                        </a:rPr>
                        <a:t>min</a:t>
                      </a:r>
                    </a:p>
                  </a:txBody>
                  <a:tcPr marL="5990" marR="5990" marT="599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1000" b="1" i="0" u="none" strike="noStrike">
                          <a:effectLst/>
                          <a:latin typeface="Calibri"/>
                        </a:rPr>
                        <a:t>max</a:t>
                      </a:r>
                    </a:p>
                  </a:txBody>
                  <a:tcPr marL="5990" marR="5990" marT="599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1000" b="1" i="0" u="none" strike="noStrike">
                          <a:effectLst/>
                          <a:latin typeface="Calibri"/>
                        </a:rPr>
                        <a:t>v mld.</a:t>
                      </a:r>
                    </a:p>
                  </a:txBody>
                  <a:tcPr marL="5990" marR="5990" marT="599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10741352"/>
                  </a:ext>
                </a:extLst>
              </a:tr>
              <a:tr h="191143">
                <a:tc>
                  <a:txBody>
                    <a:bodyPr/>
                    <a:lstStyle/>
                    <a:p>
                      <a:pPr algn="ctr" fontAlgn="ctr"/>
                      <a:r>
                        <a:rPr lang="sk-SK" sz="1000" b="0" i="0" u="none" strike="noStrike">
                          <a:solidFill>
                            <a:srgbClr val="FFFFFF"/>
                          </a:solidFill>
                          <a:effectLst/>
                          <a:latin typeface="Calibri"/>
                        </a:rPr>
                        <a:t>EM </a:t>
                      </a:r>
                      <a:r>
                        <a:rPr lang="sk-SK" sz="1000" b="0" i="0" u="none" strike="noStrike" err="1">
                          <a:solidFill>
                            <a:srgbClr val="FFFFFF"/>
                          </a:solidFill>
                          <a:effectLst/>
                          <a:latin typeface="Calibri"/>
                        </a:rPr>
                        <a:t>global</a:t>
                      </a:r>
                      <a:r>
                        <a:rPr lang="sk-SK" sz="1000" b="0" i="0" u="none" strike="noStrike">
                          <a:solidFill>
                            <a:srgbClr val="FFFFFF"/>
                          </a:solidFill>
                          <a:effectLst/>
                          <a:latin typeface="Calibri"/>
                        </a:rPr>
                        <a:t> IG </a:t>
                      </a:r>
                      <a:r>
                        <a:rPr lang="sk-SK" sz="1000" b="0" i="0" u="none" strike="noStrike" err="1">
                          <a:solidFill>
                            <a:srgbClr val="FFFFFF"/>
                          </a:solidFill>
                          <a:effectLst/>
                          <a:latin typeface="Calibri"/>
                        </a:rPr>
                        <a:t>Govt</a:t>
                      </a:r>
                      <a:r>
                        <a:rPr lang="sk-SK" sz="1000" b="0" i="0" u="none" strike="noStrike">
                          <a:solidFill>
                            <a:srgbClr val="FFFFFF"/>
                          </a:solidFill>
                          <a:effectLst/>
                          <a:latin typeface="Calibri"/>
                        </a:rPr>
                        <a:t> (JPM) FX </a:t>
                      </a:r>
                      <a:r>
                        <a:rPr lang="sk-SK" sz="1000" b="0" i="0" u="none" strike="noStrike" err="1">
                          <a:solidFill>
                            <a:srgbClr val="FFFFFF"/>
                          </a:solidFill>
                          <a:effectLst/>
                          <a:latin typeface="Calibri"/>
                        </a:rPr>
                        <a:t>Hdg</a:t>
                      </a:r>
                      <a:r>
                        <a:rPr lang="sk-SK" sz="1000" b="0" i="0" u="none" strike="noStrike">
                          <a:solidFill>
                            <a:srgbClr val="FFFFFF"/>
                          </a:solidFill>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480E"/>
                    </a:solidFill>
                  </a:tcPr>
                </a:tc>
                <a:tc>
                  <a:txBody>
                    <a:bodyPr/>
                    <a:lstStyle/>
                    <a:p>
                      <a:pPr algn="ctr" fontAlgn="ctr"/>
                      <a:r>
                        <a:rPr lang="sk-SK" sz="1200" b="0" i="0" u="none" strike="noStrike">
                          <a:solidFill>
                            <a:srgbClr val="FFFFFF"/>
                          </a:solidFill>
                          <a:effectLst/>
                          <a:latin typeface="Calibri"/>
                        </a:rPr>
                        <a:t>0.0%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480E"/>
                    </a:solidFill>
                  </a:tcPr>
                </a:tc>
                <a:tc>
                  <a:txBody>
                    <a:bodyPr/>
                    <a:lstStyle/>
                    <a:p>
                      <a:pPr algn="ctr" fontAlgn="ctr"/>
                      <a:endParaRPr lang="sk-SK" sz="1200" b="0" i="0" u="none" strike="noStrike">
                        <a:solidFill>
                          <a:srgbClr val="FFFFFF"/>
                        </a:solidFill>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480E"/>
                    </a:solidFill>
                  </a:tcPr>
                </a:tc>
                <a:tc>
                  <a:txBody>
                    <a:bodyPr/>
                    <a:lstStyle/>
                    <a:p>
                      <a:pPr algn="ctr" fontAlgn="ctr"/>
                      <a:endParaRPr lang="sk-SK" sz="1200" b="0" i="0" u="none" strike="noStrike">
                        <a:solidFill>
                          <a:srgbClr val="FFFFFF"/>
                        </a:solidFill>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480E"/>
                    </a:solidFill>
                  </a:tcPr>
                </a:tc>
                <a:extLst>
                  <a:ext uri="{0D108BD9-81ED-4DB2-BD59-A6C34878D82A}">
                    <a16:rowId xmlns:a16="http://schemas.microsoft.com/office/drawing/2014/main" val="842238920"/>
                  </a:ext>
                </a:extLst>
              </a:tr>
              <a:tr h="191143">
                <a:tc>
                  <a:txBody>
                    <a:bodyPr/>
                    <a:lstStyle/>
                    <a:p>
                      <a:pPr algn="ctr" fontAlgn="ctr"/>
                      <a:r>
                        <a:rPr lang="en-US" sz="1000" b="0" i="0" u="none" strike="noStrike">
                          <a:solidFill>
                            <a:srgbClr val="FFFFFF"/>
                          </a:solidFill>
                          <a:effectLst/>
                          <a:latin typeface="Calibri"/>
                        </a:rPr>
                        <a:t>US MBS (ICE) FX </a:t>
                      </a:r>
                      <a:r>
                        <a:rPr lang="en-US" sz="1000" b="0" i="0" u="none" strike="noStrike" err="1">
                          <a:solidFill>
                            <a:srgbClr val="FFFFFF"/>
                          </a:solidFill>
                          <a:effectLst/>
                          <a:latin typeface="Calibri"/>
                        </a:rPr>
                        <a:t>Hdg</a:t>
                      </a:r>
                      <a:r>
                        <a:rPr lang="en-US" sz="1000" b="0" i="0" u="none" strike="noStrike">
                          <a:solidFill>
                            <a:srgbClr val="FFFFFF"/>
                          </a:solidFill>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4478"/>
                    </a:solidFill>
                  </a:tcPr>
                </a:tc>
                <a:tc>
                  <a:txBody>
                    <a:bodyPr/>
                    <a:lstStyle/>
                    <a:p>
                      <a:pPr algn="ctr" fontAlgn="ctr"/>
                      <a:r>
                        <a:rPr lang="sk-SK" sz="1200" b="0" i="0" u="none" strike="noStrike">
                          <a:solidFill>
                            <a:srgbClr val="FFFFFF"/>
                          </a:solidFill>
                          <a:effectLst/>
                          <a:latin typeface="Calibri"/>
                        </a:rPr>
                        <a:t>0.0%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4478"/>
                    </a:solidFill>
                  </a:tcPr>
                </a:tc>
                <a:tc>
                  <a:txBody>
                    <a:bodyPr/>
                    <a:lstStyle/>
                    <a:p>
                      <a:pPr algn="ctr" fontAlgn="ctr"/>
                      <a:endParaRPr lang="sk-SK" sz="1200" b="0" i="0" u="none" strike="noStrike">
                        <a:solidFill>
                          <a:srgbClr val="FFFFFF"/>
                        </a:solidFill>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4478"/>
                    </a:solidFill>
                  </a:tcPr>
                </a:tc>
                <a:tc>
                  <a:txBody>
                    <a:bodyPr/>
                    <a:lstStyle/>
                    <a:p>
                      <a:pPr algn="ctr" fontAlgn="ctr"/>
                      <a:endParaRPr lang="sk-SK" sz="1200" b="0" i="0" u="none" strike="noStrike">
                        <a:solidFill>
                          <a:srgbClr val="FFFFFF"/>
                        </a:solidFill>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64478"/>
                    </a:solidFill>
                  </a:tcPr>
                </a:tc>
                <a:extLst>
                  <a:ext uri="{0D108BD9-81ED-4DB2-BD59-A6C34878D82A}">
                    <a16:rowId xmlns:a16="http://schemas.microsoft.com/office/drawing/2014/main" val="1089073922"/>
                  </a:ext>
                </a:extLst>
              </a:tr>
              <a:tr h="191143">
                <a:tc>
                  <a:txBody>
                    <a:bodyPr/>
                    <a:lstStyle/>
                    <a:p>
                      <a:pPr algn="ctr" fontAlgn="ctr"/>
                      <a:r>
                        <a:rPr lang="en-US" sz="1000" b="0" i="0" u="none" strike="noStrike">
                          <a:effectLst/>
                          <a:latin typeface="Calibri"/>
                        </a:rPr>
                        <a:t>US Inflation-Linked Govt (ICE) FX </a:t>
                      </a:r>
                      <a:r>
                        <a:rPr lang="en-US" sz="1000" b="0" i="0" u="none" strike="noStrike" err="1">
                          <a:effectLst/>
                          <a:latin typeface="Calibri"/>
                        </a:rPr>
                        <a:t>Hdg</a:t>
                      </a:r>
                      <a:r>
                        <a:rPr lang="en-US" sz="1000" b="0" i="0" u="none" strike="noStrike">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sk-SK" sz="1200" b="0" i="0" u="none" strike="noStrike">
                          <a:effectLst/>
                          <a:latin typeface="Calibri"/>
                        </a:rPr>
                        <a:t>0.0%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sk-SK" sz="1200" b="0" i="0" u="none" strike="noStrike">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sk-SK" sz="1200" b="0" i="0" u="none" strike="noStrike">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88899462"/>
                  </a:ext>
                </a:extLst>
              </a:tr>
              <a:tr h="191143">
                <a:tc>
                  <a:txBody>
                    <a:bodyPr/>
                    <a:lstStyle/>
                    <a:p>
                      <a:pPr algn="ctr" fontAlgn="ctr"/>
                      <a:r>
                        <a:rPr lang="en-US" sz="1000" b="0" i="0" u="none" strike="noStrike">
                          <a:effectLst/>
                          <a:latin typeface="Calibri"/>
                        </a:rPr>
                        <a:t>1-3 Year China Govt (ICE) FX </a:t>
                      </a:r>
                      <a:r>
                        <a:rPr lang="en-US" sz="1000" b="0" i="0" u="none" strike="noStrike" err="1">
                          <a:effectLst/>
                          <a:latin typeface="Calibri"/>
                        </a:rPr>
                        <a:t>Unhdg</a:t>
                      </a:r>
                      <a:r>
                        <a:rPr lang="en-US" sz="1000" b="0" i="0" u="none" strike="noStrike">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sk-SK" sz="1200" b="0" i="0" u="none" strike="noStrike">
                          <a:effectLst/>
                          <a:latin typeface="Calibri"/>
                        </a:rPr>
                        <a:t>2.6%</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endParaRPr lang="sk-SK" sz="1200" b="0" i="0" u="none" strike="noStrike">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sk-SK" sz="1200" b="0" i="0" u="none" strike="noStrike">
                          <a:effectLst/>
                          <a:latin typeface="Calibri"/>
                        </a:rPr>
                        <a:t>0.300</a:t>
                      </a: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22775953"/>
                  </a:ext>
                </a:extLst>
              </a:tr>
              <a:tr h="191143">
                <a:tc>
                  <a:txBody>
                    <a:bodyPr/>
                    <a:lstStyle/>
                    <a:p>
                      <a:pPr algn="ctr" fontAlgn="ctr"/>
                      <a:r>
                        <a:rPr lang="en-US" sz="1000" b="0" i="0" u="none" strike="noStrike">
                          <a:effectLst/>
                          <a:latin typeface="Calibri"/>
                        </a:rPr>
                        <a:t>World Equity (MSCI) FX </a:t>
                      </a:r>
                      <a:r>
                        <a:rPr lang="en-US" sz="1000" b="0" i="0" u="none" strike="noStrike" err="1">
                          <a:effectLst/>
                          <a:latin typeface="Calibri"/>
                        </a:rPr>
                        <a:t>Unhdg</a:t>
                      </a:r>
                      <a:r>
                        <a:rPr lang="en-US" sz="1000" b="0" i="0" u="none" strike="noStrike">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sk-SK" sz="1200" b="0" i="0" u="none" strike="noStrike">
                          <a:effectLst/>
                          <a:latin typeface="Calibri"/>
                        </a:rPr>
                        <a:t>3.0%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sk-SK" sz="1200" b="0" i="0" u="none" strike="noStrike">
                        <a:effectLst/>
                        <a:latin typeface="Calibri"/>
                      </a:endParaRP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sk-SK" sz="1200" b="0" i="0" u="none" strike="noStrike">
                          <a:effectLst/>
                          <a:latin typeface="Calibri"/>
                        </a:rPr>
                        <a:t>0.350</a:t>
                      </a: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057851535"/>
                  </a:ext>
                </a:extLst>
              </a:tr>
              <a:tr h="191143">
                <a:tc>
                  <a:txBody>
                    <a:bodyPr/>
                    <a:lstStyle/>
                    <a:p>
                      <a:pPr algn="ctr" fontAlgn="ctr"/>
                      <a:r>
                        <a:rPr lang="en-US" sz="1000" b="0" i="0" u="none" strike="noStrike">
                          <a:effectLst/>
                          <a:latin typeface="Calibri"/>
                        </a:rPr>
                        <a:t>1-5 Year Global Non-Sov (ICE) IR </a:t>
                      </a:r>
                      <a:r>
                        <a:rPr lang="en-US" sz="1000" b="0" i="0" u="none" strike="noStrike" err="1">
                          <a:effectLst/>
                          <a:latin typeface="Calibri"/>
                        </a:rPr>
                        <a:t>hdg</a:t>
                      </a:r>
                      <a:r>
                        <a:rPr lang="en-US" sz="1000" b="0" i="0" u="none" strike="noStrike">
                          <a:effectLst/>
                          <a:latin typeface="Calibri"/>
                        </a:rPr>
                        <a:t>. IRS</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sk-SK" sz="1200" b="0" i="0" u="none" strike="noStrike">
                          <a:effectLst/>
                          <a:latin typeface="Calibri"/>
                        </a:rPr>
                        <a:t>73.9%</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lvl="0" algn="ctr">
                        <a:buNone/>
                      </a:pPr>
                      <a:r>
                        <a:rPr lang="sk-SK" sz="1200" b="0" i="0" u="none" strike="noStrike" noProof="0">
                          <a:effectLst/>
                          <a:latin typeface="Calibri"/>
                        </a:rPr>
                        <a:t>73.9%</a:t>
                      </a:r>
                      <a:endParaRPr lang="en-US" sz="1200"/>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ctr" fontAlgn="ctr"/>
                      <a:r>
                        <a:rPr lang="sk-SK" sz="1200" b="0" i="0" u="none" strike="noStrike">
                          <a:effectLst/>
                          <a:latin typeface="Calibri"/>
                        </a:rPr>
                        <a:t>8.500</a:t>
                      </a: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3860987209"/>
                  </a:ext>
                </a:extLst>
              </a:tr>
              <a:tr h="191143">
                <a:tc>
                  <a:txBody>
                    <a:bodyPr/>
                    <a:lstStyle/>
                    <a:p>
                      <a:pPr algn="ctr" fontAlgn="ctr"/>
                      <a:r>
                        <a:rPr lang="en-US" sz="1000" b="0" i="0" u="none" strike="noStrike">
                          <a:effectLst/>
                          <a:latin typeface="Calibri"/>
                        </a:rPr>
                        <a:t>1-5 Year US Govt (ICE) FX </a:t>
                      </a:r>
                      <a:r>
                        <a:rPr lang="en-US" sz="1000" b="0" i="0" u="none" strike="noStrike" err="1">
                          <a:effectLst/>
                          <a:latin typeface="Calibri"/>
                        </a:rPr>
                        <a:t>Unhdg</a:t>
                      </a:r>
                      <a:r>
                        <a:rPr lang="en-US" sz="1000" b="0" i="0" u="none" strike="noStrike">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sk-SK" sz="1200" b="0" i="0" u="none" strike="noStrike">
                          <a:effectLst/>
                          <a:latin typeface="Calibri"/>
                        </a:rPr>
                        <a:t>5.0%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lvl="0" algn="ctr">
                        <a:buNone/>
                      </a:pPr>
                      <a:r>
                        <a:rPr lang="sk-SK" sz="1200" b="0" i="0" u="none" strike="noStrike" noProof="0">
                          <a:effectLst/>
                          <a:latin typeface="Calibri"/>
                        </a:rPr>
                        <a:t>5.0%</a:t>
                      </a:r>
                      <a:endParaRPr lang="en-US" sz="1200"/>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sk-SK" sz="1200" b="0" i="0" u="none" strike="noStrike">
                          <a:effectLst/>
                          <a:latin typeface="Calibri"/>
                        </a:rPr>
                        <a:t>0.570</a:t>
                      </a: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4184778309"/>
                  </a:ext>
                </a:extLst>
              </a:tr>
              <a:tr h="204796">
                <a:tc>
                  <a:txBody>
                    <a:bodyPr/>
                    <a:lstStyle/>
                    <a:p>
                      <a:pPr algn="ctr" fontAlgn="ctr"/>
                      <a:r>
                        <a:rPr lang="sk-SK" sz="1000" b="0" i="0" u="none" strike="noStrike" err="1">
                          <a:effectLst/>
                          <a:latin typeface="Calibri"/>
                        </a:rPr>
                        <a:t>Gold</a:t>
                      </a:r>
                      <a:r>
                        <a:rPr lang="sk-SK" sz="1000" b="0" i="0" u="none" strike="noStrike">
                          <a:effectLst/>
                          <a:latin typeface="Calibri"/>
                        </a:rPr>
                        <a:t> XAU/EUR Rate FX </a:t>
                      </a:r>
                      <a:r>
                        <a:rPr lang="sk-SK" sz="1000" b="0" i="0" u="none" strike="noStrike" err="1">
                          <a:effectLst/>
                          <a:latin typeface="Calibri"/>
                        </a:rPr>
                        <a:t>Unhdg</a:t>
                      </a:r>
                      <a:r>
                        <a:rPr lang="sk-SK" sz="1000" b="0" i="0" u="none" strike="noStrike">
                          <a:effectLst/>
                          <a:latin typeface="Calibri"/>
                        </a:rPr>
                        <a:t>.</a:t>
                      </a:r>
                    </a:p>
                  </a:txBody>
                  <a:tcPr marL="5990" marR="5990" marT="599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sk-SK" sz="1200" b="0" i="0" u="none" strike="noStrike">
                          <a:effectLst/>
                          <a:latin typeface="Calibri"/>
                        </a:rPr>
                        <a:t>13.0%</a:t>
                      </a:r>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lvl="0" algn="ctr">
                        <a:buNone/>
                      </a:pPr>
                      <a:r>
                        <a:rPr lang="sk-SK" sz="1200" b="0" i="0" u="none" strike="noStrike" noProof="0">
                          <a:effectLst/>
                          <a:latin typeface="Calibri"/>
                        </a:rPr>
                        <a:t>13.0%</a:t>
                      </a:r>
                      <a:endParaRPr lang="en-US" sz="1200"/>
                    </a:p>
                  </a:txBody>
                  <a:tcPr marL="5990" marR="5990" marT="5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sk-SK" sz="1200" b="0" i="0" u="none" strike="noStrike">
                          <a:effectLst/>
                          <a:latin typeface="Calibri"/>
                        </a:rPr>
                        <a:t>1.500</a:t>
                      </a:r>
                    </a:p>
                  </a:txBody>
                  <a:tcPr marL="5990" marR="5990" marT="599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582206353"/>
                  </a:ext>
                </a:extLst>
              </a:tr>
            </a:tbl>
          </a:graphicData>
        </a:graphic>
      </p:graphicFrame>
    </p:spTree>
    <p:extLst>
      <p:ext uri="{BB962C8B-B14F-4D97-AF65-F5344CB8AC3E}">
        <p14:creationId xmlns:p14="http://schemas.microsoft.com/office/powerpoint/2010/main" val="389412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F1C261BA-9EF0-4FCB-A0B0-D855C48D4C64}"/>
              </a:ext>
            </a:extLst>
          </p:cNvPr>
          <p:cNvSpPr>
            <a:spLocks noGrp="1"/>
          </p:cNvSpPr>
          <p:nvPr>
            <p:ph type="body" sz="quarter" idx="13"/>
          </p:nvPr>
        </p:nvSpPr>
        <p:spPr>
          <a:xfrm>
            <a:off x="838200" y="258353"/>
            <a:ext cx="10515600" cy="935038"/>
          </a:xfrm>
        </p:spPr>
        <p:txBody>
          <a:bodyPr/>
          <a:lstStyle/>
          <a:p>
            <a:r>
              <a:rPr lang="en-US"/>
              <a:t>Anal</a:t>
            </a:r>
            <a:r>
              <a:rPr lang="sk-SK" err="1"/>
              <a:t>ýza</a:t>
            </a:r>
            <a:r>
              <a:rPr lang="sk-SK"/>
              <a:t> 1 – zmena objemu nových investícií</a:t>
            </a:r>
          </a:p>
        </p:txBody>
      </p:sp>
      <p:sp>
        <p:nvSpPr>
          <p:cNvPr id="4" name="Footer Placeholder 3">
            <a:extLst>
              <a:ext uri="{FF2B5EF4-FFF2-40B4-BE49-F238E27FC236}">
                <a16:creationId xmlns:a16="http://schemas.microsoft.com/office/drawing/2014/main" id="{51252772-AB1E-4A4A-BE1A-842948C60960}"/>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E79AF050-E1CA-4D5D-A2FC-0DA498E20895}"/>
              </a:ext>
            </a:extLst>
          </p:cNvPr>
          <p:cNvSpPr>
            <a:spLocks noGrp="1"/>
          </p:cNvSpPr>
          <p:nvPr>
            <p:ph type="sldNum" sz="quarter" idx="12"/>
          </p:nvPr>
        </p:nvSpPr>
        <p:spPr/>
        <p:txBody>
          <a:bodyPr/>
          <a:lstStyle/>
          <a:p>
            <a:fld id="{5DD979C4-B72D-9549-BD86-64D2882017CF}" type="slidenum">
              <a:rPr lang="sk-SK" smtClean="0"/>
              <a:pPr/>
              <a:t>43</a:t>
            </a:fld>
            <a:endParaRPr lang="sk-SK"/>
          </a:p>
        </p:txBody>
      </p:sp>
      <p:pic>
        <p:nvPicPr>
          <p:cNvPr id="6" name="Picture 5">
            <a:extLst>
              <a:ext uri="{FF2B5EF4-FFF2-40B4-BE49-F238E27FC236}">
                <a16:creationId xmlns:a16="http://schemas.microsoft.com/office/drawing/2014/main" id="{D8536C19-357D-4725-8DA7-66166CEDB2FE}"/>
              </a:ext>
            </a:extLst>
          </p:cNvPr>
          <p:cNvPicPr>
            <a:picLocks noChangeAspect="1"/>
          </p:cNvPicPr>
          <p:nvPr/>
        </p:nvPicPr>
        <p:blipFill>
          <a:blip r:embed="rId3"/>
          <a:stretch>
            <a:fillRect/>
          </a:stretch>
        </p:blipFill>
        <p:spPr>
          <a:xfrm>
            <a:off x="622076" y="1050575"/>
            <a:ext cx="3200847" cy="5010849"/>
          </a:xfrm>
          <a:prstGeom prst="rect">
            <a:avLst/>
          </a:prstGeom>
        </p:spPr>
      </p:pic>
      <p:sp>
        <p:nvSpPr>
          <p:cNvPr id="10" name="Content Placeholder 3">
            <a:extLst>
              <a:ext uri="{FF2B5EF4-FFF2-40B4-BE49-F238E27FC236}">
                <a16:creationId xmlns:a16="http://schemas.microsoft.com/office/drawing/2014/main" id="{9ADD4C26-C063-4791-850B-C319A938F65F}"/>
              </a:ext>
            </a:extLst>
          </p:cNvPr>
          <p:cNvSpPr>
            <a:spLocks noGrp="1"/>
          </p:cNvSpPr>
          <p:nvPr>
            <p:ph sz="quarter" idx="14"/>
          </p:nvPr>
        </p:nvSpPr>
        <p:spPr>
          <a:xfrm>
            <a:off x="4314824" y="1050575"/>
            <a:ext cx="7038975" cy="4780730"/>
          </a:xfrm>
        </p:spPr>
        <p:txBody>
          <a:bodyPr vert="horz" lIns="91440" tIns="45720" rIns="91440" bIns="45720" rtlCol="0" anchor="t">
            <a:normAutofit/>
          </a:bodyPr>
          <a:lstStyle/>
          <a:p>
            <a:pPr marL="342900" indent="-342900">
              <a:lnSpc>
                <a:spcPct val="150000"/>
              </a:lnSpc>
              <a:buFont typeface="Arial" panose="020B0604020202020204" pitchFamily="34" charset="0"/>
              <a:buChar char="•"/>
            </a:pPr>
            <a:r>
              <a:rPr lang="sk-SK" sz="2000">
                <a:solidFill>
                  <a:schemeClr val="bg2"/>
                </a:solidFill>
              </a:rPr>
              <a:t>Modelový príklad – nové investície = 0,3mld. Eur</a:t>
            </a:r>
            <a:endParaRPr lang="en-US" sz="2000">
              <a:solidFill>
                <a:schemeClr val="bg2"/>
              </a:solidFill>
            </a:endParaRPr>
          </a:p>
          <a:p>
            <a:pPr marL="342900" indent="-342900">
              <a:lnSpc>
                <a:spcPct val="150000"/>
              </a:lnSpc>
              <a:buFont typeface="Arial" panose="020B0604020202020204" pitchFamily="34" charset="0"/>
              <a:buChar char="•"/>
            </a:pPr>
            <a:r>
              <a:rPr lang="sk-SK" sz="2000">
                <a:solidFill>
                  <a:schemeClr val="bg2"/>
                </a:solidFill>
              </a:rPr>
              <a:t>Možnosti navyšovania výnosu (a súčasne rizika):</a:t>
            </a:r>
            <a:endParaRPr lang="sk-SK" sz="2000">
              <a:solidFill>
                <a:schemeClr val="bg2"/>
              </a:solidFill>
              <a:cs typeface="Calibri"/>
            </a:endParaRPr>
          </a:p>
          <a:p>
            <a:pPr marL="800100" lvl="1" indent="-342900">
              <a:lnSpc>
                <a:spcPct val="150000"/>
              </a:lnSpc>
              <a:buFont typeface="Arial" panose="020B0604020202020204" pitchFamily="34" charset="0"/>
              <a:buChar char="•"/>
            </a:pPr>
            <a:r>
              <a:rPr lang="sk-SK" sz="2000">
                <a:solidFill>
                  <a:schemeClr val="bg2"/>
                </a:solidFill>
              </a:rPr>
              <a:t>Výber rizikovejšieho portfólia na efektívnej hranici</a:t>
            </a:r>
            <a:endParaRPr lang="sk-SK" sz="2000">
              <a:solidFill>
                <a:schemeClr val="bg2"/>
              </a:solidFill>
              <a:cs typeface="Calibri"/>
            </a:endParaRPr>
          </a:p>
          <a:p>
            <a:pPr marL="800100" lvl="1" indent="-342900">
              <a:lnSpc>
                <a:spcPct val="150000"/>
              </a:lnSpc>
              <a:buFont typeface="Arial" panose="020B0604020202020204" pitchFamily="34" charset="0"/>
              <a:buChar char="•"/>
            </a:pPr>
            <a:r>
              <a:rPr lang="sk-SK" sz="2000">
                <a:solidFill>
                  <a:schemeClr val="bg2"/>
                </a:solidFill>
              </a:rPr>
              <a:t>Zväčšenie objemu nových investícií</a:t>
            </a:r>
            <a:endParaRPr lang="sk-SK" sz="2000">
              <a:solidFill>
                <a:schemeClr val="bg2"/>
              </a:solidFill>
              <a:cs typeface="Calibri"/>
            </a:endParaRPr>
          </a:p>
          <a:p>
            <a:pPr marL="342900" indent="-342900">
              <a:lnSpc>
                <a:spcPct val="150000"/>
              </a:lnSpc>
              <a:buFont typeface="Arial" panose="020B0604020202020204" pitchFamily="34" charset="0"/>
              <a:buChar char="•"/>
            </a:pPr>
            <a:r>
              <a:rPr lang="sk-SK" sz="2000">
                <a:solidFill>
                  <a:schemeClr val="bg2"/>
                </a:solidFill>
              </a:rPr>
              <a:t>Simulácia objemu nových investícií od 0,25 do1,2 mld. eur</a:t>
            </a:r>
            <a:endParaRPr lang="sk-SK" sz="2000">
              <a:solidFill>
                <a:schemeClr val="bg2"/>
              </a:solidFill>
              <a:cs typeface="Calibri"/>
            </a:endParaRPr>
          </a:p>
          <a:p>
            <a:pPr lvl="1"/>
            <a:endParaRPr lang="sk-SK">
              <a:solidFill>
                <a:schemeClr val="bg2"/>
              </a:solidFill>
            </a:endParaRPr>
          </a:p>
        </p:txBody>
      </p:sp>
    </p:spTree>
    <p:extLst>
      <p:ext uri="{BB962C8B-B14F-4D97-AF65-F5344CB8AC3E}">
        <p14:creationId xmlns:p14="http://schemas.microsoft.com/office/powerpoint/2010/main" val="151178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fill="hold" nodeType="withEffect">
                                  <p:stCondLst>
                                    <p:cond delay="0"/>
                                  </p:stCondLst>
                                  <p:childTnLst>
                                    <p:animClr clrSpc="hsl" dir="cw">
                                      <p:cBhvr override="childStyle">
                                        <p:cTn id="6" dur="500" fill="hold"/>
                                        <p:tgtEl>
                                          <p:spTgt spid="10">
                                            <p:txEl>
                                              <p:pRg st="0" end="0"/>
                                            </p:txEl>
                                          </p:spTgt>
                                        </p:tgtEl>
                                        <p:attrNameLst>
                                          <p:attrName>style.color</p:attrName>
                                        </p:attrNameLst>
                                      </p:cBhvr>
                                      <p:by>
                                        <p:hsl h="0" s="-12549" l="-25098"/>
                                      </p:by>
                                    </p:animClr>
                                    <p:animClr clrSpc="hsl" dir="cw">
                                      <p:cBhvr>
                                        <p:cTn id="7" dur="500" fill="hold"/>
                                        <p:tgtEl>
                                          <p:spTgt spid="10">
                                            <p:txEl>
                                              <p:pRg st="0" end="0"/>
                                            </p:txEl>
                                          </p:spTgt>
                                        </p:tgtEl>
                                        <p:attrNameLst>
                                          <p:attrName>fillcolor</p:attrName>
                                        </p:attrNameLst>
                                      </p:cBhvr>
                                      <p:by>
                                        <p:hsl h="0" s="-12549" l="-25098"/>
                                      </p:by>
                                    </p:animClr>
                                    <p:animClr clrSpc="hsl" dir="cw">
                                      <p:cBhvr>
                                        <p:cTn id="8" dur="500" fill="hold"/>
                                        <p:tgtEl>
                                          <p:spTgt spid="10">
                                            <p:txEl>
                                              <p:pRg st="0" end="0"/>
                                            </p:txEl>
                                          </p:spTgt>
                                        </p:tgtEl>
                                        <p:attrNameLst>
                                          <p:attrName>stroke.color</p:attrName>
                                        </p:attrNameLst>
                                      </p:cBhvr>
                                      <p:by>
                                        <p:hsl h="0" s="-12549" l="-25098"/>
                                      </p:by>
                                    </p:animClr>
                                    <p:set>
                                      <p:cBhvr>
                                        <p:cTn id="9" dur="500" fill="hold"/>
                                        <p:tgtEl>
                                          <p:spTgt spid="10">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10">
                                            <p:txEl>
                                              <p:pRg st="1" end="1"/>
                                            </p:txEl>
                                          </p:spTgt>
                                        </p:tgtEl>
                                        <p:attrNameLst>
                                          <p:attrName>style.color</p:attrName>
                                        </p:attrNameLst>
                                      </p:cBhvr>
                                      <p:by>
                                        <p:hsl h="0" s="-12549" l="-25098"/>
                                      </p:by>
                                    </p:animClr>
                                    <p:animClr clrSpc="hsl" dir="cw">
                                      <p:cBhvr>
                                        <p:cTn id="14" dur="500" fill="hold"/>
                                        <p:tgtEl>
                                          <p:spTgt spid="10">
                                            <p:txEl>
                                              <p:pRg st="1" end="1"/>
                                            </p:txEl>
                                          </p:spTgt>
                                        </p:tgtEl>
                                        <p:attrNameLst>
                                          <p:attrName>fillcolor</p:attrName>
                                        </p:attrNameLst>
                                      </p:cBhvr>
                                      <p:by>
                                        <p:hsl h="0" s="-12549" l="-25098"/>
                                      </p:by>
                                    </p:animClr>
                                    <p:animClr clrSpc="hsl" dir="cw">
                                      <p:cBhvr>
                                        <p:cTn id="15" dur="500" fill="hold"/>
                                        <p:tgtEl>
                                          <p:spTgt spid="10">
                                            <p:txEl>
                                              <p:pRg st="1" end="1"/>
                                            </p:txEl>
                                          </p:spTgt>
                                        </p:tgtEl>
                                        <p:attrNameLst>
                                          <p:attrName>stroke.color</p:attrName>
                                        </p:attrNameLst>
                                      </p:cBhvr>
                                      <p:by>
                                        <p:hsl h="0" s="-12549" l="-25098"/>
                                      </p:by>
                                    </p:animClr>
                                    <p:set>
                                      <p:cBhvr>
                                        <p:cTn id="16" dur="500" fill="hold"/>
                                        <p:tgtEl>
                                          <p:spTgt spid="10">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10">
                                            <p:txEl>
                                              <p:pRg st="2" end="2"/>
                                            </p:txEl>
                                          </p:spTgt>
                                        </p:tgtEl>
                                        <p:attrNameLst>
                                          <p:attrName>style.color</p:attrName>
                                        </p:attrNameLst>
                                      </p:cBhvr>
                                      <p:by>
                                        <p:hsl h="0" s="-12549" l="-25098"/>
                                      </p:by>
                                    </p:animClr>
                                    <p:animClr clrSpc="hsl" dir="cw">
                                      <p:cBhvr>
                                        <p:cTn id="21" dur="500" fill="hold"/>
                                        <p:tgtEl>
                                          <p:spTgt spid="10">
                                            <p:txEl>
                                              <p:pRg st="2" end="2"/>
                                            </p:txEl>
                                          </p:spTgt>
                                        </p:tgtEl>
                                        <p:attrNameLst>
                                          <p:attrName>fillcolor</p:attrName>
                                        </p:attrNameLst>
                                      </p:cBhvr>
                                      <p:by>
                                        <p:hsl h="0" s="-12549" l="-25098"/>
                                      </p:by>
                                    </p:animClr>
                                    <p:animClr clrSpc="hsl" dir="cw">
                                      <p:cBhvr>
                                        <p:cTn id="22" dur="500" fill="hold"/>
                                        <p:tgtEl>
                                          <p:spTgt spid="10">
                                            <p:txEl>
                                              <p:pRg st="2" end="2"/>
                                            </p:txEl>
                                          </p:spTgt>
                                        </p:tgtEl>
                                        <p:attrNameLst>
                                          <p:attrName>stroke.color</p:attrName>
                                        </p:attrNameLst>
                                      </p:cBhvr>
                                      <p:by>
                                        <p:hsl h="0" s="-12549" l="-25098"/>
                                      </p:by>
                                    </p:animClr>
                                    <p:set>
                                      <p:cBhvr>
                                        <p:cTn id="23" dur="500" fill="hold"/>
                                        <p:tgtEl>
                                          <p:spTgt spid="10">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10">
                                            <p:txEl>
                                              <p:pRg st="3" end="3"/>
                                            </p:txEl>
                                          </p:spTgt>
                                        </p:tgtEl>
                                        <p:attrNameLst>
                                          <p:attrName>style.color</p:attrName>
                                        </p:attrNameLst>
                                      </p:cBhvr>
                                      <p:by>
                                        <p:hsl h="0" s="-12549" l="-25098"/>
                                      </p:by>
                                    </p:animClr>
                                    <p:animClr clrSpc="hsl" dir="cw">
                                      <p:cBhvr>
                                        <p:cTn id="28" dur="500" fill="hold"/>
                                        <p:tgtEl>
                                          <p:spTgt spid="10">
                                            <p:txEl>
                                              <p:pRg st="3" end="3"/>
                                            </p:txEl>
                                          </p:spTgt>
                                        </p:tgtEl>
                                        <p:attrNameLst>
                                          <p:attrName>fillcolor</p:attrName>
                                        </p:attrNameLst>
                                      </p:cBhvr>
                                      <p:by>
                                        <p:hsl h="0" s="-12549" l="-25098"/>
                                      </p:by>
                                    </p:animClr>
                                    <p:animClr clrSpc="hsl" dir="cw">
                                      <p:cBhvr>
                                        <p:cTn id="29" dur="500" fill="hold"/>
                                        <p:tgtEl>
                                          <p:spTgt spid="10">
                                            <p:txEl>
                                              <p:pRg st="3" end="3"/>
                                            </p:txEl>
                                          </p:spTgt>
                                        </p:tgtEl>
                                        <p:attrNameLst>
                                          <p:attrName>stroke.color</p:attrName>
                                        </p:attrNameLst>
                                      </p:cBhvr>
                                      <p:by>
                                        <p:hsl h="0" s="-12549" l="-25098"/>
                                      </p:by>
                                    </p:animClr>
                                    <p:set>
                                      <p:cBhvr>
                                        <p:cTn id="30" dur="500" fill="hold"/>
                                        <p:tgtEl>
                                          <p:spTgt spid="10">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nodeType="clickEffect">
                                  <p:stCondLst>
                                    <p:cond delay="0"/>
                                  </p:stCondLst>
                                  <p:childTnLst>
                                    <p:animClr clrSpc="hsl" dir="cw">
                                      <p:cBhvr override="childStyle">
                                        <p:cTn id="34" dur="500" fill="hold"/>
                                        <p:tgtEl>
                                          <p:spTgt spid="10">
                                            <p:txEl>
                                              <p:pRg st="4" end="4"/>
                                            </p:txEl>
                                          </p:spTgt>
                                        </p:tgtEl>
                                        <p:attrNameLst>
                                          <p:attrName>style.color</p:attrName>
                                        </p:attrNameLst>
                                      </p:cBhvr>
                                      <p:by>
                                        <p:hsl h="0" s="-12549" l="-25098"/>
                                      </p:by>
                                    </p:animClr>
                                    <p:animClr clrSpc="hsl" dir="cw">
                                      <p:cBhvr>
                                        <p:cTn id="35" dur="500" fill="hold"/>
                                        <p:tgtEl>
                                          <p:spTgt spid="10">
                                            <p:txEl>
                                              <p:pRg st="4" end="4"/>
                                            </p:txEl>
                                          </p:spTgt>
                                        </p:tgtEl>
                                        <p:attrNameLst>
                                          <p:attrName>fillcolor</p:attrName>
                                        </p:attrNameLst>
                                      </p:cBhvr>
                                      <p:by>
                                        <p:hsl h="0" s="-12549" l="-25098"/>
                                      </p:by>
                                    </p:animClr>
                                    <p:animClr clrSpc="hsl" dir="cw">
                                      <p:cBhvr>
                                        <p:cTn id="36" dur="500" fill="hold"/>
                                        <p:tgtEl>
                                          <p:spTgt spid="10">
                                            <p:txEl>
                                              <p:pRg st="4" end="4"/>
                                            </p:txEl>
                                          </p:spTgt>
                                        </p:tgtEl>
                                        <p:attrNameLst>
                                          <p:attrName>stroke.color</p:attrName>
                                        </p:attrNameLst>
                                      </p:cBhvr>
                                      <p:by>
                                        <p:hsl h="0" s="-12549" l="-25098"/>
                                      </p:by>
                                    </p:animClr>
                                    <p:set>
                                      <p:cBhvr>
                                        <p:cTn id="37" dur="500" fill="hold"/>
                                        <p:tgtEl>
                                          <p:spTgt spid="10">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F3857B2-6AB8-43CA-BBD0-B986BF1CE121}"/>
              </a:ext>
            </a:extLst>
          </p:cNvPr>
          <p:cNvGraphicFramePr>
            <a:graphicFrameLocks noGrp="1"/>
          </p:cNvGraphicFramePr>
          <p:nvPr>
            <p:extLst>
              <p:ext uri="{D42A27DB-BD31-4B8C-83A1-F6EECF244321}">
                <p14:modId xmlns:p14="http://schemas.microsoft.com/office/powerpoint/2010/main" val="2213826817"/>
              </p:ext>
            </p:extLst>
          </p:nvPr>
        </p:nvGraphicFramePr>
        <p:xfrm>
          <a:off x="0" y="1567543"/>
          <a:ext cx="12192020" cy="4391130"/>
        </p:xfrm>
        <a:graphic>
          <a:graphicData uri="http://schemas.openxmlformats.org/drawingml/2006/table">
            <a:tbl>
              <a:tblPr/>
              <a:tblGrid>
                <a:gridCol w="166116">
                  <a:extLst>
                    <a:ext uri="{9D8B030D-6E8A-4147-A177-3AD203B41FA5}">
                      <a16:colId xmlns:a16="http://schemas.microsoft.com/office/drawing/2014/main" val="4277564012"/>
                    </a:ext>
                  </a:extLst>
                </a:gridCol>
                <a:gridCol w="239944">
                  <a:extLst>
                    <a:ext uri="{9D8B030D-6E8A-4147-A177-3AD203B41FA5}">
                      <a16:colId xmlns:a16="http://schemas.microsoft.com/office/drawing/2014/main" val="3480744790"/>
                    </a:ext>
                  </a:extLst>
                </a:gridCol>
                <a:gridCol w="227639">
                  <a:extLst>
                    <a:ext uri="{9D8B030D-6E8A-4147-A177-3AD203B41FA5}">
                      <a16:colId xmlns:a16="http://schemas.microsoft.com/office/drawing/2014/main" val="497161760"/>
                    </a:ext>
                  </a:extLst>
                </a:gridCol>
                <a:gridCol w="227639">
                  <a:extLst>
                    <a:ext uri="{9D8B030D-6E8A-4147-A177-3AD203B41FA5}">
                      <a16:colId xmlns:a16="http://schemas.microsoft.com/office/drawing/2014/main" val="3351437374"/>
                    </a:ext>
                  </a:extLst>
                </a:gridCol>
                <a:gridCol w="227639">
                  <a:extLst>
                    <a:ext uri="{9D8B030D-6E8A-4147-A177-3AD203B41FA5}">
                      <a16:colId xmlns:a16="http://schemas.microsoft.com/office/drawing/2014/main" val="3674393258"/>
                    </a:ext>
                  </a:extLst>
                </a:gridCol>
                <a:gridCol w="227639">
                  <a:extLst>
                    <a:ext uri="{9D8B030D-6E8A-4147-A177-3AD203B41FA5}">
                      <a16:colId xmlns:a16="http://schemas.microsoft.com/office/drawing/2014/main" val="2995077615"/>
                    </a:ext>
                  </a:extLst>
                </a:gridCol>
                <a:gridCol w="227639">
                  <a:extLst>
                    <a:ext uri="{9D8B030D-6E8A-4147-A177-3AD203B41FA5}">
                      <a16:colId xmlns:a16="http://schemas.microsoft.com/office/drawing/2014/main" val="1032580634"/>
                    </a:ext>
                  </a:extLst>
                </a:gridCol>
                <a:gridCol w="227639">
                  <a:extLst>
                    <a:ext uri="{9D8B030D-6E8A-4147-A177-3AD203B41FA5}">
                      <a16:colId xmlns:a16="http://schemas.microsoft.com/office/drawing/2014/main" val="2372700269"/>
                    </a:ext>
                  </a:extLst>
                </a:gridCol>
                <a:gridCol w="227639">
                  <a:extLst>
                    <a:ext uri="{9D8B030D-6E8A-4147-A177-3AD203B41FA5}">
                      <a16:colId xmlns:a16="http://schemas.microsoft.com/office/drawing/2014/main" val="2470151910"/>
                    </a:ext>
                  </a:extLst>
                </a:gridCol>
                <a:gridCol w="227639">
                  <a:extLst>
                    <a:ext uri="{9D8B030D-6E8A-4147-A177-3AD203B41FA5}">
                      <a16:colId xmlns:a16="http://schemas.microsoft.com/office/drawing/2014/main" val="3045952524"/>
                    </a:ext>
                  </a:extLst>
                </a:gridCol>
                <a:gridCol w="227639">
                  <a:extLst>
                    <a:ext uri="{9D8B030D-6E8A-4147-A177-3AD203B41FA5}">
                      <a16:colId xmlns:a16="http://schemas.microsoft.com/office/drawing/2014/main" val="2244702145"/>
                    </a:ext>
                  </a:extLst>
                </a:gridCol>
                <a:gridCol w="227639">
                  <a:extLst>
                    <a:ext uri="{9D8B030D-6E8A-4147-A177-3AD203B41FA5}">
                      <a16:colId xmlns:a16="http://schemas.microsoft.com/office/drawing/2014/main" val="3397814464"/>
                    </a:ext>
                  </a:extLst>
                </a:gridCol>
                <a:gridCol w="227639">
                  <a:extLst>
                    <a:ext uri="{9D8B030D-6E8A-4147-A177-3AD203B41FA5}">
                      <a16:colId xmlns:a16="http://schemas.microsoft.com/office/drawing/2014/main" val="2822087489"/>
                    </a:ext>
                  </a:extLst>
                </a:gridCol>
                <a:gridCol w="227639">
                  <a:extLst>
                    <a:ext uri="{9D8B030D-6E8A-4147-A177-3AD203B41FA5}">
                      <a16:colId xmlns:a16="http://schemas.microsoft.com/office/drawing/2014/main" val="1547305566"/>
                    </a:ext>
                  </a:extLst>
                </a:gridCol>
                <a:gridCol w="227639">
                  <a:extLst>
                    <a:ext uri="{9D8B030D-6E8A-4147-A177-3AD203B41FA5}">
                      <a16:colId xmlns:a16="http://schemas.microsoft.com/office/drawing/2014/main" val="3682220324"/>
                    </a:ext>
                  </a:extLst>
                </a:gridCol>
                <a:gridCol w="227639">
                  <a:extLst>
                    <a:ext uri="{9D8B030D-6E8A-4147-A177-3AD203B41FA5}">
                      <a16:colId xmlns:a16="http://schemas.microsoft.com/office/drawing/2014/main" val="3568277062"/>
                    </a:ext>
                  </a:extLst>
                </a:gridCol>
                <a:gridCol w="227639">
                  <a:extLst>
                    <a:ext uri="{9D8B030D-6E8A-4147-A177-3AD203B41FA5}">
                      <a16:colId xmlns:a16="http://schemas.microsoft.com/office/drawing/2014/main" val="2486918017"/>
                    </a:ext>
                  </a:extLst>
                </a:gridCol>
                <a:gridCol w="227639">
                  <a:extLst>
                    <a:ext uri="{9D8B030D-6E8A-4147-A177-3AD203B41FA5}">
                      <a16:colId xmlns:a16="http://schemas.microsoft.com/office/drawing/2014/main" val="2937423601"/>
                    </a:ext>
                  </a:extLst>
                </a:gridCol>
                <a:gridCol w="227639">
                  <a:extLst>
                    <a:ext uri="{9D8B030D-6E8A-4147-A177-3AD203B41FA5}">
                      <a16:colId xmlns:a16="http://schemas.microsoft.com/office/drawing/2014/main" val="2073645963"/>
                    </a:ext>
                  </a:extLst>
                </a:gridCol>
                <a:gridCol w="227639">
                  <a:extLst>
                    <a:ext uri="{9D8B030D-6E8A-4147-A177-3AD203B41FA5}">
                      <a16:colId xmlns:a16="http://schemas.microsoft.com/office/drawing/2014/main" val="2125267795"/>
                    </a:ext>
                  </a:extLst>
                </a:gridCol>
                <a:gridCol w="227639">
                  <a:extLst>
                    <a:ext uri="{9D8B030D-6E8A-4147-A177-3AD203B41FA5}">
                      <a16:colId xmlns:a16="http://schemas.microsoft.com/office/drawing/2014/main" val="2366116978"/>
                    </a:ext>
                  </a:extLst>
                </a:gridCol>
                <a:gridCol w="227639">
                  <a:extLst>
                    <a:ext uri="{9D8B030D-6E8A-4147-A177-3AD203B41FA5}">
                      <a16:colId xmlns:a16="http://schemas.microsoft.com/office/drawing/2014/main" val="448470285"/>
                    </a:ext>
                  </a:extLst>
                </a:gridCol>
                <a:gridCol w="227639">
                  <a:extLst>
                    <a:ext uri="{9D8B030D-6E8A-4147-A177-3AD203B41FA5}">
                      <a16:colId xmlns:a16="http://schemas.microsoft.com/office/drawing/2014/main" val="3399456159"/>
                    </a:ext>
                  </a:extLst>
                </a:gridCol>
                <a:gridCol w="227639">
                  <a:extLst>
                    <a:ext uri="{9D8B030D-6E8A-4147-A177-3AD203B41FA5}">
                      <a16:colId xmlns:a16="http://schemas.microsoft.com/office/drawing/2014/main" val="2125651740"/>
                    </a:ext>
                  </a:extLst>
                </a:gridCol>
                <a:gridCol w="227639">
                  <a:extLst>
                    <a:ext uri="{9D8B030D-6E8A-4147-A177-3AD203B41FA5}">
                      <a16:colId xmlns:a16="http://schemas.microsoft.com/office/drawing/2014/main" val="146444616"/>
                    </a:ext>
                  </a:extLst>
                </a:gridCol>
                <a:gridCol w="227639">
                  <a:extLst>
                    <a:ext uri="{9D8B030D-6E8A-4147-A177-3AD203B41FA5}">
                      <a16:colId xmlns:a16="http://schemas.microsoft.com/office/drawing/2014/main" val="2140302315"/>
                    </a:ext>
                  </a:extLst>
                </a:gridCol>
                <a:gridCol w="227639">
                  <a:extLst>
                    <a:ext uri="{9D8B030D-6E8A-4147-A177-3AD203B41FA5}">
                      <a16:colId xmlns:a16="http://schemas.microsoft.com/office/drawing/2014/main" val="1931260490"/>
                    </a:ext>
                  </a:extLst>
                </a:gridCol>
                <a:gridCol w="227639">
                  <a:extLst>
                    <a:ext uri="{9D8B030D-6E8A-4147-A177-3AD203B41FA5}">
                      <a16:colId xmlns:a16="http://schemas.microsoft.com/office/drawing/2014/main" val="2689455577"/>
                    </a:ext>
                  </a:extLst>
                </a:gridCol>
                <a:gridCol w="227639">
                  <a:extLst>
                    <a:ext uri="{9D8B030D-6E8A-4147-A177-3AD203B41FA5}">
                      <a16:colId xmlns:a16="http://schemas.microsoft.com/office/drawing/2014/main" val="2490605373"/>
                    </a:ext>
                  </a:extLst>
                </a:gridCol>
                <a:gridCol w="227639">
                  <a:extLst>
                    <a:ext uri="{9D8B030D-6E8A-4147-A177-3AD203B41FA5}">
                      <a16:colId xmlns:a16="http://schemas.microsoft.com/office/drawing/2014/main" val="3662872453"/>
                    </a:ext>
                  </a:extLst>
                </a:gridCol>
                <a:gridCol w="227639">
                  <a:extLst>
                    <a:ext uri="{9D8B030D-6E8A-4147-A177-3AD203B41FA5}">
                      <a16:colId xmlns:a16="http://schemas.microsoft.com/office/drawing/2014/main" val="3929624209"/>
                    </a:ext>
                  </a:extLst>
                </a:gridCol>
                <a:gridCol w="227639">
                  <a:extLst>
                    <a:ext uri="{9D8B030D-6E8A-4147-A177-3AD203B41FA5}">
                      <a16:colId xmlns:a16="http://schemas.microsoft.com/office/drawing/2014/main" val="3312308883"/>
                    </a:ext>
                  </a:extLst>
                </a:gridCol>
                <a:gridCol w="227639">
                  <a:extLst>
                    <a:ext uri="{9D8B030D-6E8A-4147-A177-3AD203B41FA5}">
                      <a16:colId xmlns:a16="http://schemas.microsoft.com/office/drawing/2014/main" val="3018370314"/>
                    </a:ext>
                  </a:extLst>
                </a:gridCol>
                <a:gridCol w="227639">
                  <a:extLst>
                    <a:ext uri="{9D8B030D-6E8A-4147-A177-3AD203B41FA5}">
                      <a16:colId xmlns:a16="http://schemas.microsoft.com/office/drawing/2014/main" val="1623009983"/>
                    </a:ext>
                  </a:extLst>
                </a:gridCol>
                <a:gridCol w="227639">
                  <a:extLst>
                    <a:ext uri="{9D8B030D-6E8A-4147-A177-3AD203B41FA5}">
                      <a16:colId xmlns:a16="http://schemas.microsoft.com/office/drawing/2014/main" val="963608478"/>
                    </a:ext>
                  </a:extLst>
                </a:gridCol>
                <a:gridCol w="227639">
                  <a:extLst>
                    <a:ext uri="{9D8B030D-6E8A-4147-A177-3AD203B41FA5}">
                      <a16:colId xmlns:a16="http://schemas.microsoft.com/office/drawing/2014/main" val="1655281545"/>
                    </a:ext>
                  </a:extLst>
                </a:gridCol>
                <a:gridCol w="227639">
                  <a:extLst>
                    <a:ext uri="{9D8B030D-6E8A-4147-A177-3AD203B41FA5}">
                      <a16:colId xmlns:a16="http://schemas.microsoft.com/office/drawing/2014/main" val="2118405867"/>
                    </a:ext>
                  </a:extLst>
                </a:gridCol>
                <a:gridCol w="227639">
                  <a:extLst>
                    <a:ext uri="{9D8B030D-6E8A-4147-A177-3AD203B41FA5}">
                      <a16:colId xmlns:a16="http://schemas.microsoft.com/office/drawing/2014/main" val="4070485712"/>
                    </a:ext>
                  </a:extLst>
                </a:gridCol>
                <a:gridCol w="227639">
                  <a:extLst>
                    <a:ext uri="{9D8B030D-6E8A-4147-A177-3AD203B41FA5}">
                      <a16:colId xmlns:a16="http://schemas.microsoft.com/office/drawing/2014/main" val="996730548"/>
                    </a:ext>
                  </a:extLst>
                </a:gridCol>
                <a:gridCol w="227639">
                  <a:extLst>
                    <a:ext uri="{9D8B030D-6E8A-4147-A177-3AD203B41FA5}">
                      <a16:colId xmlns:a16="http://schemas.microsoft.com/office/drawing/2014/main" val="532952626"/>
                    </a:ext>
                  </a:extLst>
                </a:gridCol>
                <a:gridCol w="227639">
                  <a:extLst>
                    <a:ext uri="{9D8B030D-6E8A-4147-A177-3AD203B41FA5}">
                      <a16:colId xmlns:a16="http://schemas.microsoft.com/office/drawing/2014/main" val="130175182"/>
                    </a:ext>
                  </a:extLst>
                </a:gridCol>
                <a:gridCol w="227639">
                  <a:extLst>
                    <a:ext uri="{9D8B030D-6E8A-4147-A177-3AD203B41FA5}">
                      <a16:colId xmlns:a16="http://schemas.microsoft.com/office/drawing/2014/main" val="132600527"/>
                    </a:ext>
                  </a:extLst>
                </a:gridCol>
                <a:gridCol w="227639">
                  <a:extLst>
                    <a:ext uri="{9D8B030D-6E8A-4147-A177-3AD203B41FA5}">
                      <a16:colId xmlns:a16="http://schemas.microsoft.com/office/drawing/2014/main" val="3259650154"/>
                    </a:ext>
                  </a:extLst>
                </a:gridCol>
                <a:gridCol w="227639">
                  <a:extLst>
                    <a:ext uri="{9D8B030D-6E8A-4147-A177-3AD203B41FA5}">
                      <a16:colId xmlns:a16="http://schemas.microsoft.com/office/drawing/2014/main" val="2570178131"/>
                    </a:ext>
                  </a:extLst>
                </a:gridCol>
                <a:gridCol w="227639">
                  <a:extLst>
                    <a:ext uri="{9D8B030D-6E8A-4147-A177-3AD203B41FA5}">
                      <a16:colId xmlns:a16="http://schemas.microsoft.com/office/drawing/2014/main" val="4247629490"/>
                    </a:ext>
                  </a:extLst>
                </a:gridCol>
                <a:gridCol w="227639">
                  <a:extLst>
                    <a:ext uri="{9D8B030D-6E8A-4147-A177-3AD203B41FA5}">
                      <a16:colId xmlns:a16="http://schemas.microsoft.com/office/drawing/2014/main" val="864671198"/>
                    </a:ext>
                  </a:extLst>
                </a:gridCol>
                <a:gridCol w="227639">
                  <a:extLst>
                    <a:ext uri="{9D8B030D-6E8A-4147-A177-3AD203B41FA5}">
                      <a16:colId xmlns:a16="http://schemas.microsoft.com/office/drawing/2014/main" val="1043283483"/>
                    </a:ext>
                  </a:extLst>
                </a:gridCol>
                <a:gridCol w="227639">
                  <a:extLst>
                    <a:ext uri="{9D8B030D-6E8A-4147-A177-3AD203B41FA5}">
                      <a16:colId xmlns:a16="http://schemas.microsoft.com/office/drawing/2014/main" val="886158705"/>
                    </a:ext>
                  </a:extLst>
                </a:gridCol>
                <a:gridCol w="227639">
                  <a:extLst>
                    <a:ext uri="{9D8B030D-6E8A-4147-A177-3AD203B41FA5}">
                      <a16:colId xmlns:a16="http://schemas.microsoft.com/office/drawing/2014/main" val="783539855"/>
                    </a:ext>
                  </a:extLst>
                </a:gridCol>
                <a:gridCol w="227639">
                  <a:extLst>
                    <a:ext uri="{9D8B030D-6E8A-4147-A177-3AD203B41FA5}">
                      <a16:colId xmlns:a16="http://schemas.microsoft.com/office/drawing/2014/main" val="1021948359"/>
                    </a:ext>
                  </a:extLst>
                </a:gridCol>
                <a:gridCol w="227639">
                  <a:extLst>
                    <a:ext uri="{9D8B030D-6E8A-4147-A177-3AD203B41FA5}">
                      <a16:colId xmlns:a16="http://schemas.microsoft.com/office/drawing/2014/main" val="1812008591"/>
                    </a:ext>
                  </a:extLst>
                </a:gridCol>
                <a:gridCol w="227639">
                  <a:extLst>
                    <a:ext uri="{9D8B030D-6E8A-4147-A177-3AD203B41FA5}">
                      <a16:colId xmlns:a16="http://schemas.microsoft.com/office/drawing/2014/main" val="805676511"/>
                    </a:ext>
                  </a:extLst>
                </a:gridCol>
                <a:gridCol w="237894">
                  <a:extLst>
                    <a:ext uri="{9D8B030D-6E8A-4147-A177-3AD203B41FA5}">
                      <a16:colId xmlns:a16="http://schemas.microsoft.com/office/drawing/2014/main" val="3043111781"/>
                    </a:ext>
                  </a:extLst>
                </a:gridCol>
                <a:gridCol w="166116">
                  <a:extLst>
                    <a:ext uri="{9D8B030D-6E8A-4147-A177-3AD203B41FA5}">
                      <a16:colId xmlns:a16="http://schemas.microsoft.com/office/drawing/2014/main" val="2939908614"/>
                    </a:ext>
                  </a:extLst>
                </a:gridCol>
              </a:tblGrid>
              <a:tr h="293994">
                <a:tc>
                  <a:txBody>
                    <a:bodyPr/>
                    <a:lstStyle/>
                    <a:p>
                      <a:pPr algn="l" fontAlgn="b"/>
                      <a:r>
                        <a:rPr lang="sk-SK" sz="600" b="0" i="0" u="none" strike="noStrike">
                          <a:effectLst/>
                          <a:latin typeface="Calibri" panose="020F0502020204030204" pitchFamily="34" charset="0"/>
                        </a:rPr>
                        <a:t> </a:t>
                      </a:r>
                    </a:p>
                  </a:txBody>
                  <a:tcPr marL="5265" marR="5265" marT="526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sk-SK" sz="600" b="0" i="0" u="none" strike="noStrike">
                          <a:effectLst/>
                          <a:latin typeface="Calibri" panose="020F0502020204030204" pitchFamily="34" charset="0"/>
                        </a:rPr>
                        <a:t> </a:t>
                      </a:r>
                    </a:p>
                  </a:txBody>
                  <a:tcPr marL="5265" marR="5265" marT="526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gridSpan="50">
                  <a:txBody>
                    <a:bodyPr/>
                    <a:lstStyle/>
                    <a:p>
                      <a:pPr algn="ctr" fontAlgn="ctr"/>
                      <a:r>
                        <a:rPr lang="sk-SK" sz="1000" b="1" i="0" u="none" strike="noStrike">
                          <a:effectLst/>
                          <a:latin typeface="Calibri" panose="020F0502020204030204" pitchFamily="34" charset="0"/>
                        </a:rPr>
                        <a:t>Simulovaný expected shortfall 95% v mil. Eur (bez vplyvu zlata)</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a:txBody>
                    <a:bodyPr/>
                    <a:lstStyle/>
                    <a:p>
                      <a:pPr algn="l" fontAlgn="b"/>
                      <a:r>
                        <a:rPr lang="sk-SK" sz="600" b="0" i="0" u="none" strike="noStrike">
                          <a:effectLst/>
                          <a:latin typeface="Calibri" panose="020F0502020204030204" pitchFamily="34" charset="0"/>
                        </a:rPr>
                        <a:t> </a:t>
                      </a:r>
                    </a:p>
                  </a:txBody>
                  <a:tcPr marL="5265" marR="5265" marT="526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sk-SK" sz="600" b="0" i="0" u="none" strike="noStrike">
                          <a:effectLst/>
                          <a:latin typeface="Calibri" panose="020F0502020204030204" pitchFamily="34" charset="0"/>
                        </a:rPr>
                        <a:t> </a:t>
                      </a:r>
                    </a:p>
                  </a:txBody>
                  <a:tcPr marL="5265" marR="5265" marT="526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58993271"/>
                  </a:ext>
                </a:extLst>
              </a:tr>
              <a:tr h="170266">
                <a:tc>
                  <a:txBody>
                    <a:bodyPr/>
                    <a:lstStyle/>
                    <a:p>
                      <a:pPr algn="l" fontAlgn="b"/>
                      <a:r>
                        <a:rPr lang="sk-SK" sz="600" b="0" i="0" u="none" strike="noStrike">
                          <a:effectLst/>
                          <a:latin typeface="Calibri" panose="020F0502020204030204" pitchFamily="34" charset="0"/>
                        </a:rPr>
                        <a:t> </a:t>
                      </a:r>
                    </a:p>
                  </a:txBody>
                  <a:tcPr marL="5265" marR="5265" marT="526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sk-SK" sz="600" b="0" i="0" u="none" strike="noStrike">
                          <a:effectLst/>
                          <a:latin typeface="Calibri" panose="020F0502020204030204" pitchFamily="34" charset="0"/>
                        </a:rPr>
                        <a:t> </a:t>
                      </a:r>
                    </a:p>
                  </a:txBody>
                  <a:tcPr marL="5265" marR="5265" marT="5265" marB="0" anchor="b">
                    <a:lnL>
                      <a:noFill/>
                    </a:lnL>
                    <a:lnR>
                      <a:noFill/>
                    </a:lnR>
                    <a:lnT>
                      <a:noFill/>
                    </a:lnT>
                    <a:lnB>
                      <a:noFill/>
                    </a:lnB>
                    <a:solidFill>
                      <a:srgbClr val="FFFFFF"/>
                    </a:solidFill>
                  </a:tcPr>
                </a:tc>
                <a:tc gridSpan="50">
                  <a:txBody>
                    <a:bodyPr/>
                    <a:lstStyle/>
                    <a:p>
                      <a:pPr algn="ctr" fontAlgn="b"/>
                      <a:r>
                        <a:rPr lang="sk-SK" sz="1000" b="1" i="0" u="none" strike="noStrike">
                          <a:effectLst/>
                          <a:latin typeface="Calibri" panose="020F0502020204030204" pitchFamily="34" charset="0"/>
                        </a:rPr>
                        <a:t>Poradové číslo portfólia</a:t>
                      </a:r>
                    </a:p>
                  </a:txBody>
                  <a:tcPr marL="5265" marR="5265" marT="5265" marB="0" anchor="b">
                    <a:lnL>
                      <a:noFill/>
                    </a:lnL>
                    <a:lnR>
                      <a:noFill/>
                    </a:lnR>
                    <a:lnT>
                      <a:noFill/>
                    </a:lnT>
                    <a:lnB>
                      <a:noFill/>
                    </a:lnB>
                    <a:solidFill>
                      <a:srgbClr val="FFFFFF"/>
                    </a:solidFill>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a:txBody>
                    <a:bodyPr/>
                    <a:lstStyle/>
                    <a:p>
                      <a:pPr algn="l" fontAlgn="b"/>
                      <a:r>
                        <a:rPr lang="sk-SK" sz="600" b="0" i="0" u="none" strike="noStrike">
                          <a:effectLst/>
                          <a:latin typeface="Calibri" panose="020F0502020204030204" pitchFamily="34" charset="0"/>
                        </a:rPr>
                        <a:t> </a:t>
                      </a:r>
                    </a:p>
                  </a:txBody>
                  <a:tcPr marL="5265" marR="5265" marT="5265" marB="0" anchor="b">
                    <a:lnL>
                      <a:noFill/>
                    </a:lnL>
                    <a:lnR>
                      <a:noFill/>
                    </a:lnR>
                    <a:lnT>
                      <a:noFill/>
                    </a:lnT>
                    <a:lnB>
                      <a:noFill/>
                    </a:lnB>
                    <a:solidFill>
                      <a:srgbClr val="FFFFFF"/>
                    </a:solidFill>
                  </a:tcPr>
                </a:tc>
                <a:tc>
                  <a:txBody>
                    <a:bodyPr/>
                    <a:lstStyle/>
                    <a:p>
                      <a:pPr algn="l" fontAlgn="b"/>
                      <a:r>
                        <a:rPr lang="sk-SK" sz="600" b="0" i="0" u="none" strike="noStrike">
                          <a:effectLst/>
                          <a:latin typeface="Calibri" panose="020F0502020204030204" pitchFamily="34" charset="0"/>
                        </a:rPr>
                        <a:t> </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311139633"/>
                  </a:ext>
                </a:extLst>
              </a:tr>
              <a:tr h="170266">
                <a:tc>
                  <a:txBody>
                    <a:bodyPr/>
                    <a:lstStyle/>
                    <a:p>
                      <a:pPr algn="l" fontAlgn="b"/>
                      <a:r>
                        <a:rPr lang="sk-SK" sz="1000" b="0" i="0" u="none" strike="noStrike">
                          <a:effectLst/>
                          <a:latin typeface="Calibri" panose="020F0502020204030204" pitchFamily="34" charset="0"/>
                        </a:rPr>
                        <a:t> </a:t>
                      </a:r>
                    </a:p>
                  </a:txBody>
                  <a:tcPr marL="5265" marR="5265" marT="526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sk-SK" sz="700" b="0" i="0" u="none" strike="noStrike">
                          <a:solidFill>
                            <a:srgbClr val="FFFFFF"/>
                          </a:solidFill>
                          <a:effectLst/>
                          <a:latin typeface="Calibri" panose="020F0502020204030204" pitchFamily="34" charset="0"/>
                        </a:rPr>
                        <a:t>0</a:t>
                      </a:r>
                    </a:p>
                  </a:txBody>
                  <a:tcPr marL="5265" marR="5265" marT="5265" marB="0" anchor="b">
                    <a:lnL>
                      <a:noFill/>
                    </a:lnL>
                    <a:lnR>
                      <a:noFill/>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1</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2</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3</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4</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5</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6</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7</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8</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9</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10</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11</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12</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13</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14</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15</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16</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17</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18</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19</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20</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21</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22</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23</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24</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25</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26</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27</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28</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29</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30</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31</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32</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33</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34</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35</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36</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37</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38</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39</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40</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41</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42</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43</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44</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45</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46</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47</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48</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49</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700" b="0" i="0" u="none" strike="noStrike">
                          <a:effectLst/>
                          <a:latin typeface="Calibri" panose="020F0502020204030204" pitchFamily="34" charset="0"/>
                        </a:rPr>
                        <a:t>50</a:t>
                      </a:r>
                    </a:p>
                  </a:txBody>
                  <a:tcPr marL="5265" marR="5265" marT="5265"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sk-SK" sz="700" b="0" i="0" u="none" strike="noStrike">
                          <a:solidFill>
                            <a:srgbClr val="FFFFFF"/>
                          </a:solidFill>
                          <a:effectLst/>
                          <a:latin typeface="Calibri" panose="020F0502020204030204" pitchFamily="34" charset="0"/>
                        </a:rPr>
                        <a:t>0</a:t>
                      </a:r>
                    </a:p>
                  </a:txBody>
                  <a:tcPr marL="5265" marR="5265" marT="5265" marB="0" anchor="b">
                    <a:lnL>
                      <a:noFill/>
                    </a:lnL>
                    <a:lnR>
                      <a:noFill/>
                    </a:lnR>
                    <a:lnT>
                      <a:noFill/>
                    </a:lnT>
                    <a:lnB>
                      <a:noFill/>
                    </a:lnB>
                    <a:solidFill>
                      <a:srgbClr val="FFFFFF"/>
                    </a:solidFill>
                  </a:tcPr>
                </a:tc>
                <a:tc>
                  <a:txBody>
                    <a:bodyPr/>
                    <a:lstStyle/>
                    <a:p>
                      <a:pPr algn="l" fontAlgn="b"/>
                      <a:r>
                        <a:rPr lang="sk-SK" sz="1000" b="0" i="0" u="none" strike="noStrike">
                          <a:effectLst/>
                          <a:latin typeface="Calibri" panose="020F0502020204030204" pitchFamily="34" charset="0"/>
                        </a:rPr>
                        <a:t> </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482572054"/>
                  </a:ext>
                </a:extLst>
              </a:tr>
              <a:tr h="170266">
                <a:tc rowSpan="20">
                  <a:txBody>
                    <a:bodyPr/>
                    <a:lstStyle/>
                    <a:p>
                      <a:pPr algn="r" fontAlgn="ctr"/>
                      <a:r>
                        <a:rPr lang="sk-SK" sz="1000" b="1" i="0" u="none" strike="noStrike">
                          <a:effectLst/>
                          <a:latin typeface="Calibri" panose="020F0502020204030204" pitchFamily="34" charset="0"/>
                        </a:rPr>
                        <a:t>Veľkosť nových aktív</a:t>
                      </a:r>
                    </a:p>
                  </a:txBody>
                  <a:tcPr marL="5265" marR="5265" marT="5265" marB="0" vert="vert27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sk-SK" sz="700" b="0" i="0" u="none" strike="noStrike">
                          <a:effectLst/>
                          <a:latin typeface="Calibri" panose="020F0502020204030204" pitchFamily="34" charset="0"/>
                        </a:rPr>
                        <a:t>0.25</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263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87D"/>
                    </a:solidFill>
                  </a:tcPr>
                </a:tc>
                <a:tc>
                  <a:txBody>
                    <a:bodyPr/>
                    <a:lstStyle/>
                    <a:p>
                      <a:pPr algn="ctr" fontAlgn="ctr"/>
                      <a:r>
                        <a:rPr lang="sk-SK" sz="700" b="0" i="0" u="none" strike="noStrike">
                          <a:effectLst/>
                          <a:latin typeface="Calibri" panose="020F0502020204030204" pitchFamily="34" charset="0"/>
                        </a:rPr>
                        <a:t>263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87D"/>
                    </a:solidFill>
                  </a:tcPr>
                </a:tc>
                <a:tc>
                  <a:txBody>
                    <a:bodyPr/>
                    <a:lstStyle/>
                    <a:p>
                      <a:pPr algn="ctr" fontAlgn="ctr"/>
                      <a:r>
                        <a:rPr lang="sk-SK" sz="700" b="0" i="0" u="none" strike="noStrike">
                          <a:effectLst/>
                          <a:latin typeface="Calibri" panose="020F0502020204030204" pitchFamily="34" charset="0"/>
                        </a:rPr>
                        <a:t>264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97D"/>
                    </a:solidFill>
                  </a:tcPr>
                </a:tc>
                <a:tc>
                  <a:txBody>
                    <a:bodyPr/>
                    <a:lstStyle/>
                    <a:p>
                      <a:pPr algn="ctr" fontAlgn="ctr"/>
                      <a:r>
                        <a:rPr lang="sk-SK" sz="700" b="0" i="0" u="none" strike="noStrike">
                          <a:effectLst/>
                          <a:latin typeface="Calibri" panose="020F0502020204030204" pitchFamily="34" charset="0"/>
                        </a:rPr>
                        <a:t>265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97D"/>
                    </a:solidFill>
                  </a:tcPr>
                </a:tc>
                <a:tc>
                  <a:txBody>
                    <a:bodyPr/>
                    <a:lstStyle/>
                    <a:p>
                      <a:pPr algn="ctr" fontAlgn="ctr"/>
                      <a:r>
                        <a:rPr lang="sk-SK" sz="700" b="0" i="0" u="none" strike="noStrike">
                          <a:effectLst/>
                          <a:latin typeface="Calibri" panose="020F0502020204030204" pitchFamily="34" charset="0"/>
                        </a:rPr>
                        <a:t>265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A7D"/>
                    </a:solidFill>
                  </a:tcPr>
                </a:tc>
                <a:tc>
                  <a:txBody>
                    <a:bodyPr/>
                    <a:lstStyle/>
                    <a:p>
                      <a:pPr algn="ctr" fontAlgn="ctr"/>
                      <a:r>
                        <a:rPr lang="sk-SK" sz="700" b="0" i="0" u="none" strike="noStrike">
                          <a:effectLst/>
                          <a:latin typeface="Calibri" panose="020F0502020204030204" pitchFamily="34" charset="0"/>
                        </a:rPr>
                        <a:t>266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A7D"/>
                    </a:solidFill>
                  </a:tcPr>
                </a:tc>
                <a:tc>
                  <a:txBody>
                    <a:bodyPr/>
                    <a:lstStyle/>
                    <a:p>
                      <a:pPr algn="ctr" fontAlgn="ctr"/>
                      <a:r>
                        <a:rPr lang="sk-SK" sz="700" b="0" i="0" u="none" strike="noStrike">
                          <a:effectLst/>
                          <a:latin typeface="Calibri" panose="020F0502020204030204" pitchFamily="34" charset="0"/>
                        </a:rPr>
                        <a:t>266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B7D"/>
                    </a:solidFill>
                  </a:tcPr>
                </a:tc>
                <a:tc>
                  <a:txBody>
                    <a:bodyPr/>
                    <a:lstStyle/>
                    <a:p>
                      <a:pPr algn="ctr" fontAlgn="ctr"/>
                      <a:r>
                        <a:rPr lang="sk-SK" sz="700" b="0" i="0" u="none" strike="noStrike">
                          <a:effectLst/>
                          <a:latin typeface="Calibri" panose="020F0502020204030204" pitchFamily="34" charset="0"/>
                        </a:rPr>
                        <a:t>267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B7D"/>
                    </a:solidFill>
                  </a:tcPr>
                </a:tc>
                <a:tc>
                  <a:txBody>
                    <a:bodyPr/>
                    <a:lstStyle/>
                    <a:p>
                      <a:pPr algn="ctr" fontAlgn="ctr"/>
                      <a:r>
                        <a:rPr lang="sk-SK" sz="700" b="0" i="0" u="none" strike="noStrike">
                          <a:effectLst/>
                          <a:latin typeface="Calibri" panose="020F0502020204030204" pitchFamily="34" charset="0"/>
                        </a:rPr>
                        <a:t>268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C7D"/>
                    </a:solidFill>
                  </a:tcPr>
                </a:tc>
                <a:tc>
                  <a:txBody>
                    <a:bodyPr/>
                    <a:lstStyle/>
                    <a:p>
                      <a:pPr algn="ctr" fontAlgn="ctr"/>
                      <a:r>
                        <a:rPr lang="sk-SK" sz="700" b="0" i="0" u="none" strike="noStrike">
                          <a:effectLst/>
                          <a:latin typeface="Calibri" panose="020F0502020204030204" pitchFamily="34" charset="0"/>
                        </a:rPr>
                        <a:t>268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D7E"/>
                    </a:solidFill>
                  </a:tcPr>
                </a:tc>
                <a:tc>
                  <a:txBody>
                    <a:bodyPr/>
                    <a:lstStyle/>
                    <a:p>
                      <a:pPr algn="ctr" fontAlgn="ctr"/>
                      <a:r>
                        <a:rPr lang="sk-SK" sz="700" b="0" i="0" u="none" strike="noStrike">
                          <a:effectLst/>
                          <a:latin typeface="Calibri" panose="020F0502020204030204" pitchFamily="34" charset="0"/>
                        </a:rPr>
                        <a:t>269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D7E"/>
                    </a:solidFill>
                  </a:tcPr>
                </a:tc>
                <a:tc>
                  <a:txBody>
                    <a:bodyPr/>
                    <a:lstStyle/>
                    <a:p>
                      <a:pPr algn="ctr" fontAlgn="ctr"/>
                      <a:r>
                        <a:rPr lang="sk-SK" sz="700" b="0" i="0" u="none" strike="noStrike">
                          <a:effectLst/>
                          <a:latin typeface="Calibri" panose="020F0502020204030204" pitchFamily="34" charset="0"/>
                        </a:rPr>
                        <a:t>270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E"/>
                    </a:solidFill>
                  </a:tcPr>
                </a:tc>
                <a:tc>
                  <a:txBody>
                    <a:bodyPr/>
                    <a:lstStyle/>
                    <a:p>
                      <a:pPr algn="ctr" fontAlgn="ctr"/>
                      <a:r>
                        <a:rPr lang="sk-SK" sz="700" b="0" i="0" u="none" strike="noStrike">
                          <a:effectLst/>
                          <a:latin typeface="Calibri" panose="020F0502020204030204" pitchFamily="34" charset="0"/>
                        </a:rPr>
                        <a:t>270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E7E"/>
                    </a:solidFill>
                  </a:tcPr>
                </a:tc>
                <a:tc>
                  <a:txBody>
                    <a:bodyPr/>
                    <a:lstStyle/>
                    <a:p>
                      <a:pPr algn="ctr" fontAlgn="ctr"/>
                      <a:r>
                        <a:rPr lang="sk-SK" sz="700" b="0" i="0" u="none" strike="noStrike">
                          <a:effectLst/>
                          <a:latin typeface="Calibri" panose="020F0502020204030204" pitchFamily="34" charset="0"/>
                        </a:rPr>
                        <a:t>271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CF7E"/>
                    </a:solidFill>
                  </a:tcPr>
                </a:tc>
                <a:tc>
                  <a:txBody>
                    <a:bodyPr/>
                    <a:lstStyle/>
                    <a:p>
                      <a:pPr algn="ctr" fontAlgn="ctr"/>
                      <a:r>
                        <a:rPr lang="sk-SK" sz="700" b="0" i="0" u="none" strike="noStrike">
                          <a:effectLst/>
                          <a:latin typeface="Calibri" panose="020F0502020204030204" pitchFamily="34" charset="0"/>
                        </a:rPr>
                        <a:t>272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ctr" fontAlgn="ctr"/>
                      <a:r>
                        <a:rPr lang="sk-SK" sz="700" b="0" i="0" u="none" strike="noStrike">
                          <a:effectLst/>
                          <a:latin typeface="Calibri" panose="020F0502020204030204" pitchFamily="34" charset="0"/>
                        </a:rPr>
                        <a:t>273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D07E"/>
                    </a:solidFill>
                  </a:tcPr>
                </a:tc>
                <a:tc>
                  <a:txBody>
                    <a:bodyPr/>
                    <a:lstStyle/>
                    <a:p>
                      <a:pPr algn="ctr" fontAlgn="ctr"/>
                      <a:r>
                        <a:rPr lang="sk-SK" sz="700" b="0" i="0" u="none" strike="noStrike">
                          <a:effectLst/>
                          <a:latin typeface="Calibri" panose="020F0502020204030204" pitchFamily="34" charset="0"/>
                        </a:rPr>
                        <a:t>273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E"/>
                    </a:solidFill>
                  </a:tcPr>
                </a:tc>
                <a:tc>
                  <a:txBody>
                    <a:bodyPr/>
                    <a:lstStyle/>
                    <a:p>
                      <a:pPr algn="ctr" fontAlgn="ctr"/>
                      <a:r>
                        <a:rPr lang="sk-SK" sz="700" b="0" i="0" u="none" strike="noStrike">
                          <a:effectLst/>
                          <a:latin typeface="Calibri" panose="020F0502020204030204" pitchFamily="34" charset="0"/>
                        </a:rPr>
                        <a:t>274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17E"/>
                    </a:solidFill>
                  </a:tcPr>
                </a:tc>
                <a:tc>
                  <a:txBody>
                    <a:bodyPr/>
                    <a:lstStyle/>
                    <a:p>
                      <a:pPr algn="ctr" fontAlgn="ctr"/>
                      <a:r>
                        <a:rPr lang="sk-SK" sz="700" b="0" i="0" u="none" strike="noStrike">
                          <a:effectLst/>
                          <a:latin typeface="Calibri" panose="020F0502020204030204" pitchFamily="34" charset="0"/>
                        </a:rPr>
                        <a:t>275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ctr" fontAlgn="ctr"/>
                      <a:r>
                        <a:rPr lang="sk-SK" sz="700" b="0" i="0" u="none" strike="noStrike">
                          <a:effectLst/>
                          <a:latin typeface="Calibri" panose="020F0502020204030204" pitchFamily="34" charset="0"/>
                        </a:rPr>
                        <a:t>275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7F"/>
                    </a:solidFill>
                  </a:tcPr>
                </a:tc>
                <a:tc>
                  <a:txBody>
                    <a:bodyPr/>
                    <a:lstStyle/>
                    <a:p>
                      <a:pPr algn="ctr" fontAlgn="ctr"/>
                      <a:r>
                        <a:rPr lang="sk-SK" sz="700" b="0" i="0" u="none" strike="noStrike">
                          <a:effectLst/>
                          <a:latin typeface="Calibri" panose="020F0502020204030204" pitchFamily="34" charset="0"/>
                        </a:rPr>
                        <a:t>276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37F"/>
                    </a:solidFill>
                  </a:tcPr>
                </a:tc>
                <a:tc>
                  <a:txBody>
                    <a:bodyPr/>
                    <a:lstStyle/>
                    <a:p>
                      <a:pPr algn="ctr" fontAlgn="ctr"/>
                      <a:r>
                        <a:rPr lang="sk-SK" sz="700" b="0" i="0" u="none" strike="noStrike">
                          <a:effectLst/>
                          <a:latin typeface="Calibri" panose="020F0502020204030204" pitchFamily="34" charset="0"/>
                        </a:rPr>
                        <a:t>277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47F"/>
                    </a:solidFill>
                  </a:tcPr>
                </a:tc>
                <a:tc>
                  <a:txBody>
                    <a:bodyPr/>
                    <a:lstStyle/>
                    <a:p>
                      <a:pPr algn="ctr" fontAlgn="ctr"/>
                      <a:r>
                        <a:rPr lang="sk-SK" sz="700" b="0" i="0" u="none" strike="noStrike">
                          <a:effectLst/>
                          <a:latin typeface="Calibri" panose="020F0502020204030204" pitchFamily="34" charset="0"/>
                        </a:rPr>
                        <a:t>278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47F"/>
                    </a:solidFill>
                  </a:tcPr>
                </a:tc>
                <a:tc>
                  <a:txBody>
                    <a:bodyPr/>
                    <a:lstStyle/>
                    <a:p>
                      <a:pPr algn="ctr" fontAlgn="ctr"/>
                      <a:r>
                        <a:rPr lang="sk-SK" sz="700" b="0" i="0" u="none" strike="noStrike">
                          <a:effectLst/>
                          <a:latin typeface="Calibri" panose="020F0502020204030204" pitchFamily="34" charset="0"/>
                        </a:rPr>
                        <a:t>278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57F"/>
                    </a:solidFill>
                  </a:tcPr>
                </a:tc>
                <a:tc>
                  <a:txBody>
                    <a:bodyPr/>
                    <a:lstStyle/>
                    <a:p>
                      <a:pPr algn="ctr" fontAlgn="ctr"/>
                      <a:r>
                        <a:rPr lang="sk-SK" sz="700" b="0" i="0" u="none" strike="noStrike">
                          <a:effectLst/>
                          <a:latin typeface="Calibri" panose="020F0502020204030204" pitchFamily="34" charset="0"/>
                        </a:rPr>
                        <a:t>279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ctr" fontAlgn="ctr"/>
                      <a:r>
                        <a:rPr lang="sk-SK" sz="700" b="0" i="0" u="none" strike="noStrike">
                          <a:effectLst/>
                          <a:latin typeface="Calibri" panose="020F0502020204030204" pitchFamily="34" charset="0"/>
                        </a:rPr>
                        <a:t>280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67F"/>
                    </a:solidFill>
                  </a:tcPr>
                </a:tc>
                <a:tc>
                  <a:txBody>
                    <a:bodyPr/>
                    <a:lstStyle/>
                    <a:p>
                      <a:pPr algn="ctr" fontAlgn="ctr"/>
                      <a:r>
                        <a:rPr lang="sk-SK" sz="700" b="0" i="0" u="none" strike="noStrike">
                          <a:effectLst/>
                          <a:latin typeface="Calibri" panose="020F0502020204030204" pitchFamily="34" charset="0"/>
                        </a:rPr>
                        <a:t>281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780"/>
                    </a:solidFill>
                  </a:tcPr>
                </a:tc>
                <a:tc>
                  <a:txBody>
                    <a:bodyPr/>
                    <a:lstStyle/>
                    <a:p>
                      <a:pPr algn="ctr" fontAlgn="ctr"/>
                      <a:r>
                        <a:rPr lang="sk-SK" sz="700" b="0" i="0" u="none" strike="noStrike">
                          <a:effectLst/>
                          <a:latin typeface="Calibri" panose="020F0502020204030204" pitchFamily="34" charset="0"/>
                        </a:rPr>
                        <a:t>282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880"/>
                    </a:solidFill>
                  </a:tcPr>
                </a:tc>
                <a:tc>
                  <a:txBody>
                    <a:bodyPr/>
                    <a:lstStyle/>
                    <a:p>
                      <a:pPr algn="ctr" fontAlgn="ctr"/>
                      <a:r>
                        <a:rPr lang="sk-SK" sz="700" b="0" i="0" u="none" strike="noStrike">
                          <a:effectLst/>
                          <a:latin typeface="Calibri" panose="020F0502020204030204" pitchFamily="34" charset="0"/>
                        </a:rPr>
                        <a:t>283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0"/>
                    </a:solidFill>
                  </a:tcPr>
                </a:tc>
                <a:tc>
                  <a:txBody>
                    <a:bodyPr/>
                    <a:lstStyle/>
                    <a:p>
                      <a:pPr algn="ctr" fontAlgn="ctr"/>
                      <a:r>
                        <a:rPr lang="sk-SK" sz="700" b="0" i="0" u="none" strike="noStrike">
                          <a:effectLst/>
                          <a:latin typeface="Calibri" panose="020F0502020204030204" pitchFamily="34" charset="0"/>
                        </a:rPr>
                        <a:t>284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0"/>
                    </a:solidFill>
                  </a:tcPr>
                </a:tc>
                <a:tc>
                  <a:txBody>
                    <a:bodyPr/>
                    <a:lstStyle/>
                    <a:p>
                      <a:pPr algn="ctr" fontAlgn="ctr"/>
                      <a:r>
                        <a:rPr lang="sk-SK" sz="700" b="0" i="0" u="none" strike="noStrike">
                          <a:effectLst/>
                          <a:latin typeface="Calibri" panose="020F0502020204030204" pitchFamily="34" charset="0"/>
                        </a:rPr>
                        <a:t>285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A80"/>
                    </a:solidFill>
                  </a:tcPr>
                </a:tc>
                <a:tc>
                  <a:txBody>
                    <a:bodyPr/>
                    <a:lstStyle/>
                    <a:p>
                      <a:pPr algn="ctr" fontAlgn="ctr"/>
                      <a:r>
                        <a:rPr lang="sk-SK" sz="700" b="0" i="0" u="none" strike="noStrike">
                          <a:effectLst/>
                          <a:latin typeface="Calibri" panose="020F0502020204030204" pitchFamily="34" charset="0"/>
                        </a:rPr>
                        <a:t>286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B80"/>
                    </a:solidFill>
                  </a:tcPr>
                </a:tc>
                <a:tc>
                  <a:txBody>
                    <a:bodyPr/>
                    <a:lstStyle/>
                    <a:p>
                      <a:pPr algn="ctr" fontAlgn="ctr"/>
                      <a:r>
                        <a:rPr lang="sk-SK" sz="700" b="0" i="0" u="none" strike="noStrike">
                          <a:effectLst/>
                          <a:latin typeface="Calibri" panose="020F0502020204030204" pitchFamily="34" charset="0"/>
                        </a:rPr>
                        <a:t>287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C81"/>
                    </a:solidFill>
                  </a:tcPr>
                </a:tc>
                <a:tc>
                  <a:txBody>
                    <a:bodyPr/>
                    <a:lstStyle/>
                    <a:p>
                      <a:pPr algn="ctr" fontAlgn="ctr"/>
                      <a:r>
                        <a:rPr lang="sk-SK" sz="700" b="0" i="0" u="none" strike="noStrike">
                          <a:effectLst/>
                          <a:latin typeface="Calibri" panose="020F0502020204030204" pitchFamily="34" charset="0"/>
                        </a:rPr>
                        <a:t>288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D81"/>
                    </a:solidFill>
                  </a:tcPr>
                </a:tc>
                <a:tc>
                  <a:txBody>
                    <a:bodyPr/>
                    <a:lstStyle/>
                    <a:p>
                      <a:pPr algn="ctr" fontAlgn="ctr"/>
                      <a:r>
                        <a:rPr lang="sk-SK" sz="700" b="0" i="0" u="none" strike="noStrike">
                          <a:effectLst/>
                          <a:latin typeface="Calibri" panose="020F0502020204030204" pitchFamily="34" charset="0"/>
                        </a:rPr>
                        <a:t>289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E81"/>
                    </a:solidFill>
                  </a:tcPr>
                </a:tc>
                <a:tc>
                  <a:txBody>
                    <a:bodyPr/>
                    <a:lstStyle/>
                    <a:p>
                      <a:pPr algn="ctr" fontAlgn="ctr"/>
                      <a:r>
                        <a:rPr lang="sk-SK" sz="700" b="0" i="0" u="none" strike="noStrike">
                          <a:effectLst/>
                          <a:latin typeface="Calibri" panose="020F0502020204030204" pitchFamily="34" charset="0"/>
                        </a:rPr>
                        <a:t>291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ctr" fontAlgn="ctr"/>
                      <a:r>
                        <a:rPr lang="sk-SK" sz="700" b="0" i="0" u="none" strike="noStrike">
                          <a:effectLst/>
                          <a:latin typeface="Calibri" panose="020F0502020204030204" pitchFamily="34" charset="0"/>
                        </a:rPr>
                        <a:t>292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ctr" fontAlgn="ctr"/>
                      <a:r>
                        <a:rPr lang="sk-SK" sz="700" b="0" i="0" u="none" strike="noStrike">
                          <a:effectLst/>
                          <a:latin typeface="Calibri" panose="020F0502020204030204" pitchFamily="34" charset="0"/>
                        </a:rPr>
                        <a:t>293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2"/>
                    </a:solidFill>
                  </a:tcPr>
                </a:tc>
                <a:tc>
                  <a:txBody>
                    <a:bodyPr/>
                    <a:lstStyle/>
                    <a:p>
                      <a:pPr algn="ctr" fontAlgn="ctr"/>
                      <a:r>
                        <a:rPr lang="sk-SK" sz="700" b="0" i="0" u="none" strike="noStrike">
                          <a:effectLst/>
                          <a:latin typeface="Calibri" panose="020F0502020204030204" pitchFamily="34" charset="0"/>
                        </a:rPr>
                        <a:t>295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2"/>
                    </a:solidFill>
                  </a:tcPr>
                </a:tc>
                <a:tc>
                  <a:txBody>
                    <a:bodyPr/>
                    <a:lstStyle/>
                    <a:p>
                      <a:pPr algn="ctr" fontAlgn="ctr"/>
                      <a:r>
                        <a:rPr lang="sk-SK" sz="700" b="0" i="0" u="none" strike="noStrike">
                          <a:effectLst/>
                          <a:latin typeface="Calibri" panose="020F0502020204030204" pitchFamily="34" charset="0"/>
                        </a:rPr>
                        <a:t>296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482"/>
                    </a:solidFill>
                  </a:tcPr>
                </a:tc>
                <a:tc>
                  <a:txBody>
                    <a:bodyPr/>
                    <a:lstStyle/>
                    <a:p>
                      <a:pPr algn="ctr" fontAlgn="ctr"/>
                      <a:r>
                        <a:rPr lang="sk-SK" sz="700" b="0" i="0" u="none" strike="noStrike">
                          <a:effectLst/>
                          <a:latin typeface="Calibri" panose="020F0502020204030204" pitchFamily="34" charset="0"/>
                        </a:rPr>
                        <a:t>298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582"/>
                    </a:solidFill>
                  </a:tcPr>
                </a:tc>
                <a:tc>
                  <a:txBody>
                    <a:bodyPr/>
                    <a:lstStyle/>
                    <a:p>
                      <a:pPr algn="ctr" fontAlgn="ctr"/>
                      <a:r>
                        <a:rPr lang="sk-SK" sz="700" b="0" i="0" u="none" strike="noStrike">
                          <a:effectLst/>
                          <a:latin typeface="Calibri" panose="020F0502020204030204" pitchFamily="34" charset="0"/>
                        </a:rPr>
                        <a:t>299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tc>
                  <a:txBody>
                    <a:bodyPr/>
                    <a:lstStyle/>
                    <a:p>
                      <a:pPr algn="ctr" fontAlgn="ctr"/>
                      <a:r>
                        <a:rPr lang="sk-SK" sz="700" b="0" i="0" u="none" strike="noStrike">
                          <a:effectLst/>
                          <a:latin typeface="Calibri" panose="020F0502020204030204" pitchFamily="34" charset="0"/>
                        </a:rPr>
                        <a:t>301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883"/>
                    </a:solidFill>
                  </a:tcPr>
                </a:tc>
                <a:tc>
                  <a:txBody>
                    <a:bodyPr/>
                    <a:lstStyle/>
                    <a:p>
                      <a:pPr algn="ctr" fontAlgn="ctr"/>
                      <a:r>
                        <a:rPr lang="sk-SK" sz="700" b="0" i="0" u="none" strike="noStrike">
                          <a:effectLst/>
                          <a:latin typeface="Calibri" panose="020F0502020204030204" pitchFamily="34" charset="0"/>
                        </a:rPr>
                        <a:t>303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3"/>
                    </a:solidFill>
                  </a:tcPr>
                </a:tc>
                <a:tc>
                  <a:txBody>
                    <a:bodyPr/>
                    <a:lstStyle/>
                    <a:p>
                      <a:pPr algn="ctr" fontAlgn="ctr"/>
                      <a:r>
                        <a:rPr lang="sk-SK" sz="700" b="0" i="0" u="none" strike="noStrike">
                          <a:effectLst/>
                          <a:latin typeface="Calibri" panose="020F0502020204030204" pitchFamily="34" charset="0"/>
                        </a:rPr>
                        <a:t>304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700" b="0" i="0" u="none" strike="noStrike">
                          <a:effectLst/>
                          <a:latin typeface="Calibri" panose="020F0502020204030204" pitchFamily="34" charset="0"/>
                        </a:rPr>
                        <a:t>306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700" b="0" i="0" u="none" strike="noStrike">
                          <a:effectLst/>
                          <a:latin typeface="Calibri" panose="020F0502020204030204" pitchFamily="34" charset="0"/>
                        </a:rPr>
                        <a:t>308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700" b="0" i="0" u="none" strike="noStrike">
                          <a:effectLst/>
                          <a:latin typeface="Calibri" panose="020F0502020204030204" pitchFamily="34" charset="0"/>
                        </a:rPr>
                        <a:t>310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700" b="0" i="0" u="none" strike="noStrike">
                          <a:effectLst/>
                          <a:latin typeface="Calibri" panose="020F0502020204030204" pitchFamily="34" charset="0"/>
                        </a:rPr>
                        <a:t>312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700" b="0" i="0" u="none" strike="noStrike">
                          <a:effectLst/>
                          <a:latin typeface="Calibri" panose="020F0502020204030204" pitchFamily="34" charset="0"/>
                        </a:rPr>
                        <a:t>314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l" fontAlgn="b"/>
                      <a:r>
                        <a:rPr lang="sk-SK" sz="700" b="0" i="0" u="none" strike="noStrike">
                          <a:effectLst/>
                          <a:latin typeface="Calibri" panose="020F0502020204030204" pitchFamily="34" charset="0"/>
                        </a:rPr>
                        <a:t>11.47</a:t>
                      </a:r>
                    </a:p>
                  </a:txBody>
                  <a:tcPr marL="5265" marR="5265" marT="526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rowSpan="20">
                  <a:txBody>
                    <a:bodyPr/>
                    <a:lstStyle/>
                    <a:p>
                      <a:pPr algn="l" fontAlgn="ctr"/>
                      <a:r>
                        <a:rPr lang="sk-SK" sz="1000" b="1" i="0" u="none" strike="noStrike">
                          <a:effectLst/>
                          <a:latin typeface="Calibri" panose="020F0502020204030204" pitchFamily="34" charset="0"/>
                        </a:rPr>
                        <a:t>Celková veľkosť portfólia</a:t>
                      </a:r>
                    </a:p>
                  </a:txBody>
                  <a:tcPr marL="5265" marR="5265" marT="5265" marB="0" vert="vert"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602259320"/>
                  </a:ext>
                </a:extLst>
              </a:tr>
              <a:tr h="181018">
                <a:tc vMerge="1">
                  <a:txBody>
                    <a:bodyPr/>
                    <a:lstStyle/>
                    <a:p>
                      <a:endParaRPr lang="sk-SK"/>
                    </a:p>
                  </a:txBody>
                  <a:tcPr/>
                </a:tc>
                <a:tc>
                  <a:txBody>
                    <a:bodyPr/>
                    <a:lstStyle/>
                    <a:p>
                      <a:pPr algn="r" fontAlgn="b"/>
                      <a:r>
                        <a:rPr lang="sk-SK" sz="700" b="0" i="0" u="none" strike="noStrike">
                          <a:effectLst/>
                          <a:latin typeface="Calibri" panose="020F0502020204030204" pitchFamily="34" charset="0"/>
                        </a:rPr>
                        <a:t>0.3</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900" b="1" i="0" u="none" strike="noStrike">
                          <a:effectLst/>
                          <a:latin typeface="Calibri" panose="020F0502020204030204" pitchFamily="34" charset="0"/>
                        </a:rPr>
                        <a:t>262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77C"/>
                    </a:solidFill>
                  </a:tcPr>
                </a:tc>
                <a:tc>
                  <a:txBody>
                    <a:bodyPr/>
                    <a:lstStyle/>
                    <a:p>
                      <a:pPr algn="ctr" fontAlgn="ctr"/>
                      <a:r>
                        <a:rPr lang="sk-SK" sz="900" b="1" i="0" u="none" strike="noStrike">
                          <a:effectLst/>
                          <a:latin typeface="Calibri" panose="020F0502020204030204" pitchFamily="34" charset="0"/>
                        </a:rPr>
                        <a:t>263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87D"/>
                    </a:solidFill>
                  </a:tcPr>
                </a:tc>
                <a:tc>
                  <a:txBody>
                    <a:bodyPr/>
                    <a:lstStyle/>
                    <a:p>
                      <a:pPr algn="ctr" fontAlgn="ctr"/>
                      <a:r>
                        <a:rPr lang="sk-SK" sz="900" b="1" i="0" u="none" strike="noStrike">
                          <a:effectLst/>
                          <a:latin typeface="Calibri" panose="020F0502020204030204" pitchFamily="34" charset="0"/>
                        </a:rPr>
                        <a:t>264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D"/>
                    </a:solidFill>
                  </a:tcPr>
                </a:tc>
                <a:tc>
                  <a:txBody>
                    <a:bodyPr/>
                    <a:lstStyle/>
                    <a:p>
                      <a:pPr algn="ctr" fontAlgn="ctr"/>
                      <a:r>
                        <a:rPr lang="sk-SK" sz="900" b="1" i="0" u="none" strike="noStrike">
                          <a:effectLst/>
                          <a:latin typeface="Calibri" panose="020F0502020204030204" pitchFamily="34" charset="0"/>
                        </a:rPr>
                        <a:t>264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97D"/>
                    </a:solidFill>
                  </a:tcPr>
                </a:tc>
                <a:tc>
                  <a:txBody>
                    <a:bodyPr/>
                    <a:lstStyle/>
                    <a:p>
                      <a:pPr algn="ctr" fontAlgn="ctr"/>
                      <a:r>
                        <a:rPr lang="sk-SK" sz="900" b="1" i="0" u="none" strike="noStrike">
                          <a:effectLst/>
                          <a:latin typeface="Calibri" panose="020F0502020204030204" pitchFamily="34" charset="0"/>
                        </a:rPr>
                        <a:t>265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A7D"/>
                    </a:solidFill>
                  </a:tcPr>
                </a:tc>
                <a:tc>
                  <a:txBody>
                    <a:bodyPr/>
                    <a:lstStyle/>
                    <a:p>
                      <a:pPr algn="ctr" fontAlgn="ctr"/>
                      <a:r>
                        <a:rPr lang="sk-SK" sz="900" b="1" i="0" u="none" strike="noStrike">
                          <a:effectLst/>
                          <a:latin typeface="Calibri" panose="020F0502020204030204" pitchFamily="34" charset="0"/>
                        </a:rPr>
                        <a:t>266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D"/>
                    </a:solidFill>
                  </a:tcPr>
                </a:tc>
                <a:tc>
                  <a:txBody>
                    <a:bodyPr/>
                    <a:lstStyle/>
                    <a:p>
                      <a:pPr algn="ctr" fontAlgn="ctr"/>
                      <a:r>
                        <a:rPr lang="sk-SK" sz="900" b="1" i="0" u="none" strike="noStrike">
                          <a:effectLst/>
                          <a:latin typeface="Calibri" panose="020F0502020204030204" pitchFamily="34" charset="0"/>
                        </a:rPr>
                        <a:t>267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B7D"/>
                    </a:solidFill>
                  </a:tcPr>
                </a:tc>
                <a:tc>
                  <a:txBody>
                    <a:bodyPr/>
                    <a:lstStyle/>
                    <a:p>
                      <a:pPr algn="ctr" fontAlgn="ctr"/>
                      <a:r>
                        <a:rPr lang="sk-SK" sz="900" b="1" i="0" u="none" strike="noStrike">
                          <a:effectLst/>
                          <a:latin typeface="Calibri" panose="020F0502020204030204" pitchFamily="34" charset="0"/>
                        </a:rPr>
                        <a:t>268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C7D"/>
                    </a:solidFill>
                  </a:tcPr>
                </a:tc>
                <a:tc>
                  <a:txBody>
                    <a:bodyPr/>
                    <a:lstStyle/>
                    <a:p>
                      <a:pPr algn="ctr" fontAlgn="ctr"/>
                      <a:r>
                        <a:rPr lang="sk-SK" sz="900" b="1" i="0" u="none" strike="noStrike">
                          <a:effectLst/>
                          <a:latin typeface="Calibri" panose="020F0502020204030204" pitchFamily="34" charset="0"/>
                        </a:rPr>
                        <a:t>269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D7E"/>
                    </a:solidFill>
                  </a:tcPr>
                </a:tc>
                <a:tc>
                  <a:txBody>
                    <a:bodyPr/>
                    <a:lstStyle/>
                    <a:p>
                      <a:pPr algn="ctr" fontAlgn="ctr"/>
                      <a:r>
                        <a:rPr lang="sk-SK" sz="900" b="1" i="0" u="none" strike="noStrike">
                          <a:effectLst/>
                          <a:latin typeface="Calibri" panose="020F0502020204030204" pitchFamily="34" charset="0"/>
                        </a:rPr>
                        <a:t>270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E"/>
                    </a:solidFill>
                  </a:tcPr>
                </a:tc>
                <a:tc>
                  <a:txBody>
                    <a:bodyPr/>
                    <a:lstStyle/>
                    <a:p>
                      <a:pPr algn="ctr" fontAlgn="ctr"/>
                      <a:r>
                        <a:rPr lang="sk-SK" sz="900" b="1" i="0" u="none" strike="noStrike">
                          <a:effectLst/>
                          <a:latin typeface="Calibri" panose="020F0502020204030204" pitchFamily="34" charset="0"/>
                        </a:rPr>
                        <a:t>271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F7E"/>
                    </a:solidFill>
                  </a:tcPr>
                </a:tc>
                <a:tc>
                  <a:txBody>
                    <a:bodyPr/>
                    <a:lstStyle/>
                    <a:p>
                      <a:pPr algn="ctr" fontAlgn="ctr"/>
                      <a:r>
                        <a:rPr lang="sk-SK" sz="900" b="1" i="0" u="none" strike="noStrike">
                          <a:effectLst/>
                          <a:latin typeface="Calibri" panose="020F0502020204030204" pitchFamily="34" charset="0"/>
                        </a:rPr>
                        <a:t>272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ctr"/>
                      <a:r>
                        <a:rPr lang="sk-SK" sz="900" b="1" i="0" u="none" strike="noStrike">
                          <a:effectLst/>
                          <a:latin typeface="Calibri" panose="020F0502020204030204" pitchFamily="34" charset="0"/>
                        </a:rPr>
                        <a:t>272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D07E"/>
                    </a:solidFill>
                  </a:tcPr>
                </a:tc>
                <a:tc>
                  <a:txBody>
                    <a:bodyPr/>
                    <a:lstStyle/>
                    <a:p>
                      <a:pPr algn="ctr" fontAlgn="ctr"/>
                      <a:r>
                        <a:rPr lang="sk-SK" sz="900" b="1" i="0" u="none" strike="noStrike">
                          <a:effectLst/>
                          <a:latin typeface="Calibri" panose="020F0502020204030204" pitchFamily="34" charset="0"/>
                        </a:rPr>
                        <a:t>273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E"/>
                    </a:solidFill>
                  </a:tcPr>
                </a:tc>
                <a:tc>
                  <a:txBody>
                    <a:bodyPr/>
                    <a:lstStyle/>
                    <a:p>
                      <a:pPr algn="ctr" fontAlgn="ctr"/>
                      <a:r>
                        <a:rPr lang="sk-SK" sz="900" b="1" i="0" u="none" strike="noStrike">
                          <a:effectLst/>
                          <a:latin typeface="Calibri" panose="020F0502020204030204" pitchFamily="34" charset="0"/>
                        </a:rPr>
                        <a:t>274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17E"/>
                    </a:solidFill>
                  </a:tcPr>
                </a:tc>
                <a:tc>
                  <a:txBody>
                    <a:bodyPr/>
                    <a:lstStyle/>
                    <a:p>
                      <a:pPr algn="ctr" fontAlgn="ctr"/>
                      <a:r>
                        <a:rPr lang="sk-SK" sz="900" b="1" i="0" u="none" strike="noStrike">
                          <a:effectLst/>
                          <a:latin typeface="Calibri" panose="020F0502020204030204" pitchFamily="34" charset="0"/>
                        </a:rPr>
                        <a:t>275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27F"/>
                    </a:solidFill>
                  </a:tcPr>
                </a:tc>
                <a:tc>
                  <a:txBody>
                    <a:bodyPr/>
                    <a:lstStyle/>
                    <a:p>
                      <a:pPr algn="ctr" fontAlgn="ctr"/>
                      <a:r>
                        <a:rPr lang="sk-SK" sz="900" b="1" i="0" u="none" strike="noStrike">
                          <a:effectLst/>
                          <a:latin typeface="Calibri" panose="020F0502020204030204" pitchFamily="34" charset="0"/>
                        </a:rPr>
                        <a:t>276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37F"/>
                    </a:solidFill>
                  </a:tcPr>
                </a:tc>
                <a:tc>
                  <a:txBody>
                    <a:bodyPr/>
                    <a:lstStyle/>
                    <a:p>
                      <a:pPr algn="ctr" fontAlgn="ctr"/>
                      <a:r>
                        <a:rPr lang="sk-SK" sz="900" b="1" i="0" u="none" strike="noStrike">
                          <a:effectLst/>
                          <a:latin typeface="Calibri" panose="020F0502020204030204" pitchFamily="34" charset="0"/>
                        </a:rPr>
                        <a:t>277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7F"/>
                    </a:solidFill>
                  </a:tcPr>
                </a:tc>
                <a:tc>
                  <a:txBody>
                    <a:bodyPr/>
                    <a:lstStyle/>
                    <a:p>
                      <a:pPr algn="ctr" fontAlgn="ctr"/>
                      <a:r>
                        <a:rPr lang="sk-SK" sz="900" b="1" i="0" u="none" strike="noStrike">
                          <a:effectLst/>
                          <a:latin typeface="Calibri" panose="020F0502020204030204" pitchFamily="34" charset="0"/>
                        </a:rPr>
                        <a:t>278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47F"/>
                    </a:solidFill>
                  </a:tcPr>
                </a:tc>
                <a:tc>
                  <a:txBody>
                    <a:bodyPr/>
                    <a:lstStyle/>
                    <a:p>
                      <a:pPr algn="ctr" fontAlgn="ctr"/>
                      <a:r>
                        <a:rPr lang="sk-SK" sz="900" b="1" i="0" u="none" strike="noStrike">
                          <a:effectLst/>
                          <a:latin typeface="Calibri" panose="020F0502020204030204" pitchFamily="34" charset="0"/>
                        </a:rPr>
                        <a:t>278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57F"/>
                    </a:solidFill>
                  </a:tcPr>
                </a:tc>
                <a:tc>
                  <a:txBody>
                    <a:bodyPr/>
                    <a:lstStyle/>
                    <a:p>
                      <a:pPr algn="ctr" fontAlgn="ctr"/>
                      <a:r>
                        <a:rPr lang="sk-SK" sz="900" b="1" i="0" u="none" strike="noStrike">
                          <a:effectLst/>
                          <a:latin typeface="Calibri" panose="020F0502020204030204" pitchFamily="34" charset="0"/>
                        </a:rPr>
                        <a:t>279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67F"/>
                    </a:solidFill>
                  </a:tcPr>
                </a:tc>
                <a:tc>
                  <a:txBody>
                    <a:bodyPr/>
                    <a:lstStyle/>
                    <a:p>
                      <a:pPr algn="ctr" fontAlgn="ctr"/>
                      <a:r>
                        <a:rPr lang="sk-SK" sz="900" b="1" i="0" u="none" strike="noStrike">
                          <a:effectLst/>
                          <a:latin typeface="Calibri" panose="020F0502020204030204" pitchFamily="34" charset="0"/>
                        </a:rPr>
                        <a:t>280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ctr" fontAlgn="ctr"/>
                      <a:r>
                        <a:rPr lang="sk-SK" sz="900" b="1" i="0" u="none" strike="noStrike">
                          <a:effectLst/>
                          <a:latin typeface="Calibri" panose="020F0502020204030204" pitchFamily="34" charset="0"/>
                        </a:rPr>
                        <a:t>281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780"/>
                    </a:solidFill>
                  </a:tcPr>
                </a:tc>
                <a:tc>
                  <a:txBody>
                    <a:bodyPr/>
                    <a:lstStyle/>
                    <a:p>
                      <a:pPr algn="ctr" fontAlgn="ctr"/>
                      <a:r>
                        <a:rPr lang="sk-SK" sz="900" b="1" i="0" u="none" strike="noStrike">
                          <a:effectLst/>
                          <a:latin typeface="Calibri" panose="020F0502020204030204" pitchFamily="34" charset="0"/>
                        </a:rPr>
                        <a:t>282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880"/>
                    </a:solidFill>
                  </a:tcPr>
                </a:tc>
                <a:tc>
                  <a:txBody>
                    <a:bodyPr/>
                    <a:lstStyle/>
                    <a:p>
                      <a:pPr algn="ctr" fontAlgn="ctr"/>
                      <a:r>
                        <a:rPr lang="sk-SK" sz="900" b="1" i="0" u="none" strike="noStrike">
                          <a:effectLst/>
                          <a:latin typeface="Calibri" panose="020F0502020204030204" pitchFamily="34" charset="0"/>
                        </a:rPr>
                        <a:t>283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0"/>
                    </a:solidFill>
                  </a:tcPr>
                </a:tc>
                <a:tc>
                  <a:txBody>
                    <a:bodyPr/>
                    <a:lstStyle/>
                    <a:p>
                      <a:pPr algn="ctr" fontAlgn="ctr"/>
                      <a:r>
                        <a:rPr lang="sk-SK" sz="900" b="1" i="0" u="none" strike="noStrike">
                          <a:effectLst/>
                          <a:latin typeface="Calibri" panose="020F0502020204030204" pitchFamily="34" charset="0"/>
                        </a:rPr>
                        <a:t>284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0"/>
                    </a:solidFill>
                  </a:tcPr>
                </a:tc>
                <a:tc>
                  <a:txBody>
                    <a:bodyPr/>
                    <a:lstStyle/>
                    <a:p>
                      <a:pPr algn="ctr" fontAlgn="ctr"/>
                      <a:r>
                        <a:rPr lang="sk-SK" sz="900" b="1" i="0" u="none" strike="noStrike">
                          <a:effectLst/>
                          <a:latin typeface="Calibri" panose="020F0502020204030204" pitchFamily="34" charset="0"/>
                        </a:rPr>
                        <a:t>285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0"/>
                    </a:solidFill>
                  </a:tcPr>
                </a:tc>
                <a:tc>
                  <a:txBody>
                    <a:bodyPr/>
                    <a:lstStyle/>
                    <a:p>
                      <a:pPr algn="ctr" fontAlgn="ctr"/>
                      <a:r>
                        <a:rPr lang="sk-SK" sz="900" b="1" i="0" u="none" strike="noStrike">
                          <a:effectLst/>
                          <a:latin typeface="Calibri" panose="020F0502020204030204" pitchFamily="34" charset="0"/>
                        </a:rPr>
                        <a:t>286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B80"/>
                    </a:solidFill>
                  </a:tcPr>
                </a:tc>
                <a:tc>
                  <a:txBody>
                    <a:bodyPr/>
                    <a:lstStyle/>
                    <a:p>
                      <a:pPr algn="ctr" fontAlgn="ctr"/>
                      <a:r>
                        <a:rPr lang="sk-SK" sz="900" b="1" i="0" u="none" strike="noStrike">
                          <a:effectLst/>
                          <a:latin typeface="Calibri" panose="020F0502020204030204" pitchFamily="34" charset="0"/>
                        </a:rPr>
                        <a:t>287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C81"/>
                    </a:solidFill>
                  </a:tcPr>
                </a:tc>
                <a:tc>
                  <a:txBody>
                    <a:bodyPr/>
                    <a:lstStyle/>
                    <a:p>
                      <a:pPr algn="ctr" fontAlgn="ctr"/>
                      <a:r>
                        <a:rPr lang="sk-SK" sz="900" b="1" i="0" u="none" strike="noStrike">
                          <a:effectLst/>
                          <a:latin typeface="Calibri" panose="020F0502020204030204" pitchFamily="34" charset="0"/>
                        </a:rPr>
                        <a:t>288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D81"/>
                    </a:solidFill>
                  </a:tcPr>
                </a:tc>
                <a:tc>
                  <a:txBody>
                    <a:bodyPr/>
                    <a:lstStyle/>
                    <a:p>
                      <a:pPr algn="ctr" fontAlgn="ctr"/>
                      <a:r>
                        <a:rPr lang="sk-SK" sz="900" b="1" i="0" u="none" strike="noStrike">
                          <a:effectLst/>
                          <a:latin typeface="Calibri" panose="020F0502020204030204" pitchFamily="34" charset="0"/>
                        </a:rPr>
                        <a:t>289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E81"/>
                    </a:solidFill>
                  </a:tcPr>
                </a:tc>
                <a:tc>
                  <a:txBody>
                    <a:bodyPr/>
                    <a:lstStyle/>
                    <a:p>
                      <a:pPr algn="ctr" fontAlgn="ctr"/>
                      <a:r>
                        <a:rPr lang="sk-SK" sz="900" b="1" i="0" u="none" strike="noStrike">
                          <a:effectLst/>
                          <a:latin typeface="Calibri" panose="020F0502020204030204" pitchFamily="34" charset="0"/>
                        </a:rPr>
                        <a:t>291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ctr" fontAlgn="ctr"/>
                      <a:r>
                        <a:rPr lang="sk-SK" sz="900" b="1" i="0" u="none" strike="noStrike">
                          <a:effectLst/>
                          <a:latin typeface="Calibri" panose="020F0502020204030204" pitchFamily="34" charset="0"/>
                        </a:rPr>
                        <a:t>292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ctr" fontAlgn="ctr"/>
                      <a:r>
                        <a:rPr lang="sk-SK" sz="900" b="1" i="0" u="none" strike="noStrike">
                          <a:effectLst/>
                          <a:latin typeface="Calibri" panose="020F0502020204030204" pitchFamily="34" charset="0"/>
                        </a:rPr>
                        <a:t>293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2"/>
                    </a:solidFill>
                  </a:tcPr>
                </a:tc>
                <a:tc>
                  <a:txBody>
                    <a:bodyPr/>
                    <a:lstStyle/>
                    <a:p>
                      <a:pPr algn="ctr" fontAlgn="ctr"/>
                      <a:r>
                        <a:rPr lang="sk-SK" sz="900" b="1" i="0" u="none" strike="noStrike">
                          <a:effectLst/>
                          <a:latin typeface="Calibri" panose="020F0502020204030204" pitchFamily="34" charset="0"/>
                        </a:rPr>
                        <a:t>295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2"/>
                    </a:solidFill>
                  </a:tcPr>
                </a:tc>
                <a:tc>
                  <a:txBody>
                    <a:bodyPr/>
                    <a:lstStyle/>
                    <a:p>
                      <a:pPr algn="ctr" fontAlgn="ctr"/>
                      <a:r>
                        <a:rPr lang="sk-SK" sz="900" b="1" i="0" u="none" strike="noStrike">
                          <a:effectLst/>
                          <a:latin typeface="Calibri" panose="020F0502020204030204" pitchFamily="34" charset="0"/>
                        </a:rPr>
                        <a:t>296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482"/>
                    </a:solidFill>
                  </a:tcPr>
                </a:tc>
                <a:tc>
                  <a:txBody>
                    <a:bodyPr/>
                    <a:lstStyle/>
                    <a:p>
                      <a:pPr algn="ctr" fontAlgn="ctr"/>
                      <a:r>
                        <a:rPr lang="sk-SK" sz="900" b="1" i="0" u="none" strike="noStrike">
                          <a:effectLst/>
                          <a:latin typeface="Calibri" panose="020F0502020204030204" pitchFamily="34" charset="0"/>
                        </a:rPr>
                        <a:t>298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582"/>
                    </a:solidFill>
                  </a:tcPr>
                </a:tc>
                <a:tc>
                  <a:txBody>
                    <a:bodyPr/>
                    <a:lstStyle/>
                    <a:p>
                      <a:pPr algn="ctr" fontAlgn="ctr"/>
                      <a:r>
                        <a:rPr lang="sk-SK" sz="900" b="1" i="0" u="none" strike="noStrike">
                          <a:effectLst/>
                          <a:latin typeface="Calibri" panose="020F0502020204030204" pitchFamily="34" charset="0"/>
                        </a:rPr>
                        <a:t>299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tc>
                  <a:txBody>
                    <a:bodyPr/>
                    <a:lstStyle/>
                    <a:p>
                      <a:pPr algn="ctr" fontAlgn="ctr"/>
                      <a:r>
                        <a:rPr lang="sk-SK" sz="900" b="1" i="0" u="none" strike="noStrike">
                          <a:effectLst/>
                          <a:latin typeface="Calibri" panose="020F0502020204030204" pitchFamily="34" charset="0"/>
                        </a:rPr>
                        <a:t>301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3"/>
                    </a:solidFill>
                  </a:tcPr>
                </a:tc>
                <a:tc>
                  <a:txBody>
                    <a:bodyPr/>
                    <a:lstStyle/>
                    <a:p>
                      <a:pPr algn="ctr" fontAlgn="ctr"/>
                      <a:r>
                        <a:rPr lang="sk-SK" sz="900" b="1" i="0" u="none" strike="noStrike">
                          <a:effectLst/>
                          <a:latin typeface="Calibri" panose="020F0502020204030204" pitchFamily="34" charset="0"/>
                        </a:rPr>
                        <a:t>302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sk-SK" sz="900" b="1" i="0" u="none" strike="noStrike">
                          <a:effectLst/>
                          <a:latin typeface="Calibri" panose="020F0502020204030204" pitchFamily="34" charset="0"/>
                        </a:rPr>
                        <a:t>304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sk-SK" sz="900" b="1" i="0" u="none" strike="noStrike">
                          <a:effectLst/>
                          <a:latin typeface="Calibri" panose="020F0502020204030204" pitchFamily="34" charset="0"/>
                        </a:rPr>
                        <a:t>305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900" b="1" i="0" u="none" strike="noStrike">
                          <a:effectLst/>
                          <a:latin typeface="Calibri" panose="020F0502020204030204" pitchFamily="34" charset="0"/>
                        </a:rPr>
                        <a:t>307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900" b="1" i="0" u="none" strike="noStrike">
                          <a:effectLst/>
                          <a:latin typeface="Calibri" panose="020F0502020204030204" pitchFamily="34" charset="0"/>
                        </a:rPr>
                        <a:t>309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900" b="1" i="0" u="none" strike="noStrike">
                          <a:effectLst/>
                          <a:latin typeface="Calibri" panose="020F0502020204030204" pitchFamily="34" charset="0"/>
                        </a:rPr>
                        <a:t>311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900" b="1" i="0" u="none" strike="noStrike">
                          <a:effectLst/>
                          <a:latin typeface="Calibri" panose="020F0502020204030204" pitchFamily="34" charset="0"/>
                        </a:rPr>
                        <a:t>313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900" b="1" i="0" u="none" strike="noStrike">
                          <a:effectLst/>
                          <a:latin typeface="Calibri" panose="020F0502020204030204" pitchFamily="34" charset="0"/>
                        </a:rPr>
                        <a:t>315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900" b="1" i="0" u="none" strike="noStrike">
                          <a:effectLst/>
                          <a:latin typeface="Calibri" panose="020F0502020204030204" pitchFamily="34" charset="0"/>
                        </a:rPr>
                        <a:t>317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900" b="1" i="0" u="none" strike="noStrike">
                          <a:effectLst/>
                          <a:latin typeface="Calibri" panose="020F0502020204030204" pitchFamily="34" charset="0"/>
                        </a:rPr>
                        <a:t>320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3"/>
                    </a:solidFill>
                  </a:tcPr>
                </a:tc>
                <a:tc>
                  <a:txBody>
                    <a:bodyPr/>
                    <a:lstStyle/>
                    <a:p>
                      <a:pPr algn="ctr" fontAlgn="ctr"/>
                      <a:r>
                        <a:rPr lang="sk-SK" sz="900" b="1" i="0" u="none" strike="noStrike">
                          <a:effectLst/>
                          <a:latin typeface="Calibri" panose="020F0502020204030204" pitchFamily="34" charset="0"/>
                        </a:rPr>
                        <a:t>322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l" fontAlgn="b"/>
                      <a:r>
                        <a:rPr lang="sk-SK" sz="700" b="0" i="0" u="none" strike="noStrike">
                          <a:effectLst/>
                          <a:latin typeface="Calibri" panose="020F0502020204030204" pitchFamily="34" charset="0"/>
                        </a:rPr>
                        <a:t>11.52</a:t>
                      </a:r>
                    </a:p>
                  </a:txBody>
                  <a:tcPr marL="5265" marR="5265" marT="526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2314966105"/>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0.35</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261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ctr" fontAlgn="ctr"/>
                      <a:r>
                        <a:rPr lang="sk-SK" sz="700" b="0" i="0" u="none" strike="noStrike">
                          <a:effectLst/>
                          <a:latin typeface="Calibri" panose="020F0502020204030204" pitchFamily="34" charset="0"/>
                        </a:rPr>
                        <a:t>262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77C"/>
                    </a:solidFill>
                  </a:tcPr>
                </a:tc>
                <a:tc>
                  <a:txBody>
                    <a:bodyPr/>
                    <a:lstStyle/>
                    <a:p>
                      <a:pPr algn="ctr" fontAlgn="ctr"/>
                      <a:r>
                        <a:rPr lang="sk-SK" sz="700" b="0" i="0" u="none" strike="noStrike">
                          <a:effectLst/>
                          <a:latin typeface="Calibri" panose="020F0502020204030204" pitchFamily="34" charset="0"/>
                        </a:rPr>
                        <a:t>263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C87D"/>
                    </a:solidFill>
                  </a:tcPr>
                </a:tc>
                <a:tc>
                  <a:txBody>
                    <a:bodyPr/>
                    <a:lstStyle/>
                    <a:p>
                      <a:pPr algn="ctr" fontAlgn="ctr"/>
                      <a:r>
                        <a:rPr lang="sk-SK" sz="700" b="0" i="0" u="none" strike="noStrike">
                          <a:effectLst/>
                          <a:latin typeface="Calibri" panose="020F0502020204030204" pitchFamily="34" charset="0"/>
                        </a:rPr>
                        <a:t>264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97D"/>
                    </a:solidFill>
                  </a:tcPr>
                </a:tc>
                <a:tc>
                  <a:txBody>
                    <a:bodyPr/>
                    <a:lstStyle/>
                    <a:p>
                      <a:pPr algn="ctr" fontAlgn="ctr"/>
                      <a:r>
                        <a:rPr lang="sk-SK" sz="700" b="0" i="0" u="none" strike="noStrike">
                          <a:effectLst/>
                          <a:latin typeface="Calibri" panose="020F0502020204030204" pitchFamily="34" charset="0"/>
                        </a:rPr>
                        <a:t>265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A7D"/>
                    </a:solidFill>
                  </a:tcPr>
                </a:tc>
                <a:tc>
                  <a:txBody>
                    <a:bodyPr/>
                    <a:lstStyle/>
                    <a:p>
                      <a:pPr algn="ctr" fontAlgn="ctr"/>
                      <a:r>
                        <a:rPr lang="sk-SK" sz="700" b="0" i="0" u="none" strike="noStrike">
                          <a:effectLst/>
                          <a:latin typeface="Calibri" panose="020F0502020204030204" pitchFamily="34" charset="0"/>
                        </a:rPr>
                        <a:t>266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D"/>
                    </a:solidFill>
                  </a:tcPr>
                </a:tc>
                <a:tc>
                  <a:txBody>
                    <a:bodyPr/>
                    <a:lstStyle/>
                    <a:p>
                      <a:pPr algn="ctr" fontAlgn="ctr"/>
                      <a:r>
                        <a:rPr lang="sk-SK" sz="700" b="0" i="0" u="none" strike="noStrike">
                          <a:effectLst/>
                          <a:latin typeface="Calibri" panose="020F0502020204030204" pitchFamily="34" charset="0"/>
                        </a:rPr>
                        <a:t>267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B7D"/>
                    </a:solidFill>
                  </a:tcPr>
                </a:tc>
                <a:tc>
                  <a:txBody>
                    <a:bodyPr/>
                    <a:lstStyle/>
                    <a:p>
                      <a:pPr algn="ctr" fontAlgn="ctr"/>
                      <a:r>
                        <a:rPr lang="sk-SK" sz="700" b="0" i="0" u="none" strike="noStrike">
                          <a:effectLst/>
                          <a:latin typeface="Calibri" panose="020F0502020204030204" pitchFamily="34" charset="0"/>
                        </a:rPr>
                        <a:t>268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C7D"/>
                    </a:solidFill>
                  </a:tcPr>
                </a:tc>
                <a:tc>
                  <a:txBody>
                    <a:bodyPr/>
                    <a:lstStyle/>
                    <a:p>
                      <a:pPr algn="ctr" fontAlgn="ctr"/>
                      <a:r>
                        <a:rPr lang="sk-SK" sz="700" b="0" i="0" u="none" strike="noStrike">
                          <a:effectLst/>
                          <a:latin typeface="Calibri" panose="020F0502020204030204" pitchFamily="34" charset="0"/>
                        </a:rPr>
                        <a:t>269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D7E"/>
                    </a:solidFill>
                  </a:tcPr>
                </a:tc>
                <a:tc>
                  <a:txBody>
                    <a:bodyPr/>
                    <a:lstStyle/>
                    <a:p>
                      <a:pPr algn="ctr" fontAlgn="ctr"/>
                      <a:r>
                        <a:rPr lang="sk-SK" sz="700" b="0" i="0" u="none" strike="noStrike">
                          <a:effectLst/>
                          <a:latin typeface="Calibri" panose="020F0502020204030204" pitchFamily="34" charset="0"/>
                        </a:rPr>
                        <a:t>270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E7E"/>
                    </a:solidFill>
                  </a:tcPr>
                </a:tc>
                <a:tc>
                  <a:txBody>
                    <a:bodyPr/>
                    <a:lstStyle/>
                    <a:p>
                      <a:pPr algn="ctr" fontAlgn="ctr"/>
                      <a:r>
                        <a:rPr lang="sk-SK" sz="700" b="0" i="0" u="none" strike="noStrike">
                          <a:effectLst/>
                          <a:latin typeface="Calibri" panose="020F0502020204030204" pitchFamily="34" charset="0"/>
                        </a:rPr>
                        <a:t>271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CF7E"/>
                    </a:solidFill>
                  </a:tcPr>
                </a:tc>
                <a:tc>
                  <a:txBody>
                    <a:bodyPr/>
                    <a:lstStyle/>
                    <a:p>
                      <a:pPr algn="ctr" fontAlgn="ctr"/>
                      <a:r>
                        <a:rPr lang="sk-SK" sz="700" b="0" i="0" u="none" strike="noStrike">
                          <a:effectLst/>
                          <a:latin typeface="Calibri" panose="020F0502020204030204" pitchFamily="34" charset="0"/>
                        </a:rPr>
                        <a:t>272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07E"/>
                    </a:solidFill>
                  </a:tcPr>
                </a:tc>
                <a:tc>
                  <a:txBody>
                    <a:bodyPr/>
                    <a:lstStyle/>
                    <a:p>
                      <a:pPr algn="ctr" fontAlgn="ctr"/>
                      <a:r>
                        <a:rPr lang="sk-SK" sz="700" b="0" i="0" u="none" strike="noStrike">
                          <a:effectLst/>
                          <a:latin typeface="Calibri" panose="020F0502020204030204" pitchFamily="34" charset="0"/>
                        </a:rPr>
                        <a:t>273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E"/>
                    </a:solidFill>
                  </a:tcPr>
                </a:tc>
                <a:tc>
                  <a:txBody>
                    <a:bodyPr/>
                    <a:lstStyle/>
                    <a:p>
                      <a:pPr algn="ctr" fontAlgn="ctr"/>
                      <a:r>
                        <a:rPr lang="sk-SK" sz="700" b="0" i="0" u="none" strike="noStrike">
                          <a:effectLst/>
                          <a:latin typeface="Calibri" panose="020F0502020204030204" pitchFamily="34" charset="0"/>
                        </a:rPr>
                        <a:t>274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ctr" fontAlgn="ctr"/>
                      <a:r>
                        <a:rPr lang="sk-SK" sz="700" b="0" i="0" u="none" strike="noStrike">
                          <a:effectLst/>
                          <a:latin typeface="Calibri" panose="020F0502020204030204" pitchFamily="34" charset="0"/>
                        </a:rPr>
                        <a:t>275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27F"/>
                    </a:solidFill>
                  </a:tcPr>
                </a:tc>
                <a:tc>
                  <a:txBody>
                    <a:bodyPr/>
                    <a:lstStyle/>
                    <a:p>
                      <a:pPr algn="ctr" fontAlgn="ctr"/>
                      <a:r>
                        <a:rPr lang="sk-SK" sz="700" b="0" i="0" u="none" strike="noStrike">
                          <a:effectLst/>
                          <a:latin typeface="Calibri" panose="020F0502020204030204" pitchFamily="34" charset="0"/>
                        </a:rPr>
                        <a:t>276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37F"/>
                    </a:solidFill>
                  </a:tcPr>
                </a:tc>
                <a:tc>
                  <a:txBody>
                    <a:bodyPr/>
                    <a:lstStyle/>
                    <a:p>
                      <a:pPr algn="ctr" fontAlgn="ctr"/>
                      <a:r>
                        <a:rPr lang="sk-SK" sz="700" b="0" i="0" u="none" strike="noStrike">
                          <a:effectLst/>
                          <a:latin typeface="Calibri" panose="020F0502020204030204" pitchFamily="34" charset="0"/>
                        </a:rPr>
                        <a:t>277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47F"/>
                    </a:solidFill>
                  </a:tcPr>
                </a:tc>
                <a:tc>
                  <a:txBody>
                    <a:bodyPr/>
                    <a:lstStyle/>
                    <a:p>
                      <a:pPr algn="ctr" fontAlgn="ctr"/>
                      <a:r>
                        <a:rPr lang="sk-SK" sz="700" b="0" i="0" u="none" strike="noStrike">
                          <a:effectLst/>
                          <a:latin typeface="Calibri" panose="020F0502020204030204" pitchFamily="34" charset="0"/>
                        </a:rPr>
                        <a:t>278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57F"/>
                    </a:solidFill>
                  </a:tcPr>
                </a:tc>
                <a:tc>
                  <a:txBody>
                    <a:bodyPr/>
                    <a:lstStyle/>
                    <a:p>
                      <a:pPr algn="ctr" fontAlgn="ctr"/>
                      <a:r>
                        <a:rPr lang="sk-SK" sz="700" b="0" i="0" u="none" strike="noStrike">
                          <a:effectLst/>
                          <a:latin typeface="Calibri" panose="020F0502020204030204" pitchFamily="34" charset="0"/>
                        </a:rPr>
                        <a:t>279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67F"/>
                    </a:solidFill>
                  </a:tcPr>
                </a:tc>
                <a:tc>
                  <a:txBody>
                    <a:bodyPr/>
                    <a:lstStyle/>
                    <a:p>
                      <a:pPr algn="ctr" fontAlgn="ctr"/>
                      <a:r>
                        <a:rPr lang="sk-SK" sz="700" b="0" i="0" u="none" strike="noStrike">
                          <a:effectLst/>
                          <a:latin typeface="Calibri" panose="020F0502020204030204" pitchFamily="34" charset="0"/>
                        </a:rPr>
                        <a:t>280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sk-SK" sz="700" b="0" i="0" u="none" strike="noStrike">
                          <a:effectLst/>
                          <a:latin typeface="Calibri" panose="020F0502020204030204" pitchFamily="34" charset="0"/>
                        </a:rPr>
                        <a:t>282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0"/>
                    </a:solidFill>
                  </a:tcPr>
                </a:tc>
                <a:tc>
                  <a:txBody>
                    <a:bodyPr/>
                    <a:lstStyle/>
                    <a:p>
                      <a:pPr algn="ctr" fontAlgn="ctr"/>
                      <a:r>
                        <a:rPr lang="sk-SK" sz="700" b="0" i="0" u="none" strike="noStrike">
                          <a:effectLst/>
                          <a:latin typeface="Calibri" panose="020F0502020204030204" pitchFamily="34" charset="0"/>
                        </a:rPr>
                        <a:t>283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0"/>
                    </a:solidFill>
                  </a:tcPr>
                </a:tc>
                <a:tc>
                  <a:txBody>
                    <a:bodyPr/>
                    <a:lstStyle/>
                    <a:p>
                      <a:pPr algn="ctr" fontAlgn="ctr"/>
                      <a:r>
                        <a:rPr lang="sk-SK" sz="700" b="0" i="0" u="none" strike="noStrike">
                          <a:effectLst/>
                          <a:latin typeface="Calibri" panose="020F0502020204030204" pitchFamily="34" charset="0"/>
                        </a:rPr>
                        <a:t>284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980"/>
                    </a:solidFill>
                  </a:tcPr>
                </a:tc>
                <a:tc>
                  <a:txBody>
                    <a:bodyPr/>
                    <a:lstStyle/>
                    <a:p>
                      <a:pPr algn="ctr" fontAlgn="ctr"/>
                      <a:r>
                        <a:rPr lang="sk-SK" sz="700" b="0" i="0" u="none" strike="noStrike">
                          <a:effectLst/>
                          <a:latin typeface="Calibri" panose="020F0502020204030204" pitchFamily="34" charset="0"/>
                        </a:rPr>
                        <a:t>285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A80"/>
                    </a:solidFill>
                  </a:tcPr>
                </a:tc>
                <a:tc>
                  <a:txBody>
                    <a:bodyPr/>
                    <a:lstStyle/>
                    <a:p>
                      <a:pPr algn="ctr" fontAlgn="ctr"/>
                      <a:r>
                        <a:rPr lang="sk-SK" sz="700" b="0" i="0" u="none" strike="noStrike">
                          <a:effectLst/>
                          <a:latin typeface="Calibri" panose="020F0502020204030204" pitchFamily="34" charset="0"/>
                        </a:rPr>
                        <a:t>286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B80"/>
                    </a:solidFill>
                  </a:tcPr>
                </a:tc>
                <a:tc>
                  <a:txBody>
                    <a:bodyPr/>
                    <a:lstStyle/>
                    <a:p>
                      <a:pPr algn="ctr" fontAlgn="ctr"/>
                      <a:r>
                        <a:rPr lang="sk-SK" sz="700" b="0" i="0" u="none" strike="noStrike">
                          <a:effectLst/>
                          <a:latin typeface="Calibri" panose="020F0502020204030204" pitchFamily="34" charset="0"/>
                        </a:rPr>
                        <a:t>287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C81"/>
                    </a:solidFill>
                  </a:tcPr>
                </a:tc>
                <a:tc>
                  <a:txBody>
                    <a:bodyPr/>
                    <a:lstStyle/>
                    <a:p>
                      <a:pPr algn="ctr" fontAlgn="ctr"/>
                      <a:r>
                        <a:rPr lang="sk-SK" sz="700" b="0" i="0" u="none" strike="noStrike">
                          <a:effectLst/>
                          <a:latin typeface="Calibri" panose="020F0502020204030204" pitchFamily="34" charset="0"/>
                        </a:rPr>
                        <a:t>288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D81"/>
                    </a:solidFill>
                  </a:tcPr>
                </a:tc>
                <a:tc>
                  <a:txBody>
                    <a:bodyPr/>
                    <a:lstStyle/>
                    <a:p>
                      <a:pPr algn="ctr" fontAlgn="ctr"/>
                      <a:r>
                        <a:rPr lang="sk-SK" sz="700" b="0" i="0" u="none" strike="noStrike">
                          <a:effectLst/>
                          <a:latin typeface="Calibri" panose="020F0502020204030204" pitchFamily="34" charset="0"/>
                        </a:rPr>
                        <a:t>289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E81"/>
                    </a:solidFill>
                  </a:tcPr>
                </a:tc>
                <a:tc>
                  <a:txBody>
                    <a:bodyPr/>
                    <a:lstStyle/>
                    <a:p>
                      <a:pPr algn="ctr" fontAlgn="ctr"/>
                      <a:r>
                        <a:rPr lang="sk-SK" sz="700" b="0" i="0" u="none" strike="noStrike">
                          <a:effectLst/>
                          <a:latin typeface="Calibri" panose="020F0502020204030204" pitchFamily="34" charset="0"/>
                        </a:rPr>
                        <a:t>291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ctr" fontAlgn="ctr"/>
                      <a:r>
                        <a:rPr lang="sk-SK" sz="700" b="0" i="0" u="none" strike="noStrike">
                          <a:effectLst/>
                          <a:latin typeface="Calibri" panose="020F0502020204030204" pitchFamily="34" charset="0"/>
                        </a:rPr>
                        <a:t>292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ctr" fontAlgn="ctr"/>
                      <a:r>
                        <a:rPr lang="sk-SK" sz="700" b="0" i="0" u="none" strike="noStrike">
                          <a:effectLst/>
                          <a:latin typeface="Calibri" panose="020F0502020204030204" pitchFamily="34" charset="0"/>
                        </a:rPr>
                        <a:t>293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2"/>
                    </a:solidFill>
                  </a:tcPr>
                </a:tc>
                <a:tc>
                  <a:txBody>
                    <a:bodyPr/>
                    <a:lstStyle/>
                    <a:p>
                      <a:pPr algn="ctr" fontAlgn="ctr"/>
                      <a:r>
                        <a:rPr lang="sk-SK" sz="700" b="0" i="0" u="none" strike="noStrike">
                          <a:effectLst/>
                          <a:latin typeface="Calibri" panose="020F0502020204030204" pitchFamily="34" charset="0"/>
                        </a:rPr>
                        <a:t>295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2"/>
                    </a:solidFill>
                  </a:tcPr>
                </a:tc>
                <a:tc>
                  <a:txBody>
                    <a:bodyPr/>
                    <a:lstStyle/>
                    <a:p>
                      <a:pPr algn="ctr" fontAlgn="ctr"/>
                      <a:r>
                        <a:rPr lang="sk-SK" sz="700" b="0" i="0" u="none" strike="noStrike">
                          <a:effectLst/>
                          <a:latin typeface="Calibri" panose="020F0502020204030204" pitchFamily="34" charset="0"/>
                        </a:rPr>
                        <a:t>296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482"/>
                    </a:solidFill>
                  </a:tcPr>
                </a:tc>
                <a:tc>
                  <a:txBody>
                    <a:bodyPr/>
                    <a:lstStyle/>
                    <a:p>
                      <a:pPr algn="ctr" fontAlgn="ctr"/>
                      <a:r>
                        <a:rPr lang="sk-SK" sz="700" b="0" i="0" u="none" strike="noStrike">
                          <a:effectLst/>
                          <a:latin typeface="Calibri" panose="020F0502020204030204" pitchFamily="34" charset="0"/>
                        </a:rPr>
                        <a:t>298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582"/>
                    </a:solidFill>
                  </a:tcPr>
                </a:tc>
                <a:tc>
                  <a:txBody>
                    <a:bodyPr/>
                    <a:lstStyle/>
                    <a:p>
                      <a:pPr algn="ctr" fontAlgn="ctr"/>
                      <a:r>
                        <a:rPr lang="sk-SK" sz="700" b="0" i="0" u="none" strike="noStrike">
                          <a:effectLst/>
                          <a:latin typeface="Calibri" panose="020F0502020204030204" pitchFamily="34" charset="0"/>
                        </a:rPr>
                        <a:t>300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783"/>
                    </a:solidFill>
                  </a:tcPr>
                </a:tc>
                <a:tc>
                  <a:txBody>
                    <a:bodyPr/>
                    <a:lstStyle/>
                    <a:p>
                      <a:pPr algn="ctr" fontAlgn="ctr"/>
                      <a:r>
                        <a:rPr lang="sk-SK" sz="700" b="0" i="0" u="none" strike="noStrike">
                          <a:effectLst/>
                          <a:latin typeface="Calibri" panose="020F0502020204030204" pitchFamily="34" charset="0"/>
                        </a:rPr>
                        <a:t>301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883"/>
                    </a:solidFill>
                  </a:tcPr>
                </a:tc>
                <a:tc>
                  <a:txBody>
                    <a:bodyPr/>
                    <a:lstStyle/>
                    <a:p>
                      <a:pPr algn="ctr" fontAlgn="ctr"/>
                      <a:r>
                        <a:rPr lang="sk-SK" sz="700" b="0" i="0" u="none" strike="noStrike">
                          <a:effectLst/>
                          <a:latin typeface="Calibri" panose="020F0502020204030204" pitchFamily="34" charset="0"/>
                        </a:rPr>
                        <a:t>303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3"/>
                    </a:solidFill>
                  </a:tcPr>
                </a:tc>
                <a:tc>
                  <a:txBody>
                    <a:bodyPr/>
                    <a:lstStyle/>
                    <a:p>
                      <a:pPr algn="ctr" fontAlgn="ctr"/>
                      <a:r>
                        <a:rPr lang="sk-SK" sz="700" b="0" i="0" u="none" strike="noStrike">
                          <a:effectLst/>
                          <a:latin typeface="Calibri" panose="020F0502020204030204" pitchFamily="34" charset="0"/>
                        </a:rPr>
                        <a:t>305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700" b="0" i="0" u="none" strike="noStrike">
                          <a:effectLst/>
                          <a:latin typeface="Calibri" panose="020F0502020204030204" pitchFamily="34" charset="0"/>
                        </a:rPr>
                        <a:t>307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700" b="0" i="0" u="none" strike="noStrike">
                          <a:effectLst/>
                          <a:latin typeface="Calibri" panose="020F0502020204030204" pitchFamily="34" charset="0"/>
                        </a:rPr>
                        <a:t>309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700" b="0" i="0" u="none" strike="noStrike">
                          <a:effectLst/>
                          <a:latin typeface="Calibri" panose="020F0502020204030204" pitchFamily="34" charset="0"/>
                        </a:rPr>
                        <a:t>311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700" b="0" i="0" u="none" strike="noStrike">
                          <a:effectLst/>
                          <a:latin typeface="Calibri" panose="020F0502020204030204" pitchFamily="34" charset="0"/>
                        </a:rPr>
                        <a:t>313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700" b="0" i="0" u="none" strike="noStrike">
                          <a:effectLst/>
                          <a:latin typeface="Calibri" panose="020F0502020204030204" pitchFamily="34" charset="0"/>
                        </a:rPr>
                        <a:t>315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700" b="0" i="0" u="none" strike="noStrike">
                          <a:effectLst/>
                          <a:latin typeface="Calibri" panose="020F0502020204030204" pitchFamily="34" charset="0"/>
                        </a:rPr>
                        <a:t>317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700" b="0" i="0" u="none" strike="noStrike">
                          <a:effectLst/>
                          <a:latin typeface="Calibri" panose="020F0502020204030204" pitchFamily="34" charset="0"/>
                        </a:rPr>
                        <a:t>319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3"/>
                    </a:solidFill>
                  </a:tcPr>
                </a:tc>
                <a:tc>
                  <a:txBody>
                    <a:bodyPr/>
                    <a:lstStyle/>
                    <a:p>
                      <a:pPr algn="ctr" fontAlgn="ctr"/>
                      <a:r>
                        <a:rPr lang="sk-SK" sz="700" b="0" i="0" u="none" strike="noStrike">
                          <a:effectLst/>
                          <a:latin typeface="Calibri" panose="020F0502020204030204" pitchFamily="34" charset="0"/>
                        </a:rPr>
                        <a:t>322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700" b="0" i="0" u="none" strike="noStrike">
                          <a:effectLst/>
                          <a:latin typeface="Calibri" panose="020F0502020204030204" pitchFamily="34" charset="0"/>
                        </a:rPr>
                        <a:t>324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sk-SK" sz="700" b="0" i="0" u="none" strike="noStrike">
                          <a:effectLst/>
                          <a:latin typeface="Calibri" panose="020F0502020204030204" pitchFamily="34" charset="0"/>
                        </a:rPr>
                        <a:t>326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sk-SK" sz="700" b="0" i="0" u="none" strike="noStrike">
                          <a:effectLst/>
                          <a:latin typeface="Calibri" panose="020F0502020204030204" pitchFamily="34" charset="0"/>
                        </a:rPr>
                        <a:t>329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700" b="0" i="0" u="none" strike="noStrike">
                          <a:effectLst/>
                          <a:latin typeface="Calibri" panose="020F0502020204030204" pitchFamily="34" charset="0"/>
                        </a:rPr>
                        <a:t>333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1"/>
                    </a:solidFill>
                  </a:tcPr>
                </a:tc>
                <a:tc>
                  <a:txBody>
                    <a:bodyPr/>
                    <a:lstStyle/>
                    <a:p>
                      <a:pPr algn="l" fontAlgn="b"/>
                      <a:r>
                        <a:rPr lang="sk-SK" sz="700" b="0" i="0" u="none" strike="noStrike">
                          <a:effectLst/>
                          <a:latin typeface="Calibri" panose="020F0502020204030204" pitchFamily="34" charset="0"/>
                        </a:rPr>
                        <a:t>11.57</a:t>
                      </a:r>
                    </a:p>
                  </a:txBody>
                  <a:tcPr marL="5265" marR="5265" marT="526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711615338"/>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0.4</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260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C"/>
                    </a:solidFill>
                  </a:tcPr>
                </a:tc>
                <a:tc>
                  <a:txBody>
                    <a:bodyPr/>
                    <a:lstStyle/>
                    <a:p>
                      <a:pPr algn="ctr" fontAlgn="ctr"/>
                      <a:r>
                        <a:rPr lang="sk-SK" sz="700" b="0" i="0" u="none" strike="noStrike">
                          <a:effectLst/>
                          <a:latin typeface="Calibri" panose="020F0502020204030204" pitchFamily="34" charset="0"/>
                        </a:rPr>
                        <a:t>261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77C"/>
                    </a:solidFill>
                  </a:tcPr>
                </a:tc>
                <a:tc>
                  <a:txBody>
                    <a:bodyPr/>
                    <a:lstStyle/>
                    <a:p>
                      <a:pPr algn="ctr" fontAlgn="ctr"/>
                      <a:r>
                        <a:rPr lang="sk-SK" sz="700" b="0" i="0" u="none" strike="noStrike">
                          <a:effectLst/>
                          <a:latin typeface="Calibri" panose="020F0502020204030204" pitchFamily="34" charset="0"/>
                        </a:rPr>
                        <a:t>262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87D"/>
                    </a:solidFill>
                  </a:tcPr>
                </a:tc>
                <a:tc>
                  <a:txBody>
                    <a:bodyPr/>
                    <a:lstStyle/>
                    <a:p>
                      <a:pPr algn="ctr" fontAlgn="ctr"/>
                      <a:r>
                        <a:rPr lang="sk-SK" sz="700" b="0" i="0" u="none" strike="noStrike">
                          <a:effectLst/>
                          <a:latin typeface="Calibri" panose="020F0502020204030204" pitchFamily="34" charset="0"/>
                        </a:rPr>
                        <a:t>264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D"/>
                    </a:solidFill>
                  </a:tcPr>
                </a:tc>
                <a:tc>
                  <a:txBody>
                    <a:bodyPr/>
                    <a:lstStyle/>
                    <a:p>
                      <a:pPr algn="ctr" fontAlgn="ctr"/>
                      <a:r>
                        <a:rPr lang="sk-SK" sz="700" b="0" i="0" u="none" strike="noStrike">
                          <a:effectLst/>
                          <a:latin typeface="Calibri" panose="020F0502020204030204" pitchFamily="34" charset="0"/>
                        </a:rPr>
                        <a:t>265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ctr" fontAlgn="ctr"/>
                      <a:r>
                        <a:rPr lang="sk-SK" sz="700" b="0" i="0" u="none" strike="noStrike">
                          <a:effectLst/>
                          <a:latin typeface="Calibri" panose="020F0502020204030204" pitchFamily="34" charset="0"/>
                        </a:rPr>
                        <a:t>266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D"/>
                    </a:solidFill>
                  </a:tcPr>
                </a:tc>
                <a:tc>
                  <a:txBody>
                    <a:bodyPr/>
                    <a:lstStyle/>
                    <a:p>
                      <a:pPr algn="ctr" fontAlgn="ctr"/>
                      <a:r>
                        <a:rPr lang="sk-SK" sz="700" b="0" i="0" u="none" strike="noStrike">
                          <a:effectLst/>
                          <a:latin typeface="Calibri" panose="020F0502020204030204" pitchFamily="34" charset="0"/>
                        </a:rPr>
                        <a:t>267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D"/>
                    </a:solidFill>
                  </a:tcPr>
                </a:tc>
                <a:tc>
                  <a:txBody>
                    <a:bodyPr/>
                    <a:lstStyle/>
                    <a:p>
                      <a:pPr algn="ctr" fontAlgn="ctr"/>
                      <a:r>
                        <a:rPr lang="sk-SK" sz="700" b="0" i="0" u="none" strike="noStrike">
                          <a:effectLst/>
                          <a:latin typeface="Calibri" panose="020F0502020204030204" pitchFamily="34" charset="0"/>
                        </a:rPr>
                        <a:t>269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D7E"/>
                    </a:solidFill>
                  </a:tcPr>
                </a:tc>
                <a:tc>
                  <a:txBody>
                    <a:bodyPr/>
                    <a:lstStyle/>
                    <a:p>
                      <a:pPr algn="ctr" fontAlgn="ctr"/>
                      <a:r>
                        <a:rPr lang="sk-SK" sz="700" b="0" i="0" u="none" strike="noStrike">
                          <a:effectLst/>
                          <a:latin typeface="Calibri" panose="020F0502020204030204" pitchFamily="34" charset="0"/>
                        </a:rPr>
                        <a:t>270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E"/>
                    </a:solidFill>
                  </a:tcPr>
                </a:tc>
                <a:tc>
                  <a:txBody>
                    <a:bodyPr/>
                    <a:lstStyle/>
                    <a:p>
                      <a:pPr algn="ctr" fontAlgn="ctr"/>
                      <a:r>
                        <a:rPr lang="sk-SK" sz="700" b="0" i="0" u="none" strike="noStrike">
                          <a:effectLst/>
                          <a:latin typeface="Calibri" panose="020F0502020204030204" pitchFamily="34" charset="0"/>
                        </a:rPr>
                        <a:t>271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CF7E"/>
                    </a:solidFill>
                  </a:tcPr>
                </a:tc>
                <a:tc>
                  <a:txBody>
                    <a:bodyPr/>
                    <a:lstStyle/>
                    <a:p>
                      <a:pPr algn="ctr" fontAlgn="ctr"/>
                      <a:r>
                        <a:rPr lang="sk-SK" sz="700" b="0" i="0" u="none" strike="noStrike">
                          <a:effectLst/>
                          <a:latin typeface="Calibri" panose="020F0502020204030204" pitchFamily="34" charset="0"/>
                        </a:rPr>
                        <a:t>273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07E"/>
                    </a:solidFill>
                  </a:tcPr>
                </a:tc>
                <a:tc>
                  <a:txBody>
                    <a:bodyPr/>
                    <a:lstStyle/>
                    <a:p>
                      <a:pPr algn="ctr" fontAlgn="ctr"/>
                      <a:r>
                        <a:rPr lang="sk-SK" sz="700" b="0" i="0" u="none" strike="noStrike">
                          <a:effectLst/>
                          <a:latin typeface="Calibri" panose="020F0502020204030204" pitchFamily="34" charset="0"/>
                        </a:rPr>
                        <a:t>274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17E"/>
                    </a:solidFill>
                  </a:tcPr>
                </a:tc>
                <a:tc>
                  <a:txBody>
                    <a:bodyPr/>
                    <a:lstStyle/>
                    <a:p>
                      <a:pPr algn="ctr" fontAlgn="ctr"/>
                      <a:r>
                        <a:rPr lang="sk-SK" sz="700" b="0" i="0" u="none" strike="noStrike">
                          <a:effectLst/>
                          <a:latin typeface="Calibri" panose="020F0502020204030204" pitchFamily="34" charset="0"/>
                        </a:rPr>
                        <a:t>275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7F"/>
                    </a:solidFill>
                  </a:tcPr>
                </a:tc>
                <a:tc>
                  <a:txBody>
                    <a:bodyPr/>
                    <a:lstStyle/>
                    <a:p>
                      <a:pPr algn="ctr" fontAlgn="ctr"/>
                      <a:r>
                        <a:rPr lang="sk-SK" sz="700" b="0" i="0" u="none" strike="noStrike">
                          <a:effectLst/>
                          <a:latin typeface="Calibri" panose="020F0502020204030204" pitchFamily="34" charset="0"/>
                        </a:rPr>
                        <a:t>277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47F"/>
                    </a:solidFill>
                  </a:tcPr>
                </a:tc>
                <a:tc>
                  <a:txBody>
                    <a:bodyPr/>
                    <a:lstStyle/>
                    <a:p>
                      <a:pPr algn="ctr" fontAlgn="ctr"/>
                      <a:r>
                        <a:rPr lang="sk-SK" sz="700" b="0" i="0" u="none" strike="noStrike">
                          <a:effectLst/>
                          <a:latin typeface="Calibri" panose="020F0502020204030204" pitchFamily="34" charset="0"/>
                        </a:rPr>
                        <a:t>278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57F"/>
                    </a:solidFill>
                  </a:tcPr>
                </a:tc>
                <a:tc>
                  <a:txBody>
                    <a:bodyPr/>
                    <a:lstStyle/>
                    <a:p>
                      <a:pPr algn="ctr" fontAlgn="ctr"/>
                      <a:r>
                        <a:rPr lang="sk-SK" sz="700" b="0" i="0" u="none" strike="noStrike">
                          <a:effectLst/>
                          <a:latin typeface="Calibri" panose="020F0502020204030204" pitchFamily="34" charset="0"/>
                        </a:rPr>
                        <a:t>280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67F"/>
                    </a:solidFill>
                  </a:tcPr>
                </a:tc>
                <a:tc>
                  <a:txBody>
                    <a:bodyPr/>
                    <a:lstStyle/>
                    <a:p>
                      <a:pPr algn="ctr" fontAlgn="ctr"/>
                      <a:r>
                        <a:rPr lang="sk-SK" sz="700" b="0" i="0" u="none" strike="noStrike">
                          <a:effectLst/>
                          <a:latin typeface="Calibri" panose="020F0502020204030204" pitchFamily="34" charset="0"/>
                        </a:rPr>
                        <a:t>281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780"/>
                    </a:solidFill>
                  </a:tcPr>
                </a:tc>
                <a:tc>
                  <a:txBody>
                    <a:bodyPr/>
                    <a:lstStyle/>
                    <a:p>
                      <a:pPr algn="ctr" fontAlgn="ctr"/>
                      <a:r>
                        <a:rPr lang="sk-SK" sz="700" b="0" i="0" u="none" strike="noStrike">
                          <a:effectLst/>
                          <a:latin typeface="Calibri" panose="020F0502020204030204" pitchFamily="34" charset="0"/>
                        </a:rPr>
                        <a:t>282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880"/>
                    </a:solidFill>
                  </a:tcPr>
                </a:tc>
                <a:tc>
                  <a:txBody>
                    <a:bodyPr/>
                    <a:lstStyle/>
                    <a:p>
                      <a:pPr algn="ctr" fontAlgn="ctr"/>
                      <a:r>
                        <a:rPr lang="sk-SK" sz="700" b="0" i="0" u="none" strike="noStrike">
                          <a:effectLst/>
                          <a:latin typeface="Calibri" panose="020F0502020204030204" pitchFamily="34" charset="0"/>
                        </a:rPr>
                        <a:t>284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980"/>
                    </a:solidFill>
                  </a:tcPr>
                </a:tc>
                <a:tc>
                  <a:txBody>
                    <a:bodyPr/>
                    <a:lstStyle/>
                    <a:p>
                      <a:pPr algn="ctr" fontAlgn="ctr"/>
                      <a:r>
                        <a:rPr lang="sk-SK" sz="700" b="0" i="0" u="none" strike="noStrike">
                          <a:effectLst/>
                          <a:latin typeface="Calibri" panose="020F0502020204030204" pitchFamily="34" charset="0"/>
                        </a:rPr>
                        <a:t>285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0"/>
                    </a:solidFill>
                  </a:tcPr>
                </a:tc>
                <a:tc>
                  <a:txBody>
                    <a:bodyPr/>
                    <a:lstStyle/>
                    <a:p>
                      <a:pPr algn="ctr" fontAlgn="ctr"/>
                      <a:r>
                        <a:rPr lang="sk-SK" sz="700" b="0" i="0" u="none" strike="noStrike">
                          <a:effectLst/>
                          <a:latin typeface="Calibri" panose="020F0502020204030204" pitchFamily="34" charset="0"/>
                        </a:rPr>
                        <a:t>286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ctr" fontAlgn="ctr"/>
                      <a:r>
                        <a:rPr lang="sk-SK" sz="700" b="0" i="0" u="none" strike="noStrike">
                          <a:effectLst/>
                          <a:latin typeface="Calibri" panose="020F0502020204030204" pitchFamily="34" charset="0"/>
                        </a:rPr>
                        <a:t>288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81"/>
                    </a:solidFill>
                  </a:tcPr>
                </a:tc>
                <a:tc>
                  <a:txBody>
                    <a:bodyPr/>
                    <a:lstStyle/>
                    <a:p>
                      <a:pPr algn="ctr" fontAlgn="ctr"/>
                      <a:r>
                        <a:rPr lang="sk-SK" sz="700" b="0" i="0" u="none" strike="noStrike">
                          <a:effectLst/>
                          <a:latin typeface="Calibri" panose="020F0502020204030204" pitchFamily="34" charset="0"/>
                        </a:rPr>
                        <a:t>289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E81"/>
                    </a:solidFill>
                  </a:tcPr>
                </a:tc>
                <a:tc>
                  <a:txBody>
                    <a:bodyPr/>
                    <a:lstStyle/>
                    <a:p>
                      <a:pPr algn="ctr" fontAlgn="ctr"/>
                      <a:r>
                        <a:rPr lang="sk-SK" sz="700" b="0" i="0" u="none" strike="noStrike">
                          <a:effectLst/>
                          <a:latin typeface="Calibri" panose="020F0502020204030204" pitchFamily="34" charset="0"/>
                        </a:rPr>
                        <a:t>290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F81"/>
                    </a:solidFill>
                  </a:tcPr>
                </a:tc>
                <a:tc>
                  <a:txBody>
                    <a:bodyPr/>
                    <a:lstStyle/>
                    <a:p>
                      <a:pPr algn="ctr" fontAlgn="ctr"/>
                      <a:r>
                        <a:rPr lang="sk-SK" sz="700" b="0" i="0" u="none" strike="noStrike">
                          <a:effectLst/>
                          <a:latin typeface="Calibri" panose="020F0502020204030204" pitchFamily="34" charset="0"/>
                        </a:rPr>
                        <a:t>292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081"/>
                    </a:solidFill>
                  </a:tcPr>
                </a:tc>
                <a:tc>
                  <a:txBody>
                    <a:bodyPr/>
                    <a:lstStyle/>
                    <a:p>
                      <a:pPr algn="ctr" fontAlgn="ctr"/>
                      <a:r>
                        <a:rPr lang="sk-SK" sz="700" b="0" i="0" u="none" strike="noStrike">
                          <a:effectLst/>
                          <a:latin typeface="Calibri" panose="020F0502020204030204" pitchFamily="34" charset="0"/>
                        </a:rPr>
                        <a:t>293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2"/>
                    </a:solidFill>
                  </a:tcPr>
                </a:tc>
                <a:tc>
                  <a:txBody>
                    <a:bodyPr/>
                    <a:lstStyle/>
                    <a:p>
                      <a:pPr algn="ctr" fontAlgn="ctr"/>
                      <a:r>
                        <a:rPr lang="sk-SK" sz="700" b="0" i="0" u="none" strike="noStrike">
                          <a:effectLst/>
                          <a:latin typeface="Calibri" panose="020F0502020204030204" pitchFamily="34" charset="0"/>
                        </a:rPr>
                        <a:t>295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2"/>
                    </a:solidFill>
                  </a:tcPr>
                </a:tc>
                <a:tc>
                  <a:txBody>
                    <a:bodyPr/>
                    <a:lstStyle/>
                    <a:p>
                      <a:pPr algn="ctr" fontAlgn="ctr"/>
                      <a:r>
                        <a:rPr lang="sk-SK" sz="700" b="0" i="0" u="none" strike="noStrike">
                          <a:effectLst/>
                          <a:latin typeface="Calibri" panose="020F0502020204030204" pitchFamily="34" charset="0"/>
                        </a:rPr>
                        <a:t>296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482"/>
                    </a:solidFill>
                  </a:tcPr>
                </a:tc>
                <a:tc>
                  <a:txBody>
                    <a:bodyPr/>
                    <a:lstStyle/>
                    <a:p>
                      <a:pPr algn="ctr" fontAlgn="ctr"/>
                      <a:r>
                        <a:rPr lang="sk-SK" sz="700" b="0" i="0" u="none" strike="noStrike">
                          <a:effectLst/>
                          <a:latin typeface="Calibri" panose="020F0502020204030204" pitchFamily="34" charset="0"/>
                        </a:rPr>
                        <a:t>298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582"/>
                    </a:solidFill>
                  </a:tcPr>
                </a:tc>
                <a:tc>
                  <a:txBody>
                    <a:bodyPr/>
                    <a:lstStyle/>
                    <a:p>
                      <a:pPr algn="ctr" fontAlgn="ctr"/>
                      <a:r>
                        <a:rPr lang="sk-SK" sz="700" b="0" i="0" u="none" strike="noStrike">
                          <a:effectLst/>
                          <a:latin typeface="Calibri" panose="020F0502020204030204" pitchFamily="34" charset="0"/>
                        </a:rPr>
                        <a:t>299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tc>
                  <a:txBody>
                    <a:bodyPr/>
                    <a:lstStyle/>
                    <a:p>
                      <a:pPr algn="ctr" fontAlgn="ctr"/>
                      <a:r>
                        <a:rPr lang="sk-SK" sz="700" b="0" i="0" u="none" strike="noStrike">
                          <a:effectLst/>
                          <a:latin typeface="Calibri" panose="020F0502020204030204" pitchFamily="34" charset="0"/>
                        </a:rPr>
                        <a:t>301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883"/>
                    </a:solidFill>
                  </a:tcPr>
                </a:tc>
                <a:tc>
                  <a:txBody>
                    <a:bodyPr/>
                    <a:lstStyle/>
                    <a:p>
                      <a:pPr algn="ctr" fontAlgn="ctr"/>
                      <a:r>
                        <a:rPr lang="sk-SK" sz="700" b="0" i="0" u="none" strike="noStrike">
                          <a:effectLst/>
                          <a:latin typeface="Calibri" panose="020F0502020204030204" pitchFamily="34" charset="0"/>
                        </a:rPr>
                        <a:t>302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sk-SK" sz="700" b="0" i="0" u="none" strike="noStrike">
                          <a:effectLst/>
                          <a:latin typeface="Calibri" panose="020F0502020204030204" pitchFamily="34" charset="0"/>
                        </a:rPr>
                        <a:t>304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700" b="0" i="0" u="none" strike="noStrike">
                          <a:effectLst/>
                          <a:latin typeface="Calibri" panose="020F0502020204030204" pitchFamily="34" charset="0"/>
                        </a:rPr>
                        <a:t>305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700" b="0" i="0" u="none" strike="noStrike">
                          <a:effectLst/>
                          <a:latin typeface="Calibri" panose="020F0502020204030204" pitchFamily="34" charset="0"/>
                        </a:rPr>
                        <a:t>307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700" b="0" i="0" u="none" strike="noStrike">
                          <a:effectLst/>
                          <a:latin typeface="Calibri" panose="020F0502020204030204" pitchFamily="34" charset="0"/>
                        </a:rPr>
                        <a:t>309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700" b="0" i="0" u="none" strike="noStrike">
                          <a:effectLst/>
                          <a:latin typeface="Calibri" panose="020F0502020204030204" pitchFamily="34" charset="0"/>
                        </a:rPr>
                        <a:t>311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700" b="0" i="0" u="none" strike="noStrike">
                          <a:effectLst/>
                          <a:latin typeface="Calibri" panose="020F0502020204030204" pitchFamily="34" charset="0"/>
                        </a:rPr>
                        <a:t>313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700" b="0" i="0" u="none" strike="noStrike">
                          <a:effectLst/>
                          <a:latin typeface="Calibri" panose="020F0502020204030204" pitchFamily="34" charset="0"/>
                        </a:rPr>
                        <a:t>315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700" b="0" i="0" u="none" strike="noStrike">
                          <a:effectLst/>
                          <a:latin typeface="Calibri" panose="020F0502020204030204" pitchFamily="34" charset="0"/>
                        </a:rPr>
                        <a:t>317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700" b="0" i="0" u="none" strike="noStrike">
                          <a:effectLst/>
                          <a:latin typeface="Calibri" panose="020F0502020204030204" pitchFamily="34" charset="0"/>
                        </a:rPr>
                        <a:t>319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3"/>
                    </a:solidFill>
                  </a:tcPr>
                </a:tc>
                <a:tc>
                  <a:txBody>
                    <a:bodyPr/>
                    <a:lstStyle/>
                    <a:p>
                      <a:pPr algn="ctr" fontAlgn="ctr"/>
                      <a:r>
                        <a:rPr lang="sk-SK" sz="700" b="0" i="0" u="none" strike="noStrike">
                          <a:effectLst/>
                          <a:latin typeface="Calibri" panose="020F0502020204030204" pitchFamily="34" charset="0"/>
                        </a:rPr>
                        <a:t>322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700" b="0" i="0" u="none" strike="noStrike">
                          <a:effectLst/>
                          <a:latin typeface="Calibri" panose="020F0502020204030204" pitchFamily="34" charset="0"/>
                        </a:rPr>
                        <a:t>324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sk-SK" sz="700" b="0" i="0" u="none" strike="noStrike">
                          <a:effectLst/>
                          <a:latin typeface="Calibri" panose="020F0502020204030204" pitchFamily="34" charset="0"/>
                        </a:rPr>
                        <a:t>326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sk-SK" sz="700" b="0" i="0" u="none" strike="noStrike">
                          <a:effectLst/>
                          <a:latin typeface="Calibri" panose="020F0502020204030204" pitchFamily="34" charset="0"/>
                        </a:rPr>
                        <a:t>329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700" b="0" i="0" u="none" strike="noStrike">
                          <a:effectLst/>
                          <a:latin typeface="Calibri" panose="020F0502020204030204" pitchFamily="34" charset="0"/>
                        </a:rPr>
                        <a:t>331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sk-SK" sz="700" b="0" i="0" u="none" strike="noStrike">
                          <a:effectLst/>
                          <a:latin typeface="Calibri" panose="020F0502020204030204" pitchFamily="34" charset="0"/>
                        </a:rPr>
                        <a:t>334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sk-SK" sz="700" b="0" i="0" u="none" strike="noStrike">
                          <a:effectLst/>
                          <a:latin typeface="Calibri" panose="020F0502020204030204" pitchFamily="34" charset="0"/>
                        </a:rPr>
                        <a:t>337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ctr"/>
                      <a:r>
                        <a:rPr lang="sk-SK" sz="700" b="0" i="0" u="none" strike="noStrike">
                          <a:effectLst/>
                          <a:latin typeface="Calibri" panose="020F0502020204030204" pitchFamily="34" charset="0"/>
                        </a:rPr>
                        <a:t>339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480"/>
                    </a:solidFill>
                  </a:tcPr>
                </a:tc>
                <a:tc>
                  <a:txBody>
                    <a:bodyPr/>
                    <a:lstStyle/>
                    <a:p>
                      <a:pPr algn="ctr" fontAlgn="ctr"/>
                      <a:r>
                        <a:rPr lang="sk-SK" sz="700" b="0" i="0" u="none" strike="noStrike">
                          <a:effectLst/>
                          <a:latin typeface="Calibri" panose="020F0502020204030204" pitchFamily="34" charset="0"/>
                        </a:rPr>
                        <a:t>342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l" fontAlgn="b"/>
                      <a:r>
                        <a:rPr lang="sk-SK" sz="700" b="0" i="0" u="none" strike="noStrike">
                          <a:effectLst/>
                          <a:latin typeface="Calibri" panose="020F0502020204030204" pitchFamily="34" charset="0"/>
                        </a:rPr>
                        <a:t>11.62</a:t>
                      </a:r>
                    </a:p>
                  </a:txBody>
                  <a:tcPr marL="5265" marR="5265" marT="526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605383516"/>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0.45</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57C"/>
                    </a:solidFill>
                  </a:tcPr>
                </a:tc>
                <a:tc>
                  <a:txBody>
                    <a:bodyPr/>
                    <a:lstStyle/>
                    <a:p>
                      <a:pPr algn="ctr" fontAlgn="ctr"/>
                      <a:r>
                        <a:rPr lang="sk-SK" sz="700" b="0" i="0" u="none" strike="noStrike">
                          <a:effectLst/>
                          <a:latin typeface="Calibri" panose="020F0502020204030204" pitchFamily="34" charset="0"/>
                        </a:rPr>
                        <a:t>261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ctr" fontAlgn="ctr"/>
                      <a:r>
                        <a:rPr lang="sk-SK" sz="700" b="0" i="0" u="none" strike="noStrike">
                          <a:effectLst/>
                          <a:latin typeface="Calibri" panose="020F0502020204030204" pitchFamily="34" charset="0"/>
                        </a:rPr>
                        <a:t>262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77C"/>
                    </a:solidFill>
                  </a:tcPr>
                </a:tc>
                <a:tc>
                  <a:txBody>
                    <a:bodyPr/>
                    <a:lstStyle/>
                    <a:p>
                      <a:pPr algn="ctr" fontAlgn="ctr"/>
                      <a:r>
                        <a:rPr lang="sk-SK" sz="700" b="0" i="0" u="none" strike="noStrike">
                          <a:effectLst/>
                          <a:latin typeface="Calibri" panose="020F0502020204030204" pitchFamily="34" charset="0"/>
                        </a:rPr>
                        <a:t>264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97D"/>
                    </a:solidFill>
                  </a:tcPr>
                </a:tc>
                <a:tc>
                  <a:txBody>
                    <a:bodyPr/>
                    <a:lstStyle/>
                    <a:p>
                      <a:pPr algn="ctr" fontAlgn="ctr"/>
                      <a:r>
                        <a:rPr lang="sk-SK" sz="700" b="0" i="0" u="none" strike="noStrike">
                          <a:effectLst/>
                          <a:latin typeface="Calibri" panose="020F0502020204030204" pitchFamily="34" charset="0"/>
                        </a:rPr>
                        <a:t>265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A7D"/>
                    </a:solidFill>
                  </a:tcPr>
                </a:tc>
                <a:tc>
                  <a:txBody>
                    <a:bodyPr/>
                    <a:lstStyle/>
                    <a:p>
                      <a:pPr algn="ctr" fontAlgn="ctr"/>
                      <a:r>
                        <a:rPr lang="sk-SK" sz="700" b="0" i="0" u="none" strike="noStrike">
                          <a:effectLst/>
                          <a:latin typeface="Calibri" panose="020F0502020204030204" pitchFamily="34" charset="0"/>
                        </a:rPr>
                        <a:t>267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B7D"/>
                    </a:solidFill>
                  </a:tcPr>
                </a:tc>
                <a:tc>
                  <a:txBody>
                    <a:bodyPr/>
                    <a:lstStyle/>
                    <a:p>
                      <a:pPr algn="ctr" fontAlgn="ctr"/>
                      <a:r>
                        <a:rPr lang="sk-SK" sz="700" b="0" i="0" u="none" strike="noStrike">
                          <a:effectLst/>
                          <a:latin typeface="Calibri" panose="020F0502020204030204" pitchFamily="34" charset="0"/>
                        </a:rPr>
                        <a:t>268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D7E"/>
                    </a:solidFill>
                  </a:tcPr>
                </a:tc>
                <a:tc>
                  <a:txBody>
                    <a:bodyPr/>
                    <a:lstStyle/>
                    <a:p>
                      <a:pPr algn="ctr" fontAlgn="ctr"/>
                      <a:r>
                        <a:rPr lang="sk-SK" sz="700" b="0" i="0" u="none" strike="noStrike">
                          <a:effectLst/>
                          <a:latin typeface="Calibri" panose="020F0502020204030204" pitchFamily="34" charset="0"/>
                        </a:rPr>
                        <a:t>270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E"/>
                    </a:solidFill>
                  </a:tcPr>
                </a:tc>
                <a:tc>
                  <a:txBody>
                    <a:bodyPr/>
                    <a:lstStyle/>
                    <a:p>
                      <a:pPr algn="ctr" fontAlgn="ctr"/>
                      <a:r>
                        <a:rPr lang="sk-SK" sz="700" b="0" i="0" u="none" strike="noStrike">
                          <a:effectLst/>
                          <a:latin typeface="Calibri" panose="020F0502020204030204" pitchFamily="34" charset="0"/>
                        </a:rPr>
                        <a:t>271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ctr"/>
                      <a:r>
                        <a:rPr lang="sk-SK" sz="700" b="0" i="0" u="none" strike="noStrike">
                          <a:effectLst/>
                          <a:latin typeface="Calibri" panose="020F0502020204030204" pitchFamily="34" charset="0"/>
                        </a:rPr>
                        <a:t>273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07E"/>
                    </a:solidFill>
                  </a:tcPr>
                </a:tc>
                <a:tc>
                  <a:txBody>
                    <a:bodyPr/>
                    <a:lstStyle/>
                    <a:p>
                      <a:pPr algn="ctr" fontAlgn="ctr"/>
                      <a:r>
                        <a:rPr lang="sk-SK" sz="700" b="0" i="0" u="none" strike="noStrike">
                          <a:effectLst/>
                          <a:latin typeface="Calibri" panose="020F0502020204030204" pitchFamily="34" charset="0"/>
                        </a:rPr>
                        <a:t>275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ctr" fontAlgn="ctr"/>
                      <a:r>
                        <a:rPr lang="sk-SK" sz="700" b="0" i="0" u="none" strike="noStrike">
                          <a:effectLst/>
                          <a:latin typeface="Calibri" panose="020F0502020204030204" pitchFamily="34" charset="0"/>
                        </a:rPr>
                        <a:t>276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37F"/>
                    </a:solidFill>
                  </a:tcPr>
                </a:tc>
                <a:tc>
                  <a:txBody>
                    <a:bodyPr/>
                    <a:lstStyle/>
                    <a:p>
                      <a:pPr algn="ctr" fontAlgn="ctr"/>
                      <a:r>
                        <a:rPr lang="sk-SK" sz="700" b="0" i="0" u="none" strike="noStrike">
                          <a:effectLst/>
                          <a:latin typeface="Calibri" panose="020F0502020204030204" pitchFamily="34" charset="0"/>
                        </a:rPr>
                        <a:t>278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47F"/>
                    </a:solidFill>
                  </a:tcPr>
                </a:tc>
                <a:tc>
                  <a:txBody>
                    <a:bodyPr/>
                    <a:lstStyle/>
                    <a:p>
                      <a:pPr algn="ctr" fontAlgn="ctr"/>
                      <a:r>
                        <a:rPr lang="sk-SK" sz="700" b="0" i="0" u="none" strike="noStrike">
                          <a:effectLst/>
                          <a:latin typeface="Calibri" panose="020F0502020204030204" pitchFamily="34" charset="0"/>
                        </a:rPr>
                        <a:t>279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67F"/>
                    </a:solidFill>
                  </a:tcPr>
                </a:tc>
                <a:tc>
                  <a:txBody>
                    <a:bodyPr/>
                    <a:lstStyle/>
                    <a:p>
                      <a:pPr algn="ctr" fontAlgn="ctr"/>
                      <a:r>
                        <a:rPr lang="sk-SK" sz="700" b="0" i="0" u="none" strike="noStrike">
                          <a:effectLst/>
                          <a:latin typeface="Calibri" panose="020F0502020204030204" pitchFamily="34" charset="0"/>
                        </a:rPr>
                        <a:t>281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780"/>
                    </a:solidFill>
                  </a:tcPr>
                </a:tc>
                <a:tc>
                  <a:txBody>
                    <a:bodyPr/>
                    <a:lstStyle/>
                    <a:p>
                      <a:pPr algn="ctr" fontAlgn="ctr"/>
                      <a:r>
                        <a:rPr lang="sk-SK" sz="700" b="0" i="0" u="none" strike="noStrike">
                          <a:effectLst/>
                          <a:latin typeface="Calibri" panose="020F0502020204030204" pitchFamily="34" charset="0"/>
                        </a:rPr>
                        <a:t>282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0"/>
                    </a:solidFill>
                  </a:tcPr>
                </a:tc>
                <a:tc>
                  <a:txBody>
                    <a:bodyPr/>
                    <a:lstStyle/>
                    <a:p>
                      <a:pPr algn="ctr" fontAlgn="ctr"/>
                      <a:r>
                        <a:rPr lang="sk-SK" sz="700" b="0" i="0" u="none" strike="noStrike">
                          <a:effectLst/>
                          <a:latin typeface="Calibri" panose="020F0502020204030204" pitchFamily="34" charset="0"/>
                        </a:rPr>
                        <a:t>284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A80"/>
                    </a:solidFill>
                  </a:tcPr>
                </a:tc>
                <a:tc>
                  <a:txBody>
                    <a:bodyPr/>
                    <a:lstStyle/>
                    <a:p>
                      <a:pPr algn="ctr" fontAlgn="ctr"/>
                      <a:r>
                        <a:rPr lang="sk-SK" sz="700" b="0" i="0" u="none" strike="noStrike">
                          <a:effectLst/>
                          <a:latin typeface="Calibri" panose="020F0502020204030204" pitchFamily="34" charset="0"/>
                        </a:rPr>
                        <a:t>286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B80"/>
                    </a:solidFill>
                  </a:tcPr>
                </a:tc>
                <a:tc>
                  <a:txBody>
                    <a:bodyPr/>
                    <a:lstStyle/>
                    <a:p>
                      <a:pPr algn="ctr" fontAlgn="ctr"/>
                      <a:r>
                        <a:rPr lang="sk-SK" sz="700" b="0" i="0" u="none" strike="noStrike">
                          <a:effectLst/>
                          <a:latin typeface="Calibri" panose="020F0502020204030204" pitchFamily="34" charset="0"/>
                        </a:rPr>
                        <a:t>287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C81"/>
                    </a:solidFill>
                  </a:tcPr>
                </a:tc>
                <a:tc>
                  <a:txBody>
                    <a:bodyPr/>
                    <a:lstStyle/>
                    <a:p>
                      <a:pPr algn="ctr" fontAlgn="ctr"/>
                      <a:r>
                        <a:rPr lang="sk-SK" sz="700" b="0" i="0" u="none" strike="noStrike">
                          <a:effectLst/>
                          <a:latin typeface="Calibri" panose="020F0502020204030204" pitchFamily="34" charset="0"/>
                        </a:rPr>
                        <a:t>289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1"/>
                    </a:solidFill>
                  </a:tcPr>
                </a:tc>
                <a:tc>
                  <a:txBody>
                    <a:bodyPr/>
                    <a:lstStyle/>
                    <a:p>
                      <a:pPr algn="ctr" fontAlgn="ctr"/>
                      <a:r>
                        <a:rPr lang="sk-SK" sz="700" b="0" i="0" u="none" strike="noStrike">
                          <a:effectLst/>
                          <a:latin typeface="Calibri" panose="020F0502020204030204" pitchFamily="34" charset="0"/>
                        </a:rPr>
                        <a:t>290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1"/>
                    </a:solidFill>
                  </a:tcPr>
                </a:tc>
                <a:tc>
                  <a:txBody>
                    <a:bodyPr/>
                    <a:lstStyle/>
                    <a:p>
                      <a:pPr algn="ctr" fontAlgn="ctr"/>
                      <a:r>
                        <a:rPr lang="sk-SK" sz="700" b="0" i="0" u="none" strike="noStrike">
                          <a:effectLst/>
                          <a:latin typeface="Calibri" panose="020F0502020204030204" pitchFamily="34" charset="0"/>
                        </a:rPr>
                        <a:t>292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081"/>
                    </a:solidFill>
                  </a:tcPr>
                </a:tc>
                <a:tc>
                  <a:txBody>
                    <a:bodyPr/>
                    <a:lstStyle/>
                    <a:p>
                      <a:pPr algn="ctr" fontAlgn="ctr"/>
                      <a:r>
                        <a:rPr lang="sk-SK" sz="700" b="0" i="0" u="none" strike="noStrike">
                          <a:effectLst/>
                          <a:latin typeface="Calibri" panose="020F0502020204030204" pitchFamily="34" charset="0"/>
                        </a:rPr>
                        <a:t>293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182"/>
                    </a:solidFill>
                  </a:tcPr>
                </a:tc>
                <a:tc>
                  <a:txBody>
                    <a:bodyPr/>
                    <a:lstStyle/>
                    <a:p>
                      <a:pPr algn="ctr" fontAlgn="ctr"/>
                      <a:r>
                        <a:rPr lang="sk-SK" sz="700" b="0" i="0" u="none" strike="noStrike">
                          <a:effectLst/>
                          <a:latin typeface="Calibri" panose="020F0502020204030204" pitchFamily="34" charset="0"/>
                        </a:rPr>
                        <a:t>295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2"/>
                    </a:solidFill>
                  </a:tcPr>
                </a:tc>
                <a:tc>
                  <a:txBody>
                    <a:bodyPr/>
                    <a:lstStyle/>
                    <a:p>
                      <a:pPr algn="ctr" fontAlgn="ctr"/>
                      <a:r>
                        <a:rPr lang="sk-SK" sz="700" b="0" i="0" u="none" strike="noStrike">
                          <a:effectLst/>
                          <a:latin typeface="Calibri" panose="020F0502020204030204" pitchFamily="34" charset="0"/>
                        </a:rPr>
                        <a:t>296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482"/>
                    </a:solidFill>
                  </a:tcPr>
                </a:tc>
                <a:tc>
                  <a:txBody>
                    <a:bodyPr/>
                    <a:lstStyle/>
                    <a:p>
                      <a:pPr algn="ctr" fontAlgn="ctr"/>
                      <a:r>
                        <a:rPr lang="sk-SK" sz="700" b="0" i="0" u="none" strike="noStrike">
                          <a:effectLst/>
                          <a:latin typeface="Calibri" panose="020F0502020204030204" pitchFamily="34" charset="0"/>
                        </a:rPr>
                        <a:t>298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683"/>
                    </a:solidFill>
                  </a:tcPr>
                </a:tc>
                <a:tc>
                  <a:txBody>
                    <a:bodyPr/>
                    <a:lstStyle/>
                    <a:p>
                      <a:pPr algn="ctr" fontAlgn="ctr"/>
                      <a:r>
                        <a:rPr lang="sk-SK" sz="700" b="0" i="0" u="none" strike="noStrike">
                          <a:effectLst/>
                          <a:latin typeface="Calibri" panose="020F0502020204030204" pitchFamily="34" charset="0"/>
                        </a:rPr>
                        <a:t>300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783"/>
                    </a:solidFill>
                  </a:tcPr>
                </a:tc>
                <a:tc>
                  <a:txBody>
                    <a:bodyPr/>
                    <a:lstStyle/>
                    <a:p>
                      <a:pPr algn="ctr" fontAlgn="ctr"/>
                      <a:r>
                        <a:rPr lang="sk-SK" sz="700" b="0" i="0" u="none" strike="noStrike">
                          <a:effectLst/>
                          <a:latin typeface="Calibri" panose="020F0502020204030204" pitchFamily="34" charset="0"/>
                        </a:rPr>
                        <a:t>301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3"/>
                    </a:solidFill>
                  </a:tcPr>
                </a:tc>
                <a:tc>
                  <a:txBody>
                    <a:bodyPr/>
                    <a:lstStyle/>
                    <a:p>
                      <a:pPr algn="ctr" fontAlgn="ctr"/>
                      <a:r>
                        <a:rPr lang="sk-SK" sz="700" b="0" i="0" u="none" strike="noStrike">
                          <a:effectLst/>
                          <a:latin typeface="Calibri" panose="020F0502020204030204" pitchFamily="34" charset="0"/>
                        </a:rPr>
                        <a:t>303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A83"/>
                    </a:solidFill>
                  </a:tcPr>
                </a:tc>
                <a:tc>
                  <a:txBody>
                    <a:bodyPr/>
                    <a:lstStyle/>
                    <a:p>
                      <a:pPr algn="ctr" fontAlgn="ctr"/>
                      <a:r>
                        <a:rPr lang="sk-SK" sz="700" b="0" i="0" u="none" strike="noStrike">
                          <a:effectLst/>
                          <a:latin typeface="Calibri" panose="020F0502020204030204" pitchFamily="34" charset="0"/>
                        </a:rPr>
                        <a:t>305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700" b="0" i="0" u="none" strike="noStrike">
                          <a:effectLst/>
                          <a:latin typeface="Calibri" panose="020F0502020204030204" pitchFamily="34" charset="0"/>
                        </a:rPr>
                        <a:t>306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700" b="0" i="0" u="none" strike="noStrike">
                          <a:effectLst/>
                          <a:latin typeface="Calibri" panose="020F0502020204030204" pitchFamily="34" charset="0"/>
                        </a:rPr>
                        <a:t>308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700" b="0" i="0" u="none" strike="noStrike">
                          <a:effectLst/>
                          <a:latin typeface="Calibri" panose="020F0502020204030204" pitchFamily="34" charset="0"/>
                        </a:rPr>
                        <a:t>310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700" b="0" i="0" u="none" strike="noStrike">
                          <a:effectLst/>
                          <a:latin typeface="Calibri" panose="020F0502020204030204" pitchFamily="34" charset="0"/>
                        </a:rPr>
                        <a:t>311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700" b="0" i="0" u="none" strike="noStrike">
                          <a:effectLst/>
                          <a:latin typeface="Calibri" panose="020F0502020204030204" pitchFamily="34" charset="0"/>
                        </a:rPr>
                        <a:t>313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700" b="0" i="0" u="none" strike="noStrike">
                          <a:effectLst/>
                          <a:latin typeface="Calibri" panose="020F0502020204030204" pitchFamily="34" charset="0"/>
                        </a:rPr>
                        <a:t>315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700" b="0" i="0" u="none" strike="noStrike">
                          <a:effectLst/>
                          <a:latin typeface="Calibri" panose="020F0502020204030204" pitchFamily="34" charset="0"/>
                        </a:rPr>
                        <a:t>317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700" b="0" i="0" u="none" strike="noStrike">
                          <a:effectLst/>
                          <a:latin typeface="Calibri" panose="020F0502020204030204" pitchFamily="34" charset="0"/>
                        </a:rPr>
                        <a:t>319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700" b="0" i="0" u="none" strike="noStrike">
                          <a:effectLst/>
                          <a:latin typeface="Calibri" panose="020F0502020204030204" pitchFamily="34" charset="0"/>
                        </a:rPr>
                        <a:t>321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2"/>
                    </a:solidFill>
                  </a:tcPr>
                </a:tc>
                <a:tc>
                  <a:txBody>
                    <a:bodyPr/>
                    <a:lstStyle/>
                    <a:p>
                      <a:pPr algn="ctr" fontAlgn="ctr"/>
                      <a:r>
                        <a:rPr lang="sk-SK" sz="700" b="0" i="0" u="none" strike="noStrike">
                          <a:effectLst/>
                          <a:latin typeface="Calibri" panose="020F0502020204030204" pitchFamily="34" charset="0"/>
                        </a:rPr>
                        <a:t>323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sk-SK" sz="700" b="0" i="0" u="none" strike="noStrike">
                          <a:effectLst/>
                          <a:latin typeface="Calibri" panose="020F0502020204030204" pitchFamily="34" charset="0"/>
                        </a:rPr>
                        <a:t>325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sk-SK" sz="700" b="0" i="0" u="none" strike="noStrike">
                          <a:effectLst/>
                          <a:latin typeface="Calibri" panose="020F0502020204030204" pitchFamily="34" charset="0"/>
                        </a:rPr>
                        <a:t>328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2"/>
                    </a:solidFill>
                  </a:tcPr>
                </a:tc>
                <a:tc>
                  <a:txBody>
                    <a:bodyPr/>
                    <a:lstStyle/>
                    <a:p>
                      <a:pPr algn="ctr" fontAlgn="ctr"/>
                      <a:r>
                        <a:rPr lang="sk-SK" sz="700" b="0" i="0" u="none" strike="noStrike">
                          <a:effectLst/>
                          <a:latin typeface="Calibri" panose="020F0502020204030204" pitchFamily="34" charset="0"/>
                        </a:rPr>
                        <a:t>330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sk-SK" sz="700" b="0" i="0" u="none" strike="noStrike">
                          <a:effectLst/>
                          <a:latin typeface="Calibri" panose="020F0502020204030204" pitchFamily="34" charset="0"/>
                        </a:rPr>
                        <a:t>333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sk-SK" sz="700" b="0" i="0" u="none" strike="noStrike">
                          <a:effectLst/>
                          <a:latin typeface="Calibri" panose="020F0502020204030204" pitchFamily="34" charset="0"/>
                        </a:rPr>
                        <a:t>336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0"/>
                    </a:solidFill>
                  </a:tcPr>
                </a:tc>
                <a:tc>
                  <a:txBody>
                    <a:bodyPr/>
                    <a:lstStyle/>
                    <a:p>
                      <a:pPr algn="ctr" fontAlgn="ctr"/>
                      <a:r>
                        <a:rPr lang="sk-SK" sz="700" b="0" i="0" u="none" strike="noStrike">
                          <a:effectLst/>
                          <a:latin typeface="Calibri" panose="020F0502020204030204" pitchFamily="34" charset="0"/>
                        </a:rPr>
                        <a:t>339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ctr"/>
                      <a:r>
                        <a:rPr lang="sk-SK" sz="700" b="0" i="0" u="none" strike="noStrike">
                          <a:effectLst/>
                          <a:latin typeface="Calibri" panose="020F0502020204030204" pitchFamily="34" charset="0"/>
                        </a:rPr>
                        <a:t>342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sk-SK" sz="700" b="0" i="0" u="none" strike="noStrike">
                          <a:effectLst/>
                          <a:latin typeface="Calibri" panose="020F0502020204030204" pitchFamily="34" charset="0"/>
                        </a:rPr>
                        <a:t>345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ctr"/>
                      <a:r>
                        <a:rPr lang="sk-SK" sz="700" b="0" i="0" u="none" strike="noStrike">
                          <a:effectLst/>
                          <a:latin typeface="Calibri" panose="020F0502020204030204" pitchFamily="34" charset="0"/>
                        </a:rPr>
                        <a:t>349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ctr" fontAlgn="ctr"/>
                      <a:r>
                        <a:rPr lang="sk-SK" sz="700" b="0" i="0" u="none" strike="noStrike">
                          <a:effectLst/>
                          <a:latin typeface="Calibri" panose="020F0502020204030204" pitchFamily="34" charset="0"/>
                        </a:rPr>
                        <a:t>352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F"/>
                    </a:solidFill>
                  </a:tcPr>
                </a:tc>
                <a:tc>
                  <a:txBody>
                    <a:bodyPr/>
                    <a:lstStyle/>
                    <a:p>
                      <a:pPr algn="l" fontAlgn="b"/>
                      <a:r>
                        <a:rPr lang="sk-SK" sz="700" b="0" i="0" u="none" strike="noStrike">
                          <a:effectLst/>
                          <a:latin typeface="Calibri" panose="020F0502020204030204" pitchFamily="34" charset="0"/>
                        </a:rPr>
                        <a:t>11.67</a:t>
                      </a:r>
                    </a:p>
                  </a:txBody>
                  <a:tcPr marL="5265" marR="5265" marT="526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218015643"/>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0.5</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C"/>
                    </a:solidFill>
                  </a:tcPr>
                </a:tc>
                <a:tc>
                  <a:txBody>
                    <a:bodyPr/>
                    <a:lstStyle/>
                    <a:p>
                      <a:pPr algn="ctr" fontAlgn="ctr"/>
                      <a:r>
                        <a:rPr lang="sk-SK" sz="700" b="0" i="0" u="none" strike="noStrike">
                          <a:effectLst/>
                          <a:latin typeface="Calibri" panose="020F0502020204030204" pitchFamily="34" charset="0"/>
                        </a:rPr>
                        <a:t>260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C"/>
                    </a:solidFill>
                  </a:tcPr>
                </a:tc>
                <a:tc>
                  <a:txBody>
                    <a:bodyPr/>
                    <a:lstStyle/>
                    <a:p>
                      <a:pPr algn="ctr" fontAlgn="ctr"/>
                      <a:r>
                        <a:rPr lang="sk-SK" sz="700" b="0" i="0" u="none" strike="noStrike">
                          <a:effectLst/>
                          <a:latin typeface="Calibri" panose="020F0502020204030204" pitchFamily="34" charset="0"/>
                        </a:rPr>
                        <a:t>261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c>
                  <a:txBody>
                    <a:bodyPr/>
                    <a:lstStyle/>
                    <a:p>
                      <a:pPr algn="ctr" fontAlgn="ctr"/>
                      <a:r>
                        <a:rPr lang="sk-SK" sz="700" b="0" i="0" u="none" strike="noStrike">
                          <a:effectLst/>
                          <a:latin typeface="Calibri" panose="020F0502020204030204" pitchFamily="34" charset="0"/>
                        </a:rPr>
                        <a:t>263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C87D"/>
                    </a:solidFill>
                  </a:tcPr>
                </a:tc>
                <a:tc>
                  <a:txBody>
                    <a:bodyPr/>
                    <a:lstStyle/>
                    <a:p>
                      <a:pPr algn="ctr" fontAlgn="ctr"/>
                      <a:r>
                        <a:rPr lang="sk-SK" sz="700" b="0" i="0" u="none" strike="noStrike">
                          <a:effectLst/>
                          <a:latin typeface="Calibri" panose="020F0502020204030204" pitchFamily="34" charset="0"/>
                        </a:rPr>
                        <a:t>264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97D"/>
                    </a:solidFill>
                  </a:tcPr>
                </a:tc>
                <a:tc>
                  <a:txBody>
                    <a:bodyPr/>
                    <a:lstStyle/>
                    <a:p>
                      <a:pPr algn="ctr" fontAlgn="ctr"/>
                      <a:r>
                        <a:rPr lang="sk-SK" sz="700" b="0" i="0" u="none" strike="noStrike">
                          <a:effectLst/>
                          <a:latin typeface="Calibri" panose="020F0502020204030204" pitchFamily="34" charset="0"/>
                        </a:rPr>
                        <a:t>266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A7D"/>
                    </a:solidFill>
                  </a:tcPr>
                </a:tc>
                <a:tc>
                  <a:txBody>
                    <a:bodyPr/>
                    <a:lstStyle/>
                    <a:p>
                      <a:pPr algn="ctr" fontAlgn="ctr"/>
                      <a:r>
                        <a:rPr lang="sk-SK" sz="700" b="0" i="0" u="none" strike="noStrike">
                          <a:effectLst/>
                          <a:latin typeface="Calibri" panose="020F0502020204030204" pitchFamily="34" charset="0"/>
                        </a:rPr>
                        <a:t>267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D"/>
                    </a:solidFill>
                  </a:tcPr>
                </a:tc>
                <a:tc>
                  <a:txBody>
                    <a:bodyPr/>
                    <a:lstStyle/>
                    <a:p>
                      <a:pPr algn="ctr" fontAlgn="ctr"/>
                      <a:r>
                        <a:rPr lang="sk-SK" sz="700" b="0" i="0" u="none" strike="noStrike">
                          <a:effectLst/>
                          <a:latin typeface="Calibri" panose="020F0502020204030204" pitchFamily="34" charset="0"/>
                        </a:rPr>
                        <a:t>269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D7E"/>
                    </a:solidFill>
                  </a:tcPr>
                </a:tc>
                <a:tc>
                  <a:txBody>
                    <a:bodyPr/>
                    <a:lstStyle/>
                    <a:p>
                      <a:pPr algn="ctr" fontAlgn="ctr"/>
                      <a:r>
                        <a:rPr lang="sk-SK" sz="700" b="0" i="0" u="none" strike="noStrike">
                          <a:effectLst/>
                          <a:latin typeface="Calibri" panose="020F0502020204030204" pitchFamily="34" charset="0"/>
                        </a:rPr>
                        <a:t>270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E7E"/>
                    </a:solidFill>
                  </a:tcPr>
                </a:tc>
                <a:tc>
                  <a:txBody>
                    <a:bodyPr/>
                    <a:lstStyle/>
                    <a:p>
                      <a:pPr algn="ctr" fontAlgn="ctr"/>
                      <a:r>
                        <a:rPr lang="sk-SK" sz="700" b="0" i="0" u="none" strike="noStrike">
                          <a:effectLst/>
                          <a:latin typeface="Calibri" panose="020F0502020204030204" pitchFamily="34" charset="0"/>
                        </a:rPr>
                        <a:t>272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ctr"/>
                      <a:r>
                        <a:rPr lang="sk-SK" sz="700" b="0" i="0" u="none" strike="noStrike">
                          <a:effectLst/>
                          <a:latin typeface="Calibri" panose="020F0502020204030204" pitchFamily="34" charset="0"/>
                        </a:rPr>
                        <a:t>273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E"/>
                    </a:solidFill>
                  </a:tcPr>
                </a:tc>
                <a:tc>
                  <a:txBody>
                    <a:bodyPr/>
                    <a:lstStyle/>
                    <a:p>
                      <a:pPr algn="ctr" fontAlgn="ctr"/>
                      <a:r>
                        <a:rPr lang="sk-SK" sz="700" b="0" i="0" u="none" strike="noStrike">
                          <a:effectLst/>
                          <a:latin typeface="Calibri" panose="020F0502020204030204" pitchFamily="34" charset="0"/>
                        </a:rPr>
                        <a:t>274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ctr" fontAlgn="ctr"/>
                      <a:r>
                        <a:rPr lang="sk-SK" sz="700" b="0" i="0" u="none" strike="noStrike">
                          <a:effectLst/>
                          <a:latin typeface="Calibri" panose="020F0502020204030204" pitchFamily="34" charset="0"/>
                        </a:rPr>
                        <a:t>276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37F"/>
                    </a:solidFill>
                  </a:tcPr>
                </a:tc>
                <a:tc>
                  <a:txBody>
                    <a:bodyPr/>
                    <a:lstStyle/>
                    <a:p>
                      <a:pPr algn="ctr" fontAlgn="ctr"/>
                      <a:r>
                        <a:rPr lang="sk-SK" sz="700" b="0" i="0" u="none" strike="noStrike">
                          <a:effectLst/>
                          <a:latin typeface="Calibri" panose="020F0502020204030204" pitchFamily="34" charset="0"/>
                        </a:rPr>
                        <a:t>277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47F"/>
                    </a:solidFill>
                  </a:tcPr>
                </a:tc>
                <a:tc>
                  <a:txBody>
                    <a:bodyPr/>
                    <a:lstStyle/>
                    <a:p>
                      <a:pPr algn="ctr" fontAlgn="ctr"/>
                      <a:r>
                        <a:rPr lang="sk-SK" sz="700" b="0" i="0" u="none" strike="noStrike">
                          <a:effectLst/>
                          <a:latin typeface="Calibri" panose="020F0502020204030204" pitchFamily="34" charset="0"/>
                        </a:rPr>
                        <a:t>279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57F"/>
                    </a:solidFill>
                  </a:tcPr>
                </a:tc>
                <a:tc>
                  <a:txBody>
                    <a:bodyPr/>
                    <a:lstStyle/>
                    <a:p>
                      <a:pPr algn="ctr" fontAlgn="ctr"/>
                      <a:r>
                        <a:rPr lang="sk-SK" sz="700" b="0" i="0" u="none" strike="noStrike">
                          <a:effectLst/>
                          <a:latin typeface="Calibri" panose="020F0502020204030204" pitchFamily="34" charset="0"/>
                        </a:rPr>
                        <a:t>280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sk-SK" sz="700" b="0" i="0" u="none" strike="noStrike">
                          <a:effectLst/>
                          <a:latin typeface="Calibri" panose="020F0502020204030204" pitchFamily="34" charset="0"/>
                        </a:rPr>
                        <a:t>282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880"/>
                    </a:solidFill>
                  </a:tcPr>
                </a:tc>
                <a:tc>
                  <a:txBody>
                    <a:bodyPr/>
                    <a:lstStyle/>
                    <a:p>
                      <a:pPr algn="ctr" fontAlgn="ctr"/>
                      <a:r>
                        <a:rPr lang="sk-SK" sz="700" b="0" i="0" u="none" strike="noStrike">
                          <a:effectLst/>
                          <a:latin typeface="Calibri" panose="020F0502020204030204" pitchFamily="34" charset="0"/>
                        </a:rPr>
                        <a:t>283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ctr"/>
                      <a:r>
                        <a:rPr lang="sk-SK" sz="700" b="0" i="0" u="none" strike="noStrike">
                          <a:effectLst/>
                          <a:latin typeface="Calibri" panose="020F0502020204030204" pitchFamily="34" charset="0"/>
                        </a:rPr>
                        <a:t>285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A80"/>
                    </a:solidFill>
                  </a:tcPr>
                </a:tc>
                <a:tc>
                  <a:txBody>
                    <a:bodyPr/>
                    <a:lstStyle/>
                    <a:p>
                      <a:pPr algn="ctr" fontAlgn="ctr"/>
                      <a:r>
                        <a:rPr lang="sk-SK" sz="700" b="0" i="0" u="none" strike="noStrike">
                          <a:effectLst/>
                          <a:latin typeface="Calibri" panose="020F0502020204030204" pitchFamily="34" charset="0"/>
                        </a:rPr>
                        <a:t>286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ctr" fontAlgn="ctr"/>
                      <a:r>
                        <a:rPr lang="sk-SK" sz="700" b="0" i="0" u="none" strike="noStrike">
                          <a:effectLst/>
                          <a:latin typeface="Calibri" panose="020F0502020204030204" pitchFamily="34" charset="0"/>
                        </a:rPr>
                        <a:t>288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81"/>
                    </a:solidFill>
                  </a:tcPr>
                </a:tc>
                <a:tc>
                  <a:txBody>
                    <a:bodyPr/>
                    <a:lstStyle/>
                    <a:p>
                      <a:pPr algn="ctr" fontAlgn="ctr"/>
                      <a:r>
                        <a:rPr lang="sk-SK" sz="700" b="0" i="0" u="none" strike="noStrike">
                          <a:effectLst/>
                          <a:latin typeface="Calibri" panose="020F0502020204030204" pitchFamily="34" charset="0"/>
                        </a:rPr>
                        <a:t>289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E81"/>
                    </a:solidFill>
                  </a:tcPr>
                </a:tc>
                <a:tc>
                  <a:txBody>
                    <a:bodyPr/>
                    <a:lstStyle/>
                    <a:p>
                      <a:pPr algn="ctr" fontAlgn="ctr"/>
                      <a:r>
                        <a:rPr lang="sk-SK" sz="700" b="0" i="0" u="none" strike="noStrike">
                          <a:effectLst/>
                          <a:latin typeface="Calibri" panose="020F0502020204030204" pitchFamily="34" charset="0"/>
                        </a:rPr>
                        <a:t>291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ctr" fontAlgn="ctr"/>
                      <a:r>
                        <a:rPr lang="sk-SK" sz="700" b="0" i="0" u="none" strike="noStrike">
                          <a:effectLst/>
                          <a:latin typeface="Calibri" panose="020F0502020204030204" pitchFamily="34" charset="0"/>
                        </a:rPr>
                        <a:t>292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c>
                  <a:txBody>
                    <a:bodyPr/>
                    <a:lstStyle/>
                    <a:p>
                      <a:pPr algn="ctr" fontAlgn="ctr"/>
                      <a:r>
                        <a:rPr lang="sk-SK" sz="700" b="0" i="0" u="none" strike="noStrike">
                          <a:effectLst/>
                          <a:latin typeface="Calibri" panose="020F0502020204030204" pitchFamily="34" charset="0"/>
                        </a:rPr>
                        <a:t>294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282"/>
                    </a:solidFill>
                  </a:tcPr>
                </a:tc>
                <a:tc>
                  <a:txBody>
                    <a:bodyPr/>
                    <a:lstStyle/>
                    <a:p>
                      <a:pPr algn="ctr" fontAlgn="ctr"/>
                      <a:r>
                        <a:rPr lang="sk-SK" sz="700" b="0" i="0" u="none" strike="noStrike">
                          <a:effectLst/>
                          <a:latin typeface="Calibri" panose="020F0502020204030204" pitchFamily="34" charset="0"/>
                        </a:rPr>
                        <a:t>295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382"/>
                    </a:solidFill>
                  </a:tcPr>
                </a:tc>
                <a:tc>
                  <a:txBody>
                    <a:bodyPr/>
                    <a:lstStyle/>
                    <a:p>
                      <a:pPr algn="ctr" fontAlgn="ctr"/>
                      <a:r>
                        <a:rPr lang="sk-SK" sz="700" b="0" i="0" u="none" strike="noStrike">
                          <a:effectLst/>
                          <a:latin typeface="Calibri" panose="020F0502020204030204" pitchFamily="34" charset="0"/>
                        </a:rPr>
                        <a:t>297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2"/>
                    </a:solidFill>
                  </a:tcPr>
                </a:tc>
                <a:tc>
                  <a:txBody>
                    <a:bodyPr/>
                    <a:lstStyle/>
                    <a:p>
                      <a:pPr algn="ctr" fontAlgn="ctr"/>
                      <a:r>
                        <a:rPr lang="sk-SK" sz="700" b="0" i="0" u="none" strike="noStrike">
                          <a:effectLst/>
                          <a:latin typeface="Calibri" panose="020F0502020204030204" pitchFamily="34" charset="0"/>
                        </a:rPr>
                        <a:t>299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683"/>
                    </a:solidFill>
                  </a:tcPr>
                </a:tc>
                <a:tc>
                  <a:txBody>
                    <a:bodyPr/>
                    <a:lstStyle/>
                    <a:p>
                      <a:pPr algn="ctr" fontAlgn="ctr"/>
                      <a:r>
                        <a:rPr lang="sk-SK" sz="700" b="0" i="0" u="none" strike="noStrike">
                          <a:effectLst/>
                          <a:latin typeface="Calibri" panose="020F0502020204030204" pitchFamily="34" charset="0"/>
                        </a:rPr>
                        <a:t>300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3"/>
                    </a:solidFill>
                  </a:tcPr>
                </a:tc>
                <a:tc>
                  <a:txBody>
                    <a:bodyPr/>
                    <a:lstStyle/>
                    <a:p>
                      <a:pPr algn="ctr" fontAlgn="ctr"/>
                      <a:r>
                        <a:rPr lang="sk-SK" sz="700" b="0" i="0" u="none" strike="noStrike">
                          <a:effectLst/>
                          <a:latin typeface="Calibri" panose="020F0502020204030204" pitchFamily="34" charset="0"/>
                        </a:rPr>
                        <a:t>302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ctr" fontAlgn="ctr"/>
                      <a:r>
                        <a:rPr lang="sk-SK" sz="700" b="0" i="0" u="none" strike="noStrike">
                          <a:effectLst/>
                          <a:latin typeface="Calibri" panose="020F0502020204030204" pitchFamily="34" charset="0"/>
                        </a:rPr>
                        <a:t>304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sk-SK" sz="700" b="0" i="0" u="none" strike="noStrike">
                          <a:effectLst/>
                          <a:latin typeface="Calibri" panose="020F0502020204030204" pitchFamily="34" charset="0"/>
                        </a:rPr>
                        <a:t>305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700" b="0" i="0" u="none" strike="noStrike">
                          <a:effectLst/>
                          <a:latin typeface="Calibri" panose="020F0502020204030204" pitchFamily="34" charset="0"/>
                        </a:rPr>
                        <a:t>307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700" b="0" i="0" u="none" strike="noStrike">
                          <a:effectLst/>
                          <a:latin typeface="Calibri" panose="020F0502020204030204" pitchFamily="34" charset="0"/>
                        </a:rPr>
                        <a:t>309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700" b="0" i="0" u="none" strike="noStrike">
                          <a:effectLst/>
                          <a:latin typeface="Calibri" panose="020F0502020204030204" pitchFamily="34" charset="0"/>
                        </a:rPr>
                        <a:t>312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4"/>
                    </a:solidFill>
                  </a:tcPr>
                </a:tc>
                <a:tc>
                  <a:txBody>
                    <a:bodyPr/>
                    <a:lstStyle/>
                    <a:p>
                      <a:pPr algn="ctr" fontAlgn="ctr"/>
                      <a:r>
                        <a:rPr lang="sk-SK" sz="700" b="0" i="0" u="none" strike="noStrike">
                          <a:effectLst/>
                          <a:latin typeface="Calibri" panose="020F0502020204030204" pitchFamily="34" charset="0"/>
                        </a:rPr>
                        <a:t>314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sk-SK" sz="700" b="0" i="0" u="none" strike="noStrike">
                          <a:effectLst/>
                          <a:latin typeface="Calibri" panose="020F0502020204030204" pitchFamily="34" charset="0"/>
                        </a:rPr>
                        <a:t>316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700" b="0" i="0" u="none" strike="noStrike">
                          <a:effectLst/>
                          <a:latin typeface="Calibri" panose="020F0502020204030204" pitchFamily="34" charset="0"/>
                        </a:rPr>
                        <a:t>319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700" b="0" i="0" u="none" strike="noStrike">
                          <a:effectLst/>
                          <a:latin typeface="Calibri" panose="020F0502020204030204" pitchFamily="34" charset="0"/>
                        </a:rPr>
                        <a:t>322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700" b="0" i="0" u="none" strike="noStrike">
                          <a:effectLst/>
                          <a:latin typeface="Calibri" panose="020F0502020204030204" pitchFamily="34" charset="0"/>
                        </a:rPr>
                        <a:t>325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sk-SK" sz="700" b="0" i="0" u="none" strike="noStrike">
                          <a:effectLst/>
                          <a:latin typeface="Calibri" panose="020F0502020204030204" pitchFamily="34" charset="0"/>
                        </a:rPr>
                        <a:t>328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2"/>
                    </a:solidFill>
                  </a:tcPr>
                </a:tc>
                <a:tc>
                  <a:txBody>
                    <a:bodyPr/>
                    <a:lstStyle/>
                    <a:p>
                      <a:pPr algn="ctr" fontAlgn="ctr"/>
                      <a:r>
                        <a:rPr lang="sk-SK" sz="700" b="0" i="0" u="none" strike="noStrike">
                          <a:effectLst/>
                          <a:latin typeface="Calibri" panose="020F0502020204030204" pitchFamily="34" charset="0"/>
                        </a:rPr>
                        <a:t>331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sk-SK" sz="700" b="0" i="0" u="none" strike="noStrike">
                          <a:effectLst/>
                          <a:latin typeface="Calibri" panose="020F0502020204030204" pitchFamily="34" charset="0"/>
                        </a:rPr>
                        <a:t>334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sk-SK" sz="700" b="0" i="0" u="none" strike="noStrike">
                          <a:effectLst/>
                          <a:latin typeface="Calibri" panose="020F0502020204030204" pitchFamily="34" charset="0"/>
                        </a:rPr>
                        <a:t>338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ctr"/>
                      <a:r>
                        <a:rPr lang="sk-SK" sz="700" b="0" i="0" u="none" strike="noStrike">
                          <a:effectLst/>
                          <a:latin typeface="Calibri" panose="020F0502020204030204" pitchFamily="34" charset="0"/>
                        </a:rPr>
                        <a:t>341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sk-SK" sz="700" b="0" i="0" u="none" strike="noStrike">
                          <a:effectLst/>
                          <a:latin typeface="Calibri" panose="020F0502020204030204" pitchFamily="34" charset="0"/>
                        </a:rPr>
                        <a:t>345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ctr"/>
                      <a:r>
                        <a:rPr lang="sk-SK" sz="700" b="0" i="0" u="none" strike="noStrike">
                          <a:effectLst/>
                          <a:latin typeface="Calibri" panose="020F0502020204030204" pitchFamily="34" charset="0"/>
                        </a:rPr>
                        <a:t>349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ctr" fontAlgn="ctr"/>
                      <a:r>
                        <a:rPr lang="sk-SK" sz="700" b="0" i="0" u="none" strike="noStrike">
                          <a:effectLst/>
                          <a:latin typeface="Calibri" panose="020F0502020204030204" pitchFamily="34" charset="0"/>
                        </a:rPr>
                        <a:t>353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E"/>
                    </a:solidFill>
                  </a:tcPr>
                </a:tc>
                <a:tc>
                  <a:txBody>
                    <a:bodyPr/>
                    <a:lstStyle/>
                    <a:p>
                      <a:pPr algn="ctr" fontAlgn="ctr"/>
                      <a:r>
                        <a:rPr lang="sk-SK" sz="700" b="0" i="0" u="none" strike="noStrike">
                          <a:effectLst/>
                          <a:latin typeface="Calibri" panose="020F0502020204030204" pitchFamily="34" charset="0"/>
                        </a:rPr>
                        <a:t>357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97E"/>
                    </a:solidFill>
                  </a:tcPr>
                </a:tc>
                <a:tc>
                  <a:txBody>
                    <a:bodyPr/>
                    <a:lstStyle/>
                    <a:p>
                      <a:pPr algn="ctr" fontAlgn="ctr"/>
                      <a:r>
                        <a:rPr lang="sk-SK" sz="700" b="0" i="0" u="none" strike="noStrike">
                          <a:effectLst/>
                          <a:latin typeface="Calibri" panose="020F0502020204030204" pitchFamily="34" charset="0"/>
                        </a:rPr>
                        <a:t>362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l" fontAlgn="b"/>
                      <a:r>
                        <a:rPr lang="sk-SK" sz="700" b="0" i="0" u="none" strike="noStrike">
                          <a:effectLst/>
                          <a:latin typeface="Calibri" panose="020F0502020204030204" pitchFamily="34" charset="0"/>
                        </a:rPr>
                        <a:t>11.72</a:t>
                      </a:r>
                    </a:p>
                  </a:txBody>
                  <a:tcPr marL="5265" marR="5265" marT="526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2230630666"/>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0.55</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C47C"/>
                    </a:solidFill>
                  </a:tcPr>
                </a:tc>
                <a:tc>
                  <a:txBody>
                    <a:bodyPr/>
                    <a:lstStyle/>
                    <a:p>
                      <a:pPr algn="ctr" fontAlgn="ctr"/>
                      <a:r>
                        <a:rPr lang="sk-SK" sz="700" b="0" i="0" u="none" strike="noStrike">
                          <a:effectLst/>
                          <a:latin typeface="Calibri" panose="020F0502020204030204" pitchFamily="34" charset="0"/>
                        </a:rPr>
                        <a:t>259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57C"/>
                    </a:solidFill>
                  </a:tcPr>
                </a:tc>
                <a:tc>
                  <a:txBody>
                    <a:bodyPr/>
                    <a:lstStyle/>
                    <a:p>
                      <a:pPr algn="ctr" fontAlgn="ctr"/>
                      <a:r>
                        <a:rPr lang="sk-SK" sz="700" b="0" i="0" u="none" strike="noStrike">
                          <a:effectLst/>
                          <a:latin typeface="Calibri" panose="020F0502020204030204" pitchFamily="34" charset="0"/>
                        </a:rPr>
                        <a:t>261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ctr" fontAlgn="ctr"/>
                      <a:r>
                        <a:rPr lang="sk-SK" sz="700" b="0" i="0" u="none" strike="noStrike">
                          <a:effectLst/>
                          <a:latin typeface="Calibri" panose="020F0502020204030204" pitchFamily="34" charset="0"/>
                        </a:rPr>
                        <a:t>262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77C"/>
                    </a:solidFill>
                  </a:tcPr>
                </a:tc>
                <a:tc>
                  <a:txBody>
                    <a:bodyPr/>
                    <a:lstStyle/>
                    <a:p>
                      <a:pPr algn="ctr" fontAlgn="ctr"/>
                      <a:r>
                        <a:rPr lang="sk-SK" sz="700" b="0" i="0" u="none" strike="noStrike">
                          <a:effectLst/>
                          <a:latin typeface="Calibri" panose="020F0502020204030204" pitchFamily="34" charset="0"/>
                        </a:rPr>
                        <a:t>264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D"/>
                    </a:solidFill>
                  </a:tcPr>
                </a:tc>
                <a:tc>
                  <a:txBody>
                    <a:bodyPr/>
                    <a:lstStyle/>
                    <a:p>
                      <a:pPr algn="ctr" fontAlgn="ctr"/>
                      <a:r>
                        <a:rPr lang="sk-SK" sz="700" b="0" i="0" u="none" strike="noStrike">
                          <a:effectLst/>
                          <a:latin typeface="Calibri" panose="020F0502020204030204" pitchFamily="34" charset="0"/>
                        </a:rPr>
                        <a:t>265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A7D"/>
                    </a:solidFill>
                  </a:tcPr>
                </a:tc>
                <a:tc>
                  <a:txBody>
                    <a:bodyPr/>
                    <a:lstStyle/>
                    <a:p>
                      <a:pPr algn="ctr" fontAlgn="ctr"/>
                      <a:r>
                        <a:rPr lang="sk-SK" sz="700" b="0" i="0" u="none" strike="noStrike">
                          <a:effectLst/>
                          <a:latin typeface="Calibri" panose="020F0502020204030204" pitchFamily="34" charset="0"/>
                        </a:rPr>
                        <a:t>267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B7D"/>
                    </a:solidFill>
                  </a:tcPr>
                </a:tc>
                <a:tc>
                  <a:txBody>
                    <a:bodyPr/>
                    <a:lstStyle/>
                    <a:p>
                      <a:pPr algn="ctr" fontAlgn="ctr"/>
                      <a:r>
                        <a:rPr lang="sk-SK" sz="700" b="0" i="0" u="none" strike="noStrike">
                          <a:effectLst/>
                          <a:latin typeface="Calibri" panose="020F0502020204030204" pitchFamily="34" charset="0"/>
                        </a:rPr>
                        <a:t>269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D7E"/>
                    </a:solidFill>
                  </a:tcPr>
                </a:tc>
                <a:tc>
                  <a:txBody>
                    <a:bodyPr/>
                    <a:lstStyle/>
                    <a:p>
                      <a:pPr algn="ctr" fontAlgn="ctr"/>
                      <a:r>
                        <a:rPr lang="sk-SK" sz="700" b="0" i="0" u="none" strike="noStrike">
                          <a:effectLst/>
                          <a:latin typeface="Calibri" panose="020F0502020204030204" pitchFamily="34" charset="0"/>
                        </a:rPr>
                        <a:t>270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E7E"/>
                    </a:solidFill>
                  </a:tcPr>
                </a:tc>
                <a:tc>
                  <a:txBody>
                    <a:bodyPr/>
                    <a:lstStyle/>
                    <a:p>
                      <a:pPr algn="ctr" fontAlgn="ctr"/>
                      <a:r>
                        <a:rPr lang="sk-SK" sz="700" b="0" i="0" u="none" strike="noStrike">
                          <a:effectLst/>
                          <a:latin typeface="Calibri" panose="020F0502020204030204" pitchFamily="34" charset="0"/>
                        </a:rPr>
                        <a:t>272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CF7E"/>
                    </a:solidFill>
                  </a:tcPr>
                </a:tc>
                <a:tc>
                  <a:txBody>
                    <a:bodyPr/>
                    <a:lstStyle/>
                    <a:p>
                      <a:pPr algn="ctr" fontAlgn="ctr"/>
                      <a:r>
                        <a:rPr lang="sk-SK" sz="700" b="0" i="0" u="none" strike="noStrike">
                          <a:effectLst/>
                          <a:latin typeface="Calibri" panose="020F0502020204030204" pitchFamily="34" charset="0"/>
                        </a:rPr>
                        <a:t>273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E"/>
                    </a:solidFill>
                  </a:tcPr>
                </a:tc>
                <a:tc>
                  <a:txBody>
                    <a:bodyPr/>
                    <a:lstStyle/>
                    <a:p>
                      <a:pPr algn="ctr" fontAlgn="ctr"/>
                      <a:r>
                        <a:rPr lang="sk-SK" sz="700" b="0" i="0" u="none" strike="noStrike">
                          <a:effectLst/>
                          <a:latin typeface="Calibri" panose="020F0502020204030204" pitchFamily="34" charset="0"/>
                        </a:rPr>
                        <a:t>275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27F"/>
                    </a:solidFill>
                  </a:tcPr>
                </a:tc>
                <a:tc>
                  <a:txBody>
                    <a:bodyPr/>
                    <a:lstStyle/>
                    <a:p>
                      <a:pPr algn="ctr" fontAlgn="ctr"/>
                      <a:r>
                        <a:rPr lang="sk-SK" sz="700" b="0" i="0" u="none" strike="noStrike">
                          <a:effectLst/>
                          <a:latin typeface="Calibri" panose="020F0502020204030204" pitchFamily="34" charset="0"/>
                        </a:rPr>
                        <a:t>277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7F"/>
                    </a:solidFill>
                  </a:tcPr>
                </a:tc>
                <a:tc>
                  <a:txBody>
                    <a:bodyPr/>
                    <a:lstStyle/>
                    <a:p>
                      <a:pPr algn="ctr" fontAlgn="ctr"/>
                      <a:r>
                        <a:rPr lang="sk-SK" sz="700" b="0" i="0" u="none" strike="noStrike">
                          <a:effectLst/>
                          <a:latin typeface="Calibri" panose="020F0502020204030204" pitchFamily="34" charset="0"/>
                        </a:rPr>
                        <a:t>278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57F"/>
                    </a:solidFill>
                  </a:tcPr>
                </a:tc>
                <a:tc>
                  <a:txBody>
                    <a:bodyPr/>
                    <a:lstStyle/>
                    <a:p>
                      <a:pPr algn="ctr" fontAlgn="ctr"/>
                      <a:r>
                        <a:rPr lang="sk-SK" sz="700" b="0" i="0" u="none" strike="noStrike">
                          <a:effectLst/>
                          <a:latin typeface="Calibri" panose="020F0502020204030204" pitchFamily="34" charset="0"/>
                        </a:rPr>
                        <a:t>280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67F"/>
                    </a:solidFill>
                  </a:tcPr>
                </a:tc>
                <a:tc>
                  <a:txBody>
                    <a:bodyPr/>
                    <a:lstStyle/>
                    <a:p>
                      <a:pPr algn="ctr" fontAlgn="ctr"/>
                      <a:r>
                        <a:rPr lang="sk-SK" sz="700" b="0" i="0" u="none" strike="noStrike">
                          <a:effectLst/>
                          <a:latin typeface="Calibri" panose="020F0502020204030204" pitchFamily="34" charset="0"/>
                        </a:rPr>
                        <a:t>282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0"/>
                    </a:solidFill>
                  </a:tcPr>
                </a:tc>
                <a:tc>
                  <a:txBody>
                    <a:bodyPr/>
                    <a:lstStyle/>
                    <a:p>
                      <a:pPr algn="ctr" fontAlgn="ctr"/>
                      <a:r>
                        <a:rPr lang="sk-SK" sz="700" b="0" i="0" u="none" strike="noStrike">
                          <a:effectLst/>
                          <a:latin typeface="Calibri" panose="020F0502020204030204" pitchFamily="34" charset="0"/>
                        </a:rPr>
                        <a:t>283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ctr"/>
                      <a:r>
                        <a:rPr lang="sk-SK" sz="700" b="0" i="0" u="none" strike="noStrike">
                          <a:effectLst/>
                          <a:latin typeface="Calibri" panose="020F0502020204030204" pitchFamily="34" charset="0"/>
                        </a:rPr>
                        <a:t>285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A80"/>
                    </a:solidFill>
                  </a:tcPr>
                </a:tc>
                <a:tc>
                  <a:txBody>
                    <a:bodyPr/>
                    <a:lstStyle/>
                    <a:p>
                      <a:pPr algn="ctr" fontAlgn="ctr"/>
                      <a:r>
                        <a:rPr lang="sk-SK" sz="700" b="0" i="0" u="none" strike="noStrike">
                          <a:effectLst/>
                          <a:latin typeface="Calibri" panose="020F0502020204030204" pitchFamily="34" charset="0"/>
                        </a:rPr>
                        <a:t>286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C81"/>
                    </a:solidFill>
                  </a:tcPr>
                </a:tc>
                <a:tc>
                  <a:txBody>
                    <a:bodyPr/>
                    <a:lstStyle/>
                    <a:p>
                      <a:pPr algn="ctr" fontAlgn="ctr"/>
                      <a:r>
                        <a:rPr lang="sk-SK" sz="700" b="0" i="0" u="none" strike="noStrike">
                          <a:effectLst/>
                          <a:latin typeface="Calibri" panose="020F0502020204030204" pitchFamily="34" charset="0"/>
                        </a:rPr>
                        <a:t>288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D81"/>
                    </a:solidFill>
                  </a:tcPr>
                </a:tc>
                <a:tc>
                  <a:txBody>
                    <a:bodyPr/>
                    <a:lstStyle/>
                    <a:p>
                      <a:pPr algn="ctr" fontAlgn="ctr"/>
                      <a:r>
                        <a:rPr lang="sk-SK" sz="700" b="0" i="0" u="none" strike="noStrike">
                          <a:effectLst/>
                          <a:latin typeface="Calibri" panose="020F0502020204030204" pitchFamily="34" charset="0"/>
                        </a:rPr>
                        <a:t>290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1"/>
                    </a:solidFill>
                  </a:tcPr>
                </a:tc>
                <a:tc>
                  <a:txBody>
                    <a:bodyPr/>
                    <a:lstStyle/>
                    <a:p>
                      <a:pPr algn="ctr" fontAlgn="ctr"/>
                      <a:r>
                        <a:rPr lang="sk-SK" sz="700" b="0" i="0" u="none" strike="noStrike">
                          <a:effectLst/>
                          <a:latin typeface="Calibri" panose="020F0502020204030204" pitchFamily="34" charset="0"/>
                        </a:rPr>
                        <a:t>291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081"/>
                    </a:solidFill>
                  </a:tcPr>
                </a:tc>
                <a:tc>
                  <a:txBody>
                    <a:bodyPr/>
                    <a:lstStyle/>
                    <a:p>
                      <a:pPr algn="ctr" fontAlgn="ctr"/>
                      <a:r>
                        <a:rPr lang="sk-SK" sz="700" b="0" i="0" u="none" strike="noStrike">
                          <a:effectLst/>
                          <a:latin typeface="Calibri" panose="020F0502020204030204" pitchFamily="34" charset="0"/>
                        </a:rPr>
                        <a:t>293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182"/>
                    </a:solidFill>
                  </a:tcPr>
                </a:tc>
                <a:tc>
                  <a:txBody>
                    <a:bodyPr/>
                    <a:lstStyle/>
                    <a:p>
                      <a:pPr algn="ctr" fontAlgn="ctr"/>
                      <a:r>
                        <a:rPr lang="sk-SK" sz="700" b="0" i="0" u="none" strike="noStrike">
                          <a:effectLst/>
                          <a:latin typeface="Calibri" panose="020F0502020204030204" pitchFamily="34" charset="0"/>
                        </a:rPr>
                        <a:t>295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2"/>
                    </a:solidFill>
                  </a:tcPr>
                </a:tc>
                <a:tc>
                  <a:txBody>
                    <a:bodyPr/>
                    <a:lstStyle/>
                    <a:p>
                      <a:pPr algn="ctr" fontAlgn="ctr"/>
                      <a:r>
                        <a:rPr lang="sk-SK" sz="700" b="0" i="0" u="none" strike="noStrike">
                          <a:effectLst/>
                          <a:latin typeface="Calibri" panose="020F0502020204030204" pitchFamily="34" charset="0"/>
                        </a:rPr>
                        <a:t>297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482"/>
                    </a:solidFill>
                  </a:tcPr>
                </a:tc>
                <a:tc>
                  <a:txBody>
                    <a:bodyPr/>
                    <a:lstStyle/>
                    <a:p>
                      <a:pPr algn="ctr" fontAlgn="ctr"/>
                      <a:r>
                        <a:rPr lang="sk-SK" sz="700" b="0" i="0" u="none" strike="noStrike">
                          <a:effectLst/>
                          <a:latin typeface="Calibri" panose="020F0502020204030204" pitchFamily="34" charset="0"/>
                        </a:rPr>
                        <a:t>298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683"/>
                    </a:solidFill>
                  </a:tcPr>
                </a:tc>
                <a:tc>
                  <a:txBody>
                    <a:bodyPr/>
                    <a:lstStyle/>
                    <a:p>
                      <a:pPr algn="ctr" fontAlgn="ctr"/>
                      <a:r>
                        <a:rPr lang="sk-SK" sz="700" b="0" i="0" u="none" strike="noStrike">
                          <a:effectLst/>
                          <a:latin typeface="Calibri" panose="020F0502020204030204" pitchFamily="34" charset="0"/>
                        </a:rPr>
                        <a:t>300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3"/>
                    </a:solidFill>
                  </a:tcPr>
                </a:tc>
                <a:tc>
                  <a:txBody>
                    <a:bodyPr/>
                    <a:lstStyle/>
                    <a:p>
                      <a:pPr algn="ctr" fontAlgn="ctr"/>
                      <a:r>
                        <a:rPr lang="sk-SK" sz="700" b="0" i="0" u="none" strike="noStrike">
                          <a:effectLst/>
                          <a:latin typeface="Calibri" panose="020F0502020204030204" pitchFamily="34" charset="0"/>
                        </a:rPr>
                        <a:t>302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ctr" fontAlgn="ctr"/>
                      <a:r>
                        <a:rPr lang="sk-SK" sz="700" b="0" i="0" u="none" strike="noStrike">
                          <a:effectLst/>
                          <a:latin typeface="Calibri" panose="020F0502020204030204" pitchFamily="34" charset="0"/>
                        </a:rPr>
                        <a:t>304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700" b="0" i="0" u="none" strike="noStrike">
                          <a:effectLst/>
                          <a:latin typeface="Calibri" panose="020F0502020204030204" pitchFamily="34" charset="0"/>
                        </a:rPr>
                        <a:t>306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700" b="0" i="0" u="none" strike="noStrike">
                          <a:effectLst/>
                          <a:latin typeface="Calibri" panose="020F0502020204030204" pitchFamily="34" charset="0"/>
                        </a:rPr>
                        <a:t>308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700" b="0" i="0" u="none" strike="noStrike">
                          <a:effectLst/>
                          <a:latin typeface="Calibri" panose="020F0502020204030204" pitchFamily="34" charset="0"/>
                        </a:rPr>
                        <a:t>310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700" b="0" i="0" u="none" strike="noStrike">
                          <a:effectLst/>
                          <a:latin typeface="Calibri" panose="020F0502020204030204" pitchFamily="34" charset="0"/>
                        </a:rPr>
                        <a:t>312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4"/>
                    </a:solidFill>
                  </a:tcPr>
                </a:tc>
                <a:tc>
                  <a:txBody>
                    <a:bodyPr/>
                    <a:lstStyle/>
                    <a:p>
                      <a:pPr algn="ctr" fontAlgn="ctr"/>
                      <a:r>
                        <a:rPr lang="sk-SK" sz="700" b="0" i="0" u="none" strike="noStrike">
                          <a:effectLst/>
                          <a:latin typeface="Calibri" panose="020F0502020204030204" pitchFamily="34" charset="0"/>
                        </a:rPr>
                        <a:t>314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sk-SK" sz="700" b="0" i="0" u="none" strike="noStrike">
                          <a:effectLst/>
                          <a:latin typeface="Calibri" panose="020F0502020204030204" pitchFamily="34" charset="0"/>
                        </a:rPr>
                        <a:t>316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700" b="0" i="0" u="none" strike="noStrike">
                          <a:effectLst/>
                          <a:latin typeface="Calibri" panose="020F0502020204030204" pitchFamily="34" charset="0"/>
                        </a:rPr>
                        <a:t>318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700" b="0" i="0" u="none" strike="noStrike">
                          <a:effectLst/>
                          <a:latin typeface="Calibri" panose="020F0502020204030204" pitchFamily="34" charset="0"/>
                        </a:rPr>
                        <a:t>321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2"/>
                    </a:solidFill>
                  </a:tcPr>
                </a:tc>
                <a:tc>
                  <a:txBody>
                    <a:bodyPr/>
                    <a:lstStyle/>
                    <a:p>
                      <a:pPr algn="ctr" fontAlgn="ctr"/>
                      <a:r>
                        <a:rPr lang="sk-SK" sz="700" b="0" i="0" u="none" strike="noStrike">
                          <a:effectLst/>
                          <a:latin typeface="Calibri" panose="020F0502020204030204" pitchFamily="34" charset="0"/>
                        </a:rPr>
                        <a:t>323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sk-SK" sz="700" b="0" i="0" u="none" strike="noStrike">
                          <a:effectLst/>
                          <a:latin typeface="Calibri" panose="020F0502020204030204" pitchFamily="34" charset="0"/>
                        </a:rPr>
                        <a:t>326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sk-SK" sz="700" b="0" i="0" u="none" strike="noStrike">
                          <a:effectLst/>
                          <a:latin typeface="Calibri" panose="020F0502020204030204" pitchFamily="34" charset="0"/>
                        </a:rPr>
                        <a:t>330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700" b="0" i="0" u="none" strike="noStrike">
                          <a:effectLst/>
                          <a:latin typeface="Calibri" panose="020F0502020204030204" pitchFamily="34" charset="0"/>
                        </a:rPr>
                        <a:t>333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1"/>
                    </a:solidFill>
                  </a:tcPr>
                </a:tc>
                <a:tc>
                  <a:txBody>
                    <a:bodyPr/>
                    <a:lstStyle/>
                    <a:p>
                      <a:pPr algn="ctr" fontAlgn="ctr"/>
                      <a:r>
                        <a:rPr lang="sk-SK" sz="700" b="0" i="0" u="none" strike="noStrike">
                          <a:effectLst/>
                          <a:latin typeface="Calibri" panose="020F0502020204030204" pitchFamily="34" charset="0"/>
                        </a:rPr>
                        <a:t>337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ctr"/>
                      <a:r>
                        <a:rPr lang="sk-SK" sz="700" b="0" i="0" u="none" strike="noStrike">
                          <a:effectLst/>
                          <a:latin typeface="Calibri" panose="020F0502020204030204" pitchFamily="34" charset="0"/>
                        </a:rPr>
                        <a:t>340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480"/>
                    </a:solidFill>
                  </a:tcPr>
                </a:tc>
                <a:tc>
                  <a:txBody>
                    <a:bodyPr/>
                    <a:lstStyle/>
                    <a:p>
                      <a:pPr algn="ctr" fontAlgn="ctr"/>
                      <a:r>
                        <a:rPr lang="sk-SK" sz="700" b="0" i="0" u="none" strike="noStrike">
                          <a:effectLst/>
                          <a:latin typeface="Calibri" panose="020F0502020204030204" pitchFamily="34" charset="0"/>
                        </a:rPr>
                        <a:t>344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ctr"/>
                      <a:r>
                        <a:rPr lang="sk-SK" sz="700" b="0" i="0" u="none" strike="noStrike">
                          <a:effectLst/>
                          <a:latin typeface="Calibri" panose="020F0502020204030204" pitchFamily="34" charset="0"/>
                        </a:rPr>
                        <a:t>348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ctr"/>
                      <a:r>
                        <a:rPr lang="sk-SK" sz="700" b="0" i="0" u="none" strike="noStrike">
                          <a:effectLst/>
                          <a:latin typeface="Calibri" panose="020F0502020204030204" pitchFamily="34" charset="0"/>
                        </a:rPr>
                        <a:t>353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E"/>
                    </a:solidFill>
                  </a:tcPr>
                </a:tc>
                <a:tc>
                  <a:txBody>
                    <a:bodyPr/>
                    <a:lstStyle/>
                    <a:p>
                      <a:pPr algn="ctr" fontAlgn="ctr"/>
                      <a:r>
                        <a:rPr lang="sk-SK" sz="700" b="0" i="0" u="none" strike="noStrike">
                          <a:effectLst/>
                          <a:latin typeface="Calibri" panose="020F0502020204030204" pitchFamily="34" charset="0"/>
                        </a:rPr>
                        <a:t>357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97E"/>
                    </a:solidFill>
                  </a:tcPr>
                </a:tc>
                <a:tc>
                  <a:txBody>
                    <a:bodyPr/>
                    <a:lstStyle/>
                    <a:p>
                      <a:pPr algn="ctr" fontAlgn="ctr"/>
                      <a:r>
                        <a:rPr lang="sk-SK" sz="700" b="0" i="0" u="none" strike="noStrike">
                          <a:effectLst/>
                          <a:latin typeface="Calibri" panose="020F0502020204030204" pitchFamily="34" charset="0"/>
                        </a:rPr>
                        <a:t>362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ctr" fontAlgn="ctr"/>
                      <a:r>
                        <a:rPr lang="sk-SK" sz="700" b="0" i="0" u="none" strike="noStrike">
                          <a:effectLst/>
                          <a:latin typeface="Calibri" panose="020F0502020204030204" pitchFamily="34" charset="0"/>
                        </a:rPr>
                        <a:t>367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37D"/>
                    </a:solidFill>
                  </a:tcPr>
                </a:tc>
                <a:tc>
                  <a:txBody>
                    <a:bodyPr/>
                    <a:lstStyle/>
                    <a:p>
                      <a:pPr algn="ctr" fontAlgn="ctr"/>
                      <a:r>
                        <a:rPr lang="sk-SK" sz="700" b="0" i="0" u="none" strike="noStrike">
                          <a:effectLst/>
                          <a:latin typeface="Calibri" panose="020F0502020204030204" pitchFamily="34" charset="0"/>
                        </a:rPr>
                        <a:t>372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l" fontAlgn="b"/>
                      <a:r>
                        <a:rPr lang="sk-SK" sz="700" b="0" i="0" u="none" strike="noStrike">
                          <a:effectLst/>
                          <a:latin typeface="Calibri" panose="020F0502020204030204" pitchFamily="34" charset="0"/>
                        </a:rPr>
                        <a:t>11.77</a:t>
                      </a:r>
                    </a:p>
                  </a:txBody>
                  <a:tcPr marL="5265" marR="5265" marT="526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730858122"/>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0.6</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37C"/>
                    </a:solidFill>
                  </a:tcPr>
                </a:tc>
                <a:tc>
                  <a:txBody>
                    <a:bodyPr/>
                    <a:lstStyle/>
                    <a:p>
                      <a:pPr algn="ctr" fontAlgn="ctr"/>
                      <a:r>
                        <a:rPr lang="sk-SK" sz="700" b="0" i="0" u="none" strike="noStrike">
                          <a:effectLst/>
                          <a:latin typeface="Calibri" panose="020F0502020204030204" pitchFamily="34" charset="0"/>
                        </a:rPr>
                        <a:t>259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tc>
                  <a:txBody>
                    <a:bodyPr/>
                    <a:lstStyle/>
                    <a:p>
                      <a:pPr algn="ctr" fontAlgn="ctr"/>
                      <a:r>
                        <a:rPr lang="sk-SK" sz="700" b="0" i="0" u="none" strike="noStrike">
                          <a:effectLst/>
                          <a:latin typeface="Calibri" panose="020F0502020204030204" pitchFamily="34" charset="0"/>
                        </a:rPr>
                        <a:t>261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ctr" fontAlgn="ctr"/>
                      <a:r>
                        <a:rPr lang="sk-SK" sz="700" b="0" i="0" u="none" strike="noStrike">
                          <a:effectLst/>
                          <a:latin typeface="Calibri" panose="020F0502020204030204" pitchFamily="34" charset="0"/>
                        </a:rPr>
                        <a:t>262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87D"/>
                    </a:solidFill>
                  </a:tcPr>
                </a:tc>
                <a:tc>
                  <a:txBody>
                    <a:bodyPr/>
                    <a:lstStyle/>
                    <a:p>
                      <a:pPr algn="ctr" fontAlgn="ctr"/>
                      <a:r>
                        <a:rPr lang="sk-SK" sz="700" b="0" i="0" u="none" strike="noStrike">
                          <a:effectLst/>
                          <a:latin typeface="Calibri" panose="020F0502020204030204" pitchFamily="34" charset="0"/>
                        </a:rPr>
                        <a:t>264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97D"/>
                    </a:solidFill>
                  </a:tcPr>
                </a:tc>
                <a:tc>
                  <a:txBody>
                    <a:bodyPr/>
                    <a:lstStyle/>
                    <a:p>
                      <a:pPr algn="ctr" fontAlgn="ctr"/>
                      <a:r>
                        <a:rPr lang="sk-SK" sz="700" b="0" i="0" u="none" strike="noStrike">
                          <a:effectLst/>
                          <a:latin typeface="Calibri" panose="020F0502020204030204" pitchFamily="34" charset="0"/>
                        </a:rPr>
                        <a:t>266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A7D"/>
                    </a:solidFill>
                  </a:tcPr>
                </a:tc>
                <a:tc>
                  <a:txBody>
                    <a:bodyPr/>
                    <a:lstStyle/>
                    <a:p>
                      <a:pPr algn="ctr" fontAlgn="ctr"/>
                      <a:r>
                        <a:rPr lang="sk-SK" sz="700" b="0" i="0" u="none" strike="noStrike">
                          <a:effectLst/>
                          <a:latin typeface="Calibri" panose="020F0502020204030204" pitchFamily="34" charset="0"/>
                        </a:rPr>
                        <a:t>268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D"/>
                    </a:solidFill>
                  </a:tcPr>
                </a:tc>
                <a:tc>
                  <a:txBody>
                    <a:bodyPr/>
                    <a:lstStyle/>
                    <a:p>
                      <a:pPr algn="ctr" fontAlgn="ctr"/>
                      <a:r>
                        <a:rPr lang="sk-SK" sz="700" b="0" i="0" u="none" strike="noStrike">
                          <a:effectLst/>
                          <a:latin typeface="Calibri" panose="020F0502020204030204" pitchFamily="34" charset="0"/>
                        </a:rPr>
                        <a:t>269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D7E"/>
                    </a:solidFill>
                  </a:tcPr>
                </a:tc>
                <a:tc>
                  <a:txBody>
                    <a:bodyPr/>
                    <a:lstStyle/>
                    <a:p>
                      <a:pPr algn="ctr" fontAlgn="ctr"/>
                      <a:r>
                        <a:rPr lang="sk-SK" sz="700" b="0" i="0" u="none" strike="noStrike">
                          <a:effectLst/>
                          <a:latin typeface="Calibri" panose="020F0502020204030204" pitchFamily="34" charset="0"/>
                        </a:rPr>
                        <a:t>271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CF7E"/>
                    </a:solidFill>
                  </a:tcPr>
                </a:tc>
                <a:tc>
                  <a:txBody>
                    <a:bodyPr/>
                    <a:lstStyle/>
                    <a:p>
                      <a:pPr algn="ctr" fontAlgn="ctr"/>
                      <a:r>
                        <a:rPr lang="sk-SK" sz="700" b="0" i="0" u="none" strike="noStrike">
                          <a:effectLst/>
                          <a:latin typeface="Calibri" panose="020F0502020204030204" pitchFamily="34" charset="0"/>
                        </a:rPr>
                        <a:t>273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D07E"/>
                    </a:solidFill>
                  </a:tcPr>
                </a:tc>
                <a:tc>
                  <a:txBody>
                    <a:bodyPr/>
                    <a:lstStyle/>
                    <a:p>
                      <a:pPr algn="ctr" fontAlgn="ctr"/>
                      <a:r>
                        <a:rPr lang="sk-SK" sz="700" b="0" i="0" u="none" strike="noStrike">
                          <a:effectLst/>
                          <a:latin typeface="Calibri" panose="020F0502020204030204" pitchFamily="34" charset="0"/>
                        </a:rPr>
                        <a:t>274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ctr" fontAlgn="ctr"/>
                      <a:r>
                        <a:rPr lang="sk-SK" sz="700" b="0" i="0" u="none" strike="noStrike">
                          <a:effectLst/>
                          <a:latin typeface="Calibri" panose="020F0502020204030204" pitchFamily="34" charset="0"/>
                        </a:rPr>
                        <a:t>276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37F"/>
                    </a:solidFill>
                  </a:tcPr>
                </a:tc>
                <a:tc>
                  <a:txBody>
                    <a:bodyPr/>
                    <a:lstStyle/>
                    <a:p>
                      <a:pPr algn="ctr" fontAlgn="ctr"/>
                      <a:r>
                        <a:rPr lang="sk-SK" sz="700" b="0" i="0" u="none" strike="noStrike">
                          <a:effectLst/>
                          <a:latin typeface="Calibri" panose="020F0502020204030204" pitchFamily="34" charset="0"/>
                        </a:rPr>
                        <a:t>278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c>
                  <a:txBody>
                    <a:bodyPr/>
                    <a:lstStyle/>
                    <a:p>
                      <a:pPr algn="ctr" fontAlgn="ctr"/>
                      <a:r>
                        <a:rPr lang="sk-SK" sz="700" b="0" i="0" u="none" strike="noStrike">
                          <a:effectLst/>
                          <a:latin typeface="Calibri" panose="020F0502020204030204" pitchFamily="34" charset="0"/>
                        </a:rPr>
                        <a:t>280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67F"/>
                    </a:solidFill>
                  </a:tcPr>
                </a:tc>
                <a:tc>
                  <a:txBody>
                    <a:bodyPr/>
                    <a:lstStyle/>
                    <a:p>
                      <a:pPr algn="ctr" fontAlgn="ctr"/>
                      <a:r>
                        <a:rPr lang="sk-SK" sz="700" b="0" i="0" u="none" strike="noStrike">
                          <a:effectLst/>
                          <a:latin typeface="Calibri" panose="020F0502020204030204" pitchFamily="34" charset="0"/>
                        </a:rPr>
                        <a:t>282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880"/>
                    </a:solidFill>
                  </a:tcPr>
                </a:tc>
                <a:tc>
                  <a:txBody>
                    <a:bodyPr/>
                    <a:lstStyle/>
                    <a:p>
                      <a:pPr algn="ctr" fontAlgn="ctr"/>
                      <a:r>
                        <a:rPr lang="sk-SK" sz="700" b="0" i="0" u="none" strike="noStrike">
                          <a:effectLst/>
                          <a:latin typeface="Calibri" panose="020F0502020204030204" pitchFamily="34" charset="0"/>
                        </a:rPr>
                        <a:t>283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980"/>
                    </a:solidFill>
                  </a:tcPr>
                </a:tc>
                <a:tc>
                  <a:txBody>
                    <a:bodyPr/>
                    <a:lstStyle/>
                    <a:p>
                      <a:pPr algn="ctr" fontAlgn="ctr"/>
                      <a:r>
                        <a:rPr lang="sk-SK" sz="700" b="0" i="0" u="none" strike="noStrike">
                          <a:effectLst/>
                          <a:latin typeface="Calibri" panose="020F0502020204030204" pitchFamily="34" charset="0"/>
                        </a:rPr>
                        <a:t>285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0"/>
                    </a:solidFill>
                  </a:tcPr>
                </a:tc>
                <a:tc>
                  <a:txBody>
                    <a:bodyPr/>
                    <a:lstStyle/>
                    <a:p>
                      <a:pPr algn="ctr" fontAlgn="ctr"/>
                      <a:r>
                        <a:rPr lang="sk-SK" sz="700" b="0" i="0" u="none" strike="noStrike">
                          <a:effectLst/>
                          <a:latin typeface="Calibri" panose="020F0502020204030204" pitchFamily="34" charset="0"/>
                        </a:rPr>
                        <a:t>287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C81"/>
                    </a:solidFill>
                  </a:tcPr>
                </a:tc>
                <a:tc>
                  <a:txBody>
                    <a:bodyPr/>
                    <a:lstStyle/>
                    <a:p>
                      <a:pPr algn="ctr" fontAlgn="ctr"/>
                      <a:r>
                        <a:rPr lang="sk-SK" sz="700" b="0" i="0" u="none" strike="noStrike">
                          <a:effectLst/>
                          <a:latin typeface="Calibri" panose="020F0502020204030204" pitchFamily="34" charset="0"/>
                        </a:rPr>
                        <a:t>289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E81"/>
                    </a:solidFill>
                  </a:tcPr>
                </a:tc>
                <a:tc>
                  <a:txBody>
                    <a:bodyPr/>
                    <a:lstStyle/>
                    <a:p>
                      <a:pPr algn="ctr" fontAlgn="ctr"/>
                      <a:r>
                        <a:rPr lang="sk-SK" sz="700" b="0" i="0" u="none" strike="noStrike">
                          <a:effectLst/>
                          <a:latin typeface="Calibri" panose="020F0502020204030204" pitchFamily="34" charset="0"/>
                        </a:rPr>
                        <a:t>291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ctr" fontAlgn="ctr"/>
                      <a:r>
                        <a:rPr lang="sk-SK" sz="700" b="0" i="0" u="none" strike="noStrike">
                          <a:effectLst/>
                          <a:latin typeface="Calibri" panose="020F0502020204030204" pitchFamily="34" charset="0"/>
                        </a:rPr>
                        <a:t>292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c>
                  <a:txBody>
                    <a:bodyPr/>
                    <a:lstStyle/>
                    <a:p>
                      <a:pPr algn="ctr" fontAlgn="ctr"/>
                      <a:r>
                        <a:rPr lang="sk-SK" sz="700" b="0" i="0" u="none" strike="noStrike">
                          <a:effectLst/>
                          <a:latin typeface="Calibri" panose="020F0502020204030204" pitchFamily="34" charset="0"/>
                        </a:rPr>
                        <a:t>294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282"/>
                    </a:solidFill>
                  </a:tcPr>
                </a:tc>
                <a:tc>
                  <a:txBody>
                    <a:bodyPr/>
                    <a:lstStyle/>
                    <a:p>
                      <a:pPr algn="ctr" fontAlgn="ctr"/>
                      <a:r>
                        <a:rPr lang="sk-SK" sz="700" b="0" i="0" u="none" strike="noStrike">
                          <a:effectLst/>
                          <a:latin typeface="Calibri" panose="020F0502020204030204" pitchFamily="34" charset="0"/>
                        </a:rPr>
                        <a:t>296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482"/>
                    </a:solidFill>
                  </a:tcPr>
                </a:tc>
                <a:tc>
                  <a:txBody>
                    <a:bodyPr/>
                    <a:lstStyle/>
                    <a:p>
                      <a:pPr algn="ctr" fontAlgn="ctr"/>
                      <a:r>
                        <a:rPr lang="sk-SK" sz="700" b="0" i="0" u="none" strike="noStrike">
                          <a:effectLst/>
                          <a:latin typeface="Calibri" panose="020F0502020204030204" pitchFamily="34" charset="0"/>
                        </a:rPr>
                        <a:t>298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683"/>
                    </a:solidFill>
                  </a:tcPr>
                </a:tc>
                <a:tc>
                  <a:txBody>
                    <a:bodyPr/>
                    <a:lstStyle/>
                    <a:p>
                      <a:pPr algn="ctr" fontAlgn="ctr"/>
                      <a:r>
                        <a:rPr lang="sk-SK" sz="700" b="0" i="0" u="none" strike="noStrike">
                          <a:effectLst/>
                          <a:latin typeface="Calibri" panose="020F0502020204030204" pitchFamily="34" charset="0"/>
                        </a:rPr>
                        <a:t>300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783"/>
                    </a:solidFill>
                  </a:tcPr>
                </a:tc>
                <a:tc>
                  <a:txBody>
                    <a:bodyPr/>
                    <a:lstStyle/>
                    <a:p>
                      <a:pPr algn="ctr" fontAlgn="ctr"/>
                      <a:r>
                        <a:rPr lang="sk-SK" sz="700" b="0" i="0" u="none" strike="noStrike">
                          <a:effectLst/>
                          <a:latin typeface="Calibri" panose="020F0502020204030204" pitchFamily="34" charset="0"/>
                        </a:rPr>
                        <a:t>302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ctr" fontAlgn="ctr"/>
                      <a:r>
                        <a:rPr lang="sk-SK" sz="700" b="0" i="0" u="none" strike="noStrike">
                          <a:effectLst/>
                          <a:latin typeface="Calibri" panose="020F0502020204030204" pitchFamily="34" charset="0"/>
                        </a:rPr>
                        <a:t>304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700" b="0" i="0" u="none" strike="noStrike">
                          <a:effectLst/>
                          <a:latin typeface="Calibri" panose="020F0502020204030204" pitchFamily="34" charset="0"/>
                        </a:rPr>
                        <a:t>306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700" b="0" i="0" u="none" strike="noStrike">
                          <a:effectLst/>
                          <a:latin typeface="Calibri" panose="020F0502020204030204" pitchFamily="34" charset="0"/>
                        </a:rPr>
                        <a:t>308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700" b="0" i="0" u="none" strike="noStrike">
                          <a:effectLst/>
                          <a:latin typeface="Calibri" panose="020F0502020204030204" pitchFamily="34" charset="0"/>
                        </a:rPr>
                        <a:t>310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700" b="0" i="0" u="none" strike="noStrike">
                          <a:effectLst/>
                          <a:latin typeface="Calibri" panose="020F0502020204030204" pitchFamily="34" charset="0"/>
                        </a:rPr>
                        <a:t>312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700" b="0" i="0" u="none" strike="noStrike">
                          <a:effectLst/>
                          <a:latin typeface="Calibri" panose="020F0502020204030204" pitchFamily="34" charset="0"/>
                        </a:rPr>
                        <a:t>314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sk-SK" sz="700" b="0" i="0" u="none" strike="noStrike">
                          <a:effectLst/>
                          <a:latin typeface="Calibri" panose="020F0502020204030204" pitchFamily="34" charset="0"/>
                        </a:rPr>
                        <a:t>317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700" b="0" i="0" u="none" strike="noStrike">
                          <a:effectLst/>
                          <a:latin typeface="Calibri" panose="020F0502020204030204" pitchFamily="34" charset="0"/>
                        </a:rPr>
                        <a:t>319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700" b="0" i="0" u="none" strike="noStrike">
                          <a:effectLst/>
                          <a:latin typeface="Calibri" panose="020F0502020204030204" pitchFamily="34" charset="0"/>
                        </a:rPr>
                        <a:t>322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700" b="0" i="0" u="none" strike="noStrike">
                          <a:effectLst/>
                          <a:latin typeface="Calibri" panose="020F0502020204030204" pitchFamily="34" charset="0"/>
                        </a:rPr>
                        <a:t>324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sk-SK" sz="700" b="0" i="0" u="none" strike="noStrike">
                          <a:effectLst/>
                          <a:latin typeface="Calibri" panose="020F0502020204030204" pitchFamily="34" charset="0"/>
                        </a:rPr>
                        <a:t>327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sk-SK" sz="700" b="0" i="0" u="none" strike="noStrike">
                          <a:effectLst/>
                          <a:latin typeface="Calibri" panose="020F0502020204030204" pitchFamily="34" charset="0"/>
                        </a:rPr>
                        <a:t>330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700" b="0" i="0" u="none" strike="noStrike">
                          <a:effectLst/>
                          <a:latin typeface="Calibri" panose="020F0502020204030204" pitchFamily="34" charset="0"/>
                        </a:rPr>
                        <a:t>333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1"/>
                    </a:solidFill>
                  </a:tcPr>
                </a:tc>
                <a:tc>
                  <a:txBody>
                    <a:bodyPr/>
                    <a:lstStyle/>
                    <a:p>
                      <a:pPr algn="ctr" fontAlgn="ctr"/>
                      <a:r>
                        <a:rPr lang="sk-SK" sz="700" b="0" i="0" u="none" strike="noStrike">
                          <a:effectLst/>
                          <a:latin typeface="Calibri" panose="020F0502020204030204" pitchFamily="34" charset="0"/>
                        </a:rPr>
                        <a:t>336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0"/>
                    </a:solidFill>
                  </a:tcPr>
                </a:tc>
                <a:tc>
                  <a:txBody>
                    <a:bodyPr/>
                    <a:lstStyle/>
                    <a:p>
                      <a:pPr algn="ctr" fontAlgn="ctr"/>
                      <a:r>
                        <a:rPr lang="sk-SK" sz="700" b="0" i="0" u="none" strike="noStrike">
                          <a:effectLst/>
                          <a:latin typeface="Calibri" panose="020F0502020204030204" pitchFamily="34" charset="0"/>
                        </a:rPr>
                        <a:t>339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ctr"/>
                      <a:r>
                        <a:rPr lang="sk-SK" sz="700" b="0" i="0" u="none" strike="noStrike">
                          <a:effectLst/>
                          <a:latin typeface="Calibri" panose="020F0502020204030204" pitchFamily="34" charset="0"/>
                        </a:rPr>
                        <a:t>343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ctr"/>
                      <a:r>
                        <a:rPr lang="sk-SK" sz="700" b="0" i="0" u="none" strike="noStrike">
                          <a:effectLst/>
                          <a:latin typeface="Calibri" panose="020F0502020204030204" pitchFamily="34" charset="0"/>
                        </a:rPr>
                        <a:t>347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ctr"/>
                      <a:r>
                        <a:rPr lang="sk-SK" sz="700" b="0" i="0" u="none" strike="noStrike">
                          <a:effectLst/>
                          <a:latin typeface="Calibri" panose="020F0502020204030204" pitchFamily="34" charset="0"/>
                        </a:rPr>
                        <a:t>352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sk-SK" sz="700" b="0" i="0" u="none" strike="noStrike">
                          <a:effectLst/>
                          <a:latin typeface="Calibri" panose="020F0502020204030204" pitchFamily="34" charset="0"/>
                        </a:rPr>
                        <a:t>356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A7E"/>
                    </a:solidFill>
                  </a:tcPr>
                </a:tc>
                <a:tc>
                  <a:txBody>
                    <a:bodyPr/>
                    <a:lstStyle/>
                    <a:p>
                      <a:pPr algn="ctr" fontAlgn="ctr"/>
                      <a:r>
                        <a:rPr lang="sk-SK" sz="700" b="0" i="0" u="none" strike="noStrike">
                          <a:effectLst/>
                          <a:latin typeface="Calibri" panose="020F0502020204030204" pitchFamily="34" charset="0"/>
                        </a:rPr>
                        <a:t>361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77D"/>
                    </a:solidFill>
                  </a:tcPr>
                </a:tc>
                <a:tc>
                  <a:txBody>
                    <a:bodyPr/>
                    <a:lstStyle/>
                    <a:p>
                      <a:pPr algn="ctr" fontAlgn="ctr"/>
                      <a:r>
                        <a:rPr lang="sk-SK" sz="700" b="0" i="0" u="none" strike="noStrike">
                          <a:effectLst/>
                          <a:latin typeface="Calibri" panose="020F0502020204030204" pitchFamily="34" charset="0"/>
                        </a:rPr>
                        <a:t>366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37D"/>
                    </a:solidFill>
                  </a:tcPr>
                </a:tc>
                <a:tc>
                  <a:txBody>
                    <a:bodyPr/>
                    <a:lstStyle/>
                    <a:p>
                      <a:pPr algn="ctr" fontAlgn="ctr"/>
                      <a:r>
                        <a:rPr lang="sk-SK" sz="700" b="0" i="0" u="none" strike="noStrike">
                          <a:effectLst/>
                          <a:latin typeface="Calibri" panose="020F0502020204030204" pitchFamily="34" charset="0"/>
                        </a:rPr>
                        <a:t>371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ctr" fontAlgn="ctr"/>
                      <a:r>
                        <a:rPr lang="sk-SK" sz="700" b="0" i="0" u="none" strike="noStrike">
                          <a:effectLst/>
                          <a:latin typeface="Calibri" panose="020F0502020204030204" pitchFamily="34" charset="0"/>
                        </a:rPr>
                        <a:t>376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D7B"/>
                    </a:solidFill>
                  </a:tcPr>
                </a:tc>
                <a:tc>
                  <a:txBody>
                    <a:bodyPr/>
                    <a:lstStyle/>
                    <a:p>
                      <a:pPr algn="ctr" fontAlgn="ctr"/>
                      <a:r>
                        <a:rPr lang="sk-SK" sz="700" b="0" i="0" u="none" strike="noStrike">
                          <a:effectLst/>
                          <a:latin typeface="Calibri" panose="020F0502020204030204" pitchFamily="34" charset="0"/>
                        </a:rPr>
                        <a:t>382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97B"/>
                    </a:solidFill>
                  </a:tcPr>
                </a:tc>
                <a:tc>
                  <a:txBody>
                    <a:bodyPr/>
                    <a:lstStyle/>
                    <a:p>
                      <a:pPr algn="l" fontAlgn="b"/>
                      <a:r>
                        <a:rPr lang="sk-SK" sz="700" b="0" i="0" u="none" strike="noStrike">
                          <a:effectLst/>
                          <a:latin typeface="Calibri" panose="020F0502020204030204" pitchFamily="34" charset="0"/>
                        </a:rPr>
                        <a:t>11.82</a:t>
                      </a:r>
                    </a:p>
                  </a:txBody>
                  <a:tcPr marL="5265" marR="5265" marT="526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3297114042"/>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0.65</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C37C"/>
                    </a:solidFill>
                  </a:tcPr>
                </a:tc>
                <a:tc>
                  <a:txBody>
                    <a:bodyPr/>
                    <a:lstStyle/>
                    <a:p>
                      <a:pPr algn="ctr" fontAlgn="ctr"/>
                      <a:r>
                        <a:rPr lang="sk-SK" sz="700" b="0" i="0" u="none" strike="noStrike">
                          <a:effectLst/>
                          <a:latin typeface="Calibri" panose="020F0502020204030204" pitchFamily="34" charset="0"/>
                        </a:rPr>
                        <a:t>259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47C"/>
                    </a:solidFill>
                  </a:tcPr>
                </a:tc>
                <a:tc>
                  <a:txBody>
                    <a:bodyPr/>
                    <a:lstStyle/>
                    <a:p>
                      <a:pPr algn="ctr" fontAlgn="ctr"/>
                      <a:r>
                        <a:rPr lang="sk-SK" sz="700" b="0" i="0" u="none" strike="noStrike">
                          <a:effectLst/>
                          <a:latin typeface="Calibri" panose="020F0502020204030204" pitchFamily="34" charset="0"/>
                        </a:rPr>
                        <a:t>260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C"/>
                    </a:solidFill>
                  </a:tcPr>
                </a:tc>
                <a:tc>
                  <a:txBody>
                    <a:bodyPr/>
                    <a:lstStyle/>
                    <a:p>
                      <a:pPr algn="ctr" fontAlgn="ctr"/>
                      <a:r>
                        <a:rPr lang="sk-SK" sz="700" b="0" i="0" u="none" strike="noStrike">
                          <a:effectLst/>
                          <a:latin typeface="Calibri" panose="020F0502020204030204" pitchFamily="34" charset="0"/>
                        </a:rPr>
                        <a:t>262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77C"/>
                    </a:solidFill>
                  </a:tcPr>
                </a:tc>
                <a:tc>
                  <a:txBody>
                    <a:bodyPr/>
                    <a:lstStyle/>
                    <a:p>
                      <a:pPr algn="ctr" fontAlgn="ctr"/>
                      <a:r>
                        <a:rPr lang="sk-SK" sz="700" b="0" i="0" u="none" strike="noStrike">
                          <a:effectLst/>
                          <a:latin typeface="Calibri" panose="020F0502020204030204" pitchFamily="34" charset="0"/>
                        </a:rPr>
                        <a:t>264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D"/>
                    </a:solidFill>
                  </a:tcPr>
                </a:tc>
                <a:tc>
                  <a:txBody>
                    <a:bodyPr/>
                    <a:lstStyle/>
                    <a:p>
                      <a:pPr algn="ctr" fontAlgn="ctr"/>
                      <a:r>
                        <a:rPr lang="sk-SK" sz="700" b="0" i="0" u="none" strike="noStrike">
                          <a:effectLst/>
                          <a:latin typeface="Calibri" panose="020F0502020204030204" pitchFamily="34" charset="0"/>
                        </a:rPr>
                        <a:t>266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A7D"/>
                    </a:solidFill>
                  </a:tcPr>
                </a:tc>
                <a:tc>
                  <a:txBody>
                    <a:bodyPr/>
                    <a:lstStyle/>
                    <a:p>
                      <a:pPr algn="ctr" fontAlgn="ctr"/>
                      <a:r>
                        <a:rPr lang="sk-SK" sz="700" b="0" i="0" u="none" strike="noStrike">
                          <a:effectLst/>
                          <a:latin typeface="Calibri" panose="020F0502020204030204" pitchFamily="34" charset="0"/>
                        </a:rPr>
                        <a:t>267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D"/>
                    </a:solidFill>
                  </a:tcPr>
                </a:tc>
                <a:tc>
                  <a:txBody>
                    <a:bodyPr/>
                    <a:lstStyle/>
                    <a:p>
                      <a:pPr algn="ctr" fontAlgn="ctr"/>
                      <a:r>
                        <a:rPr lang="sk-SK" sz="700" b="0" i="0" u="none" strike="noStrike">
                          <a:effectLst/>
                          <a:latin typeface="Calibri" panose="020F0502020204030204" pitchFamily="34" charset="0"/>
                        </a:rPr>
                        <a:t>269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D7E"/>
                    </a:solidFill>
                  </a:tcPr>
                </a:tc>
                <a:tc>
                  <a:txBody>
                    <a:bodyPr/>
                    <a:lstStyle/>
                    <a:p>
                      <a:pPr algn="ctr" fontAlgn="ctr"/>
                      <a:r>
                        <a:rPr lang="sk-SK" sz="700" b="0" i="0" u="none" strike="noStrike">
                          <a:effectLst/>
                          <a:latin typeface="Calibri" panose="020F0502020204030204" pitchFamily="34" charset="0"/>
                        </a:rPr>
                        <a:t>271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CF7E"/>
                    </a:solidFill>
                  </a:tcPr>
                </a:tc>
                <a:tc>
                  <a:txBody>
                    <a:bodyPr/>
                    <a:lstStyle/>
                    <a:p>
                      <a:pPr algn="ctr" fontAlgn="ctr"/>
                      <a:r>
                        <a:rPr lang="sk-SK" sz="700" b="0" i="0" u="none" strike="noStrike">
                          <a:effectLst/>
                          <a:latin typeface="Calibri" panose="020F0502020204030204" pitchFamily="34" charset="0"/>
                        </a:rPr>
                        <a:t>273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E"/>
                    </a:solidFill>
                  </a:tcPr>
                </a:tc>
                <a:tc>
                  <a:txBody>
                    <a:bodyPr/>
                    <a:lstStyle/>
                    <a:p>
                      <a:pPr algn="ctr" fontAlgn="ctr"/>
                      <a:r>
                        <a:rPr lang="sk-SK" sz="700" b="0" i="0" u="none" strike="noStrike">
                          <a:effectLst/>
                          <a:latin typeface="Calibri" panose="020F0502020204030204" pitchFamily="34" charset="0"/>
                        </a:rPr>
                        <a:t>275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27F"/>
                    </a:solidFill>
                  </a:tcPr>
                </a:tc>
                <a:tc>
                  <a:txBody>
                    <a:bodyPr/>
                    <a:lstStyle/>
                    <a:p>
                      <a:pPr algn="ctr" fontAlgn="ctr"/>
                      <a:r>
                        <a:rPr lang="sk-SK" sz="700" b="0" i="0" u="none" strike="noStrike">
                          <a:effectLst/>
                          <a:latin typeface="Calibri" panose="020F0502020204030204" pitchFamily="34" charset="0"/>
                        </a:rPr>
                        <a:t>277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47F"/>
                    </a:solidFill>
                  </a:tcPr>
                </a:tc>
                <a:tc>
                  <a:txBody>
                    <a:bodyPr/>
                    <a:lstStyle/>
                    <a:p>
                      <a:pPr algn="ctr" fontAlgn="ctr"/>
                      <a:r>
                        <a:rPr lang="sk-SK" sz="700" b="0" i="0" u="none" strike="noStrike">
                          <a:effectLst/>
                          <a:latin typeface="Calibri" panose="020F0502020204030204" pitchFamily="34" charset="0"/>
                        </a:rPr>
                        <a:t>279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ctr" fontAlgn="ctr"/>
                      <a:r>
                        <a:rPr lang="sk-SK" sz="700" b="0" i="0" u="none" strike="noStrike">
                          <a:effectLst/>
                          <a:latin typeface="Calibri" panose="020F0502020204030204" pitchFamily="34" charset="0"/>
                        </a:rPr>
                        <a:t>281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780"/>
                    </a:solidFill>
                  </a:tcPr>
                </a:tc>
                <a:tc>
                  <a:txBody>
                    <a:bodyPr/>
                    <a:lstStyle/>
                    <a:p>
                      <a:pPr algn="ctr" fontAlgn="ctr"/>
                      <a:r>
                        <a:rPr lang="sk-SK" sz="700" b="0" i="0" u="none" strike="noStrike">
                          <a:effectLst/>
                          <a:latin typeface="Calibri" panose="020F0502020204030204" pitchFamily="34" charset="0"/>
                        </a:rPr>
                        <a:t>283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ctr"/>
                      <a:r>
                        <a:rPr lang="sk-SK" sz="700" b="0" i="0" u="none" strike="noStrike">
                          <a:effectLst/>
                          <a:latin typeface="Calibri" panose="020F0502020204030204" pitchFamily="34" charset="0"/>
                        </a:rPr>
                        <a:t>285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0"/>
                    </a:solidFill>
                  </a:tcPr>
                </a:tc>
                <a:tc>
                  <a:txBody>
                    <a:bodyPr/>
                    <a:lstStyle/>
                    <a:p>
                      <a:pPr algn="ctr" fontAlgn="ctr"/>
                      <a:r>
                        <a:rPr lang="sk-SK" sz="700" b="0" i="0" u="none" strike="noStrike">
                          <a:effectLst/>
                          <a:latin typeface="Calibri" panose="020F0502020204030204" pitchFamily="34" charset="0"/>
                        </a:rPr>
                        <a:t>287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C81"/>
                    </a:solidFill>
                  </a:tcPr>
                </a:tc>
                <a:tc>
                  <a:txBody>
                    <a:bodyPr/>
                    <a:lstStyle/>
                    <a:p>
                      <a:pPr algn="ctr" fontAlgn="ctr"/>
                      <a:r>
                        <a:rPr lang="sk-SK" sz="700" b="0" i="0" u="none" strike="noStrike">
                          <a:effectLst/>
                          <a:latin typeface="Calibri" panose="020F0502020204030204" pitchFamily="34" charset="0"/>
                        </a:rPr>
                        <a:t>289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E81"/>
                    </a:solidFill>
                  </a:tcPr>
                </a:tc>
                <a:tc>
                  <a:txBody>
                    <a:bodyPr/>
                    <a:lstStyle/>
                    <a:p>
                      <a:pPr algn="ctr" fontAlgn="ctr"/>
                      <a:r>
                        <a:rPr lang="sk-SK" sz="700" b="0" i="0" u="none" strike="noStrike">
                          <a:effectLst/>
                          <a:latin typeface="Calibri" panose="020F0502020204030204" pitchFamily="34" charset="0"/>
                        </a:rPr>
                        <a:t>291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1"/>
                    </a:solidFill>
                  </a:tcPr>
                </a:tc>
                <a:tc>
                  <a:txBody>
                    <a:bodyPr/>
                    <a:lstStyle/>
                    <a:p>
                      <a:pPr algn="ctr" fontAlgn="ctr"/>
                      <a:r>
                        <a:rPr lang="sk-SK" sz="700" b="0" i="0" u="none" strike="noStrike">
                          <a:effectLst/>
                          <a:latin typeface="Calibri" panose="020F0502020204030204" pitchFamily="34" charset="0"/>
                        </a:rPr>
                        <a:t>293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ctr" fontAlgn="ctr"/>
                      <a:r>
                        <a:rPr lang="sk-SK" sz="700" b="0" i="0" u="none" strike="noStrike">
                          <a:effectLst/>
                          <a:latin typeface="Calibri" panose="020F0502020204030204" pitchFamily="34" charset="0"/>
                        </a:rPr>
                        <a:t>295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382"/>
                    </a:solidFill>
                  </a:tcPr>
                </a:tc>
                <a:tc>
                  <a:txBody>
                    <a:bodyPr/>
                    <a:lstStyle/>
                    <a:p>
                      <a:pPr algn="ctr" fontAlgn="ctr"/>
                      <a:r>
                        <a:rPr lang="sk-SK" sz="700" b="0" i="0" u="none" strike="noStrike">
                          <a:effectLst/>
                          <a:latin typeface="Calibri" panose="020F0502020204030204" pitchFamily="34" charset="0"/>
                        </a:rPr>
                        <a:t>297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2"/>
                    </a:solidFill>
                  </a:tcPr>
                </a:tc>
                <a:tc>
                  <a:txBody>
                    <a:bodyPr/>
                    <a:lstStyle/>
                    <a:p>
                      <a:pPr algn="ctr" fontAlgn="ctr"/>
                      <a:r>
                        <a:rPr lang="sk-SK" sz="700" b="0" i="0" u="none" strike="noStrike">
                          <a:effectLst/>
                          <a:latin typeface="Calibri" panose="020F0502020204030204" pitchFamily="34" charset="0"/>
                        </a:rPr>
                        <a:t>299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783"/>
                    </a:solidFill>
                  </a:tcPr>
                </a:tc>
                <a:tc>
                  <a:txBody>
                    <a:bodyPr/>
                    <a:lstStyle/>
                    <a:p>
                      <a:pPr algn="ctr" fontAlgn="ctr"/>
                      <a:r>
                        <a:rPr lang="sk-SK" sz="700" b="0" i="0" u="none" strike="noStrike">
                          <a:effectLst/>
                          <a:latin typeface="Calibri" panose="020F0502020204030204" pitchFamily="34" charset="0"/>
                        </a:rPr>
                        <a:t>301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3"/>
                    </a:solidFill>
                  </a:tcPr>
                </a:tc>
                <a:tc>
                  <a:txBody>
                    <a:bodyPr/>
                    <a:lstStyle/>
                    <a:p>
                      <a:pPr algn="ctr" fontAlgn="ctr"/>
                      <a:r>
                        <a:rPr lang="sk-SK" sz="700" b="0" i="0" u="none" strike="noStrike">
                          <a:effectLst/>
                          <a:latin typeface="Calibri" panose="020F0502020204030204" pitchFamily="34" charset="0"/>
                        </a:rPr>
                        <a:t>304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sk-SK" sz="700" b="0" i="0" u="none" strike="noStrike">
                          <a:effectLst/>
                          <a:latin typeface="Calibri" panose="020F0502020204030204" pitchFamily="34" charset="0"/>
                        </a:rPr>
                        <a:t>306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700" b="0" i="0" u="none" strike="noStrike">
                          <a:effectLst/>
                          <a:latin typeface="Calibri" panose="020F0502020204030204" pitchFamily="34" charset="0"/>
                        </a:rPr>
                        <a:t>308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700" b="0" i="0" u="none" strike="noStrike">
                          <a:effectLst/>
                          <a:latin typeface="Calibri" panose="020F0502020204030204" pitchFamily="34" charset="0"/>
                        </a:rPr>
                        <a:t>310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700" b="0" i="0" u="none" strike="noStrike">
                          <a:effectLst/>
                          <a:latin typeface="Calibri" panose="020F0502020204030204" pitchFamily="34" charset="0"/>
                        </a:rPr>
                        <a:t>312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700" b="0" i="0" u="none" strike="noStrike">
                          <a:effectLst/>
                          <a:latin typeface="Calibri" panose="020F0502020204030204" pitchFamily="34" charset="0"/>
                        </a:rPr>
                        <a:t>315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700" b="0" i="0" u="none" strike="noStrike">
                          <a:effectLst/>
                          <a:latin typeface="Calibri" panose="020F0502020204030204" pitchFamily="34" charset="0"/>
                        </a:rPr>
                        <a:t>317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700" b="0" i="0" u="none" strike="noStrike">
                          <a:effectLst/>
                          <a:latin typeface="Calibri" panose="020F0502020204030204" pitchFamily="34" charset="0"/>
                        </a:rPr>
                        <a:t>320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3"/>
                    </a:solidFill>
                  </a:tcPr>
                </a:tc>
                <a:tc>
                  <a:txBody>
                    <a:bodyPr/>
                    <a:lstStyle/>
                    <a:p>
                      <a:pPr algn="ctr" fontAlgn="ctr"/>
                      <a:r>
                        <a:rPr lang="sk-SK" sz="700" b="0" i="0" u="none" strike="noStrike">
                          <a:effectLst/>
                          <a:latin typeface="Calibri" panose="020F0502020204030204" pitchFamily="34" charset="0"/>
                        </a:rPr>
                        <a:t>322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sk-SK" sz="700" b="0" i="0" u="none" strike="noStrike">
                          <a:effectLst/>
                          <a:latin typeface="Calibri" panose="020F0502020204030204" pitchFamily="34" charset="0"/>
                        </a:rPr>
                        <a:t>325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sk-SK" sz="700" b="0" i="0" u="none" strike="noStrike">
                          <a:effectLst/>
                          <a:latin typeface="Calibri" panose="020F0502020204030204" pitchFamily="34" charset="0"/>
                        </a:rPr>
                        <a:t>328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2"/>
                    </a:solidFill>
                  </a:tcPr>
                </a:tc>
                <a:tc>
                  <a:txBody>
                    <a:bodyPr/>
                    <a:lstStyle/>
                    <a:p>
                      <a:pPr algn="ctr" fontAlgn="ctr"/>
                      <a:r>
                        <a:rPr lang="sk-SK" sz="700" b="0" i="0" u="none" strike="noStrike">
                          <a:effectLst/>
                          <a:latin typeface="Calibri" panose="020F0502020204030204" pitchFamily="34" charset="0"/>
                        </a:rPr>
                        <a:t>331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sk-SK" sz="700" b="0" i="0" u="none" strike="noStrike">
                          <a:effectLst/>
                          <a:latin typeface="Calibri" panose="020F0502020204030204" pitchFamily="34" charset="0"/>
                        </a:rPr>
                        <a:t>334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sk-SK" sz="700" b="0" i="0" u="none" strike="noStrike">
                          <a:effectLst/>
                          <a:latin typeface="Calibri" panose="020F0502020204030204" pitchFamily="34" charset="0"/>
                        </a:rPr>
                        <a:t>337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ctr"/>
                      <a:r>
                        <a:rPr lang="sk-SK" sz="700" b="0" i="0" u="none" strike="noStrike">
                          <a:effectLst/>
                          <a:latin typeface="Calibri" panose="020F0502020204030204" pitchFamily="34" charset="0"/>
                        </a:rPr>
                        <a:t>340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480"/>
                    </a:solidFill>
                  </a:tcPr>
                </a:tc>
                <a:tc>
                  <a:txBody>
                    <a:bodyPr/>
                    <a:lstStyle/>
                    <a:p>
                      <a:pPr algn="ctr" fontAlgn="ctr"/>
                      <a:r>
                        <a:rPr lang="sk-SK" sz="700" b="0" i="0" u="none" strike="noStrike">
                          <a:effectLst/>
                          <a:latin typeface="Calibri" panose="020F0502020204030204" pitchFamily="34" charset="0"/>
                        </a:rPr>
                        <a:t>344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ctr"/>
                      <a:r>
                        <a:rPr lang="sk-SK" sz="700" b="0" i="0" u="none" strike="noStrike">
                          <a:effectLst/>
                          <a:latin typeface="Calibri" panose="020F0502020204030204" pitchFamily="34" charset="0"/>
                        </a:rPr>
                        <a:t>348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ctr"/>
                      <a:r>
                        <a:rPr lang="sk-SK" sz="700" b="0" i="0" u="none" strike="noStrike">
                          <a:effectLst/>
                          <a:latin typeface="Calibri" panose="020F0502020204030204" pitchFamily="34" charset="0"/>
                        </a:rPr>
                        <a:t>352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F"/>
                    </a:solidFill>
                  </a:tcPr>
                </a:tc>
                <a:tc>
                  <a:txBody>
                    <a:bodyPr/>
                    <a:lstStyle/>
                    <a:p>
                      <a:pPr algn="ctr" fontAlgn="ctr"/>
                      <a:r>
                        <a:rPr lang="sk-SK" sz="700" b="0" i="0" u="none" strike="noStrike">
                          <a:effectLst/>
                          <a:latin typeface="Calibri" panose="020F0502020204030204" pitchFamily="34" charset="0"/>
                        </a:rPr>
                        <a:t>356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A7E"/>
                    </a:solidFill>
                  </a:tcPr>
                </a:tc>
                <a:tc>
                  <a:txBody>
                    <a:bodyPr/>
                    <a:lstStyle/>
                    <a:p>
                      <a:pPr algn="ctr" fontAlgn="ctr"/>
                      <a:r>
                        <a:rPr lang="sk-SK" sz="700" b="0" i="0" u="none" strike="noStrike">
                          <a:effectLst/>
                          <a:latin typeface="Calibri" panose="020F0502020204030204" pitchFamily="34" charset="0"/>
                        </a:rPr>
                        <a:t>360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77D"/>
                    </a:solidFill>
                  </a:tcPr>
                </a:tc>
                <a:tc>
                  <a:txBody>
                    <a:bodyPr/>
                    <a:lstStyle/>
                    <a:p>
                      <a:pPr algn="ctr" fontAlgn="ctr"/>
                      <a:r>
                        <a:rPr lang="sk-SK" sz="700" b="0" i="0" u="none" strike="noStrike">
                          <a:effectLst/>
                          <a:latin typeface="Calibri" panose="020F0502020204030204" pitchFamily="34" charset="0"/>
                        </a:rPr>
                        <a:t>365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sk-SK" sz="700" b="0" i="0" u="none" strike="noStrike">
                          <a:effectLst/>
                          <a:latin typeface="Calibri" panose="020F0502020204030204" pitchFamily="34" charset="0"/>
                        </a:rPr>
                        <a:t>370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ctr" fontAlgn="ctr"/>
                      <a:r>
                        <a:rPr lang="sk-SK" sz="700" b="0" i="0" u="none" strike="noStrike">
                          <a:effectLst/>
                          <a:latin typeface="Calibri" panose="020F0502020204030204" pitchFamily="34" charset="0"/>
                        </a:rPr>
                        <a:t>375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D7C"/>
                    </a:solidFill>
                  </a:tcPr>
                </a:tc>
                <a:tc>
                  <a:txBody>
                    <a:bodyPr/>
                    <a:lstStyle/>
                    <a:p>
                      <a:pPr algn="ctr" fontAlgn="ctr"/>
                      <a:r>
                        <a:rPr lang="sk-SK" sz="700" b="0" i="0" u="none" strike="noStrike">
                          <a:effectLst/>
                          <a:latin typeface="Calibri" panose="020F0502020204030204" pitchFamily="34" charset="0"/>
                        </a:rPr>
                        <a:t>381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A7B"/>
                    </a:solidFill>
                  </a:tcPr>
                </a:tc>
                <a:tc>
                  <a:txBody>
                    <a:bodyPr/>
                    <a:lstStyle/>
                    <a:p>
                      <a:pPr algn="ctr" fontAlgn="ctr"/>
                      <a:r>
                        <a:rPr lang="sk-SK" sz="700" b="0" i="0" u="none" strike="noStrike">
                          <a:effectLst/>
                          <a:latin typeface="Calibri" panose="020F0502020204030204" pitchFamily="34" charset="0"/>
                        </a:rPr>
                        <a:t>386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67A"/>
                    </a:solidFill>
                  </a:tcPr>
                </a:tc>
                <a:tc>
                  <a:txBody>
                    <a:bodyPr/>
                    <a:lstStyle/>
                    <a:p>
                      <a:pPr algn="ctr" fontAlgn="ctr"/>
                      <a:r>
                        <a:rPr lang="sk-SK" sz="700" b="0" i="0" u="none" strike="noStrike">
                          <a:effectLst/>
                          <a:latin typeface="Calibri" panose="020F0502020204030204" pitchFamily="34" charset="0"/>
                        </a:rPr>
                        <a:t>392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A"/>
                    </a:solidFill>
                  </a:tcPr>
                </a:tc>
                <a:tc>
                  <a:txBody>
                    <a:bodyPr/>
                    <a:lstStyle/>
                    <a:p>
                      <a:pPr algn="l" fontAlgn="b"/>
                      <a:r>
                        <a:rPr lang="sk-SK" sz="700" b="0" i="0" u="none" strike="noStrike">
                          <a:effectLst/>
                          <a:latin typeface="Calibri" panose="020F0502020204030204" pitchFamily="34" charset="0"/>
                        </a:rPr>
                        <a:t>11.87</a:t>
                      </a:r>
                    </a:p>
                  </a:txBody>
                  <a:tcPr marL="5265" marR="5265" marT="526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067002077"/>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0.7</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27B"/>
                    </a:solidFill>
                  </a:tcPr>
                </a:tc>
                <a:tc>
                  <a:txBody>
                    <a:bodyPr/>
                    <a:lstStyle/>
                    <a:p>
                      <a:pPr algn="ctr" fontAlgn="ctr"/>
                      <a:r>
                        <a:rPr lang="sk-SK" sz="700" b="0" i="0" u="none" strike="noStrike">
                          <a:effectLst/>
                          <a:latin typeface="Calibri" panose="020F0502020204030204" pitchFamily="34" charset="0"/>
                        </a:rPr>
                        <a:t>259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47C"/>
                    </a:solidFill>
                  </a:tcPr>
                </a:tc>
                <a:tc>
                  <a:txBody>
                    <a:bodyPr/>
                    <a:lstStyle/>
                    <a:p>
                      <a:pPr algn="ctr" fontAlgn="ctr"/>
                      <a:r>
                        <a:rPr lang="sk-SK" sz="700" b="0" i="0" u="none" strike="noStrike">
                          <a:effectLst/>
                          <a:latin typeface="Calibri" panose="020F0502020204030204" pitchFamily="34" charset="0"/>
                        </a:rPr>
                        <a:t>261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ctr" fontAlgn="ctr"/>
                      <a:r>
                        <a:rPr lang="sk-SK" sz="700" b="0" i="0" u="none" strike="noStrike">
                          <a:effectLst/>
                          <a:latin typeface="Calibri" panose="020F0502020204030204" pitchFamily="34" charset="0"/>
                        </a:rPr>
                        <a:t>263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C87D"/>
                    </a:solidFill>
                  </a:tcPr>
                </a:tc>
                <a:tc>
                  <a:txBody>
                    <a:bodyPr/>
                    <a:lstStyle/>
                    <a:p>
                      <a:pPr algn="ctr" fontAlgn="ctr"/>
                      <a:r>
                        <a:rPr lang="sk-SK" sz="700" b="0" i="0" u="none" strike="noStrike">
                          <a:effectLst/>
                          <a:latin typeface="Calibri" panose="020F0502020204030204" pitchFamily="34" charset="0"/>
                        </a:rPr>
                        <a:t>265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A7D"/>
                    </a:solidFill>
                  </a:tcPr>
                </a:tc>
                <a:tc>
                  <a:txBody>
                    <a:bodyPr/>
                    <a:lstStyle/>
                    <a:p>
                      <a:pPr algn="ctr" fontAlgn="ctr"/>
                      <a:r>
                        <a:rPr lang="sk-SK" sz="700" b="0" i="0" u="none" strike="noStrike">
                          <a:effectLst/>
                          <a:latin typeface="Calibri" panose="020F0502020204030204" pitchFamily="34" charset="0"/>
                        </a:rPr>
                        <a:t>267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D"/>
                    </a:solidFill>
                  </a:tcPr>
                </a:tc>
                <a:tc>
                  <a:txBody>
                    <a:bodyPr/>
                    <a:lstStyle/>
                    <a:p>
                      <a:pPr algn="ctr" fontAlgn="ctr"/>
                      <a:r>
                        <a:rPr lang="sk-SK" sz="700" b="0" i="0" u="none" strike="noStrike">
                          <a:effectLst/>
                          <a:latin typeface="Calibri" panose="020F0502020204030204" pitchFamily="34" charset="0"/>
                        </a:rPr>
                        <a:t>270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E7E"/>
                    </a:solidFill>
                  </a:tcPr>
                </a:tc>
                <a:tc>
                  <a:txBody>
                    <a:bodyPr/>
                    <a:lstStyle/>
                    <a:p>
                      <a:pPr algn="ctr" fontAlgn="ctr"/>
                      <a:r>
                        <a:rPr lang="sk-SK" sz="700" b="0" i="0" u="none" strike="noStrike">
                          <a:effectLst/>
                          <a:latin typeface="Calibri" panose="020F0502020204030204" pitchFamily="34" charset="0"/>
                        </a:rPr>
                        <a:t>272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CF7E"/>
                    </a:solidFill>
                  </a:tcPr>
                </a:tc>
                <a:tc>
                  <a:txBody>
                    <a:bodyPr/>
                    <a:lstStyle/>
                    <a:p>
                      <a:pPr algn="ctr" fontAlgn="ctr"/>
                      <a:r>
                        <a:rPr lang="sk-SK" sz="700" b="0" i="0" u="none" strike="noStrike">
                          <a:effectLst/>
                          <a:latin typeface="Calibri" panose="020F0502020204030204" pitchFamily="34" charset="0"/>
                        </a:rPr>
                        <a:t>274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17E"/>
                    </a:solidFill>
                  </a:tcPr>
                </a:tc>
                <a:tc>
                  <a:txBody>
                    <a:bodyPr/>
                    <a:lstStyle/>
                    <a:p>
                      <a:pPr algn="ctr" fontAlgn="ctr"/>
                      <a:r>
                        <a:rPr lang="sk-SK" sz="700" b="0" i="0" u="none" strike="noStrike">
                          <a:effectLst/>
                          <a:latin typeface="Calibri" panose="020F0502020204030204" pitchFamily="34" charset="0"/>
                        </a:rPr>
                        <a:t>276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37F"/>
                    </a:solidFill>
                  </a:tcPr>
                </a:tc>
                <a:tc>
                  <a:txBody>
                    <a:bodyPr/>
                    <a:lstStyle/>
                    <a:p>
                      <a:pPr algn="ctr" fontAlgn="ctr"/>
                      <a:r>
                        <a:rPr lang="sk-SK" sz="700" b="0" i="0" u="none" strike="noStrike">
                          <a:effectLst/>
                          <a:latin typeface="Calibri" panose="020F0502020204030204" pitchFamily="34" charset="0"/>
                        </a:rPr>
                        <a:t>278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c>
                  <a:txBody>
                    <a:bodyPr/>
                    <a:lstStyle/>
                    <a:p>
                      <a:pPr algn="ctr" fontAlgn="ctr"/>
                      <a:r>
                        <a:rPr lang="sk-SK" sz="700" b="0" i="0" u="none" strike="noStrike">
                          <a:effectLst/>
                          <a:latin typeface="Calibri" panose="020F0502020204030204" pitchFamily="34" charset="0"/>
                        </a:rPr>
                        <a:t>280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ctr" fontAlgn="ctr"/>
                      <a:r>
                        <a:rPr lang="sk-SK" sz="700" b="0" i="0" u="none" strike="noStrike">
                          <a:effectLst/>
                          <a:latin typeface="Calibri" panose="020F0502020204030204" pitchFamily="34" charset="0"/>
                        </a:rPr>
                        <a:t>282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880"/>
                    </a:solidFill>
                  </a:tcPr>
                </a:tc>
                <a:tc>
                  <a:txBody>
                    <a:bodyPr/>
                    <a:lstStyle/>
                    <a:p>
                      <a:pPr algn="ctr" fontAlgn="ctr"/>
                      <a:r>
                        <a:rPr lang="sk-SK" sz="700" b="0" i="0" u="none" strike="noStrike">
                          <a:effectLst/>
                          <a:latin typeface="Calibri" panose="020F0502020204030204" pitchFamily="34" charset="0"/>
                        </a:rPr>
                        <a:t>284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A80"/>
                    </a:solidFill>
                  </a:tcPr>
                </a:tc>
                <a:tc>
                  <a:txBody>
                    <a:bodyPr/>
                    <a:lstStyle/>
                    <a:p>
                      <a:pPr algn="ctr" fontAlgn="ctr"/>
                      <a:r>
                        <a:rPr lang="sk-SK" sz="700" b="0" i="0" u="none" strike="noStrike">
                          <a:effectLst/>
                          <a:latin typeface="Calibri" panose="020F0502020204030204" pitchFamily="34" charset="0"/>
                        </a:rPr>
                        <a:t>287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C81"/>
                    </a:solidFill>
                  </a:tcPr>
                </a:tc>
                <a:tc>
                  <a:txBody>
                    <a:bodyPr/>
                    <a:lstStyle/>
                    <a:p>
                      <a:pPr algn="ctr" fontAlgn="ctr"/>
                      <a:r>
                        <a:rPr lang="sk-SK" sz="700" b="0" i="0" u="none" strike="noStrike">
                          <a:effectLst/>
                          <a:latin typeface="Calibri" panose="020F0502020204030204" pitchFamily="34" charset="0"/>
                        </a:rPr>
                        <a:t>289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1"/>
                    </a:solidFill>
                  </a:tcPr>
                </a:tc>
                <a:tc>
                  <a:txBody>
                    <a:bodyPr/>
                    <a:lstStyle/>
                    <a:p>
                      <a:pPr algn="ctr" fontAlgn="ctr"/>
                      <a:r>
                        <a:rPr lang="sk-SK" sz="700" b="0" i="0" u="none" strike="noStrike">
                          <a:effectLst/>
                          <a:latin typeface="Calibri" panose="020F0502020204030204" pitchFamily="34" charset="0"/>
                        </a:rPr>
                        <a:t>291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1"/>
                    </a:solidFill>
                  </a:tcPr>
                </a:tc>
                <a:tc>
                  <a:txBody>
                    <a:bodyPr/>
                    <a:lstStyle/>
                    <a:p>
                      <a:pPr algn="ctr" fontAlgn="ctr"/>
                      <a:r>
                        <a:rPr lang="sk-SK" sz="700" b="0" i="0" u="none" strike="noStrike">
                          <a:effectLst/>
                          <a:latin typeface="Calibri" panose="020F0502020204030204" pitchFamily="34" charset="0"/>
                        </a:rPr>
                        <a:t>293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182"/>
                    </a:solidFill>
                  </a:tcPr>
                </a:tc>
                <a:tc>
                  <a:txBody>
                    <a:bodyPr/>
                    <a:lstStyle/>
                    <a:p>
                      <a:pPr algn="ctr" fontAlgn="ctr"/>
                      <a:r>
                        <a:rPr lang="sk-SK" sz="700" b="0" i="0" u="none" strike="noStrike">
                          <a:effectLst/>
                          <a:latin typeface="Calibri" panose="020F0502020204030204" pitchFamily="34" charset="0"/>
                        </a:rPr>
                        <a:t>295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382"/>
                    </a:solidFill>
                  </a:tcPr>
                </a:tc>
                <a:tc>
                  <a:txBody>
                    <a:bodyPr/>
                    <a:lstStyle/>
                    <a:p>
                      <a:pPr algn="ctr" fontAlgn="ctr"/>
                      <a:r>
                        <a:rPr lang="sk-SK" sz="700" b="0" i="0" u="none" strike="noStrike">
                          <a:effectLst/>
                          <a:latin typeface="Calibri" panose="020F0502020204030204" pitchFamily="34" charset="0"/>
                        </a:rPr>
                        <a:t>297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582"/>
                    </a:solidFill>
                  </a:tcPr>
                </a:tc>
                <a:tc>
                  <a:txBody>
                    <a:bodyPr/>
                    <a:lstStyle/>
                    <a:p>
                      <a:pPr algn="ctr" fontAlgn="ctr"/>
                      <a:r>
                        <a:rPr lang="sk-SK" sz="700" b="0" i="0" u="none" strike="noStrike">
                          <a:effectLst/>
                          <a:latin typeface="Calibri" panose="020F0502020204030204" pitchFamily="34" charset="0"/>
                        </a:rPr>
                        <a:t>299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783"/>
                    </a:solidFill>
                  </a:tcPr>
                </a:tc>
                <a:tc>
                  <a:txBody>
                    <a:bodyPr/>
                    <a:lstStyle/>
                    <a:p>
                      <a:pPr algn="ctr" fontAlgn="ctr"/>
                      <a:r>
                        <a:rPr lang="sk-SK" sz="700" b="0" i="0" u="none" strike="noStrike">
                          <a:effectLst/>
                          <a:latin typeface="Calibri" panose="020F0502020204030204" pitchFamily="34" charset="0"/>
                        </a:rPr>
                        <a:t>302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3"/>
                    </a:solidFill>
                  </a:tcPr>
                </a:tc>
                <a:tc>
                  <a:txBody>
                    <a:bodyPr/>
                    <a:lstStyle/>
                    <a:p>
                      <a:pPr algn="ctr" fontAlgn="ctr"/>
                      <a:r>
                        <a:rPr lang="sk-SK" sz="700" b="0" i="0" u="none" strike="noStrike">
                          <a:effectLst/>
                          <a:latin typeface="Calibri" panose="020F0502020204030204" pitchFamily="34" charset="0"/>
                        </a:rPr>
                        <a:t>304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700" b="0" i="0" u="none" strike="noStrike">
                          <a:effectLst/>
                          <a:latin typeface="Calibri" panose="020F0502020204030204" pitchFamily="34" charset="0"/>
                        </a:rPr>
                        <a:t>306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700" b="0" i="0" u="none" strike="noStrike">
                          <a:effectLst/>
                          <a:latin typeface="Calibri" panose="020F0502020204030204" pitchFamily="34" charset="0"/>
                        </a:rPr>
                        <a:t>308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700" b="0" i="0" u="none" strike="noStrike">
                          <a:effectLst/>
                          <a:latin typeface="Calibri" panose="020F0502020204030204" pitchFamily="34" charset="0"/>
                        </a:rPr>
                        <a:t>310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700" b="0" i="0" u="none" strike="noStrike">
                          <a:effectLst/>
                          <a:latin typeface="Calibri" panose="020F0502020204030204" pitchFamily="34" charset="0"/>
                        </a:rPr>
                        <a:t>312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700" b="0" i="0" u="none" strike="noStrike">
                          <a:effectLst/>
                          <a:latin typeface="Calibri" panose="020F0502020204030204" pitchFamily="34" charset="0"/>
                        </a:rPr>
                        <a:t>315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700" b="0" i="0" u="none" strike="noStrike">
                          <a:effectLst/>
                          <a:latin typeface="Calibri" panose="020F0502020204030204" pitchFamily="34" charset="0"/>
                        </a:rPr>
                        <a:t>317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700" b="0" i="0" u="none" strike="noStrike">
                          <a:effectLst/>
                          <a:latin typeface="Calibri" panose="020F0502020204030204" pitchFamily="34" charset="0"/>
                        </a:rPr>
                        <a:t>320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3"/>
                    </a:solidFill>
                  </a:tcPr>
                </a:tc>
                <a:tc>
                  <a:txBody>
                    <a:bodyPr/>
                    <a:lstStyle/>
                    <a:p>
                      <a:pPr algn="ctr" fontAlgn="ctr"/>
                      <a:r>
                        <a:rPr lang="sk-SK" sz="700" b="0" i="0" u="none" strike="noStrike">
                          <a:effectLst/>
                          <a:latin typeface="Calibri" panose="020F0502020204030204" pitchFamily="34" charset="0"/>
                        </a:rPr>
                        <a:t>322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700" b="0" i="0" u="none" strike="noStrike">
                          <a:effectLst/>
                          <a:latin typeface="Calibri" panose="020F0502020204030204" pitchFamily="34" charset="0"/>
                        </a:rPr>
                        <a:t>325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sk-SK" sz="700" b="0" i="0" u="none" strike="noStrike">
                          <a:effectLst/>
                          <a:latin typeface="Calibri" panose="020F0502020204030204" pitchFamily="34" charset="0"/>
                        </a:rPr>
                        <a:t>327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2"/>
                    </a:solidFill>
                  </a:tcPr>
                </a:tc>
                <a:tc>
                  <a:txBody>
                    <a:bodyPr/>
                    <a:lstStyle/>
                    <a:p>
                      <a:pPr algn="ctr" fontAlgn="ctr"/>
                      <a:r>
                        <a:rPr lang="sk-SK" sz="700" b="0" i="0" u="none" strike="noStrike">
                          <a:effectLst/>
                          <a:latin typeface="Calibri" panose="020F0502020204030204" pitchFamily="34" charset="0"/>
                        </a:rPr>
                        <a:t>330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700" b="0" i="0" u="none" strike="noStrike">
                          <a:effectLst/>
                          <a:latin typeface="Calibri" panose="020F0502020204030204" pitchFamily="34" charset="0"/>
                        </a:rPr>
                        <a:t>333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1"/>
                    </a:solidFill>
                  </a:tcPr>
                </a:tc>
                <a:tc>
                  <a:txBody>
                    <a:bodyPr/>
                    <a:lstStyle/>
                    <a:p>
                      <a:pPr algn="ctr" fontAlgn="ctr"/>
                      <a:r>
                        <a:rPr lang="sk-SK" sz="700" b="0" i="0" u="none" strike="noStrike">
                          <a:effectLst/>
                          <a:latin typeface="Calibri" panose="020F0502020204030204" pitchFamily="34" charset="0"/>
                        </a:rPr>
                        <a:t>335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1"/>
                    </a:solidFill>
                  </a:tcPr>
                </a:tc>
                <a:tc>
                  <a:txBody>
                    <a:bodyPr/>
                    <a:lstStyle/>
                    <a:p>
                      <a:pPr algn="ctr" fontAlgn="ctr"/>
                      <a:r>
                        <a:rPr lang="sk-SK" sz="700" b="0" i="0" u="none" strike="noStrike">
                          <a:effectLst/>
                          <a:latin typeface="Calibri" panose="020F0502020204030204" pitchFamily="34" charset="0"/>
                        </a:rPr>
                        <a:t>338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ctr"/>
                      <a:r>
                        <a:rPr lang="sk-SK" sz="700" b="0" i="0" u="none" strike="noStrike">
                          <a:effectLst/>
                          <a:latin typeface="Calibri" panose="020F0502020204030204" pitchFamily="34" charset="0"/>
                        </a:rPr>
                        <a:t>341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sk-SK" sz="700" b="0" i="0" u="none" strike="noStrike">
                          <a:effectLst/>
                          <a:latin typeface="Calibri" panose="020F0502020204030204" pitchFamily="34" charset="0"/>
                        </a:rPr>
                        <a:t>345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ctr"/>
                      <a:r>
                        <a:rPr lang="sk-SK" sz="700" b="0" i="0" u="none" strike="noStrike">
                          <a:effectLst/>
                          <a:latin typeface="Calibri" panose="020F0502020204030204" pitchFamily="34" charset="0"/>
                        </a:rPr>
                        <a:t>349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ctr" fontAlgn="ctr"/>
                      <a:r>
                        <a:rPr lang="sk-SK" sz="700" b="0" i="0" u="none" strike="noStrike">
                          <a:effectLst/>
                          <a:latin typeface="Calibri" panose="020F0502020204030204" pitchFamily="34" charset="0"/>
                        </a:rPr>
                        <a:t>353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E"/>
                    </a:solidFill>
                  </a:tcPr>
                </a:tc>
                <a:tc>
                  <a:txBody>
                    <a:bodyPr/>
                    <a:lstStyle/>
                    <a:p>
                      <a:pPr algn="ctr" fontAlgn="ctr"/>
                      <a:r>
                        <a:rPr lang="sk-SK" sz="700" b="0" i="0" u="none" strike="noStrike">
                          <a:effectLst/>
                          <a:latin typeface="Calibri" panose="020F0502020204030204" pitchFamily="34" charset="0"/>
                        </a:rPr>
                        <a:t>357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97E"/>
                    </a:solidFill>
                  </a:tcPr>
                </a:tc>
                <a:tc>
                  <a:txBody>
                    <a:bodyPr/>
                    <a:lstStyle/>
                    <a:p>
                      <a:pPr algn="ctr" fontAlgn="ctr"/>
                      <a:r>
                        <a:rPr lang="sk-SK" sz="700" b="0" i="0" u="none" strike="noStrike">
                          <a:effectLst/>
                          <a:latin typeface="Calibri" panose="020F0502020204030204" pitchFamily="34" charset="0"/>
                        </a:rPr>
                        <a:t>362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ctr" fontAlgn="ctr"/>
                      <a:r>
                        <a:rPr lang="sk-SK" sz="700" b="0" i="0" u="none" strike="noStrike">
                          <a:effectLst/>
                          <a:latin typeface="Calibri" panose="020F0502020204030204" pitchFamily="34" charset="0"/>
                        </a:rPr>
                        <a:t>367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27D"/>
                    </a:solidFill>
                  </a:tcPr>
                </a:tc>
                <a:tc>
                  <a:txBody>
                    <a:bodyPr/>
                    <a:lstStyle/>
                    <a:p>
                      <a:pPr algn="ctr" fontAlgn="ctr"/>
                      <a:r>
                        <a:rPr lang="sk-SK" sz="700" b="0" i="0" u="none" strike="noStrike">
                          <a:effectLst/>
                          <a:latin typeface="Calibri" panose="020F0502020204030204" pitchFamily="34" charset="0"/>
                        </a:rPr>
                        <a:t>373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F7C"/>
                    </a:solidFill>
                  </a:tcPr>
                </a:tc>
                <a:tc>
                  <a:txBody>
                    <a:bodyPr/>
                    <a:lstStyle/>
                    <a:p>
                      <a:pPr algn="ctr" fontAlgn="ctr"/>
                      <a:r>
                        <a:rPr lang="sk-SK" sz="700" b="0" i="0" u="none" strike="noStrike">
                          <a:effectLst/>
                          <a:latin typeface="Calibri" panose="020F0502020204030204" pitchFamily="34" charset="0"/>
                        </a:rPr>
                        <a:t>378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B7B"/>
                    </a:solidFill>
                  </a:tcPr>
                </a:tc>
                <a:tc>
                  <a:txBody>
                    <a:bodyPr/>
                    <a:lstStyle/>
                    <a:p>
                      <a:pPr algn="ctr" fontAlgn="ctr"/>
                      <a:r>
                        <a:rPr lang="sk-SK" sz="700" b="0" i="0" u="none" strike="noStrike">
                          <a:effectLst/>
                          <a:latin typeface="Calibri" panose="020F0502020204030204" pitchFamily="34" charset="0"/>
                        </a:rPr>
                        <a:t>384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87B"/>
                    </a:solidFill>
                  </a:tcPr>
                </a:tc>
                <a:tc>
                  <a:txBody>
                    <a:bodyPr/>
                    <a:lstStyle/>
                    <a:p>
                      <a:pPr algn="ctr" fontAlgn="ctr"/>
                      <a:r>
                        <a:rPr lang="sk-SK" sz="700" b="0" i="0" u="none" strike="noStrike">
                          <a:effectLst/>
                          <a:latin typeface="Calibri" panose="020F0502020204030204" pitchFamily="34" charset="0"/>
                        </a:rPr>
                        <a:t>390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47A"/>
                    </a:solidFill>
                  </a:tcPr>
                </a:tc>
                <a:tc>
                  <a:txBody>
                    <a:bodyPr/>
                    <a:lstStyle/>
                    <a:p>
                      <a:pPr algn="ctr" fontAlgn="ctr"/>
                      <a:r>
                        <a:rPr lang="sk-SK" sz="700" b="0" i="0" u="none" strike="noStrike">
                          <a:effectLst/>
                          <a:latin typeface="Calibri" panose="020F0502020204030204" pitchFamily="34" charset="0"/>
                        </a:rPr>
                        <a:t>396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079"/>
                    </a:solidFill>
                  </a:tcPr>
                </a:tc>
                <a:tc>
                  <a:txBody>
                    <a:bodyPr/>
                    <a:lstStyle/>
                    <a:p>
                      <a:pPr algn="ctr" fontAlgn="ctr"/>
                      <a:r>
                        <a:rPr lang="sk-SK" sz="700" b="0" i="0" u="none" strike="noStrike">
                          <a:effectLst/>
                          <a:latin typeface="Calibri" panose="020F0502020204030204" pitchFamily="34" charset="0"/>
                        </a:rPr>
                        <a:t>402</a:t>
                      </a:r>
                    </a:p>
                  </a:txBody>
                  <a:tcPr marL="5265" marR="5265" marT="526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CAC78"/>
                    </a:solidFill>
                  </a:tcPr>
                </a:tc>
                <a:tc>
                  <a:txBody>
                    <a:bodyPr/>
                    <a:lstStyle/>
                    <a:p>
                      <a:pPr algn="l" fontAlgn="b"/>
                      <a:r>
                        <a:rPr lang="sk-SK" sz="700" b="0" i="0" u="none" strike="noStrike">
                          <a:effectLst/>
                          <a:latin typeface="Calibri" panose="020F0502020204030204" pitchFamily="34" charset="0"/>
                        </a:rPr>
                        <a:t>11.92</a:t>
                      </a:r>
                    </a:p>
                  </a:txBody>
                  <a:tcPr marL="5265" marR="5265" marT="5265" marB="0" anchor="b">
                    <a:lnL>
                      <a:noFill/>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157353332"/>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0.75</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C27B"/>
                    </a:solidFill>
                  </a:tcPr>
                </a:tc>
                <a:tc>
                  <a:txBody>
                    <a:bodyPr/>
                    <a:lstStyle/>
                    <a:p>
                      <a:pPr algn="ctr" fontAlgn="ctr"/>
                      <a:r>
                        <a:rPr lang="sk-SK" sz="700" b="0" i="0" u="none" strike="noStrike">
                          <a:effectLst/>
                          <a:latin typeface="Calibri" panose="020F0502020204030204" pitchFamily="34" charset="0"/>
                        </a:rPr>
                        <a:t>258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37C"/>
                    </a:solidFill>
                  </a:tcPr>
                </a:tc>
                <a:tc>
                  <a:txBody>
                    <a:bodyPr/>
                    <a:lstStyle/>
                    <a:p>
                      <a:pPr algn="ctr" fontAlgn="ctr"/>
                      <a:r>
                        <a:rPr lang="sk-SK" sz="700" b="0" i="0" u="none" strike="noStrike">
                          <a:effectLst/>
                          <a:latin typeface="Calibri" panose="020F0502020204030204" pitchFamily="34" charset="0"/>
                        </a:rPr>
                        <a:t>259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tc>
                  <a:txBody>
                    <a:bodyPr/>
                    <a:lstStyle/>
                    <a:p>
                      <a:pPr algn="ctr" fontAlgn="ctr"/>
                      <a:r>
                        <a:rPr lang="sk-SK" sz="700" b="0" i="0" u="none" strike="noStrike">
                          <a:effectLst/>
                          <a:latin typeface="Calibri" panose="020F0502020204030204" pitchFamily="34" charset="0"/>
                        </a:rPr>
                        <a:t>261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ctr" fontAlgn="ctr"/>
                      <a:r>
                        <a:rPr lang="sk-SK" sz="700" b="0" i="0" u="none" strike="noStrike">
                          <a:effectLst/>
                          <a:latin typeface="Calibri" panose="020F0502020204030204" pitchFamily="34" charset="0"/>
                        </a:rPr>
                        <a:t>263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87D"/>
                    </a:solidFill>
                  </a:tcPr>
                </a:tc>
                <a:tc>
                  <a:txBody>
                    <a:bodyPr/>
                    <a:lstStyle/>
                    <a:p>
                      <a:pPr algn="ctr" fontAlgn="ctr"/>
                      <a:r>
                        <a:rPr lang="sk-SK" sz="700" b="0" i="0" u="none" strike="noStrike">
                          <a:effectLst/>
                          <a:latin typeface="Calibri" panose="020F0502020204030204" pitchFamily="34" charset="0"/>
                        </a:rPr>
                        <a:t>265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97D"/>
                    </a:solidFill>
                  </a:tcPr>
                </a:tc>
                <a:tc>
                  <a:txBody>
                    <a:bodyPr/>
                    <a:lstStyle/>
                    <a:p>
                      <a:pPr algn="ctr" fontAlgn="ctr"/>
                      <a:r>
                        <a:rPr lang="sk-SK" sz="700" b="0" i="0" u="none" strike="noStrike">
                          <a:effectLst/>
                          <a:latin typeface="Calibri" panose="020F0502020204030204" pitchFamily="34" charset="0"/>
                        </a:rPr>
                        <a:t>266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B7D"/>
                    </a:solidFill>
                  </a:tcPr>
                </a:tc>
                <a:tc>
                  <a:txBody>
                    <a:bodyPr/>
                    <a:lstStyle/>
                    <a:p>
                      <a:pPr algn="ctr" fontAlgn="ctr"/>
                      <a:r>
                        <a:rPr lang="sk-SK" sz="700" b="0" i="0" u="none" strike="noStrike">
                          <a:effectLst/>
                          <a:latin typeface="Calibri" panose="020F0502020204030204" pitchFamily="34" charset="0"/>
                        </a:rPr>
                        <a:t>268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D7E"/>
                    </a:solidFill>
                  </a:tcPr>
                </a:tc>
                <a:tc>
                  <a:txBody>
                    <a:bodyPr/>
                    <a:lstStyle/>
                    <a:p>
                      <a:pPr algn="ctr" fontAlgn="ctr"/>
                      <a:r>
                        <a:rPr lang="sk-SK" sz="700" b="0" i="0" u="none" strike="noStrike">
                          <a:effectLst/>
                          <a:latin typeface="Calibri" panose="020F0502020204030204" pitchFamily="34" charset="0"/>
                        </a:rPr>
                        <a:t>270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E7E"/>
                    </a:solidFill>
                  </a:tcPr>
                </a:tc>
                <a:tc>
                  <a:txBody>
                    <a:bodyPr/>
                    <a:lstStyle/>
                    <a:p>
                      <a:pPr algn="ctr" fontAlgn="ctr"/>
                      <a:r>
                        <a:rPr lang="sk-SK" sz="700" b="0" i="0" u="none" strike="noStrike">
                          <a:effectLst/>
                          <a:latin typeface="Calibri" panose="020F0502020204030204" pitchFamily="34" charset="0"/>
                        </a:rPr>
                        <a:t>272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07E"/>
                    </a:solidFill>
                  </a:tcPr>
                </a:tc>
                <a:tc>
                  <a:txBody>
                    <a:bodyPr/>
                    <a:lstStyle/>
                    <a:p>
                      <a:pPr algn="ctr" fontAlgn="ctr"/>
                      <a:r>
                        <a:rPr lang="sk-SK" sz="700" b="0" i="0" u="none" strike="noStrike">
                          <a:effectLst/>
                          <a:latin typeface="Calibri" panose="020F0502020204030204" pitchFamily="34" charset="0"/>
                        </a:rPr>
                        <a:t>274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ctr" fontAlgn="ctr"/>
                      <a:r>
                        <a:rPr lang="sk-SK" sz="700" b="0" i="0" u="none" strike="noStrike">
                          <a:effectLst/>
                          <a:latin typeface="Calibri" panose="020F0502020204030204" pitchFamily="34" charset="0"/>
                        </a:rPr>
                        <a:t>276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37F"/>
                    </a:solidFill>
                  </a:tcPr>
                </a:tc>
                <a:tc>
                  <a:txBody>
                    <a:bodyPr/>
                    <a:lstStyle/>
                    <a:p>
                      <a:pPr algn="ctr" fontAlgn="ctr"/>
                      <a:r>
                        <a:rPr lang="sk-SK" sz="700" b="0" i="0" u="none" strike="noStrike">
                          <a:effectLst/>
                          <a:latin typeface="Calibri" panose="020F0502020204030204" pitchFamily="34" charset="0"/>
                        </a:rPr>
                        <a:t>278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57F"/>
                    </a:solidFill>
                  </a:tcPr>
                </a:tc>
                <a:tc>
                  <a:txBody>
                    <a:bodyPr/>
                    <a:lstStyle/>
                    <a:p>
                      <a:pPr algn="ctr" fontAlgn="ctr"/>
                      <a:r>
                        <a:rPr lang="sk-SK" sz="700" b="0" i="0" u="none" strike="noStrike">
                          <a:effectLst/>
                          <a:latin typeface="Calibri" panose="020F0502020204030204" pitchFamily="34" charset="0"/>
                        </a:rPr>
                        <a:t>280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ctr" fontAlgn="ctr"/>
                      <a:r>
                        <a:rPr lang="sk-SK" sz="700" b="0" i="0" u="none" strike="noStrike">
                          <a:effectLst/>
                          <a:latin typeface="Calibri" panose="020F0502020204030204" pitchFamily="34" charset="0"/>
                        </a:rPr>
                        <a:t>282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880"/>
                    </a:solidFill>
                  </a:tcPr>
                </a:tc>
                <a:tc>
                  <a:txBody>
                    <a:bodyPr/>
                    <a:lstStyle/>
                    <a:p>
                      <a:pPr algn="ctr" fontAlgn="ctr"/>
                      <a:r>
                        <a:rPr lang="sk-SK" sz="700" b="0" i="0" u="none" strike="noStrike">
                          <a:effectLst/>
                          <a:latin typeface="Calibri" panose="020F0502020204030204" pitchFamily="34" charset="0"/>
                        </a:rPr>
                        <a:t>284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A80"/>
                    </a:solidFill>
                  </a:tcPr>
                </a:tc>
                <a:tc>
                  <a:txBody>
                    <a:bodyPr/>
                    <a:lstStyle/>
                    <a:p>
                      <a:pPr algn="ctr" fontAlgn="ctr"/>
                      <a:r>
                        <a:rPr lang="sk-SK" sz="700" b="0" i="0" u="none" strike="noStrike">
                          <a:effectLst/>
                          <a:latin typeface="Calibri" panose="020F0502020204030204" pitchFamily="34" charset="0"/>
                        </a:rPr>
                        <a:t>287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C81"/>
                    </a:solidFill>
                  </a:tcPr>
                </a:tc>
                <a:tc>
                  <a:txBody>
                    <a:bodyPr/>
                    <a:lstStyle/>
                    <a:p>
                      <a:pPr algn="ctr" fontAlgn="ctr"/>
                      <a:r>
                        <a:rPr lang="sk-SK" sz="700" b="0" i="0" u="none" strike="noStrike">
                          <a:effectLst/>
                          <a:latin typeface="Calibri" panose="020F0502020204030204" pitchFamily="34" charset="0"/>
                        </a:rPr>
                        <a:t>289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1"/>
                    </a:solidFill>
                  </a:tcPr>
                </a:tc>
                <a:tc>
                  <a:txBody>
                    <a:bodyPr/>
                    <a:lstStyle/>
                    <a:p>
                      <a:pPr algn="ctr" fontAlgn="ctr"/>
                      <a:r>
                        <a:rPr lang="sk-SK" sz="700" b="0" i="0" u="none" strike="noStrike">
                          <a:effectLst/>
                          <a:latin typeface="Calibri" panose="020F0502020204030204" pitchFamily="34" charset="0"/>
                        </a:rPr>
                        <a:t>291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1"/>
                    </a:solidFill>
                  </a:tcPr>
                </a:tc>
                <a:tc>
                  <a:txBody>
                    <a:bodyPr/>
                    <a:lstStyle/>
                    <a:p>
                      <a:pPr algn="ctr" fontAlgn="ctr"/>
                      <a:r>
                        <a:rPr lang="sk-SK" sz="700" b="0" i="0" u="none" strike="noStrike">
                          <a:effectLst/>
                          <a:latin typeface="Calibri" panose="020F0502020204030204" pitchFamily="34" charset="0"/>
                        </a:rPr>
                        <a:t>293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182"/>
                    </a:solidFill>
                  </a:tcPr>
                </a:tc>
                <a:tc>
                  <a:txBody>
                    <a:bodyPr/>
                    <a:lstStyle/>
                    <a:p>
                      <a:pPr algn="ctr" fontAlgn="ctr"/>
                      <a:r>
                        <a:rPr lang="sk-SK" sz="700" b="0" i="0" u="none" strike="noStrike">
                          <a:effectLst/>
                          <a:latin typeface="Calibri" panose="020F0502020204030204" pitchFamily="34" charset="0"/>
                        </a:rPr>
                        <a:t>295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382"/>
                    </a:solidFill>
                  </a:tcPr>
                </a:tc>
                <a:tc>
                  <a:txBody>
                    <a:bodyPr/>
                    <a:lstStyle/>
                    <a:p>
                      <a:pPr algn="ctr" fontAlgn="ctr"/>
                      <a:r>
                        <a:rPr lang="sk-SK" sz="700" b="0" i="0" u="none" strike="noStrike">
                          <a:effectLst/>
                          <a:latin typeface="Calibri" panose="020F0502020204030204" pitchFamily="34" charset="0"/>
                        </a:rPr>
                        <a:t>297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2"/>
                    </a:solidFill>
                  </a:tcPr>
                </a:tc>
                <a:tc>
                  <a:txBody>
                    <a:bodyPr/>
                    <a:lstStyle/>
                    <a:p>
                      <a:pPr algn="ctr" fontAlgn="ctr"/>
                      <a:r>
                        <a:rPr lang="sk-SK" sz="700" b="0" i="0" u="none" strike="noStrike">
                          <a:effectLst/>
                          <a:latin typeface="Calibri" panose="020F0502020204030204" pitchFamily="34" charset="0"/>
                        </a:rPr>
                        <a:t>299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783"/>
                    </a:solidFill>
                  </a:tcPr>
                </a:tc>
                <a:tc>
                  <a:txBody>
                    <a:bodyPr/>
                    <a:lstStyle/>
                    <a:p>
                      <a:pPr algn="ctr" fontAlgn="ctr"/>
                      <a:r>
                        <a:rPr lang="sk-SK" sz="700" b="0" i="0" u="none" strike="noStrike">
                          <a:effectLst/>
                          <a:latin typeface="Calibri" panose="020F0502020204030204" pitchFamily="34" charset="0"/>
                        </a:rPr>
                        <a:t>302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3"/>
                    </a:solidFill>
                  </a:tcPr>
                </a:tc>
                <a:tc>
                  <a:txBody>
                    <a:bodyPr/>
                    <a:lstStyle/>
                    <a:p>
                      <a:pPr algn="ctr" fontAlgn="ctr"/>
                      <a:r>
                        <a:rPr lang="sk-SK" sz="700" b="0" i="0" u="none" strike="noStrike">
                          <a:effectLst/>
                          <a:latin typeface="Calibri" panose="020F0502020204030204" pitchFamily="34" charset="0"/>
                        </a:rPr>
                        <a:t>304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sk-SK" sz="700" b="0" i="0" u="none" strike="noStrike">
                          <a:effectLst/>
                          <a:latin typeface="Calibri" panose="020F0502020204030204" pitchFamily="34" charset="0"/>
                        </a:rPr>
                        <a:t>306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700" b="0" i="0" u="none" strike="noStrike">
                          <a:effectLst/>
                          <a:latin typeface="Calibri" panose="020F0502020204030204" pitchFamily="34" charset="0"/>
                        </a:rPr>
                        <a:t>308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700" b="0" i="0" u="none" strike="noStrike">
                          <a:effectLst/>
                          <a:latin typeface="Calibri" panose="020F0502020204030204" pitchFamily="34" charset="0"/>
                        </a:rPr>
                        <a:t>310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700" b="0" i="0" u="none" strike="noStrike">
                          <a:effectLst/>
                          <a:latin typeface="Calibri" panose="020F0502020204030204" pitchFamily="34" charset="0"/>
                        </a:rPr>
                        <a:t>313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700" b="0" i="0" u="none" strike="noStrike">
                          <a:effectLst/>
                          <a:latin typeface="Calibri" panose="020F0502020204030204" pitchFamily="34" charset="0"/>
                        </a:rPr>
                        <a:t>315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700" b="0" i="0" u="none" strike="noStrike">
                          <a:effectLst/>
                          <a:latin typeface="Calibri" panose="020F0502020204030204" pitchFamily="34" charset="0"/>
                        </a:rPr>
                        <a:t>317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700" b="0" i="0" u="none" strike="noStrike">
                          <a:effectLst/>
                          <a:latin typeface="Calibri" panose="020F0502020204030204" pitchFamily="34" charset="0"/>
                        </a:rPr>
                        <a:t>320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2"/>
                    </a:solidFill>
                  </a:tcPr>
                </a:tc>
                <a:tc>
                  <a:txBody>
                    <a:bodyPr/>
                    <a:lstStyle/>
                    <a:p>
                      <a:pPr algn="ctr" fontAlgn="ctr"/>
                      <a:r>
                        <a:rPr lang="sk-SK" sz="700" b="0" i="0" u="none" strike="noStrike">
                          <a:effectLst/>
                          <a:latin typeface="Calibri" panose="020F0502020204030204" pitchFamily="34" charset="0"/>
                        </a:rPr>
                        <a:t>323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sk-SK" sz="700" b="0" i="0" u="none" strike="noStrike">
                          <a:effectLst/>
                          <a:latin typeface="Calibri" panose="020F0502020204030204" pitchFamily="34" charset="0"/>
                        </a:rPr>
                        <a:t>326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sk-SK" sz="700" b="0" i="0" u="none" strike="noStrike">
                          <a:effectLst/>
                          <a:latin typeface="Calibri" panose="020F0502020204030204" pitchFamily="34" charset="0"/>
                        </a:rPr>
                        <a:t>330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700" b="0" i="0" u="none" strike="noStrike">
                          <a:effectLst/>
                          <a:latin typeface="Calibri" panose="020F0502020204030204" pitchFamily="34" charset="0"/>
                        </a:rPr>
                        <a:t>334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sk-SK" sz="700" b="0" i="0" u="none" strike="noStrike">
                          <a:effectLst/>
                          <a:latin typeface="Calibri" panose="020F0502020204030204" pitchFamily="34" charset="0"/>
                        </a:rPr>
                        <a:t>338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ctr"/>
                      <a:r>
                        <a:rPr lang="sk-SK" sz="700" b="0" i="0" u="none" strike="noStrike">
                          <a:effectLst/>
                          <a:latin typeface="Calibri" panose="020F0502020204030204" pitchFamily="34" charset="0"/>
                        </a:rPr>
                        <a:t>342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sk-SK" sz="700" b="0" i="0" u="none" strike="noStrike">
                          <a:effectLst/>
                          <a:latin typeface="Calibri" panose="020F0502020204030204" pitchFamily="34" charset="0"/>
                        </a:rPr>
                        <a:t>346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ctr" fontAlgn="ctr"/>
                      <a:r>
                        <a:rPr lang="sk-SK" sz="700" b="0" i="0" u="none" strike="noStrike">
                          <a:effectLst/>
                          <a:latin typeface="Calibri" panose="020F0502020204030204" pitchFamily="34" charset="0"/>
                        </a:rPr>
                        <a:t>351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sk-SK" sz="700" b="0" i="0" u="none" strike="noStrike">
                          <a:effectLst/>
                          <a:latin typeface="Calibri" panose="020F0502020204030204" pitchFamily="34" charset="0"/>
                        </a:rPr>
                        <a:t>356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A7E"/>
                    </a:solidFill>
                  </a:tcPr>
                </a:tc>
                <a:tc>
                  <a:txBody>
                    <a:bodyPr/>
                    <a:lstStyle/>
                    <a:p>
                      <a:pPr algn="ctr" fontAlgn="ctr"/>
                      <a:r>
                        <a:rPr lang="sk-SK" sz="700" b="0" i="0" u="none" strike="noStrike">
                          <a:effectLst/>
                          <a:latin typeface="Calibri" panose="020F0502020204030204" pitchFamily="34" charset="0"/>
                        </a:rPr>
                        <a:t>361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67D"/>
                    </a:solidFill>
                  </a:tcPr>
                </a:tc>
                <a:tc>
                  <a:txBody>
                    <a:bodyPr/>
                    <a:lstStyle/>
                    <a:p>
                      <a:pPr algn="ctr" fontAlgn="ctr"/>
                      <a:r>
                        <a:rPr lang="sk-SK" sz="700" b="0" i="0" u="none" strike="noStrike">
                          <a:effectLst/>
                          <a:latin typeface="Calibri" panose="020F0502020204030204" pitchFamily="34" charset="0"/>
                        </a:rPr>
                        <a:t>367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37D"/>
                    </a:solidFill>
                  </a:tcPr>
                </a:tc>
                <a:tc>
                  <a:txBody>
                    <a:bodyPr/>
                    <a:lstStyle/>
                    <a:p>
                      <a:pPr algn="ctr" fontAlgn="ctr"/>
                      <a:r>
                        <a:rPr lang="sk-SK" sz="700" b="0" i="0" u="none" strike="noStrike">
                          <a:effectLst/>
                          <a:latin typeface="Calibri" panose="020F0502020204030204" pitchFamily="34" charset="0"/>
                        </a:rPr>
                        <a:t>372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F7C"/>
                    </a:solidFill>
                  </a:tcPr>
                </a:tc>
                <a:tc>
                  <a:txBody>
                    <a:bodyPr/>
                    <a:lstStyle/>
                    <a:p>
                      <a:pPr algn="ctr" fontAlgn="ctr"/>
                      <a:r>
                        <a:rPr lang="sk-SK" sz="700" b="0" i="0" u="none" strike="noStrike">
                          <a:effectLst/>
                          <a:latin typeface="Calibri" panose="020F0502020204030204" pitchFamily="34" charset="0"/>
                        </a:rPr>
                        <a:t>378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B7B"/>
                    </a:solidFill>
                  </a:tcPr>
                </a:tc>
                <a:tc>
                  <a:txBody>
                    <a:bodyPr/>
                    <a:lstStyle/>
                    <a:p>
                      <a:pPr algn="ctr" fontAlgn="ctr"/>
                      <a:r>
                        <a:rPr lang="sk-SK" sz="700" b="0" i="0" u="none" strike="noStrike">
                          <a:effectLst/>
                          <a:latin typeface="Calibri" panose="020F0502020204030204" pitchFamily="34" charset="0"/>
                        </a:rPr>
                        <a:t>384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87B"/>
                    </a:solidFill>
                  </a:tcPr>
                </a:tc>
                <a:tc>
                  <a:txBody>
                    <a:bodyPr/>
                    <a:lstStyle/>
                    <a:p>
                      <a:pPr algn="ctr" fontAlgn="ctr"/>
                      <a:r>
                        <a:rPr lang="sk-SK" sz="700" b="0" i="0" u="none" strike="noStrike">
                          <a:effectLst/>
                          <a:latin typeface="Calibri" panose="020F0502020204030204" pitchFamily="34" charset="0"/>
                        </a:rPr>
                        <a:t>391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A"/>
                    </a:solidFill>
                  </a:tcPr>
                </a:tc>
                <a:tc>
                  <a:txBody>
                    <a:bodyPr/>
                    <a:lstStyle/>
                    <a:p>
                      <a:pPr algn="ctr" fontAlgn="ctr"/>
                      <a:r>
                        <a:rPr lang="sk-SK" sz="700" b="0" i="0" u="none" strike="noStrike">
                          <a:effectLst/>
                          <a:latin typeface="Calibri" panose="020F0502020204030204" pitchFamily="34" charset="0"/>
                        </a:rPr>
                        <a:t>398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ctr" fontAlgn="ctr"/>
                      <a:r>
                        <a:rPr lang="sk-SK" sz="700" b="0" i="0" u="none" strike="noStrike">
                          <a:effectLst/>
                          <a:latin typeface="Calibri" panose="020F0502020204030204" pitchFamily="34" charset="0"/>
                        </a:rPr>
                        <a:t>405</a:t>
                      </a:r>
                    </a:p>
                  </a:txBody>
                  <a:tcPr marL="5265" marR="5265" marT="526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CAA78"/>
                    </a:solidFill>
                  </a:tcPr>
                </a:tc>
                <a:tc>
                  <a:txBody>
                    <a:bodyPr/>
                    <a:lstStyle/>
                    <a:p>
                      <a:pPr algn="ctr" fontAlgn="ctr"/>
                      <a:r>
                        <a:rPr lang="sk-SK" sz="700" b="0" i="0" u="none" strike="noStrike">
                          <a:effectLst/>
                          <a:latin typeface="Calibri" panose="020F0502020204030204" pitchFamily="34" charset="0"/>
                        </a:rPr>
                        <a:t>412</a:t>
                      </a:r>
                    </a:p>
                  </a:txBody>
                  <a:tcPr marL="5265" marR="5265" marT="5265" marB="0" anchor="ctr">
                    <a:lnL>
                      <a:noFill/>
                    </a:lnL>
                    <a:lnR>
                      <a:noFill/>
                    </a:lnR>
                    <a:lnT>
                      <a:noFill/>
                    </a:lnT>
                    <a:lnB>
                      <a:noFill/>
                    </a:lnB>
                    <a:solidFill>
                      <a:srgbClr val="FCA677"/>
                    </a:solidFill>
                  </a:tcPr>
                </a:tc>
                <a:tc>
                  <a:txBody>
                    <a:bodyPr/>
                    <a:lstStyle/>
                    <a:p>
                      <a:pPr algn="l" fontAlgn="b"/>
                      <a:r>
                        <a:rPr lang="sk-SK" sz="700" b="0" i="0" u="none" strike="noStrike">
                          <a:effectLst/>
                          <a:latin typeface="Calibri" panose="020F0502020204030204" pitchFamily="34" charset="0"/>
                        </a:rPr>
                        <a:t>11.97</a:t>
                      </a:r>
                    </a:p>
                  </a:txBody>
                  <a:tcPr marL="5265" marR="5265" marT="5265" marB="0" anchor="b">
                    <a:lnL>
                      <a:noFill/>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055522158"/>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0.8</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C27B"/>
                    </a:solidFill>
                  </a:tcPr>
                </a:tc>
                <a:tc>
                  <a:txBody>
                    <a:bodyPr/>
                    <a:lstStyle/>
                    <a:p>
                      <a:pPr algn="ctr" fontAlgn="ctr"/>
                      <a:r>
                        <a:rPr lang="sk-SK" sz="700" b="0" i="0" u="none" strike="noStrike">
                          <a:effectLst/>
                          <a:latin typeface="Calibri" panose="020F0502020204030204" pitchFamily="34" charset="0"/>
                        </a:rPr>
                        <a:t>257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C37C"/>
                    </a:solidFill>
                  </a:tcPr>
                </a:tc>
                <a:tc>
                  <a:txBody>
                    <a:bodyPr/>
                    <a:lstStyle/>
                    <a:p>
                      <a:pPr algn="ctr" fontAlgn="ctr"/>
                      <a:r>
                        <a:rPr lang="sk-SK" sz="700" b="0" i="0" u="none" strike="noStrike">
                          <a:effectLst/>
                          <a:latin typeface="Calibri" panose="020F0502020204030204" pitchFamily="34" charset="0"/>
                        </a:rPr>
                        <a:t>259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tc>
                  <a:txBody>
                    <a:bodyPr/>
                    <a:lstStyle/>
                    <a:p>
                      <a:pPr algn="ctr" fontAlgn="ctr"/>
                      <a:r>
                        <a:rPr lang="sk-SK" sz="700" b="0" i="0" u="none" strike="noStrike">
                          <a:effectLst/>
                          <a:latin typeface="Calibri" panose="020F0502020204030204" pitchFamily="34" charset="0"/>
                        </a:rPr>
                        <a:t>261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77C"/>
                    </a:solidFill>
                  </a:tcPr>
                </a:tc>
                <a:tc>
                  <a:txBody>
                    <a:bodyPr/>
                    <a:lstStyle/>
                    <a:p>
                      <a:pPr algn="ctr" fontAlgn="ctr"/>
                      <a:r>
                        <a:rPr lang="sk-SK" sz="700" b="0" i="0" u="none" strike="noStrike">
                          <a:effectLst/>
                          <a:latin typeface="Calibri" panose="020F0502020204030204" pitchFamily="34" charset="0"/>
                        </a:rPr>
                        <a:t>263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87D"/>
                    </a:solidFill>
                  </a:tcPr>
                </a:tc>
                <a:tc>
                  <a:txBody>
                    <a:bodyPr/>
                    <a:lstStyle/>
                    <a:p>
                      <a:pPr algn="ctr" fontAlgn="ctr"/>
                      <a:r>
                        <a:rPr lang="sk-SK" sz="700" b="0" i="0" u="none" strike="noStrike">
                          <a:effectLst/>
                          <a:latin typeface="Calibri" panose="020F0502020204030204" pitchFamily="34" charset="0"/>
                        </a:rPr>
                        <a:t>265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A7D"/>
                    </a:solidFill>
                  </a:tcPr>
                </a:tc>
                <a:tc>
                  <a:txBody>
                    <a:bodyPr/>
                    <a:lstStyle/>
                    <a:p>
                      <a:pPr algn="ctr" fontAlgn="ctr"/>
                      <a:r>
                        <a:rPr lang="sk-SK" sz="700" b="0" i="0" u="none" strike="noStrike">
                          <a:effectLst/>
                          <a:latin typeface="Calibri" panose="020F0502020204030204" pitchFamily="34" charset="0"/>
                        </a:rPr>
                        <a:t>268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D"/>
                    </a:solidFill>
                  </a:tcPr>
                </a:tc>
                <a:tc>
                  <a:txBody>
                    <a:bodyPr/>
                    <a:lstStyle/>
                    <a:p>
                      <a:pPr algn="ctr" fontAlgn="ctr"/>
                      <a:r>
                        <a:rPr lang="sk-SK" sz="700" b="0" i="0" u="none" strike="noStrike">
                          <a:effectLst/>
                          <a:latin typeface="Calibri" panose="020F0502020204030204" pitchFamily="34" charset="0"/>
                        </a:rPr>
                        <a:t>270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E"/>
                    </a:solidFill>
                  </a:tcPr>
                </a:tc>
                <a:tc>
                  <a:txBody>
                    <a:bodyPr/>
                    <a:lstStyle/>
                    <a:p>
                      <a:pPr algn="ctr" fontAlgn="ctr"/>
                      <a:r>
                        <a:rPr lang="sk-SK" sz="700" b="0" i="0" u="none" strike="noStrike">
                          <a:effectLst/>
                          <a:latin typeface="Calibri" panose="020F0502020204030204" pitchFamily="34" charset="0"/>
                        </a:rPr>
                        <a:t>272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ctr" fontAlgn="ctr"/>
                      <a:r>
                        <a:rPr lang="sk-SK" sz="700" b="0" i="0" u="none" strike="noStrike">
                          <a:effectLst/>
                          <a:latin typeface="Calibri" panose="020F0502020204030204" pitchFamily="34" charset="0"/>
                        </a:rPr>
                        <a:t>274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17E"/>
                    </a:solidFill>
                  </a:tcPr>
                </a:tc>
                <a:tc>
                  <a:txBody>
                    <a:bodyPr/>
                    <a:lstStyle/>
                    <a:p>
                      <a:pPr algn="ctr" fontAlgn="ctr"/>
                      <a:r>
                        <a:rPr lang="sk-SK" sz="700" b="0" i="0" u="none" strike="noStrike">
                          <a:effectLst/>
                          <a:latin typeface="Calibri" panose="020F0502020204030204" pitchFamily="34" charset="0"/>
                        </a:rPr>
                        <a:t>276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37F"/>
                    </a:solidFill>
                  </a:tcPr>
                </a:tc>
                <a:tc>
                  <a:txBody>
                    <a:bodyPr/>
                    <a:lstStyle/>
                    <a:p>
                      <a:pPr algn="ctr" fontAlgn="ctr"/>
                      <a:r>
                        <a:rPr lang="sk-SK" sz="700" b="0" i="0" u="none" strike="noStrike">
                          <a:effectLst/>
                          <a:latin typeface="Calibri" panose="020F0502020204030204" pitchFamily="34" charset="0"/>
                        </a:rPr>
                        <a:t>279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57F"/>
                    </a:solidFill>
                  </a:tcPr>
                </a:tc>
                <a:tc>
                  <a:txBody>
                    <a:bodyPr/>
                    <a:lstStyle/>
                    <a:p>
                      <a:pPr algn="ctr" fontAlgn="ctr"/>
                      <a:r>
                        <a:rPr lang="sk-SK" sz="700" b="0" i="0" u="none" strike="noStrike">
                          <a:effectLst/>
                          <a:latin typeface="Calibri" panose="020F0502020204030204" pitchFamily="34" charset="0"/>
                        </a:rPr>
                        <a:t>281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780"/>
                    </a:solidFill>
                  </a:tcPr>
                </a:tc>
                <a:tc>
                  <a:txBody>
                    <a:bodyPr/>
                    <a:lstStyle/>
                    <a:p>
                      <a:pPr algn="ctr" fontAlgn="ctr"/>
                      <a:r>
                        <a:rPr lang="sk-SK" sz="700" b="0" i="0" u="none" strike="noStrike">
                          <a:effectLst/>
                          <a:latin typeface="Calibri" panose="020F0502020204030204" pitchFamily="34" charset="0"/>
                        </a:rPr>
                        <a:t>283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ctr"/>
                      <a:r>
                        <a:rPr lang="sk-SK" sz="700" b="0" i="0" u="none" strike="noStrike">
                          <a:effectLst/>
                          <a:latin typeface="Calibri" panose="020F0502020204030204" pitchFamily="34" charset="0"/>
                        </a:rPr>
                        <a:t>286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B80"/>
                    </a:solidFill>
                  </a:tcPr>
                </a:tc>
                <a:tc>
                  <a:txBody>
                    <a:bodyPr/>
                    <a:lstStyle/>
                    <a:p>
                      <a:pPr algn="ctr" fontAlgn="ctr"/>
                      <a:r>
                        <a:rPr lang="sk-SK" sz="700" b="0" i="0" u="none" strike="noStrike">
                          <a:effectLst/>
                          <a:latin typeface="Calibri" panose="020F0502020204030204" pitchFamily="34" charset="0"/>
                        </a:rPr>
                        <a:t>288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D81"/>
                    </a:solidFill>
                  </a:tcPr>
                </a:tc>
                <a:tc>
                  <a:txBody>
                    <a:bodyPr/>
                    <a:lstStyle/>
                    <a:p>
                      <a:pPr algn="ctr" fontAlgn="ctr"/>
                      <a:r>
                        <a:rPr lang="sk-SK" sz="700" b="0" i="0" u="none" strike="noStrike">
                          <a:effectLst/>
                          <a:latin typeface="Calibri" panose="020F0502020204030204" pitchFamily="34" charset="0"/>
                        </a:rPr>
                        <a:t>290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F81"/>
                    </a:solidFill>
                  </a:tcPr>
                </a:tc>
                <a:tc>
                  <a:txBody>
                    <a:bodyPr/>
                    <a:lstStyle/>
                    <a:p>
                      <a:pPr algn="ctr" fontAlgn="ctr"/>
                      <a:r>
                        <a:rPr lang="sk-SK" sz="700" b="0" i="0" u="none" strike="noStrike">
                          <a:effectLst/>
                          <a:latin typeface="Calibri" panose="020F0502020204030204" pitchFamily="34" charset="0"/>
                        </a:rPr>
                        <a:t>293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182"/>
                    </a:solidFill>
                  </a:tcPr>
                </a:tc>
                <a:tc>
                  <a:txBody>
                    <a:bodyPr/>
                    <a:lstStyle/>
                    <a:p>
                      <a:pPr algn="ctr" fontAlgn="ctr"/>
                      <a:r>
                        <a:rPr lang="sk-SK" sz="700" b="0" i="0" u="none" strike="noStrike">
                          <a:effectLst/>
                          <a:latin typeface="Calibri" panose="020F0502020204030204" pitchFamily="34" charset="0"/>
                        </a:rPr>
                        <a:t>295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382"/>
                    </a:solidFill>
                  </a:tcPr>
                </a:tc>
                <a:tc>
                  <a:txBody>
                    <a:bodyPr/>
                    <a:lstStyle/>
                    <a:p>
                      <a:pPr algn="ctr" fontAlgn="ctr"/>
                      <a:r>
                        <a:rPr lang="sk-SK" sz="700" b="0" i="0" u="none" strike="noStrike">
                          <a:effectLst/>
                          <a:latin typeface="Calibri" panose="020F0502020204030204" pitchFamily="34" charset="0"/>
                        </a:rPr>
                        <a:t>298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582"/>
                    </a:solidFill>
                  </a:tcPr>
                </a:tc>
                <a:tc>
                  <a:txBody>
                    <a:bodyPr/>
                    <a:lstStyle/>
                    <a:p>
                      <a:pPr algn="ctr" fontAlgn="ctr"/>
                      <a:r>
                        <a:rPr lang="sk-SK" sz="700" b="0" i="0" u="none" strike="noStrike">
                          <a:effectLst/>
                          <a:latin typeface="Calibri" panose="020F0502020204030204" pitchFamily="34" charset="0"/>
                        </a:rPr>
                        <a:t>300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783"/>
                    </a:solidFill>
                  </a:tcPr>
                </a:tc>
                <a:tc>
                  <a:txBody>
                    <a:bodyPr/>
                    <a:lstStyle/>
                    <a:p>
                      <a:pPr algn="ctr" fontAlgn="ctr"/>
                      <a:r>
                        <a:rPr lang="sk-SK" sz="700" b="0" i="0" u="none" strike="noStrike">
                          <a:effectLst/>
                          <a:latin typeface="Calibri" panose="020F0502020204030204" pitchFamily="34" charset="0"/>
                        </a:rPr>
                        <a:t>302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sk-SK" sz="700" b="0" i="0" u="none" strike="noStrike">
                          <a:effectLst/>
                          <a:latin typeface="Calibri" panose="020F0502020204030204" pitchFamily="34" charset="0"/>
                        </a:rPr>
                        <a:t>304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700" b="0" i="0" u="none" strike="noStrike">
                          <a:effectLst/>
                          <a:latin typeface="Calibri" panose="020F0502020204030204" pitchFamily="34" charset="0"/>
                        </a:rPr>
                        <a:t>307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700" b="0" i="0" u="none" strike="noStrike">
                          <a:effectLst/>
                          <a:latin typeface="Calibri" panose="020F0502020204030204" pitchFamily="34" charset="0"/>
                        </a:rPr>
                        <a:t>309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700" b="0" i="0" u="none" strike="noStrike">
                          <a:effectLst/>
                          <a:latin typeface="Calibri" panose="020F0502020204030204" pitchFamily="34" charset="0"/>
                        </a:rPr>
                        <a:t>311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700" b="0" i="0" u="none" strike="noStrike">
                          <a:effectLst/>
                          <a:latin typeface="Calibri" panose="020F0502020204030204" pitchFamily="34" charset="0"/>
                        </a:rPr>
                        <a:t>313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sk-SK" sz="700" b="0" i="0" u="none" strike="noStrike">
                          <a:effectLst/>
                          <a:latin typeface="Calibri" panose="020F0502020204030204" pitchFamily="34" charset="0"/>
                        </a:rPr>
                        <a:t>316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700" b="0" i="0" u="none" strike="noStrike">
                          <a:effectLst/>
                          <a:latin typeface="Calibri" panose="020F0502020204030204" pitchFamily="34" charset="0"/>
                        </a:rPr>
                        <a:t>318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700" b="0" i="0" u="none" strike="noStrike">
                          <a:effectLst/>
                          <a:latin typeface="Calibri" panose="020F0502020204030204" pitchFamily="34" charset="0"/>
                        </a:rPr>
                        <a:t>321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2"/>
                    </a:solidFill>
                  </a:tcPr>
                </a:tc>
                <a:tc>
                  <a:txBody>
                    <a:bodyPr/>
                    <a:lstStyle/>
                    <a:p>
                      <a:pPr algn="ctr" fontAlgn="ctr"/>
                      <a:r>
                        <a:rPr lang="sk-SK" sz="700" b="0" i="0" u="none" strike="noStrike">
                          <a:effectLst/>
                          <a:latin typeface="Calibri" panose="020F0502020204030204" pitchFamily="34" charset="0"/>
                        </a:rPr>
                        <a:t>323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sk-SK" sz="700" b="0" i="0" u="none" strike="noStrike">
                          <a:effectLst/>
                          <a:latin typeface="Calibri" panose="020F0502020204030204" pitchFamily="34" charset="0"/>
                        </a:rPr>
                        <a:t>326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sk-SK" sz="700" b="0" i="0" u="none" strike="noStrike">
                          <a:effectLst/>
                          <a:latin typeface="Calibri" panose="020F0502020204030204" pitchFamily="34" charset="0"/>
                        </a:rPr>
                        <a:t>329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700" b="0" i="0" u="none" strike="noStrike">
                          <a:effectLst/>
                          <a:latin typeface="Calibri" panose="020F0502020204030204" pitchFamily="34" charset="0"/>
                        </a:rPr>
                        <a:t>332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81"/>
                    </a:solidFill>
                  </a:tcPr>
                </a:tc>
                <a:tc>
                  <a:txBody>
                    <a:bodyPr/>
                    <a:lstStyle/>
                    <a:p>
                      <a:pPr algn="ctr" fontAlgn="ctr"/>
                      <a:r>
                        <a:rPr lang="sk-SK" sz="700" b="0" i="0" u="none" strike="noStrike">
                          <a:effectLst/>
                          <a:latin typeface="Calibri" panose="020F0502020204030204" pitchFamily="34" charset="0"/>
                        </a:rPr>
                        <a:t>335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1"/>
                    </a:solidFill>
                  </a:tcPr>
                </a:tc>
                <a:tc>
                  <a:txBody>
                    <a:bodyPr/>
                    <a:lstStyle/>
                    <a:p>
                      <a:pPr algn="ctr" fontAlgn="ctr"/>
                      <a:r>
                        <a:rPr lang="sk-SK" sz="700" b="0" i="0" u="none" strike="noStrike">
                          <a:effectLst/>
                          <a:latin typeface="Calibri" panose="020F0502020204030204" pitchFamily="34" charset="0"/>
                        </a:rPr>
                        <a:t>338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ctr"/>
                      <a:r>
                        <a:rPr lang="sk-SK" sz="700" b="0" i="0" u="none" strike="noStrike">
                          <a:effectLst/>
                          <a:latin typeface="Calibri" panose="020F0502020204030204" pitchFamily="34" charset="0"/>
                        </a:rPr>
                        <a:t>342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sk-SK" sz="700" b="0" i="0" u="none" strike="noStrike">
                          <a:effectLst/>
                          <a:latin typeface="Calibri" panose="020F0502020204030204" pitchFamily="34" charset="0"/>
                        </a:rPr>
                        <a:t>345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ctr"/>
                      <a:r>
                        <a:rPr lang="sk-SK" sz="700" b="0" i="0" u="none" strike="noStrike">
                          <a:effectLst/>
                          <a:latin typeface="Calibri" panose="020F0502020204030204" pitchFamily="34" charset="0"/>
                        </a:rPr>
                        <a:t>350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ctr" fontAlgn="ctr"/>
                      <a:r>
                        <a:rPr lang="sk-SK" sz="700" b="0" i="0" u="none" strike="noStrike">
                          <a:effectLst/>
                          <a:latin typeface="Calibri" panose="020F0502020204030204" pitchFamily="34" charset="0"/>
                        </a:rPr>
                        <a:t>354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B7E"/>
                    </a:solidFill>
                  </a:tcPr>
                </a:tc>
                <a:tc>
                  <a:txBody>
                    <a:bodyPr/>
                    <a:lstStyle/>
                    <a:p>
                      <a:pPr algn="ctr" fontAlgn="ctr"/>
                      <a:r>
                        <a:rPr lang="sk-SK" sz="700" b="0" i="0" u="none" strike="noStrike">
                          <a:effectLst/>
                          <a:latin typeface="Calibri" panose="020F0502020204030204" pitchFamily="34" charset="0"/>
                        </a:rPr>
                        <a:t>360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77E"/>
                    </a:solidFill>
                  </a:tcPr>
                </a:tc>
                <a:tc>
                  <a:txBody>
                    <a:bodyPr/>
                    <a:lstStyle/>
                    <a:p>
                      <a:pPr algn="ctr" fontAlgn="ctr"/>
                      <a:r>
                        <a:rPr lang="sk-SK" sz="700" b="0" i="0" u="none" strike="noStrike">
                          <a:effectLst/>
                          <a:latin typeface="Calibri" panose="020F0502020204030204" pitchFamily="34" charset="0"/>
                        </a:rPr>
                        <a:t>365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sk-SK" sz="700" b="0" i="0" u="none" strike="noStrike">
                          <a:effectLst/>
                          <a:latin typeface="Calibri" panose="020F0502020204030204" pitchFamily="34" charset="0"/>
                        </a:rPr>
                        <a:t>371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ctr" fontAlgn="ctr"/>
                      <a:r>
                        <a:rPr lang="sk-SK" sz="700" b="0" i="0" u="none" strike="noStrike">
                          <a:effectLst/>
                          <a:latin typeface="Calibri" panose="020F0502020204030204" pitchFamily="34" charset="0"/>
                        </a:rPr>
                        <a:t>377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C7B"/>
                    </a:solidFill>
                  </a:tcPr>
                </a:tc>
                <a:tc>
                  <a:txBody>
                    <a:bodyPr/>
                    <a:lstStyle/>
                    <a:p>
                      <a:pPr algn="ctr" fontAlgn="ctr"/>
                      <a:r>
                        <a:rPr lang="sk-SK" sz="700" b="0" i="0" u="none" strike="noStrike">
                          <a:effectLst/>
                          <a:latin typeface="Calibri" panose="020F0502020204030204" pitchFamily="34" charset="0"/>
                        </a:rPr>
                        <a:t>384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87B"/>
                    </a:solidFill>
                  </a:tcPr>
                </a:tc>
                <a:tc>
                  <a:txBody>
                    <a:bodyPr/>
                    <a:lstStyle/>
                    <a:p>
                      <a:pPr algn="ctr" fontAlgn="ctr"/>
                      <a:r>
                        <a:rPr lang="sk-SK" sz="700" b="0" i="0" u="none" strike="noStrike">
                          <a:effectLst/>
                          <a:latin typeface="Calibri" panose="020F0502020204030204" pitchFamily="34" charset="0"/>
                        </a:rPr>
                        <a:t>391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A"/>
                    </a:solidFill>
                  </a:tcPr>
                </a:tc>
                <a:tc>
                  <a:txBody>
                    <a:bodyPr/>
                    <a:lstStyle/>
                    <a:p>
                      <a:pPr algn="ctr" fontAlgn="ctr"/>
                      <a:r>
                        <a:rPr lang="sk-SK" sz="700" b="0" i="0" u="none" strike="noStrike">
                          <a:effectLst/>
                          <a:latin typeface="Calibri" panose="020F0502020204030204" pitchFamily="34" charset="0"/>
                        </a:rPr>
                        <a:t>399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E79"/>
                    </a:solidFill>
                  </a:tcPr>
                </a:tc>
                <a:tc>
                  <a:txBody>
                    <a:bodyPr/>
                    <a:lstStyle/>
                    <a:p>
                      <a:pPr algn="ctr" fontAlgn="ctr"/>
                      <a:r>
                        <a:rPr lang="sk-SK" sz="700" b="0" i="0" u="none" strike="noStrike">
                          <a:effectLst/>
                          <a:latin typeface="Calibri" panose="020F0502020204030204" pitchFamily="34" charset="0"/>
                        </a:rPr>
                        <a:t>406</a:t>
                      </a:r>
                    </a:p>
                  </a:txBody>
                  <a:tcPr marL="5265" marR="5265" marT="526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CA978"/>
                    </a:solidFill>
                  </a:tcPr>
                </a:tc>
                <a:tc>
                  <a:txBody>
                    <a:bodyPr/>
                    <a:lstStyle/>
                    <a:p>
                      <a:pPr algn="ctr" fontAlgn="ctr"/>
                      <a:r>
                        <a:rPr lang="sk-SK" sz="700" b="0" i="0" u="none" strike="noStrike">
                          <a:effectLst/>
                          <a:latin typeface="Calibri" panose="020F0502020204030204" pitchFamily="34" charset="0"/>
                        </a:rPr>
                        <a:t>414</a:t>
                      </a:r>
                    </a:p>
                  </a:txBody>
                  <a:tcPr marL="5265" marR="5265" marT="5265" marB="0" anchor="ctr">
                    <a:lnL>
                      <a:noFill/>
                    </a:lnL>
                    <a:lnR>
                      <a:noFill/>
                    </a:lnR>
                    <a:lnT>
                      <a:noFill/>
                    </a:lnT>
                    <a:lnB>
                      <a:noFill/>
                    </a:lnB>
                    <a:solidFill>
                      <a:srgbClr val="FCA477"/>
                    </a:solidFill>
                  </a:tcPr>
                </a:tc>
                <a:tc>
                  <a:txBody>
                    <a:bodyPr/>
                    <a:lstStyle/>
                    <a:p>
                      <a:pPr algn="ctr" fontAlgn="ctr"/>
                      <a:r>
                        <a:rPr lang="sk-SK" sz="700" b="0" i="0" u="none" strike="noStrike">
                          <a:effectLst/>
                          <a:latin typeface="Calibri" panose="020F0502020204030204" pitchFamily="34" charset="0"/>
                        </a:rPr>
                        <a:t>422</a:t>
                      </a:r>
                    </a:p>
                  </a:txBody>
                  <a:tcPr marL="5265" marR="5265" marT="5265" marB="0" anchor="ctr">
                    <a:lnL>
                      <a:noFill/>
                    </a:lnL>
                    <a:lnR>
                      <a:noFill/>
                    </a:lnR>
                    <a:lnT>
                      <a:noFill/>
                    </a:lnT>
                    <a:lnB>
                      <a:noFill/>
                    </a:lnB>
                    <a:solidFill>
                      <a:srgbClr val="FB9F76"/>
                    </a:solidFill>
                  </a:tcPr>
                </a:tc>
                <a:tc>
                  <a:txBody>
                    <a:bodyPr/>
                    <a:lstStyle/>
                    <a:p>
                      <a:pPr algn="l" fontAlgn="b"/>
                      <a:r>
                        <a:rPr lang="sk-SK" sz="700" b="0" i="0" u="none" strike="noStrike">
                          <a:effectLst/>
                          <a:latin typeface="Calibri" panose="020F0502020204030204" pitchFamily="34" charset="0"/>
                        </a:rPr>
                        <a:t>12.02</a:t>
                      </a:r>
                    </a:p>
                  </a:txBody>
                  <a:tcPr marL="5265" marR="5265" marT="5265" marB="0" anchor="b">
                    <a:lnL>
                      <a:noFill/>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386410733"/>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0.85</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17B"/>
                    </a:solidFill>
                  </a:tcPr>
                </a:tc>
                <a:tc>
                  <a:txBody>
                    <a:bodyPr/>
                    <a:lstStyle/>
                    <a:p>
                      <a:pPr algn="ctr" fontAlgn="ctr"/>
                      <a:r>
                        <a:rPr lang="sk-SK" sz="700" b="0" i="0" u="none" strike="noStrike">
                          <a:effectLst/>
                          <a:latin typeface="Calibri" panose="020F0502020204030204" pitchFamily="34" charset="0"/>
                        </a:rPr>
                        <a:t>257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C37C"/>
                    </a:solidFill>
                  </a:tcPr>
                </a:tc>
                <a:tc>
                  <a:txBody>
                    <a:bodyPr/>
                    <a:lstStyle/>
                    <a:p>
                      <a:pPr algn="ctr" fontAlgn="ctr"/>
                      <a:r>
                        <a:rPr lang="sk-SK" sz="700" b="0" i="0" u="none" strike="noStrike">
                          <a:effectLst/>
                          <a:latin typeface="Calibri" panose="020F0502020204030204" pitchFamily="34" charset="0"/>
                        </a:rPr>
                        <a:t>259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C"/>
                    </a:solidFill>
                  </a:tcPr>
                </a:tc>
                <a:tc>
                  <a:txBody>
                    <a:bodyPr/>
                    <a:lstStyle/>
                    <a:p>
                      <a:pPr algn="ctr" fontAlgn="ctr"/>
                      <a:r>
                        <a:rPr lang="sk-SK" sz="700" b="0" i="0" u="none" strike="noStrike">
                          <a:effectLst/>
                          <a:latin typeface="Calibri" panose="020F0502020204030204" pitchFamily="34" charset="0"/>
                        </a:rPr>
                        <a:t>261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77C"/>
                    </a:solidFill>
                  </a:tcPr>
                </a:tc>
                <a:tc>
                  <a:txBody>
                    <a:bodyPr/>
                    <a:lstStyle/>
                    <a:p>
                      <a:pPr algn="ctr" fontAlgn="ctr"/>
                      <a:r>
                        <a:rPr lang="sk-SK" sz="700" b="0" i="0" u="none" strike="noStrike">
                          <a:effectLst/>
                          <a:latin typeface="Calibri" panose="020F0502020204030204" pitchFamily="34" charset="0"/>
                        </a:rPr>
                        <a:t>264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D"/>
                    </a:solidFill>
                  </a:tcPr>
                </a:tc>
                <a:tc>
                  <a:txBody>
                    <a:bodyPr/>
                    <a:lstStyle/>
                    <a:p>
                      <a:pPr algn="ctr" fontAlgn="ctr"/>
                      <a:r>
                        <a:rPr lang="sk-SK" sz="700" b="0" i="0" u="none" strike="noStrike">
                          <a:effectLst/>
                          <a:latin typeface="Calibri" panose="020F0502020204030204" pitchFamily="34" charset="0"/>
                        </a:rPr>
                        <a:t>266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D"/>
                    </a:solidFill>
                  </a:tcPr>
                </a:tc>
                <a:tc>
                  <a:txBody>
                    <a:bodyPr/>
                    <a:lstStyle/>
                    <a:p>
                      <a:pPr algn="ctr" fontAlgn="ctr"/>
                      <a:r>
                        <a:rPr lang="sk-SK" sz="700" b="0" i="0" u="none" strike="noStrike">
                          <a:effectLst/>
                          <a:latin typeface="Calibri" panose="020F0502020204030204" pitchFamily="34" charset="0"/>
                        </a:rPr>
                        <a:t>269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D7E"/>
                    </a:solidFill>
                  </a:tcPr>
                </a:tc>
                <a:tc>
                  <a:txBody>
                    <a:bodyPr/>
                    <a:lstStyle/>
                    <a:p>
                      <a:pPr algn="ctr" fontAlgn="ctr"/>
                      <a:r>
                        <a:rPr lang="sk-SK" sz="700" b="0" i="0" u="none" strike="noStrike">
                          <a:effectLst/>
                          <a:latin typeface="Calibri" panose="020F0502020204030204" pitchFamily="34" charset="0"/>
                        </a:rPr>
                        <a:t>271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CF7E"/>
                    </a:solidFill>
                  </a:tcPr>
                </a:tc>
                <a:tc>
                  <a:txBody>
                    <a:bodyPr/>
                    <a:lstStyle/>
                    <a:p>
                      <a:pPr algn="ctr" fontAlgn="ctr"/>
                      <a:r>
                        <a:rPr lang="sk-SK" sz="700" b="0" i="0" u="none" strike="noStrike">
                          <a:effectLst/>
                          <a:latin typeface="Calibri" panose="020F0502020204030204" pitchFamily="34" charset="0"/>
                        </a:rPr>
                        <a:t>274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17E"/>
                    </a:solidFill>
                  </a:tcPr>
                </a:tc>
                <a:tc>
                  <a:txBody>
                    <a:bodyPr/>
                    <a:lstStyle/>
                    <a:p>
                      <a:pPr algn="ctr" fontAlgn="ctr"/>
                      <a:r>
                        <a:rPr lang="sk-SK" sz="700" b="0" i="0" u="none" strike="noStrike">
                          <a:effectLst/>
                          <a:latin typeface="Calibri" panose="020F0502020204030204" pitchFamily="34" charset="0"/>
                        </a:rPr>
                        <a:t>276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37F"/>
                    </a:solidFill>
                  </a:tcPr>
                </a:tc>
                <a:tc>
                  <a:txBody>
                    <a:bodyPr/>
                    <a:lstStyle/>
                    <a:p>
                      <a:pPr algn="ctr" fontAlgn="ctr"/>
                      <a:r>
                        <a:rPr lang="sk-SK" sz="700" b="0" i="0" u="none" strike="noStrike">
                          <a:effectLst/>
                          <a:latin typeface="Calibri" panose="020F0502020204030204" pitchFamily="34" charset="0"/>
                        </a:rPr>
                        <a:t>279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57F"/>
                    </a:solidFill>
                  </a:tcPr>
                </a:tc>
                <a:tc>
                  <a:txBody>
                    <a:bodyPr/>
                    <a:lstStyle/>
                    <a:p>
                      <a:pPr algn="ctr" fontAlgn="ctr"/>
                      <a:r>
                        <a:rPr lang="sk-SK" sz="700" b="0" i="0" u="none" strike="noStrike">
                          <a:effectLst/>
                          <a:latin typeface="Calibri" panose="020F0502020204030204" pitchFamily="34" charset="0"/>
                        </a:rPr>
                        <a:t>282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0"/>
                    </a:solidFill>
                  </a:tcPr>
                </a:tc>
                <a:tc>
                  <a:txBody>
                    <a:bodyPr/>
                    <a:lstStyle/>
                    <a:p>
                      <a:pPr algn="ctr" fontAlgn="ctr"/>
                      <a:r>
                        <a:rPr lang="sk-SK" sz="700" b="0" i="0" u="none" strike="noStrike">
                          <a:effectLst/>
                          <a:latin typeface="Calibri" panose="020F0502020204030204" pitchFamily="34" charset="0"/>
                        </a:rPr>
                        <a:t>284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A80"/>
                    </a:solidFill>
                  </a:tcPr>
                </a:tc>
                <a:tc>
                  <a:txBody>
                    <a:bodyPr/>
                    <a:lstStyle/>
                    <a:p>
                      <a:pPr algn="ctr" fontAlgn="ctr"/>
                      <a:r>
                        <a:rPr lang="sk-SK" sz="700" b="0" i="0" u="none" strike="noStrike">
                          <a:effectLst/>
                          <a:latin typeface="Calibri" panose="020F0502020204030204" pitchFamily="34" charset="0"/>
                        </a:rPr>
                        <a:t>287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C81"/>
                    </a:solidFill>
                  </a:tcPr>
                </a:tc>
                <a:tc>
                  <a:txBody>
                    <a:bodyPr/>
                    <a:lstStyle/>
                    <a:p>
                      <a:pPr algn="ctr" fontAlgn="ctr"/>
                      <a:r>
                        <a:rPr lang="sk-SK" sz="700" b="0" i="0" u="none" strike="noStrike">
                          <a:effectLst/>
                          <a:latin typeface="Calibri" panose="020F0502020204030204" pitchFamily="34" charset="0"/>
                        </a:rPr>
                        <a:t>290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1"/>
                    </a:solidFill>
                  </a:tcPr>
                </a:tc>
                <a:tc>
                  <a:txBody>
                    <a:bodyPr/>
                    <a:lstStyle/>
                    <a:p>
                      <a:pPr algn="ctr" fontAlgn="ctr"/>
                      <a:r>
                        <a:rPr lang="sk-SK" sz="700" b="0" i="0" u="none" strike="noStrike">
                          <a:effectLst/>
                          <a:latin typeface="Calibri" panose="020F0502020204030204" pitchFamily="34" charset="0"/>
                        </a:rPr>
                        <a:t>293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182"/>
                    </a:solidFill>
                  </a:tcPr>
                </a:tc>
                <a:tc>
                  <a:txBody>
                    <a:bodyPr/>
                    <a:lstStyle/>
                    <a:p>
                      <a:pPr algn="ctr" fontAlgn="ctr"/>
                      <a:r>
                        <a:rPr lang="sk-SK" sz="700" b="0" i="0" u="none" strike="noStrike">
                          <a:effectLst/>
                          <a:latin typeface="Calibri" panose="020F0502020204030204" pitchFamily="34" charset="0"/>
                        </a:rPr>
                        <a:t>296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2"/>
                    </a:solidFill>
                  </a:tcPr>
                </a:tc>
                <a:tc>
                  <a:txBody>
                    <a:bodyPr/>
                    <a:lstStyle/>
                    <a:p>
                      <a:pPr algn="ctr" fontAlgn="ctr"/>
                      <a:r>
                        <a:rPr lang="sk-SK" sz="700" b="0" i="0" u="none" strike="noStrike">
                          <a:effectLst/>
                          <a:latin typeface="Calibri" panose="020F0502020204030204" pitchFamily="34" charset="0"/>
                        </a:rPr>
                        <a:t>299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683"/>
                    </a:solidFill>
                  </a:tcPr>
                </a:tc>
                <a:tc>
                  <a:txBody>
                    <a:bodyPr/>
                    <a:lstStyle/>
                    <a:p>
                      <a:pPr algn="ctr" fontAlgn="ctr"/>
                      <a:r>
                        <a:rPr lang="sk-SK" sz="700" b="0" i="0" u="none" strike="noStrike">
                          <a:effectLst/>
                          <a:latin typeface="Calibri" panose="020F0502020204030204" pitchFamily="34" charset="0"/>
                        </a:rPr>
                        <a:t>301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883"/>
                    </a:solidFill>
                  </a:tcPr>
                </a:tc>
                <a:tc>
                  <a:txBody>
                    <a:bodyPr/>
                    <a:lstStyle/>
                    <a:p>
                      <a:pPr algn="ctr" fontAlgn="ctr"/>
                      <a:r>
                        <a:rPr lang="sk-SK" sz="700" b="0" i="0" u="none" strike="noStrike">
                          <a:effectLst/>
                          <a:latin typeface="Calibri" panose="020F0502020204030204" pitchFamily="34" charset="0"/>
                        </a:rPr>
                        <a:t>304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700" b="0" i="0" u="none" strike="noStrike">
                          <a:effectLst/>
                          <a:latin typeface="Calibri" panose="020F0502020204030204" pitchFamily="34" charset="0"/>
                        </a:rPr>
                        <a:t>307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700" b="0" i="0" u="none" strike="noStrike">
                          <a:effectLst/>
                          <a:latin typeface="Calibri" panose="020F0502020204030204" pitchFamily="34" charset="0"/>
                        </a:rPr>
                        <a:t>310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700" b="0" i="0" u="none" strike="noStrike">
                          <a:effectLst/>
                          <a:latin typeface="Calibri" panose="020F0502020204030204" pitchFamily="34" charset="0"/>
                        </a:rPr>
                        <a:t>313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700" b="0" i="0" u="none" strike="noStrike">
                          <a:effectLst/>
                          <a:latin typeface="Calibri" panose="020F0502020204030204" pitchFamily="34" charset="0"/>
                        </a:rPr>
                        <a:t>315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700" b="0" i="0" u="none" strike="noStrike">
                          <a:effectLst/>
                          <a:latin typeface="Calibri" panose="020F0502020204030204" pitchFamily="34" charset="0"/>
                        </a:rPr>
                        <a:t>318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700" b="0" i="0" u="none" strike="noStrike">
                          <a:effectLst/>
                          <a:latin typeface="Calibri" panose="020F0502020204030204" pitchFamily="34" charset="0"/>
                        </a:rPr>
                        <a:t>321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700" b="0" i="0" u="none" strike="noStrike">
                          <a:effectLst/>
                          <a:latin typeface="Calibri" panose="020F0502020204030204" pitchFamily="34" charset="0"/>
                        </a:rPr>
                        <a:t>324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sk-SK" sz="700" b="0" i="0" u="none" strike="noStrike">
                          <a:effectLst/>
                          <a:latin typeface="Calibri" panose="020F0502020204030204" pitchFamily="34" charset="0"/>
                        </a:rPr>
                        <a:t>327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sk-SK" sz="700" b="0" i="0" u="none" strike="noStrike">
                          <a:effectLst/>
                          <a:latin typeface="Calibri" panose="020F0502020204030204" pitchFamily="34" charset="0"/>
                        </a:rPr>
                        <a:t>330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700" b="0" i="0" u="none" strike="noStrike">
                          <a:effectLst/>
                          <a:latin typeface="Calibri" panose="020F0502020204030204" pitchFamily="34" charset="0"/>
                        </a:rPr>
                        <a:t>333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1"/>
                    </a:solidFill>
                  </a:tcPr>
                </a:tc>
                <a:tc>
                  <a:txBody>
                    <a:bodyPr/>
                    <a:lstStyle/>
                    <a:p>
                      <a:pPr algn="ctr" fontAlgn="ctr"/>
                      <a:r>
                        <a:rPr lang="sk-SK" sz="700" b="0" i="0" u="none" strike="noStrike">
                          <a:effectLst/>
                          <a:latin typeface="Calibri" panose="020F0502020204030204" pitchFamily="34" charset="0"/>
                        </a:rPr>
                        <a:t>335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1"/>
                    </a:solidFill>
                  </a:tcPr>
                </a:tc>
                <a:tc>
                  <a:txBody>
                    <a:bodyPr/>
                    <a:lstStyle/>
                    <a:p>
                      <a:pPr algn="ctr" fontAlgn="ctr"/>
                      <a:r>
                        <a:rPr lang="sk-SK" sz="700" b="0" i="0" u="none" strike="noStrike">
                          <a:effectLst/>
                          <a:latin typeface="Calibri" panose="020F0502020204030204" pitchFamily="34" charset="0"/>
                        </a:rPr>
                        <a:t>338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ctr"/>
                      <a:r>
                        <a:rPr lang="sk-SK" sz="700" b="0" i="0" u="none" strike="noStrike">
                          <a:effectLst/>
                          <a:latin typeface="Calibri" panose="020F0502020204030204" pitchFamily="34" charset="0"/>
                        </a:rPr>
                        <a:t>341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sk-SK" sz="700" b="0" i="0" u="none" strike="noStrike">
                          <a:effectLst/>
                          <a:latin typeface="Calibri" panose="020F0502020204030204" pitchFamily="34" charset="0"/>
                        </a:rPr>
                        <a:t>345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ctr"/>
                      <a:r>
                        <a:rPr lang="sk-SK" sz="700" b="0" i="0" u="none" strike="noStrike">
                          <a:effectLst/>
                          <a:latin typeface="Calibri" panose="020F0502020204030204" pitchFamily="34" charset="0"/>
                        </a:rPr>
                        <a:t>348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ctr"/>
                      <a:r>
                        <a:rPr lang="sk-SK" sz="700" b="0" i="0" u="none" strike="noStrike">
                          <a:effectLst/>
                          <a:latin typeface="Calibri" panose="020F0502020204030204" pitchFamily="34" charset="0"/>
                        </a:rPr>
                        <a:t>351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sk-SK" sz="700" b="0" i="0" u="none" strike="noStrike">
                          <a:effectLst/>
                          <a:latin typeface="Calibri" panose="020F0502020204030204" pitchFamily="34" charset="0"/>
                        </a:rPr>
                        <a:t>355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B7E"/>
                    </a:solidFill>
                  </a:tcPr>
                </a:tc>
                <a:tc>
                  <a:txBody>
                    <a:bodyPr/>
                    <a:lstStyle/>
                    <a:p>
                      <a:pPr algn="ctr" fontAlgn="ctr"/>
                      <a:r>
                        <a:rPr lang="sk-SK" sz="700" b="0" i="0" u="none" strike="noStrike">
                          <a:effectLst/>
                          <a:latin typeface="Calibri" panose="020F0502020204030204" pitchFamily="34" charset="0"/>
                        </a:rPr>
                        <a:t>358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87E"/>
                    </a:solidFill>
                  </a:tcPr>
                </a:tc>
                <a:tc>
                  <a:txBody>
                    <a:bodyPr/>
                    <a:lstStyle/>
                    <a:p>
                      <a:pPr algn="ctr" fontAlgn="ctr"/>
                      <a:r>
                        <a:rPr lang="sk-SK" sz="700" b="0" i="0" u="none" strike="noStrike">
                          <a:effectLst/>
                          <a:latin typeface="Calibri" panose="020F0502020204030204" pitchFamily="34" charset="0"/>
                        </a:rPr>
                        <a:t>363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57D"/>
                    </a:solidFill>
                  </a:tcPr>
                </a:tc>
                <a:tc>
                  <a:txBody>
                    <a:bodyPr/>
                    <a:lstStyle/>
                    <a:p>
                      <a:pPr algn="ctr" fontAlgn="ctr"/>
                      <a:r>
                        <a:rPr lang="sk-SK" sz="700" b="0" i="0" u="none" strike="noStrike">
                          <a:effectLst/>
                          <a:latin typeface="Calibri" panose="020F0502020204030204" pitchFamily="34" charset="0"/>
                        </a:rPr>
                        <a:t>367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27D"/>
                    </a:solidFill>
                  </a:tcPr>
                </a:tc>
                <a:tc>
                  <a:txBody>
                    <a:bodyPr/>
                    <a:lstStyle/>
                    <a:p>
                      <a:pPr algn="ctr" fontAlgn="ctr"/>
                      <a:r>
                        <a:rPr lang="sk-SK" sz="700" b="0" i="0" u="none" strike="noStrike">
                          <a:effectLst/>
                          <a:latin typeface="Calibri" panose="020F0502020204030204" pitchFamily="34" charset="0"/>
                        </a:rPr>
                        <a:t>372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F7C"/>
                    </a:solidFill>
                  </a:tcPr>
                </a:tc>
                <a:tc>
                  <a:txBody>
                    <a:bodyPr/>
                    <a:lstStyle/>
                    <a:p>
                      <a:pPr algn="ctr" fontAlgn="ctr"/>
                      <a:r>
                        <a:rPr lang="sk-SK" sz="700" b="0" i="0" u="none" strike="noStrike">
                          <a:effectLst/>
                          <a:latin typeface="Calibri" panose="020F0502020204030204" pitchFamily="34" charset="0"/>
                        </a:rPr>
                        <a:t>378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C7B"/>
                    </a:solidFill>
                  </a:tcPr>
                </a:tc>
                <a:tc>
                  <a:txBody>
                    <a:bodyPr/>
                    <a:lstStyle/>
                    <a:p>
                      <a:pPr algn="ctr" fontAlgn="ctr"/>
                      <a:r>
                        <a:rPr lang="sk-SK" sz="700" b="0" i="0" u="none" strike="noStrike">
                          <a:effectLst/>
                          <a:latin typeface="Calibri" panose="020F0502020204030204" pitchFamily="34" charset="0"/>
                        </a:rPr>
                        <a:t>383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87B"/>
                    </a:solidFill>
                  </a:tcPr>
                </a:tc>
                <a:tc>
                  <a:txBody>
                    <a:bodyPr/>
                    <a:lstStyle/>
                    <a:p>
                      <a:pPr algn="ctr" fontAlgn="ctr"/>
                      <a:r>
                        <a:rPr lang="sk-SK" sz="700" b="0" i="0" u="none" strike="noStrike">
                          <a:effectLst/>
                          <a:latin typeface="Calibri" panose="020F0502020204030204" pitchFamily="34" charset="0"/>
                        </a:rPr>
                        <a:t>389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47A"/>
                    </a:solidFill>
                  </a:tcPr>
                </a:tc>
                <a:tc>
                  <a:txBody>
                    <a:bodyPr/>
                    <a:lstStyle/>
                    <a:p>
                      <a:pPr algn="ctr" fontAlgn="ctr"/>
                      <a:r>
                        <a:rPr lang="sk-SK" sz="700" b="0" i="0" u="none" strike="noStrike">
                          <a:effectLst/>
                          <a:latin typeface="Calibri" panose="020F0502020204030204" pitchFamily="34" charset="0"/>
                        </a:rPr>
                        <a:t>396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079"/>
                    </a:solidFill>
                  </a:tcPr>
                </a:tc>
                <a:tc>
                  <a:txBody>
                    <a:bodyPr/>
                    <a:lstStyle/>
                    <a:p>
                      <a:pPr algn="ctr" fontAlgn="ctr"/>
                      <a:r>
                        <a:rPr lang="sk-SK" sz="700" b="0" i="0" u="none" strike="noStrike">
                          <a:effectLst/>
                          <a:latin typeface="Calibri" panose="020F0502020204030204" pitchFamily="34" charset="0"/>
                        </a:rPr>
                        <a:t>403</a:t>
                      </a:r>
                    </a:p>
                  </a:txBody>
                  <a:tcPr marL="5265" marR="5265" marT="526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CAC78"/>
                    </a:solidFill>
                  </a:tcPr>
                </a:tc>
                <a:tc>
                  <a:txBody>
                    <a:bodyPr/>
                    <a:lstStyle/>
                    <a:p>
                      <a:pPr algn="ctr" fontAlgn="ctr"/>
                      <a:r>
                        <a:rPr lang="sk-SK" sz="700" b="0" i="0" u="none" strike="noStrike">
                          <a:effectLst/>
                          <a:latin typeface="Calibri" panose="020F0502020204030204" pitchFamily="34" charset="0"/>
                        </a:rPr>
                        <a:t>410</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CA777"/>
                    </a:solidFill>
                  </a:tcPr>
                </a:tc>
                <a:tc>
                  <a:txBody>
                    <a:bodyPr/>
                    <a:lstStyle/>
                    <a:p>
                      <a:pPr algn="ctr" fontAlgn="ctr"/>
                      <a:r>
                        <a:rPr lang="sk-SK" sz="700" b="0" i="0" u="none" strike="noStrike">
                          <a:effectLst/>
                          <a:latin typeface="Calibri" panose="020F0502020204030204" pitchFamily="34" charset="0"/>
                        </a:rPr>
                        <a:t>417</a:t>
                      </a:r>
                    </a:p>
                  </a:txBody>
                  <a:tcPr marL="5265" marR="5265" marT="5265" marB="0" anchor="ctr">
                    <a:lnL>
                      <a:noFill/>
                    </a:lnL>
                    <a:lnR>
                      <a:noFill/>
                    </a:lnR>
                    <a:lnT>
                      <a:noFill/>
                    </a:lnT>
                    <a:lnB>
                      <a:noFill/>
                    </a:lnB>
                    <a:solidFill>
                      <a:srgbClr val="FCA276"/>
                    </a:solidFill>
                  </a:tcPr>
                </a:tc>
                <a:tc>
                  <a:txBody>
                    <a:bodyPr/>
                    <a:lstStyle/>
                    <a:p>
                      <a:pPr algn="ctr" fontAlgn="ctr"/>
                      <a:r>
                        <a:rPr lang="sk-SK" sz="700" b="0" i="0" u="none" strike="noStrike">
                          <a:effectLst/>
                          <a:latin typeface="Calibri" panose="020F0502020204030204" pitchFamily="34" charset="0"/>
                        </a:rPr>
                        <a:t>424</a:t>
                      </a:r>
                    </a:p>
                  </a:txBody>
                  <a:tcPr marL="5265" marR="5265" marT="5265" marB="0" anchor="ctr">
                    <a:lnL>
                      <a:noFill/>
                    </a:lnL>
                    <a:lnR>
                      <a:noFill/>
                    </a:lnR>
                    <a:lnT>
                      <a:noFill/>
                    </a:lnT>
                    <a:lnB>
                      <a:noFill/>
                    </a:lnB>
                    <a:solidFill>
                      <a:srgbClr val="FB9E76"/>
                    </a:solidFill>
                  </a:tcPr>
                </a:tc>
                <a:tc>
                  <a:txBody>
                    <a:bodyPr/>
                    <a:lstStyle/>
                    <a:p>
                      <a:pPr algn="ctr" fontAlgn="ctr"/>
                      <a:r>
                        <a:rPr lang="sk-SK" sz="700" b="0" i="0" u="none" strike="noStrike">
                          <a:effectLst/>
                          <a:latin typeface="Calibri" panose="020F0502020204030204" pitchFamily="34" charset="0"/>
                        </a:rPr>
                        <a:t>431</a:t>
                      </a:r>
                    </a:p>
                  </a:txBody>
                  <a:tcPr marL="5265" marR="5265" marT="5265" marB="0" anchor="ctr">
                    <a:lnL>
                      <a:noFill/>
                    </a:lnL>
                    <a:lnR>
                      <a:noFill/>
                    </a:lnR>
                    <a:lnT>
                      <a:noFill/>
                    </a:lnT>
                    <a:lnB>
                      <a:noFill/>
                    </a:lnB>
                    <a:solidFill>
                      <a:srgbClr val="FB9975"/>
                    </a:solidFill>
                  </a:tcPr>
                </a:tc>
                <a:tc>
                  <a:txBody>
                    <a:bodyPr/>
                    <a:lstStyle/>
                    <a:p>
                      <a:pPr algn="l" fontAlgn="b"/>
                      <a:r>
                        <a:rPr lang="sk-SK" sz="700" b="0" i="0" u="none" strike="noStrike">
                          <a:effectLst/>
                          <a:latin typeface="Calibri" panose="020F0502020204030204" pitchFamily="34" charset="0"/>
                        </a:rPr>
                        <a:t>12.07</a:t>
                      </a:r>
                    </a:p>
                  </a:txBody>
                  <a:tcPr marL="5265" marR="5265" marT="5265" marB="0" anchor="b">
                    <a:lnL>
                      <a:noFill/>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676835581"/>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0.9</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17B"/>
                    </a:solidFill>
                  </a:tcPr>
                </a:tc>
                <a:tc>
                  <a:txBody>
                    <a:bodyPr/>
                    <a:lstStyle/>
                    <a:p>
                      <a:pPr algn="ctr" fontAlgn="ctr"/>
                      <a:r>
                        <a:rPr lang="sk-SK" sz="700" b="0" i="0" u="none" strike="noStrike">
                          <a:effectLst/>
                          <a:latin typeface="Calibri" panose="020F0502020204030204" pitchFamily="34" charset="0"/>
                        </a:rPr>
                        <a:t>257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37C"/>
                    </a:solidFill>
                  </a:tcPr>
                </a:tc>
                <a:tc>
                  <a:txBody>
                    <a:bodyPr/>
                    <a:lstStyle/>
                    <a:p>
                      <a:pPr algn="ctr" fontAlgn="ctr"/>
                      <a:r>
                        <a:rPr lang="sk-SK" sz="700" b="0" i="0" u="none" strike="noStrike">
                          <a:effectLst/>
                          <a:latin typeface="Calibri" panose="020F0502020204030204" pitchFamily="34" charset="0"/>
                        </a:rPr>
                        <a:t>259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tc>
                  <a:txBody>
                    <a:bodyPr/>
                    <a:lstStyle/>
                    <a:p>
                      <a:pPr algn="ctr" fontAlgn="ctr"/>
                      <a:r>
                        <a:rPr lang="sk-SK" sz="700" b="0" i="0" u="none" strike="noStrike">
                          <a:effectLst/>
                          <a:latin typeface="Calibri" panose="020F0502020204030204" pitchFamily="34" charset="0"/>
                        </a:rPr>
                        <a:t>262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c>
                  <a:txBody>
                    <a:bodyPr/>
                    <a:lstStyle/>
                    <a:p>
                      <a:pPr algn="ctr" fontAlgn="ctr"/>
                      <a:r>
                        <a:rPr lang="sk-SK" sz="700" b="0" i="0" u="none" strike="noStrike">
                          <a:effectLst/>
                          <a:latin typeface="Calibri" panose="020F0502020204030204" pitchFamily="34" charset="0"/>
                        </a:rPr>
                        <a:t>264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97D"/>
                    </a:solidFill>
                  </a:tcPr>
                </a:tc>
                <a:tc>
                  <a:txBody>
                    <a:bodyPr/>
                    <a:lstStyle/>
                    <a:p>
                      <a:pPr algn="ctr" fontAlgn="ctr"/>
                      <a:r>
                        <a:rPr lang="sk-SK" sz="700" b="0" i="0" u="none" strike="noStrike">
                          <a:effectLst/>
                          <a:latin typeface="Calibri" panose="020F0502020204030204" pitchFamily="34" charset="0"/>
                        </a:rPr>
                        <a:t>267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B7D"/>
                    </a:solidFill>
                  </a:tcPr>
                </a:tc>
                <a:tc>
                  <a:txBody>
                    <a:bodyPr/>
                    <a:lstStyle/>
                    <a:p>
                      <a:pPr algn="ctr" fontAlgn="ctr"/>
                      <a:r>
                        <a:rPr lang="sk-SK" sz="700" b="0" i="0" u="none" strike="noStrike">
                          <a:effectLst/>
                          <a:latin typeface="Calibri" panose="020F0502020204030204" pitchFamily="34" charset="0"/>
                        </a:rPr>
                        <a:t>269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D7E"/>
                    </a:solidFill>
                  </a:tcPr>
                </a:tc>
                <a:tc>
                  <a:txBody>
                    <a:bodyPr/>
                    <a:lstStyle/>
                    <a:p>
                      <a:pPr algn="ctr" fontAlgn="ctr"/>
                      <a:r>
                        <a:rPr lang="sk-SK" sz="700" b="0" i="0" u="none" strike="noStrike">
                          <a:effectLst/>
                          <a:latin typeface="Calibri" panose="020F0502020204030204" pitchFamily="34" charset="0"/>
                        </a:rPr>
                        <a:t>272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ctr" fontAlgn="ctr"/>
                      <a:r>
                        <a:rPr lang="sk-SK" sz="700" b="0" i="0" u="none" strike="noStrike">
                          <a:effectLst/>
                          <a:latin typeface="Calibri" panose="020F0502020204030204" pitchFamily="34" charset="0"/>
                        </a:rPr>
                        <a:t>275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ctr" fontAlgn="ctr"/>
                      <a:r>
                        <a:rPr lang="sk-SK" sz="700" b="0" i="0" u="none" strike="noStrike">
                          <a:effectLst/>
                          <a:latin typeface="Calibri" panose="020F0502020204030204" pitchFamily="34" charset="0"/>
                        </a:rPr>
                        <a:t>277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47F"/>
                    </a:solidFill>
                  </a:tcPr>
                </a:tc>
                <a:tc>
                  <a:txBody>
                    <a:bodyPr/>
                    <a:lstStyle/>
                    <a:p>
                      <a:pPr algn="ctr" fontAlgn="ctr"/>
                      <a:r>
                        <a:rPr lang="sk-SK" sz="700" b="0" i="0" u="none" strike="noStrike">
                          <a:effectLst/>
                          <a:latin typeface="Calibri" panose="020F0502020204030204" pitchFamily="34" charset="0"/>
                        </a:rPr>
                        <a:t>280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67F"/>
                    </a:solidFill>
                  </a:tcPr>
                </a:tc>
                <a:tc>
                  <a:txBody>
                    <a:bodyPr/>
                    <a:lstStyle/>
                    <a:p>
                      <a:pPr algn="ctr" fontAlgn="ctr"/>
                      <a:r>
                        <a:rPr lang="sk-SK" sz="700" b="0" i="0" u="none" strike="noStrike">
                          <a:effectLst/>
                          <a:latin typeface="Calibri" panose="020F0502020204030204" pitchFamily="34" charset="0"/>
                        </a:rPr>
                        <a:t>283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0"/>
                    </a:solidFill>
                  </a:tcPr>
                </a:tc>
                <a:tc>
                  <a:txBody>
                    <a:bodyPr/>
                    <a:lstStyle/>
                    <a:p>
                      <a:pPr algn="ctr" fontAlgn="ctr"/>
                      <a:r>
                        <a:rPr lang="sk-SK" sz="700" b="0" i="0" u="none" strike="noStrike">
                          <a:effectLst/>
                          <a:latin typeface="Calibri" panose="020F0502020204030204" pitchFamily="34" charset="0"/>
                        </a:rPr>
                        <a:t>285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0"/>
                    </a:solidFill>
                  </a:tcPr>
                </a:tc>
                <a:tc>
                  <a:txBody>
                    <a:bodyPr/>
                    <a:lstStyle/>
                    <a:p>
                      <a:pPr algn="ctr" fontAlgn="ctr"/>
                      <a:r>
                        <a:rPr lang="sk-SK" sz="700" b="0" i="0" u="none" strike="noStrike">
                          <a:effectLst/>
                          <a:latin typeface="Calibri" panose="020F0502020204030204" pitchFamily="34" charset="0"/>
                        </a:rPr>
                        <a:t>288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D81"/>
                    </a:solidFill>
                  </a:tcPr>
                </a:tc>
                <a:tc>
                  <a:txBody>
                    <a:bodyPr/>
                    <a:lstStyle/>
                    <a:p>
                      <a:pPr algn="ctr" fontAlgn="ctr"/>
                      <a:r>
                        <a:rPr lang="sk-SK" sz="700" b="0" i="0" u="none" strike="noStrike">
                          <a:effectLst/>
                          <a:latin typeface="Calibri" panose="020F0502020204030204" pitchFamily="34" charset="0"/>
                        </a:rPr>
                        <a:t>291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ctr" fontAlgn="ctr"/>
                      <a:r>
                        <a:rPr lang="sk-SK" sz="700" b="0" i="0" u="none" strike="noStrike">
                          <a:effectLst/>
                          <a:latin typeface="Calibri" panose="020F0502020204030204" pitchFamily="34" charset="0"/>
                        </a:rPr>
                        <a:t>293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2"/>
                    </a:solidFill>
                  </a:tcPr>
                </a:tc>
                <a:tc>
                  <a:txBody>
                    <a:bodyPr/>
                    <a:lstStyle/>
                    <a:p>
                      <a:pPr algn="ctr" fontAlgn="ctr"/>
                      <a:r>
                        <a:rPr lang="sk-SK" sz="700" b="0" i="0" u="none" strike="noStrike">
                          <a:effectLst/>
                          <a:latin typeface="Calibri" panose="020F0502020204030204" pitchFamily="34" charset="0"/>
                        </a:rPr>
                        <a:t>296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482"/>
                    </a:solidFill>
                  </a:tcPr>
                </a:tc>
                <a:tc>
                  <a:txBody>
                    <a:bodyPr/>
                    <a:lstStyle/>
                    <a:p>
                      <a:pPr algn="ctr" fontAlgn="ctr"/>
                      <a:r>
                        <a:rPr lang="sk-SK" sz="700" b="0" i="0" u="none" strike="noStrike">
                          <a:effectLst/>
                          <a:latin typeface="Calibri" panose="020F0502020204030204" pitchFamily="34" charset="0"/>
                        </a:rPr>
                        <a:t>299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683"/>
                    </a:solidFill>
                  </a:tcPr>
                </a:tc>
                <a:tc>
                  <a:txBody>
                    <a:bodyPr/>
                    <a:lstStyle/>
                    <a:p>
                      <a:pPr algn="ctr" fontAlgn="ctr"/>
                      <a:r>
                        <a:rPr lang="sk-SK" sz="700" b="0" i="0" u="none" strike="noStrike">
                          <a:effectLst/>
                          <a:latin typeface="Calibri" panose="020F0502020204030204" pitchFamily="34" charset="0"/>
                        </a:rPr>
                        <a:t>302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ctr" fontAlgn="ctr"/>
                      <a:r>
                        <a:rPr lang="sk-SK" sz="700" b="0" i="0" u="none" strike="noStrike">
                          <a:effectLst/>
                          <a:latin typeface="Calibri" panose="020F0502020204030204" pitchFamily="34" charset="0"/>
                        </a:rPr>
                        <a:t>305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700" b="0" i="0" u="none" strike="noStrike">
                          <a:effectLst/>
                          <a:latin typeface="Calibri" panose="020F0502020204030204" pitchFamily="34" charset="0"/>
                        </a:rPr>
                        <a:t>307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700" b="0" i="0" u="none" strike="noStrike">
                          <a:effectLst/>
                          <a:latin typeface="Calibri" panose="020F0502020204030204" pitchFamily="34" charset="0"/>
                        </a:rPr>
                        <a:t>310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700" b="0" i="0" u="none" strike="noStrike">
                          <a:effectLst/>
                          <a:latin typeface="Calibri" panose="020F0502020204030204" pitchFamily="34" charset="0"/>
                        </a:rPr>
                        <a:t>313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700" b="0" i="0" u="none" strike="noStrike">
                          <a:effectLst/>
                          <a:latin typeface="Calibri" panose="020F0502020204030204" pitchFamily="34" charset="0"/>
                        </a:rPr>
                        <a:t>316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700" b="0" i="0" u="none" strike="noStrike">
                          <a:effectLst/>
                          <a:latin typeface="Calibri" panose="020F0502020204030204" pitchFamily="34" charset="0"/>
                        </a:rPr>
                        <a:t>319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700" b="0" i="0" u="none" strike="noStrike">
                          <a:effectLst/>
                          <a:latin typeface="Calibri" panose="020F0502020204030204" pitchFamily="34" charset="0"/>
                        </a:rPr>
                        <a:t>321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700" b="0" i="0" u="none" strike="noStrike">
                          <a:effectLst/>
                          <a:latin typeface="Calibri" panose="020F0502020204030204" pitchFamily="34" charset="0"/>
                        </a:rPr>
                        <a:t>325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sk-SK" sz="700" b="0" i="0" u="none" strike="noStrike">
                          <a:effectLst/>
                          <a:latin typeface="Calibri" panose="020F0502020204030204" pitchFamily="34" charset="0"/>
                        </a:rPr>
                        <a:t>328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2"/>
                    </a:solidFill>
                  </a:tcPr>
                </a:tc>
                <a:tc>
                  <a:txBody>
                    <a:bodyPr/>
                    <a:lstStyle/>
                    <a:p>
                      <a:pPr algn="ctr" fontAlgn="ctr"/>
                      <a:r>
                        <a:rPr lang="sk-SK" sz="700" b="0" i="0" u="none" strike="noStrike">
                          <a:effectLst/>
                          <a:latin typeface="Calibri" panose="020F0502020204030204" pitchFamily="34" charset="0"/>
                        </a:rPr>
                        <a:t>331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sk-SK" sz="700" b="0" i="0" u="none" strike="noStrike">
                          <a:effectLst/>
                          <a:latin typeface="Calibri" panose="020F0502020204030204" pitchFamily="34" charset="0"/>
                        </a:rPr>
                        <a:t>334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sk-SK" sz="700" b="0" i="0" u="none" strike="noStrike">
                          <a:effectLst/>
                          <a:latin typeface="Calibri" panose="020F0502020204030204" pitchFamily="34" charset="0"/>
                        </a:rPr>
                        <a:t>337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ctr"/>
                      <a:r>
                        <a:rPr lang="sk-SK" sz="700" b="0" i="0" u="none" strike="noStrike">
                          <a:effectLst/>
                          <a:latin typeface="Calibri" panose="020F0502020204030204" pitchFamily="34" charset="0"/>
                        </a:rPr>
                        <a:t>341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480"/>
                    </a:solidFill>
                  </a:tcPr>
                </a:tc>
                <a:tc>
                  <a:txBody>
                    <a:bodyPr/>
                    <a:lstStyle/>
                    <a:p>
                      <a:pPr algn="ctr" fontAlgn="ctr"/>
                      <a:r>
                        <a:rPr lang="sk-SK" sz="700" b="0" i="0" u="none" strike="noStrike">
                          <a:effectLst/>
                          <a:latin typeface="Calibri" panose="020F0502020204030204" pitchFamily="34" charset="0"/>
                        </a:rPr>
                        <a:t>344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ctr"/>
                      <a:r>
                        <a:rPr lang="sk-SK" sz="700" b="0" i="0" u="none" strike="noStrike">
                          <a:effectLst/>
                          <a:latin typeface="Calibri" panose="020F0502020204030204" pitchFamily="34" charset="0"/>
                        </a:rPr>
                        <a:t>348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ctr"/>
                      <a:r>
                        <a:rPr lang="sk-SK" sz="700" b="0" i="0" u="none" strike="noStrike">
                          <a:effectLst/>
                          <a:latin typeface="Calibri" panose="020F0502020204030204" pitchFamily="34" charset="0"/>
                        </a:rPr>
                        <a:t>352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E"/>
                    </a:solidFill>
                  </a:tcPr>
                </a:tc>
                <a:tc>
                  <a:txBody>
                    <a:bodyPr/>
                    <a:lstStyle/>
                    <a:p>
                      <a:pPr algn="ctr" fontAlgn="ctr"/>
                      <a:r>
                        <a:rPr lang="sk-SK" sz="700" b="0" i="0" u="none" strike="noStrike">
                          <a:effectLst/>
                          <a:latin typeface="Calibri" panose="020F0502020204030204" pitchFamily="34" charset="0"/>
                        </a:rPr>
                        <a:t>357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97E"/>
                    </a:solidFill>
                  </a:tcPr>
                </a:tc>
                <a:tc>
                  <a:txBody>
                    <a:bodyPr/>
                    <a:lstStyle/>
                    <a:p>
                      <a:pPr algn="ctr" fontAlgn="ctr"/>
                      <a:r>
                        <a:rPr lang="sk-SK" sz="700" b="0" i="0" u="none" strike="noStrike">
                          <a:effectLst/>
                          <a:latin typeface="Calibri" panose="020F0502020204030204" pitchFamily="34" charset="0"/>
                        </a:rPr>
                        <a:t>361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77D"/>
                    </a:solidFill>
                  </a:tcPr>
                </a:tc>
                <a:tc>
                  <a:txBody>
                    <a:bodyPr/>
                    <a:lstStyle/>
                    <a:p>
                      <a:pPr algn="ctr" fontAlgn="ctr"/>
                      <a:r>
                        <a:rPr lang="sk-SK" sz="700" b="0" i="0" u="none" strike="noStrike">
                          <a:effectLst/>
                          <a:latin typeface="Calibri" panose="020F0502020204030204" pitchFamily="34" charset="0"/>
                        </a:rPr>
                        <a:t>365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sk-SK" sz="700" b="0" i="0" u="none" strike="noStrike">
                          <a:effectLst/>
                          <a:latin typeface="Calibri" panose="020F0502020204030204" pitchFamily="34" charset="0"/>
                        </a:rPr>
                        <a:t>370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17C"/>
                    </a:solidFill>
                  </a:tcPr>
                </a:tc>
                <a:tc>
                  <a:txBody>
                    <a:bodyPr/>
                    <a:lstStyle/>
                    <a:p>
                      <a:pPr algn="ctr" fontAlgn="ctr"/>
                      <a:r>
                        <a:rPr lang="sk-SK" sz="700" b="0" i="0" u="none" strike="noStrike">
                          <a:effectLst/>
                          <a:latin typeface="Calibri" panose="020F0502020204030204" pitchFamily="34" charset="0"/>
                        </a:rPr>
                        <a:t>375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D7C"/>
                    </a:solidFill>
                  </a:tcPr>
                </a:tc>
                <a:tc>
                  <a:txBody>
                    <a:bodyPr/>
                    <a:lstStyle/>
                    <a:p>
                      <a:pPr algn="ctr" fontAlgn="ctr"/>
                      <a:r>
                        <a:rPr lang="sk-SK" sz="700" b="0" i="0" u="none" strike="noStrike">
                          <a:effectLst/>
                          <a:latin typeface="Calibri" panose="020F0502020204030204" pitchFamily="34" charset="0"/>
                        </a:rPr>
                        <a:t>381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A7B"/>
                    </a:solidFill>
                  </a:tcPr>
                </a:tc>
                <a:tc>
                  <a:txBody>
                    <a:bodyPr/>
                    <a:lstStyle/>
                    <a:p>
                      <a:pPr algn="ctr" fontAlgn="ctr"/>
                      <a:r>
                        <a:rPr lang="sk-SK" sz="700" b="0" i="0" u="none" strike="noStrike">
                          <a:effectLst/>
                          <a:latin typeface="Calibri" panose="020F0502020204030204" pitchFamily="34" charset="0"/>
                        </a:rPr>
                        <a:t>386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67A"/>
                    </a:solidFill>
                  </a:tcPr>
                </a:tc>
                <a:tc>
                  <a:txBody>
                    <a:bodyPr/>
                    <a:lstStyle/>
                    <a:p>
                      <a:pPr algn="ctr" fontAlgn="ctr"/>
                      <a:r>
                        <a:rPr lang="sk-SK" sz="700" b="0" i="0" u="none" strike="noStrike">
                          <a:effectLst/>
                          <a:latin typeface="Calibri" panose="020F0502020204030204" pitchFamily="34" charset="0"/>
                        </a:rPr>
                        <a:t>392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279"/>
                    </a:solidFill>
                  </a:tcPr>
                </a:tc>
                <a:tc>
                  <a:txBody>
                    <a:bodyPr/>
                    <a:lstStyle/>
                    <a:p>
                      <a:pPr algn="ctr" fontAlgn="ctr"/>
                      <a:r>
                        <a:rPr lang="sk-SK" sz="700" b="0" i="0" u="none" strike="noStrike">
                          <a:effectLst/>
                          <a:latin typeface="Calibri" panose="020F0502020204030204" pitchFamily="34" charset="0"/>
                        </a:rPr>
                        <a:t>399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E79"/>
                    </a:solidFill>
                  </a:tcPr>
                </a:tc>
                <a:tc>
                  <a:txBody>
                    <a:bodyPr/>
                    <a:lstStyle/>
                    <a:p>
                      <a:pPr algn="ctr" fontAlgn="ctr"/>
                      <a:r>
                        <a:rPr lang="sk-SK" sz="700" b="0" i="0" u="none" strike="noStrike">
                          <a:effectLst/>
                          <a:latin typeface="Calibri" panose="020F0502020204030204" pitchFamily="34" charset="0"/>
                        </a:rPr>
                        <a:t>405</a:t>
                      </a:r>
                    </a:p>
                  </a:txBody>
                  <a:tcPr marL="5265" marR="5265" marT="526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CAA78"/>
                    </a:solidFill>
                  </a:tcPr>
                </a:tc>
                <a:tc>
                  <a:txBody>
                    <a:bodyPr/>
                    <a:lstStyle/>
                    <a:p>
                      <a:pPr algn="ctr" fontAlgn="ctr"/>
                      <a:r>
                        <a:rPr lang="sk-SK" sz="700" b="0" i="0" u="none" strike="noStrike">
                          <a:effectLst/>
                          <a:latin typeface="Calibri" panose="020F0502020204030204" pitchFamily="34" charset="0"/>
                        </a:rPr>
                        <a:t>412</a:t>
                      </a:r>
                    </a:p>
                  </a:txBody>
                  <a:tcPr marL="5265" marR="5265" marT="5265" marB="0" anchor="ctr">
                    <a:lnL>
                      <a:noFill/>
                    </a:lnL>
                    <a:lnR>
                      <a:noFill/>
                    </a:lnR>
                    <a:lnT>
                      <a:noFill/>
                    </a:lnT>
                    <a:lnB>
                      <a:noFill/>
                    </a:lnB>
                    <a:solidFill>
                      <a:srgbClr val="FCA677"/>
                    </a:solidFill>
                  </a:tcPr>
                </a:tc>
                <a:tc>
                  <a:txBody>
                    <a:bodyPr/>
                    <a:lstStyle/>
                    <a:p>
                      <a:pPr algn="ctr" fontAlgn="ctr"/>
                      <a:r>
                        <a:rPr lang="sk-SK" sz="700" b="0" i="0" u="none" strike="noStrike">
                          <a:effectLst/>
                          <a:latin typeface="Calibri" panose="020F0502020204030204" pitchFamily="34" charset="0"/>
                        </a:rPr>
                        <a:t>419</a:t>
                      </a:r>
                    </a:p>
                  </a:txBody>
                  <a:tcPr marL="5265" marR="5265" marT="5265" marB="0" anchor="ctr">
                    <a:lnL>
                      <a:noFill/>
                    </a:lnL>
                    <a:lnR>
                      <a:noFill/>
                    </a:lnR>
                    <a:lnT>
                      <a:noFill/>
                    </a:lnT>
                    <a:lnB>
                      <a:noFill/>
                    </a:lnB>
                    <a:solidFill>
                      <a:srgbClr val="FBA176"/>
                    </a:solidFill>
                  </a:tcPr>
                </a:tc>
                <a:tc>
                  <a:txBody>
                    <a:bodyPr/>
                    <a:lstStyle/>
                    <a:p>
                      <a:pPr algn="ctr" fontAlgn="ctr"/>
                      <a:r>
                        <a:rPr lang="sk-SK" sz="700" b="0" i="0" u="none" strike="noStrike">
                          <a:effectLst/>
                          <a:latin typeface="Calibri" panose="020F0502020204030204" pitchFamily="34" charset="0"/>
                        </a:rPr>
                        <a:t>426</a:t>
                      </a:r>
                    </a:p>
                  </a:txBody>
                  <a:tcPr marL="5265" marR="5265" marT="5265" marB="0" anchor="ctr">
                    <a:lnL>
                      <a:noFill/>
                    </a:lnL>
                    <a:lnR>
                      <a:noFill/>
                    </a:lnR>
                    <a:lnT>
                      <a:noFill/>
                    </a:lnT>
                    <a:lnB>
                      <a:noFill/>
                    </a:lnB>
                    <a:solidFill>
                      <a:srgbClr val="FB9C75"/>
                    </a:solidFill>
                  </a:tcPr>
                </a:tc>
                <a:tc>
                  <a:txBody>
                    <a:bodyPr/>
                    <a:lstStyle/>
                    <a:p>
                      <a:pPr algn="ctr" fontAlgn="ctr"/>
                      <a:r>
                        <a:rPr lang="sk-SK" sz="700" b="0" i="0" u="none" strike="noStrike">
                          <a:effectLst/>
                          <a:latin typeface="Calibri" panose="020F0502020204030204" pitchFamily="34" charset="0"/>
                        </a:rPr>
                        <a:t>434</a:t>
                      </a:r>
                    </a:p>
                  </a:txBody>
                  <a:tcPr marL="5265" marR="5265" marT="5265" marB="0" anchor="ctr">
                    <a:lnL>
                      <a:noFill/>
                    </a:lnL>
                    <a:lnR>
                      <a:noFill/>
                    </a:lnR>
                    <a:lnT>
                      <a:noFill/>
                    </a:lnT>
                    <a:lnB>
                      <a:noFill/>
                    </a:lnB>
                    <a:solidFill>
                      <a:srgbClr val="FB9774"/>
                    </a:solidFill>
                  </a:tcPr>
                </a:tc>
                <a:tc>
                  <a:txBody>
                    <a:bodyPr/>
                    <a:lstStyle/>
                    <a:p>
                      <a:pPr algn="ctr" fontAlgn="ctr"/>
                      <a:r>
                        <a:rPr lang="sk-SK" sz="700" b="0" i="0" u="none" strike="noStrike">
                          <a:effectLst/>
                          <a:latin typeface="Calibri" panose="020F0502020204030204" pitchFamily="34" charset="0"/>
                        </a:rPr>
                        <a:t>442</a:t>
                      </a:r>
                    </a:p>
                  </a:txBody>
                  <a:tcPr marL="5265" marR="5265" marT="5265" marB="0" anchor="ctr">
                    <a:lnL>
                      <a:noFill/>
                    </a:lnL>
                    <a:lnR>
                      <a:noFill/>
                    </a:lnR>
                    <a:lnT>
                      <a:noFill/>
                    </a:lnT>
                    <a:lnB>
                      <a:noFill/>
                    </a:lnB>
                    <a:solidFill>
                      <a:srgbClr val="FB9273"/>
                    </a:solidFill>
                  </a:tcPr>
                </a:tc>
                <a:tc>
                  <a:txBody>
                    <a:bodyPr/>
                    <a:lstStyle/>
                    <a:p>
                      <a:pPr algn="l" fontAlgn="b"/>
                      <a:r>
                        <a:rPr lang="sk-SK" sz="700" b="0" i="0" u="none" strike="noStrike">
                          <a:effectLst/>
                          <a:latin typeface="Calibri" panose="020F0502020204030204" pitchFamily="34" charset="0"/>
                        </a:rPr>
                        <a:t>12.12</a:t>
                      </a:r>
                    </a:p>
                  </a:txBody>
                  <a:tcPr marL="5265" marR="5265" marT="5265" marB="0" anchor="b">
                    <a:lnL>
                      <a:noFill/>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2603490760"/>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0.95</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C07B"/>
                    </a:solidFill>
                  </a:tcPr>
                </a:tc>
                <a:tc>
                  <a:txBody>
                    <a:bodyPr/>
                    <a:lstStyle/>
                    <a:p>
                      <a:pPr algn="ctr" fontAlgn="ctr"/>
                      <a:r>
                        <a:rPr lang="sk-SK" sz="700" b="0" i="0" u="none" strike="noStrike">
                          <a:effectLst/>
                          <a:latin typeface="Calibri" panose="020F0502020204030204" pitchFamily="34" charset="0"/>
                        </a:rPr>
                        <a:t>256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C27B"/>
                    </a:solidFill>
                  </a:tcPr>
                </a:tc>
                <a:tc>
                  <a:txBody>
                    <a:bodyPr/>
                    <a:lstStyle/>
                    <a:p>
                      <a:pPr algn="ctr" fontAlgn="ctr"/>
                      <a:r>
                        <a:rPr lang="sk-SK" sz="700" b="0" i="0" u="none" strike="noStrike">
                          <a:effectLst/>
                          <a:latin typeface="Calibri" panose="020F0502020204030204" pitchFamily="34" charset="0"/>
                        </a:rPr>
                        <a:t>259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tc>
                  <a:txBody>
                    <a:bodyPr/>
                    <a:lstStyle/>
                    <a:p>
                      <a:pPr algn="ctr" fontAlgn="ctr"/>
                      <a:r>
                        <a:rPr lang="sk-SK" sz="700" b="0" i="0" u="none" strike="noStrike">
                          <a:effectLst/>
                          <a:latin typeface="Calibri" panose="020F0502020204030204" pitchFamily="34" charset="0"/>
                        </a:rPr>
                        <a:t>262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77C"/>
                    </a:solidFill>
                  </a:tcPr>
                </a:tc>
                <a:tc>
                  <a:txBody>
                    <a:bodyPr/>
                    <a:lstStyle/>
                    <a:p>
                      <a:pPr algn="ctr" fontAlgn="ctr"/>
                      <a:r>
                        <a:rPr lang="sk-SK" sz="700" b="0" i="0" u="none" strike="noStrike">
                          <a:effectLst/>
                          <a:latin typeface="Calibri" panose="020F0502020204030204" pitchFamily="34" charset="0"/>
                        </a:rPr>
                        <a:t>265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ctr" fontAlgn="ctr"/>
                      <a:r>
                        <a:rPr lang="sk-SK" sz="700" b="0" i="0" u="none" strike="noStrike">
                          <a:effectLst/>
                          <a:latin typeface="Calibri" panose="020F0502020204030204" pitchFamily="34" charset="0"/>
                        </a:rPr>
                        <a:t>268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C7D"/>
                    </a:solidFill>
                  </a:tcPr>
                </a:tc>
                <a:tc>
                  <a:txBody>
                    <a:bodyPr/>
                    <a:lstStyle/>
                    <a:p>
                      <a:pPr algn="ctr" fontAlgn="ctr"/>
                      <a:r>
                        <a:rPr lang="sk-SK" sz="700" b="0" i="0" u="none" strike="noStrike">
                          <a:effectLst/>
                          <a:latin typeface="Calibri" panose="020F0502020204030204" pitchFamily="34" charset="0"/>
                        </a:rPr>
                        <a:t>270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E7E"/>
                    </a:solidFill>
                  </a:tcPr>
                </a:tc>
                <a:tc>
                  <a:txBody>
                    <a:bodyPr/>
                    <a:lstStyle/>
                    <a:p>
                      <a:pPr algn="ctr" fontAlgn="ctr"/>
                      <a:r>
                        <a:rPr lang="sk-SK" sz="700" b="0" i="0" u="none" strike="noStrike">
                          <a:effectLst/>
                          <a:latin typeface="Calibri" panose="020F0502020204030204" pitchFamily="34" charset="0"/>
                        </a:rPr>
                        <a:t>273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E"/>
                    </a:solidFill>
                  </a:tcPr>
                </a:tc>
                <a:tc>
                  <a:txBody>
                    <a:bodyPr/>
                    <a:lstStyle/>
                    <a:p>
                      <a:pPr algn="ctr" fontAlgn="ctr"/>
                      <a:r>
                        <a:rPr lang="sk-SK" sz="700" b="0" i="0" u="none" strike="noStrike">
                          <a:effectLst/>
                          <a:latin typeface="Calibri" panose="020F0502020204030204" pitchFamily="34" charset="0"/>
                        </a:rPr>
                        <a:t>276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37F"/>
                    </a:solidFill>
                  </a:tcPr>
                </a:tc>
                <a:tc>
                  <a:txBody>
                    <a:bodyPr/>
                    <a:lstStyle/>
                    <a:p>
                      <a:pPr algn="ctr" fontAlgn="ctr"/>
                      <a:r>
                        <a:rPr lang="sk-SK" sz="700" b="0" i="0" u="none" strike="noStrike">
                          <a:effectLst/>
                          <a:latin typeface="Calibri" panose="020F0502020204030204" pitchFamily="34" charset="0"/>
                        </a:rPr>
                        <a:t>279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ctr" fontAlgn="ctr"/>
                      <a:r>
                        <a:rPr lang="sk-SK" sz="700" b="0" i="0" u="none" strike="noStrike">
                          <a:effectLst/>
                          <a:latin typeface="Calibri" panose="020F0502020204030204" pitchFamily="34" charset="0"/>
                        </a:rPr>
                        <a:t>282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880"/>
                    </a:solidFill>
                  </a:tcPr>
                </a:tc>
                <a:tc>
                  <a:txBody>
                    <a:bodyPr/>
                    <a:lstStyle/>
                    <a:p>
                      <a:pPr algn="ctr" fontAlgn="ctr"/>
                      <a:r>
                        <a:rPr lang="sk-SK" sz="700" b="0" i="0" u="none" strike="noStrike">
                          <a:effectLst/>
                          <a:latin typeface="Calibri" panose="020F0502020204030204" pitchFamily="34" charset="0"/>
                        </a:rPr>
                        <a:t>285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0"/>
                    </a:solidFill>
                  </a:tcPr>
                </a:tc>
                <a:tc>
                  <a:txBody>
                    <a:bodyPr/>
                    <a:lstStyle/>
                    <a:p>
                      <a:pPr algn="ctr" fontAlgn="ctr"/>
                      <a:r>
                        <a:rPr lang="sk-SK" sz="700" b="0" i="0" u="none" strike="noStrike">
                          <a:effectLst/>
                          <a:latin typeface="Calibri" panose="020F0502020204030204" pitchFamily="34" charset="0"/>
                        </a:rPr>
                        <a:t>288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D81"/>
                    </a:solidFill>
                  </a:tcPr>
                </a:tc>
                <a:tc>
                  <a:txBody>
                    <a:bodyPr/>
                    <a:lstStyle/>
                    <a:p>
                      <a:pPr algn="ctr" fontAlgn="ctr"/>
                      <a:r>
                        <a:rPr lang="sk-SK" sz="700" b="0" i="0" u="none" strike="noStrike">
                          <a:effectLst/>
                          <a:latin typeface="Calibri" panose="020F0502020204030204" pitchFamily="34" charset="0"/>
                        </a:rPr>
                        <a:t>291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1"/>
                    </a:solidFill>
                  </a:tcPr>
                </a:tc>
                <a:tc>
                  <a:txBody>
                    <a:bodyPr/>
                    <a:lstStyle/>
                    <a:p>
                      <a:pPr algn="ctr" fontAlgn="ctr"/>
                      <a:r>
                        <a:rPr lang="sk-SK" sz="700" b="0" i="0" u="none" strike="noStrike">
                          <a:effectLst/>
                          <a:latin typeface="Calibri" panose="020F0502020204030204" pitchFamily="34" charset="0"/>
                        </a:rPr>
                        <a:t>294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282"/>
                    </a:solidFill>
                  </a:tcPr>
                </a:tc>
                <a:tc>
                  <a:txBody>
                    <a:bodyPr/>
                    <a:lstStyle/>
                    <a:p>
                      <a:pPr algn="ctr" fontAlgn="ctr"/>
                      <a:r>
                        <a:rPr lang="sk-SK" sz="700" b="0" i="0" u="none" strike="noStrike">
                          <a:effectLst/>
                          <a:latin typeface="Calibri" panose="020F0502020204030204" pitchFamily="34" charset="0"/>
                        </a:rPr>
                        <a:t>297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2"/>
                    </a:solidFill>
                  </a:tcPr>
                </a:tc>
                <a:tc>
                  <a:txBody>
                    <a:bodyPr/>
                    <a:lstStyle/>
                    <a:p>
                      <a:pPr algn="ctr" fontAlgn="ctr"/>
                      <a:r>
                        <a:rPr lang="sk-SK" sz="700" b="0" i="0" u="none" strike="noStrike">
                          <a:effectLst/>
                          <a:latin typeface="Calibri" panose="020F0502020204030204" pitchFamily="34" charset="0"/>
                        </a:rPr>
                        <a:t>300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783"/>
                    </a:solidFill>
                  </a:tcPr>
                </a:tc>
                <a:tc>
                  <a:txBody>
                    <a:bodyPr/>
                    <a:lstStyle/>
                    <a:p>
                      <a:pPr algn="ctr" fontAlgn="ctr"/>
                      <a:r>
                        <a:rPr lang="sk-SK" sz="700" b="0" i="0" u="none" strike="noStrike">
                          <a:effectLst/>
                          <a:latin typeface="Calibri" panose="020F0502020204030204" pitchFamily="34" charset="0"/>
                        </a:rPr>
                        <a:t>303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3"/>
                    </a:solidFill>
                  </a:tcPr>
                </a:tc>
                <a:tc>
                  <a:txBody>
                    <a:bodyPr/>
                    <a:lstStyle/>
                    <a:p>
                      <a:pPr algn="ctr" fontAlgn="ctr"/>
                      <a:r>
                        <a:rPr lang="sk-SK" sz="700" b="0" i="0" u="none" strike="noStrike">
                          <a:effectLst/>
                          <a:latin typeface="Calibri" panose="020F0502020204030204" pitchFamily="34" charset="0"/>
                        </a:rPr>
                        <a:t>306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700" b="0" i="0" u="none" strike="noStrike">
                          <a:effectLst/>
                          <a:latin typeface="Calibri" panose="020F0502020204030204" pitchFamily="34" charset="0"/>
                        </a:rPr>
                        <a:t>308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700" b="0" i="0" u="none" strike="noStrike">
                          <a:effectLst/>
                          <a:latin typeface="Calibri" panose="020F0502020204030204" pitchFamily="34" charset="0"/>
                        </a:rPr>
                        <a:t>311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700" b="0" i="0" u="none" strike="noStrike">
                          <a:effectLst/>
                          <a:latin typeface="Calibri" panose="020F0502020204030204" pitchFamily="34" charset="0"/>
                        </a:rPr>
                        <a:t>314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sk-SK" sz="700" b="0" i="0" u="none" strike="noStrike">
                          <a:effectLst/>
                          <a:latin typeface="Calibri" panose="020F0502020204030204" pitchFamily="34" charset="0"/>
                        </a:rPr>
                        <a:t>317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700" b="0" i="0" u="none" strike="noStrike">
                          <a:effectLst/>
                          <a:latin typeface="Calibri" panose="020F0502020204030204" pitchFamily="34" charset="0"/>
                        </a:rPr>
                        <a:t>320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2"/>
                    </a:solidFill>
                  </a:tcPr>
                </a:tc>
                <a:tc>
                  <a:txBody>
                    <a:bodyPr/>
                    <a:lstStyle/>
                    <a:p>
                      <a:pPr algn="ctr" fontAlgn="ctr"/>
                      <a:r>
                        <a:rPr lang="sk-SK" sz="700" b="0" i="0" u="none" strike="noStrike">
                          <a:effectLst/>
                          <a:latin typeface="Calibri" panose="020F0502020204030204" pitchFamily="34" charset="0"/>
                        </a:rPr>
                        <a:t>323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sk-SK" sz="700" b="0" i="0" u="none" strike="noStrike">
                          <a:effectLst/>
                          <a:latin typeface="Calibri" panose="020F0502020204030204" pitchFamily="34" charset="0"/>
                        </a:rPr>
                        <a:t>326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sk-SK" sz="700" b="0" i="0" u="none" strike="noStrike">
                          <a:effectLst/>
                          <a:latin typeface="Calibri" panose="020F0502020204030204" pitchFamily="34" charset="0"/>
                        </a:rPr>
                        <a:t>329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700" b="0" i="0" u="none" strike="noStrike">
                          <a:effectLst/>
                          <a:latin typeface="Calibri" panose="020F0502020204030204" pitchFamily="34" charset="0"/>
                        </a:rPr>
                        <a:t>333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1"/>
                    </a:solidFill>
                  </a:tcPr>
                </a:tc>
                <a:tc>
                  <a:txBody>
                    <a:bodyPr/>
                    <a:lstStyle/>
                    <a:p>
                      <a:pPr algn="ctr" fontAlgn="ctr"/>
                      <a:r>
                        <a:rPr lang="sk-SK" sz="700" b="0" i="0" u="none" strike="noStrike">
                          <a:effectLst/>
                          <a:latin typeface="Calibri" panose="020F0502020204030204" pitchFamily="34" charset="0"/>
                        </a:rPr>
                        <a:t>336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0"/>
                    </a:solidFill>
                  </a:tcPr>
                </a:tc>
                <a:tc>
                  <a:txBody>
                    <a:bodyPr/>
                    <a:lstStyle/>
                    <a:p>
                      <a:pPr algn="ctr" fontAlgn="ctr"/>
                      <a:r>
                        <a:rPr lang="sk-SK" sz="700" b="0" i="0" u="none" strike="noStrike">
                          <a:effectLst/>
                          <a:latin typeface="Calibri" panose="020F0502020204030204" pitchFamily="34" charset="0"/>
                        </a:rPr>
                        <a:t>340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480"/>
                    </a:solidFill>
                  </a:tcPr>
                </a:tc>
                <a:tc>
                  <a:txBody>
                    <a:bodyPr/>
                    <a:lstStyle/>
                    <a:p>
                      <a:pPr algn="ctr" fontAlgn="ctr"/>
                      <a:r>
                        <a:rPr lang="sk-SK" sz="700" b="0" i="0" u="none" strike="noStrike">
                          <a:effectLst/>
                          <a:latin typeface="Calibri" panose="020F0502020204030204" pitchFamily="34" charset="0"/>
                        </a:rPr>
                        <a:t>343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ctr"/>
                      <a:r>
                        <a:rPr lang="sk-SK" sz="700" b="0" i="0" u="none" strike="noStrike">
                          <a:effectLst/>
                          <a:latin typeface="Calibri" panose="020F0502020204030204" pitchFamily="34" charset="0"/>
                        </a:rPr>
                        <a:t>347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ctr" fontAlgn="ctr"/>
                      <a:r>
                        <a:rPr lang="sk-SK" sz="700" b="0" i="0" u="none" strike="noStrike">
                          <a:effectLst/>
                          <a:latin typeface="Calibri" panose="020F0502020204030204" pitchFamily="34" charset="0"/>
                        </a:rPr>
                        <a:t>350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sk-SK" sz="700" b="0" i="0" u="none" strike="noStrike">
                          <a:effectLst/>
                          <a:latin typeface="Calibri" panose="020F0502020204030204" pitchFamily="34" charset="0"/>
                        </a:rPr>
                        <a:t>354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B7E"/>
                    </a:solidFill>
                  </a:tcPr>
                </a:tc>
                <a:tc>
                  <a:txBody>
                    <a:bodyPr/>
                    <a:lstStyle/>
                    <a:p>
                      <a:pPr algn="ctr" fontAlgn="ctr"/>
                      <a:r>
                        <a:rPr lang="sk-SK" sz="700" b="0" i="0" u="none" strike="noStrike">
                          <a:effectLst/>
                          <a:latin typeface="Calibri" panose="020F0502020204030204" pitchFamily="34" charset="0"/>
                        </a:rPr>
                        <a:t>358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97E"/>
                    </a:solidFill>
                  </a:tcPr>
                </a:tc>
                <a:tc>
                  <a:txBody>
                    <a:bodyPr/>
                    <a:lstStyle/>
                    <a:p>
                      <a:pPr algn="ctr" fontAlgn="ctr"/>
                      <a:r>
                        <a:rPr lang="sk-SK" sz="700" b="0" i="0" u="none" strike="noStrike">
                          <a:effectLst/>
                          <a:latin typeface="Calibri" panose="020F0502020204030204" pitchFamily="34" charset="0"/>
                        </a:rPr>
                        <a:t>362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ctr" fontAlgn="ctr"/>
                      <a:r>
                        <a:rPr lang="sk-SK" sz="700" b="0" i="0" u="none" strike="noStrike">
                          <a:effectLst/>
                          <a:latin typeface="Calibri" panose="020F0502020204030204" pitchFamily="34" charset="0"/>
                        </a:rPr>
                        <a:t>366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37D"/>
                    </a:solidFill>
                  </a:tcPr>
                </a:tc>
                <a:tc>
                  <a:txBody>
                    <a:bodyPr/>
                    <a:lstStyle/>
                    <a:p>
                      <a:pPr algn="ctr" fontAlgn="ctr"/>
                      <a:r>
                        <a:rPr lang="sk-SK" sz="700" b="0" i="0" u="none" strike="noStrike">
                          <a:effectLst/>
                          <a:latin typeface="Calibri" panose="020F0502020204030204" pitchFamily="34" charset="0"/>
                        </a:rPr>
                        <a:t>370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17C"/>
                    </a:solidFill>
                  </a:tcPr>
                </a:tc>
                <a:tc>
                  <a:txBody>
                    <a:bodyPr/>
                    <a:lstStyle/>
                    <a:p>
                      <a:pPr algn="ctr" fontAlgn="ctr"/>
                      <a:r>
                        <a:rPr lang="sk-SK" sz="700" b="0" i="0" u="none" strike="noStrike">
                          <a:effectLst/>
                          <a:latin typeface="Calibri" panose="020F0502020204030204" pitchFamily="34" charset="0"/>
                        </a:rPr>
                        <a:t>374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E7C"/>
                    </a:solidFill>
                  </a:tcPr>
                </a:tc>
                <a:tc>
                  <a:txBody>
                    <a:bodyPr/>
                    <a:lstStyle/>
                    <a:p>
                      <a:pPr algn="ctr" fontAlgn="ctr"/>
                      <a:r>
                        <a:rPr lang="sk-SK" sz="700" b="0" i="0" u="none" strike="noStrike">
                          <a:effectLst/>
                          <a:latin typeface="Calibri" panose="020F0502020204030204" pitchFamily="34" charset="0"/>
                        </a:rPr>
                        <a:t>379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B7B"/>
                    </a:solidFill>
                  </a:tcPr>
                </a:tc>
                <a:tc>
                  <a:txBody>
                    <a:bodyPr/>
                    <a:lstStyle/>
                    <a:p>
                      <a:pPr algn="ctr" fontAlgn="ctr"/>
                      <a:r>
                        <a:rPr lang="sk-SK" sz="700" b="0" i="0" u="none" strike="noStrike">
                          <a:effectLst/>
                          <a:latin typeface="Calibri" panose="020F0502020204030204" pitchFamily="34" charset="0"/>
                        </a:rPr>
                        <a:t>384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87B"/>
                    </a:solidFill>
                  </a:tcPr>
                </a:tc>
                <a:tc>
                  <a:txBody>
                    <a:bodyPr/>
                    <a:lstStyle/>
                    <a:p>
                      <a:pPr algn="ctr" fontAlgn="ctr"/>
                      <a:r>
                        <a:rPr lang="sk-SK" sz="700" b="0" i="0" u="none" strike="noStrike">
                          <a:effectLst/>
                          <a:latin typeface="Calibri" panose="020F0502020204030204" pitchFamily="34" charset="0"/>
                        </a:rPr>
                        <a:t>389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47A"/>
                    </a:solidFill>
                  </a:tcPr>
                </a:tc>
                <a:tc>
                  <a:txBody>
                    <a:bodyPr/>
                    <a:lstStyle/>
                    <a:p>
                      <a:pPr algn="ctr" fontAlgn="ctr"/>
                      <a:r>
                        <a:rPr lang="sk-SK" sz="700" b="0" i="0" u="none" strike="noStrike">
                          <a:effectLst/>
                          <a:latin typeface="Calibri" panose="020F0502020204030204" pitchFamily="34" charset="0"/>
                        </a:rPr>
                        <a:t>395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079"/>
                    </a:solidFill>
                  </a:tcPr>
                </a:tc>
                <a:tc>
                  <a:txBody>
                    <a:bodyPr/>
                    <a:lstStyle/>
                    <a:p>
                      <a:pPr algn="ctr" fontAlgn="ctr"/>
                      <a:r>
                        <a:rPr lang="sk-SK" sz="700" b="0" i="0" u="none" strike="noStrike">
                          <a:effectLst/>
                          <a:latin typeface="Calibri" panose="020F0502020204030204" pitchFamily="34" charset="0"/>
                        </a:rPr>
                        <a:t>402</a:t>
                      </a:r>
                    </a:p>
                  </a:txBody>
                  <a:tcPr marL="5265" marR="5265" marT="526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CAC78"/>
                    </a:solidFill>
                  </a:tcPr>
                </a:tc>
                <a:tc>
                  <a:txBody>
                    <a:bodyPr/>
                    <a:lstStyle/>
                    <a:p>
                      <a:pPr algn="ctr" fontAlgn="ctr"/>
                      <a:r>
                        <a:rPr lang="sk-SK" sz="700" b="0" i="0" u="none" strike="noStrike">
                          <a:effectLst/>
                          <a:latin typeface="Calibri" panose="020F0502020204030204" pitchFamily="34" charset="0"/>
                        </a:rPr>
                        <a:t>410</a:t>
                      </a:r>
                    </a:p>
                  </a:txBody>
                  <a:tcPr marL="5265" marR="5265" marT="5265" marB="0" anchor="ctr">
                    <a:lnL>
                      <a:noFill/>
                    </a:lnL>
                    <a:lnR>
                      <a:noFill/>
                    </a:lnR>
                    <a:lnT>
                      <a:noFill/>
                    </a:lnT>
                    <a:lnB>
                      <a:noFill/>
                    </a:lnB>
                    <a:solidFill>
                      <a:srgbClr val="FCA777"/>
                    </a:solidFill>
                  </a:tcPr>
                </a:tc>
                <a:tc>
                  <a:txBody>
                    <a:bodyPr/>
                    <a:lstStyle/>
                    <a:p>
                      <a:pPr algn="ctr" fontAlgn="ctr"/>
                      <a:r>
                        <a:rPr lang="sk-SK" sz="700" b="0" i="0" u="none" strike="noStrike">
                          <a:effectLst/>
                          <a:latin typeface="Calibri" panose="020F0502020204030204" pitchFamily="34" charset="0"/>
                        </a:rPr>
                        <a:t>418</a:t>
                      </a:r>
                    </a:p>
                  </a:txBody>
                  <a:tcPr marL="5265" marR="5265" marT="5265" marB="0" anchor="ctr">
                    <a:lnL>
                      <a:noFill/>
                    </a:lnL>
                    <a:lnR>
                      <a:noFill/>
                    </a:lnR>
                    <a:lnT>
                      <a:noFill/>
                    </a:lnT>
                    <a:lnB>
                      <a:noFill/>
                    </a:lnB>
                    <a:solidFill>
                      <a:srgbClr val="FCA276"/>
                    </a:solidFill>
                  </a:tcPr>
                </a:tc>
                <a:tc>
                  <a:txBody>
                    <a:bodyPr/>
                    <a:lstStyle/>
                    <a:p>
                      <a:pPr algn="ctr" fontAlgn="ctr"/>
                      <a:r>
                        <a:rPr lang="sk-SK" sz="700" b="0" i="0" u="none" strike="noStrike">
                          <a:effectLst/>
                          <a:latin typeface="Calibri" panose="020F0502020204030204" pitchFamily="34" charset="0"/>
                        </a:rPr>
                        <a:t>426</a:t>
                      </a:r>
                    </a:p>
                  </a:txBody>
                  <a:tcPr marL="5265" marR="5265" marT="5265" marB="0" anchor="ctr">
                    <a:lnL>
                      <a:noFill/>
                    </a:lnL>
                    <a:lnR>
                      <a:noFill/>
                    </a:lnR>
                    <a:lnT>
                      <a:noFill/>
                    </a:lnT>
                    <a:lnB>
                      <a:noFill/>
                    </a:lnB>
                    <a:solidFill>
                      <a:srgbClr val="FB9D75"/>
                    </a:solidFill>
                  </a:tcPr>
                </a:tc>
                <a:tc>
                  <a:txBody>
                    <a:bodyPr/>
                    <a:lstStyle/>
                    <a:p>
                      <a:pPr algn="ctr" fontAlgn="ctr"/>
                      <a:r>
                        <a:rPr lang="sk-SK" sz="700" b="0" i="0" u="none" strike="noStrike">
                          <a:effectLst/>
                          <a:latin typeface="Calibri" panose="020F0502020204030204" pitchFamily="34" charset="0"/>
                        </a:rPr>
                        <a:t>434</a:t>
                      </a:r>
                    </a:p>
                  </a:txBody>
                  <a:tcPr marL="5265" marR="5265" marT="5265" marB="0" anchor="ctr">
                    <a:lnL>
                      <a:noFill/>
                    </a:lnL>
                    <a:lnR>
                      <a:noFill/>
                    </a:lnR>
                    <a:lnT>
                      <a:noFill/>
                    </a:lnT>
                    <a:lnB>
                      <a:noFill/>
                    </a:lnB>
                    <a:solidFill>
                      <a:srgbClr val="FB9774"/>
                    </a:solidFill>
                  </a:tcPr>
                </a:tc>
                <a:tc>
                  <a:txBody>
                    <a:bodyPr/>
                    <a:lstStyle/>
                    <a:p>
                      <a:pPr algn="ctr" fontAlgn="ctr"/>
                      <a:r>
                        <a:rPr lang="sk-SK" sz="700" b="0" i="0" u="none" strike="noStrike">
                          <a:effectLst/>
                          <a:latin typeface="Calibri" panose="020F0502020204030204" pitchFamily="34" charset="0"/>
                        </a:rPr>
                        <a:t>443</a:t>
                      </a:r>
                    </a:p>
                  </a:txBody>
                  <a:tcPr marL="5265" marR="5265" marT="5265" marB="0" anchor="ctr">
                    <a:lnL>
                      <a:noFill/>
                    </a:lnL>
                    <a:lnR>
                      <a:noFill/>
                    </a:lnR>
                    <a:lnT>
                      <a:noFill/>
                    </a:lnT>
                    <a:lnB>
                      <a:noFill/>
                    </a:lnB>
                    <a:solidFill>
                      <a:srgbClr val="FB9273"/>
                    </a:solidFill>
                  </a:tcPr>
                </a:tc>
                <a:tc>
                  <a:txBody>
                    <a:bodyPr/>
                    <a:lstStyle/>
                    <a:p>
                      <a:pPr algn="ctr" fontAlgn="ctr"/>
                      <a:r>
                        <a:rPr lang="sk-SK" sz="700" b="0" i="0" u="none" strike="noStrike">
                          <a:effectLst/>
                          <a:latin typeface="Calibri" panose="020F0502020204030204" pitchFamily="34" charset="0"/>
                        </a:rPr>
                        <a:t>452</a:t>
                      </a:r>
                    </a:p>
                  </a:txBody>
                  <a:tcPr marL="5265" marR="5265" marT="5265" marB="0" anchor="ctr">
                    <a:lnL>
                      <a:noFill/>
                    </a:lnL>
                    <a:lnR>
                      <a:noFill/>
                    </a:lnR>
                    <a:lnT>
                      <a:noFill/>
                    </a:lnT>
                    <a:lnB>
                      <a:noFill/>
                    </a:lnB>
                    <a:solidFill>
                      <a:srgbClr val="FA8C72"/>
                    </a:solidFill>
                  </a:tcPr>
                </a:tc>
                <a:tc>
                  <a:txBody>
                    <a:bodyPr/>
                    <a:lstStyle/>
                    <a:p>
                      <a:pPr algn="l" fontAlgn="b"/>
                      <a:r>
                        <a:rPr lang="sk-SK" sz="700" b="0" i="0" u="none" strike="noStrike">
                          <a:effectLst/>
                          <a:latin typeface="Calibri" panose="020F0502020204030204" pitchFamily="34" charset="0"/>
                        </a:rPr>
                        <a:t>12.17</a:t>
                      </a:r>
                    </a:p>
                  </a:txBody>
                  <a:tcPr marL="5265" marR="5265" marT="5265" marB="0" anchor="b">
                    <a:lnL>
                      <a:noFill/>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4057174854"/>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1</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C07B"/>
                    </a:solidFill>
                  </a:tcPr>
                </a:tc>
                <a:tc>
                  <a:txBody>
                    <a:bodyPr/>
                    <a:lstStyle/>
                    <a:p>
                      <a:pPr algn="ctr" fontAlgn="ctr"/>
                      <a:r>
                        <a:rPr lang="sk-SK" sz="700" b="0" i="0" u="none" strike="noStrike">
                          <a:effectLst/>
                          <a:latin typeface="Calibri" panose="020F0502020204030204" pitchFamily="34" charset="0"/>
                        </a:rPr>
                        <a:t>256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C27B"/>
                    </a:solidFill>
                  </a:tcPr>
                </a:tc>
                <a:tc>
                  <a:txBody>
                    <a:bodyPr/>
                    <a:lstStyle/>
                    <a:p>
                      <a:pPr algn="ctr" fontAlgn="ctr"/>
                      <a:r>
                        <a:rPr lang="sk-SK" sz="700" b="0" i="0" u="none" strike="noStrike">
                          <a:effectLst/>
                          <a:latin typeface="Calibri" panose="020F0502020204030204" pitchFamily="34" charset="0"/>
                        </a:rPr>
                        <a:t>259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C"/>
                    </a:solidFill>
                  </a:tcPr>
                </a:tc>
                <a:tc>
                  <a:txBody>
                    <a:bodyPr/>
                    <a:lstStyle/>
                    <a:p>
                      <a:pPr algn="ctr" fontAlgn="ctr"/>
                      <a:r>
                        <a:rPr lang="sk-SK" sz="700" b="0" i="0" u="none" strike="noStrike">
                          <a:effectLst/>
                          <a:latin typeface="Calibri" panose="020F0502020204030204" pitchFamily="34" charset="0"/>
                        </a:rPr>
                        <a:t>262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77C"/>
                    </a:solidFill>
                  </a:tcPr>
                </a:tc>
                <a:tc>
                  <a:txBody>
                    <a:bodyPr/>
                    <a:lstStyle/>
                    <a:p>
                      <a:pPr algn="ctr" fontAlgn="ctr"/>
                      <a:r>
                        <a:rPr lang="sk-SK" sz="700" b="0" i="0" u="none" strike="noStrike">
                          <a:effectLst/>
                          <a:latin typeface="Calibri" panose="020F0502020204030204" pitchFamily="34" charset="0"/>
                        </a:rPr>
                        <a:t>265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A7D"/>
                    </a:solidFill>
                  </a:tcPr>
                </a:tc>
                <a:tc>
                  <a:txBody>
                    <a:bodyPr/>
                    <a:lstStyle/>
                    <a:p>
                      <a:pPr algn="ctr" fontAlgn="ctr"/>
                      <a:r>
                        <a:rPr lang="sk-SK" sz="700" b="0" i="0" u="none" strike="noStrike">
                          <a:effectLst/>
                          <a:latin typeface="Calibri" panose="020F0502020204030204" pitchFamily="34" charset="0"/>
                        </a:rPr>
                        <a:t>268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C7D"/>
                    </a:solidFill>
                  </a:tcPr>
                </a:tc>
                <a:tc>
                  <a:txBody>
                    <a:bodyPr/>
                    <a:lstStyle/>
                    <a:p>
                      <a:pPr algn="ctr" fontAlgn="ctr"/>
                      <a:r>
                        <a:rPr lang="sk-SK" sz="700" b="0" i="0" u="none" strike="noStrike">
                          <a:effectLst/>
                          <a:latin typeface="Calibri" panose="020F0502020204030204" pitchFamily="34" charset="0"/>
                        </a:rPr>
                        <a:t>271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CF7E"/>
                    </a:solidFill>
                  </a:tcPr>
                </a:tc>
                <a:tc>
                  <a:txBody>
                    <a:bodyPr/>
                    <a:lstStyle/>
                    <a:p>
                      <a:pPr algn="ctr" fontAlgn="ctr"/>
                      <a:r>
                        <a:rPr lang="sk-SK" sz="700" b="0" i="0" u="none" strike="noStrike">
                          <a:effectLst/>
                          <a:latin typeface="Calibri" panose="020F0502020204030204" pitchFamily="34" charset="0"/>
                        </a:rPr>
                        <a:t>274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17E"/>
                    </a:solidFill>
                  </a:tcPr>
                </a:tc>
                <a:tc>
                  <a:txBody>
                    <a:bodyPr/>
                    <a:lstStyle/>
                    <a:p>
                      <a:pPr algn="ctr" fontAlgn="ctr"/>
                      <a:r>
                        <a:rPr lang="sk-SK" sz="700" b="0" i="0" u="none" strike="noStrike">
                          <a:effectLst/>
                          <a:latin typeface="Calibri" panose="020F0502020204030204" pitchFamily="34" charset="0"/>
                        </a:rPr>
                        <a:t>277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47F"/>
                    </a:solidFill>
                  </a:tcPr>
                </a:tc>
                <a:tc>
                  <a:txBody>
                    <a:bodyPr/>
                    <a:lstStyle/>
                    <a:p>
                      <a:pPr algn="ctr" fontAlgn="ctr"/>
                      <a:r>
                        <a:rPr lang="sk-SK" sz="700" b="0" i="0" u="none" strike="noStrike">
                          <a:effectLst/>
                          <a:latin typeface="Calibri" panose="020F0502020204030204" pitchFamily="34" charset="0"/>
                        </a:rPr>
                        <a:t>280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sk-SK" sz="700" b="0" i="0" u="none" strike="noStrike">
                          <a:effectLst/>
                          <a:latin typeface="Calibri" panose="020F0502020204030204" pitchFamily="34" charset="0"/>
                        </a:rPr>
                        <a:t>283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980"/>
                    </a:solidFill>
                  </a:tcPr>
                </a:tc>
                <a:tc>
                  <a:txBody>
                    <a:bodyPr/>
                    <a:lstStyle/>
                    <a:p>
                      <a:pPr algn="ctr" fontAlgn="ctr"/>
                      <a:r>
                        <a:rPr lang="sk-SK" sz="700" b="0" i="0" u="none" strike="noStrike">
                          <a:effectLst/>
                          <a:latin typeface="Calibri" panose="020F0502020204030204" pitchFamily="34" charset="0"/>
                        </a:rPr>
                        <a:t>287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C81"/>
                    </a:solidFill>
                  </a:tcPr>
                </a:tc>
                <a:tc>
                  <a:txBody>
                    <a:bodyPr/>
                    <a:lstStyle/>
                    <a:p>
                      <a:pPr algn="ctr" fontAlgn="ctr"/>
                      <a:r>
                        <a:rPr lang="sk-SK" sz="700" b="0" i="0" u="none" strike="noStrike">
                          <a:effectLst/>
                          <a:latin typeface="Calibri" panose="020F0502020204030204" pitchFamily="34" charset="0"/>
                        </a:rPr>
                        <a:t>290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1"/>
                    </a:solidFill>
                  </a:tcPr>
                </a:tc>
                <a:tc>
                  <a:txBody>
                    <a:bodyPr/>
                    <a:lstStyle/>
                    <a:p>
                      <a:pPr algn="ctr" fontAlgn="ctr"/>
                      <a:r>
                        <a:rPr lang="sk-SK" sz="700" b="0" i="0" u="none" strike="noStrike">
                          <a:effectLst/>
                          <a:latin typeface="Calibri" panose="020F0502020204030204" pitchFamily="34" charset="0"/>
                        </a:rPr>
                        <a:t>293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182"/>
                    </a:solidFill>
                  </a:tcPr>
                </a:tc>
                <a:tc>
                  <a:txBody>
                    <a:bodyPr/>
                    <a:lstStyle/>
                    <a:p>
                      <a:pPr algn="ctr" fontAlgn="ctr"/>
                      <a:r>
                        <a:rPr lang="sk-SK" sz="700" b="0" i="0" u="none" strike="noStrike">
                          <a:effectLst/>
                          <a:latin typeface="Calibri" panose="020F0502020204030204" pitchFamily="34" charset="0"/>
                        </a:rPr>
                        <a:t>296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482"/>
                    </a:solidFill>
                  </a:tcPr>
                </a:tc>
                <a:tc>
                  <a:txBody>
                    <a:bodyPr/>
                    <a:lstStyle/>
                    <a:p>
                      <a:pPr algn="ctr" fontAlgn="ctr"/>
                      <a:r>
                        <a:rPr lang="sk-SK" sz="700" b="0" i="0" u="none" strike="noStrike">
                          <a:effectLst/>
                          <a:latin typeface="Calibri" panose="020F0502020204030204" pitchFamily="34" charset="0"/>
                        </a:rPr>
                        <a:t>299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tc>
                  <a:txBody>
                    <a:bodyPr/>
                    <a:lstStyle/>
                    <a:p>
                      <a:pPr algn="ctr" fontAlgn="ctr"/>
                      <a:r>
                        <a:rPr lang="sk-SK" sz="700" b="0" i="0" u="none" strike="noStrike">
                          <a:effectLst/>
                          <a:latin typeface="Calibri" panose="020F0502020204030204" pitchFamily="34" charset="0"/>
                        </a:rPr>
                        <a:t>302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sk-SK" sz="700" b="0" i="0" u="none" strike="noStrike">
                          <a:effectLst/>
                          <a:latin typeface="Calibri" panose="020F0502020204030204" pitchFamily="34" charset="0"/>
                        </a:rPr>
                        <a:t>305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700" b="0" i="0" u="none" strike="noStrike">
                          <a:effectLst/>
                          <a:latin typeface="Calibri" panose="020F0502020204030204" pitchFamily="34" charset="0"/>
                        </a:rPr>
                        <a:t>308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700" b="0" i="0" u="none" strike="noStrike">
                          <a:effectLst/>
                          <a:latin typeface="Calibri" panose="020F0502020204030204" pitchFamily="34" charset="0"/>
                        </a:rPr>
                        <a:t>312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700" b="0" i="0" u="none" strike="noStrike">
                          <a:effectLst/>
                          <a:latin typeface="Calibri" panose="020F0502020204030204" pitchFamily="34" charset="0"/>
                        </a:rPr>
                        <a:t>315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700" b="0" i="0" u="none" strike="noStrike">
                          <a:effectLst/>
                          <a:latin typeface="Calibri" panose="020F0502020204030204" pitchFamily="34" charset="0"/>
                        </a:rPr>
                        <a:t>318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700" b="0" i="0" u="none" strike="noStrike">
                          <a:effectLst/>
                          <a:latin typeface="Calibri" panose="020F0502020204030204" pitchFamily="34" charset="0"/>
                        </a:rPr>
                        <a:t>321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700" b="0" i="0" u="none" strike="noStrike">
                          <a:effectLst/>
                          <a:latin typeface="Calibri" panose="020F0502020204030204" pitchFamily="34" charset="0"/>
                        </a:rPr>
                        <a:t>324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sk-SK" sz="700" b="0" i="0" u="none" strike="noStrike">
                          <a:effectLst/>
                          <a:latin typeface="Calibri" panose="020F0502020204030204" pitchFamily="34" charset="0"/>
                        </a:rPr>
                        <a:t>327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2"/>
                    </a:solidFill>
                  </a:tcPr>
                </a:tc>
                <a:tc>
                  <a:txBody>
                    <a:bodyPr/>
                    <a:lstStyle/>
                    <a:p>
                      <a:pPr algn="ctr" fontAlgn="ctr"/>
                      <a:r>
                        <a:rPr lang="sk-SK" sz="700" b="0" i="0" u="none" strike="noStrike">
                          <a:effectLst/>
                          <a:latin typeface="Calibri" panose="020F0502020204030204" pitchFamily="34" charset="0"/>
                        </a:rPr>
                        <a:t>330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sk-SK" sz="700" b="0" i="0" u="none" strike="noStrike">
                          <a:effectLst/>
                          <a:latin typeface="Calibri" panose="020F0502020204030204" pitchFamily="34" charset="0"/>
                        </a:rPr>
                        <a:t>334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sk-SK" sz="700" b="0" i="0" u="none" strike="noStrike">
                          <a:effectLst/>
                          <a:latin typeface="Calibri" panose="020F0502020204030204" pitchFamily="34" charset="0"/>
                        </a:rPr>
                        <a:t>337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ctr"/>
                      <a:r>
                        <a:rPr lang="sk-SK" sz="700" b="0" i="0" u="none" strike="noStrike">
                          <a:effectLst/>
                          <a:latin typeface="Calibri" panose="020F0502020204030204" pitchFamily="34" charset="0"/>
                        </a:rPr>
                        <a:t>341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sk-SK" sz="700" b="0" i="0" u="none" strike="noStrike">
                          <a:effectLst/>
                          <a:latin typeface="Calibri" panose="020F0502020204030204" pitchFamily="34" charset="0"/>
                        </a:rPr>
                        <a:t>345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ctr"/>
                      <a:r>
                        <a:rPr lang="sk-SK" sz="700" b="0" i="0" u="none" strike="noStrike">
                          <a:effectLst/>
                          <a:latin typeface="Calibri" panose="020F0502020204030204" pitchFamily="34" charset="0"/>
                        </a:rPr>
                        <a:t>348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ctr"/>
                      <a:r>
                        <a:rPr lang="sk-SK" sz="700" b="0" i="0" u="none" strike="noStrike">
                          <a:effectLst/>
                          <a:latin typeface="Calibri" panose="020F0502020204030204" pitchFamily="34" charset="0"/>
                        </a:rPr>
                        <a:t>352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E"/>
                    </a:solidFill>
                  </a:tcPr>
                </a:tc>
                <a:tc>
                  <a:txBody>
                    <a:bodyPr/>
                    <a:lstStyle/>
                    <a:p>
                      <a:pPr algn="ctr" fontAlgn="ctr"/>
                      <a:r>
                        <a:rPr lang="sk-SK" sz="700" b="0" i="0" u="none" strike="noStrike">
                          <a:effectLst/>
                          <a:latin typeface="Calibri" panose="020F0502020204030204" pitchFamily="34" charset="0"/>
                        </a:rPr>
                        <a:t>356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A7E"/>
                    </a:solidFill>
                  </a:tcPr>
                </a:tc>
                <a:tc>
                  <a:txBody>
                    <a:bodyPr/>
                    <a:lstStyle/>
                    <a:p>
                      <a:pPr algn="ctr" fontAlgn="ctr"/>
                      <a:r>
                        <a:rPr lang="sk-SK" sz="700" b="0" i="0" u="none" strike="noStrike">
                          <a:effectLst/>
                          <a:latin typeface="Calibri" panose="020F0502020204030204" pitchFamily="34" charset="0"/>
                        </a:rPr>
                        <a:t>360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77D"/>
                    </a:solidFill>
                  </a:tcPr>
                </a:tc>
                <a:tc>
                  <a:txBody>
                    <a:bodyPr/>
                    <a:lstStyle/>
                    <a:p>
                      <a:pPr algn="ctr" fontAlgn="ctr"/>
                      <a:r>
                        <a:rPr lang="sk-SK" sz="700" b="0" i="0" u="none" strike="noStrike">
                          <a:effectLst/>
                          <a:latin typeface="Calibri" panose="020F0502020204030204" pitchFamily="34" charset="0"/>
                        </a:rPr>
                        <a:t>364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sk-SK" sz="700" b="0" i="0" u="none" strike="noStrike">
                          <a:effectLst/>
                          <a:latin typeface="Calibri" panose="020F0502020204030204" pitchFamily="34" charset="0"/>
                        </a:rPr>
                        <a:t>369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17C"/>
                    </a:solidFill>
                  </a:tcPr>
                </a:tc>
                <a:tc>
                  <a:txBody>
                    <a:bodyPr/>
                    <a:lstStyle/>
                    <a:p>
                      <a:pPr algn="ctr" fontAlgn="ctr"/>
                      <a:r>
                        <a:rPr lang="sk-SK" sz="700" b="0" i="0" u="none" strike="noStrike">
                          <a:effectLst/>
                          <a:latin typeface="Calibri" panose="020F0502020204030204" pitchFamily="34" charset="0"/>
                        </a:rPr>
                        <a:t>373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F7C"/>
                    </a:solidFill>
                  </a:tcPr>
                </a:tc>
                <a:tc>
                  <a:txBody>
                    <a:bodyPr/>
                    <a:lstStyle/>
                    <a:p>
                      <a:pPr algn="ctr" fontAlgn="ctr"/>
                      <a:r>
                        <a:rPr lang="sk-SK" sz="700" b="0" i="0" u="none" strike="noStrike">
                          <a:effectLst/>
                          <a:latin typeface="Calibri" panose="020F0502020204030204" pitchFamily="34" charset="0"/>
                        </a:rPr>
                        <a:t>378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C7B"/>
                    </a:solidFill>
                  </a:tcPr>
                </a:tc>
                <a:tc>
                  <a:txBody>
                    <a:bodyPr/>
                    <a:lstStyle/>
                    <a:p>
                      <a:pPr algn="ctr" fontAlgn="ctr"/>
                      <a:r>
                        <a:rPr lang="sk-SK" sz="700" b="0" i="0" u="none" strike="noStrike">
                          <a:effectLst/>
                          <a:latin typeface="Calibri" panose="020F0502020204030204" pitchFamily="34" charset="0"/>
                        </a:rPr>
                        <a:t>383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87B"/>
                    </a:solidFill>
                  </a:tcPr>
                </a:tc>
                <a:tc>
                  <a:txBody>
                    <a:bodyPr/>
                    <a:lstStyle/>
                    <a:p>
                      <a:pPr algn="ctr" fontAlgn="ctr"/>
                      <a:r>
                        <a:rPr lang="sk-SK" sz="700" b="0" i="0" u="none" strike="noStrike">
                          <a:effectLst/>
                          <a:latin typeface="Calibri" panose="020F0502020204030204" pitchFamily="34" charset="0"/>
                        </a:rPr>
                        <a:t>389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47A"/>
                    </a:solidFill>
                  </a:tcPr>
                </a:tc>
                <a:tc>
                  <a:txBody>
                    <a:bodyPr/>
                    <a:lstStyle/>
                    <a:p>
                      <a:pPr algn="ctr" fontAlgn="ctr"/>
                      <a:r>
                        <a:rPr lang="sk-SK" sz="700" b="0" i="0" u="none" strike="noStrike">
                          <a:effectLst/>
                          <a:latin typeface="Calibri" panose="020F0502020204030204" pitchFamily="34" charset="0"/>
                        </a:rPr>
                        <a:t>395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179"/>
                    </a:solidFill>
                  </a:tcPr>
                </a:tc>
                <a:tc>
                  <a:txBody>
                    <a:bodyPr/>
                    <a:lstStyle/>
                    <a:p>
                      <a:pPr algn="ctr" fontAlgn="ctr"/>
                      <a:r>
                        <a:rPr lang="sk-SK" sz="700" b="0" i="0" u="none" strike="noStrike">
                          <a:effectLst/>
                          <a:latin typeface="Calibri" panose="020F0502020204030204" pitchFamily="34" charset="0"/>
                        </a:rPr>
                        <a:t>401</a:t>
                      </a:r>
                    </a:p>
                  </a:txBody>
                  <a:tcPr marL="5265" marR="5265" marT="526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CAD78"/>
                    </a:solidFill>
                  </a:tcPr>
                </a:tc>
                <a:tc>
                  <a:txBody>
                    <a:bodyPr/>
                    <a:lstStyle/>
                    <a:p>
                      <a:pPr algn="ctr" fontAlgn="ctr"/>
                      <a:r>
                        <a:rPr lang="sk-SK" sz="700" b="0" i="0" u="none" strike="noStrike">
                          <a:effectLst/>
                          <a:latin typeface="Calibri" panose="020F0502020204030204" pitchFamily="34" charset="0"/>
                        </a:rPr>
                        <a:t>407</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CA978"/>
                    </a:solidFill>
                  </a:tcPr>
                </a:tc>
                <a:tc>
                  <a:txBody>
                    <a:bodyPr/>
                    <a:lstStyle/>
                    <a:p>
                      <a:pPr algn="ctr" fontAlgn="ctr"/>
                      <a:r>
                        <a:rPr lang="sk-SK" sz="700" b="0" i="0" u="none" strike="noStrike">
                          <a:effectLst/>
                          <a:latin typeface="Calibri" panose="020F0502020204030204" pitchFamily="34" charset="0"/>
                        </a:rPr>
                        <a:t>414</a:t>
                      </a:r>
                    </a:p>
                  </a:txBody>
                  <a:tcPr marL="5265" marR="5265" marT="5265" marB="0" anchor="ctr">
                    <a:lnL>
                      <a:noFill/>
                    </a:lnL>
                    <a:lnR>
                      <a:noFill/>
                    </a:lnR>
                    <a:lnT>
                      <a:noFill/>
                    </a:lnT>
                    <a:lnB>
                      <a:noFill/>
                    </a:lnB>
                    <a:solidFill>
                      <a:srgbClr val="FCA477"/>
                    </a:solidFill>
                  </a:tcPr>
                </a:tc>
                <a:tc>
                  <a:txBody>
                    <a:bodyPr/>
                    <a:lstStyle/>
                    <a:p>
                      <a:pPr algn="ctr" fontAlgn="ctr"/>
                      <a:r>
                        <a:rPr lang="sk-SK" sz="700" b="0" i="0" u="none" strike="noStrike">
                          <a:effectLst/>
                          <a:latin typeface="Calibri" panose="020F0502020204030204" pitchFamily="34" charset="0"/>
                        </a:rPr>
                        <a:t>422</a:t>
                      </a:r>
                    </a:p>
                  </a:txBody>
                  <a:tcPr marL="5265" marR="5265" marT="5265" marB="0" anchor="ctr">
                    <a:lnL>
                      <a:noFill/>
                    </a:lnL>
                    <a:lnR>
                      <a:noFill/>
                    </a:lnR>
                    <a:lnT>
                      <a:noFill/>
                    </a:lnT>
                    <a:lnB>
                      <a:noFill/>
                    </a:lnB>
                    <a:solidFill>
                      <a:srgbClr val="FB9F76"/>
                    </a:solidFill>
                  </a:tcPr>
                </a:tc>
                <a:tc>
                  <a:txBody>
                    <a:bodyPr/>
                    <a:lstStyle/>
                    <a:p>
                      <a:pPr algn="ctr" fontAlgn="ctr"/>
                      <a:r>
                        <a:rPr lang="sk-SK" sz="700" b="0" i="0" u="none" strike="noStrike">
                          <a:effectLst/>
                          <a:latin typeface="Calibri" panose="020F0502020204030204" pitchFamily="34" charset="0"/>
                        </a:rPr>
                        <a:t>429</a:t>
                      </a:r>
                    </a:p>
                  </a:txBody>
                  <a:tcPr marL="5265" marR="5265" marT="5265" marB="0" anchor="ctr">
                    <a:lnL>
                      <a:noFill/>
                    </a:lnL>
                    <a:lnR>
                      <a:noFill/>
                    </a:lnR>
                    <a:lnT>
                      <a:noFill/>
                    </a:lnT>
                    <a:lnB>
                      <a:noFill/>
                    </a:lnB>
                    <a:solidFill>
                      <a:srgbClr val="FB9A75"/>
                    </a:solidFill>
                  </a:tcPr>
                </a:tc>
                <a:tc>
                  <a:txBody>
                    <a:bodyPr/>
                    <a:lstStyle/>
                    <a:p>
                      <a:pPr algn="ctr" fontAlgn="ctr"/>
                      <a:r>
                        <a:rPr lang="sk-SK" sz="700" b="0" i="0" u="none" strike="noStrike">
                          <a:effectLst/>
                          <a:latin typeface="Calibri" panose="020F0502020204030204" pitchFamily="34" charset="0"/>
                        </a:rPr>
                        <a:t>437</a:t>
                      </a:r>
                    </a:p>
                  </a:txBody>
                  <a:tcPr marL="5265" marR="5265" marT="5265" marB="0" anchor="ctr">
                    <a:lnL>
                      <a:noFill/>
                    </a:lnL>
                    <a:lnR>
                      <a:noFill/>
                    </a:lnR>
                    <a:lnT>
                      <a:noFill/>
                    </a:lnT>
                    <a:lnB>
                      <a:noFill/>
                    </a:lnB>
                    <a:solidFill>
                      <a:srgbClr val="FB9574"/>
                    </a:solidFill>
                  </a:tcPr>
                </a:tc>
                <a:tc>
                  <a:txBody>
                    <a:bodyPr/>
                    <a:lstStyle/>
                    <a:p>
                      <a:pPr algn="ctr" fontAlgn="ctr"/>
                      <a:r>
                        <a:rPr lang="sk-SK" sz="700" b="0" i="0" u="none" strike="noStrike">
                          <a:effectLst/>
                          <a:latin typeface="Calibri" panose="020F0502020204030204" pitchFamily="34" charset="0"/>
                        </a:rPr>
                        <a:t>445</a:t>
                      </a:r>
                    </a:p>
                  </a:txBody>
                  <a:tcPr marL="5265" marR="5265" marT="5265" marB="0" anchor="ctr">
                    <a:lnL>
                      <a:noFill/>
                    </a:lnL>
                    <a:lnR>
                      <a:noFill/>
                    </a:lnR>
                    <a:lnT>
                      <a:noFill/>
                    </a:lnT>
                    <a:lnB>
                      <a:noFill/>
                    </a:lnB>
                    <a:solidFill>
                      <a:srgbClr val="FB9073"/>
                    </a:solidFill>
                  </a:tcPr>
                </a:tc>
                <a:tc>
                  <a:txBody>
                    <a:bodyPr/>
                    <a:lstStyle/>
                    <a:p>
                      <a:pPr algn="ctr" fontAlgn="ctr"/>
                      <a:r>
                        <a:rPr lang="sk-SK" sz="700" b="0" i="0" u="none" strike="noStrike">
                          <a:effectLst/>
                          <a:latin typeface="Calibri" panose="020F0502020204030204" pitchFamily="34" charset="0"/>
                        </a:rPr>
                        <a:t>454</a:t>
                      </a:r>
                    </a:p>
                  </a:txBody>
                  <a:tcPr marL="5265" marR="5265" marT="5265" marB="0" anchor="ctr">
                    <a:lnL>
                      <a:noFill/>
                    </a:lnL>
                    <a:lnR>
                      <a:noFill/>
                    </a:lnR>
                    <a:lnT>
                      <a:noFill/>
                    </a:lnT>
                    <a:lnB>
                      <a:noFill/>
                    </a:lnB>
                    <a:solidFill>
                      <a:srgbClr val="FA8A72"/>
                    </a:solidFill>
                  </a:tcPr>
                </a:tc>
                <a:tc>
                  <a:txBody>
                    <a:bodyPr/>
                    <a:lstStyle/>
                    <a:p>
                      <a:pPr algn="ctr" fontAlgn="ctr"/>
                      <a:r>
                        <a:rPr lang="sk-SK" sz="700" b="0" i="0" u="none" strike="noStrike">
                          <a:effectLst/>
                          <a:latin typeface="Calibri" panose="020F0502020204030204" pitchFamily="34" charset="0"/>
                        </a:rPr>
                        <a:t>463</a:t>
                      </a:r>
                    </a:p>
                  </a:txBody>
                  <a:tcPr marL="5265" marR="5265" marT="5265" marB="0" anchor="ctr">
                    <a:lnL>
                      <a:noFill/>
                    </a:lnL>
                    <a:lnR>
                      <a:noFill/>
                    </a:lnR>
                    <a:lnT>
                      <a:noFill/>
                    </a:lnT>
                    <a:lnB>
                      <a:noFill/>
                    </a:lnB>
                    <a:solidFill>
                      <a:srgbClr val="FA8571"/>
                    </a:solidFill>
                  </a:tcPr>
                </a:tc>
                <a:tc>
                  <a:txBody>
                    <a:bodyPr/>
                    <a:lstStyle/>
                    <a:p>
                      <a:pPr algn="l" fontAlgn="b"/>
                      <a:r>
                        <a:rPr lang="sk-SK" sz="700" b="0" i="0" u="none" strike="noStrike">
                          <a:effectLst/>
                          <a:latin typeface="Calibri" panose="020F0502020204030204" pitchFamily="34" charset="0"/>
                        </a:rPr>
                        <a:t>12.22</a:t>
                      </a:r>
                    </a:p>
                  </a:txBody>
                  <a:tcPr marL="5265" marR="5265" marT="5265" marB="0" anchor="b">
                    <a:lnL>
                      <a:noFill/>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2496742217"/>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1.05</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BF7B"/>
                    </a:solidFill>
                  </a:tcPr>
                </a:tc>
                <a:tc>
                  <a:txBody>
                    <a:bodyPr/>
                    <a:lstStyle/>
                    <a:p>
                      <a:pPr algn="ctr" fontAlgn="ctr"/>
                      <a:r>
                        <a:rPr lang="sk-SK" sz="700" b="0" i="0" u="none" strike="noStrike">
                          <a:effectLst/>
                          <a:latin typeface="Calibri" panose="020F0502020204030204" pitchFamily="34" charset="0"/>
                        </a:rPr>
                        <a:t>255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17B"/>
                    </a:solidFill>
                  </a:tcPr>
                </a:tc>
                <a:tc>
                  <a:txBody>
                    <a:bodyPr/>
                    <a:lstStyle/>
                    <a:p>
                      <a:pPr algn="ctr" fontAlgn="ctr"/>
                      <a:r>
                        <a:rPr lang="sk-SK" sz="700" b="0" i="0" u="none" strike="noStrike">
                          <a:effectLst/>
                          <a:latin typeface="Calibri" panose="020F0502020204030204" pitchFamily="34" charset="0"/>
                        </a:rPr>
                        <a:t>257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37C"/>
                    </a:solidFill>
                  </a:tcPr>
                </a:tc>
                <a:tc>
                  <a:txBody>
                    <a:bodyPr/>
                    <a:lstStyle/>
                    <a:p>
                      <a:pPr algn="ctr" fontAlgn="ctr"/>
                      <a:r>
                        <a:rPr lang="sk-SK" sz="700" b="0" i="0" u="none" strike="noStrike">
                          <a:effectLst/>
                          <a:latin typeface="Calibri" panose="020F0502020204030204" pitchFamily="34" charset="0"/>
                        </a:rPr>
                        <a:t>260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C"/>
                    </a:solidFill>
                  </a:tcPr>
                </a:tc>
                <a:tc>
                  <a:txBody>
                    <a:bodyPr/>
                    <a:lstStyle/>
                    <a:p>
                      <a:pPr algn="ctr" fontAlgn="ctr"/>
                      <a:r>
                        <a:rPr lang="sk-SK" sz="700" b="0" i="0" u="none" strike="noStrike">
                          <a:effectLst/>
                          <a:latin typeface="Calibri" panose="020F0502020204030204" pitchFamily="34" charset="0"/>
                        </a:rPr>
                        <a:t>263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C87D"/>
                    </a:solidFill>
                  </a:tcPr>
                </a:tc>
                <a:tc>
                  <a:txBody>
                    <a:bodyPr/>
                    <a:lstStyle/>
                    <a:p>
                      <a:pPr algn="ctr" fontAlgn="ctr"/>
                      <a:r>
                        <a:rPr lang="sk-SK" sz="700" b="0" i="0" u="none" strike="noStrike">
                          <a:effectLst/>
                          <a:latin typeface="Calibri" panose="020F0502020204030204" pitchFamily="34" charset="0"/>
                        </a:rPr>
                        <a:t>266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A7D"/>
                    </a:solidFill>
                  </a:tcPr>
                </a:tc>
                <a:tc>
                  <a:txBody>
                    <a:bodyPr/>
                    <a:lstStyle/>
                    <a:p>
                      <a:pPr algn="ctr" fontAlgn="ctr"/>
                      <a:r>
                        <a:rPr lang="sk-SK" sz="700" b="0" i="0" u="none" strike="noStrike">
                          <a:effectLst/>
                          <a:latin typeface="Calibri" panose="020F0502020204030204" pitchFamily="34" charset="0"/>
                        </a:rPr>
                        <a:t>269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D7E"/>
                    </a:solidFill>
                  </a:tcPr>
                </a:tc>
                <a:tc>
                  <a:txBody>
                    <a:bodyPr/>
                    <a:lstStyle/>
                    <a:p>
                      <a:pPr algn="ctr" fontAlgn="ctr"/>
                      <a:r>
                        <a:rPr lang="sk-SK" sz="700" b="0" i="0" u="none" strike="noStrike">
                          <a:effectLst/>
                          <a:latin typeface="Calibri" panose="020F0502020204030204" pitchFamily="34" charset="0"/>
                        </a:rPr>
                        <a:t>272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CF7E"/>
                    </a:solidFill>
                  </a:tcPr>
                </a:tc>
                <a:tc>
                  <a:txBody>
                    <a:bodyPr/>
                    <a:lstStyle/>
                    <a:p>
                      <a:pPr algn="ctr" fontAlgn="ctr"/>
                      <a:r>
                        <a:rPr lang="sk-SK" sz="700" b="0" i="0" u="none" strike="noStrike">
                          <a:effectLst/>
                          <a:latin typeface="Calibri" panose="020F0502020204030204" pitchFamily="34" charset="0"/>
                        </a:rPr>
                        <a:t>275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27F"/>
                    </a:solidFill>
                  </a:tcPr>
                </a:tc>
                <a:tc>
                  <a:txBody>
                    <a:bodyPr/>
                    <a:lstStyle/>
                    <a:p>
                      <a:pPr algn="ctr" fontAlgn="ctr"/>
                      <a:r>
                        <a:rPr lang="sk-SK" sz="700" b="0" i="0" u="none" strike="noStrike">
                          <a:effectLst/>
                          <a:latin typeface="Calibri" panose="020F0502020204030204" pitchFamily="34" charset="0"/>
                        </a:rPr>
                        <a:t>278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c>
                  <a:txBody>
                    <a:bodyPr/>
                    <a:lstStyle/>
                    <a:p>
                      <a:pPr algn="ctr" fontAlgn="ctr"/>
                      <a:r>
                        <a:rPr lang="sk-SK" sz="700" b="0" i="0" u="none" strike="noStrike">
                          <a:effectLst/>
                          <a:latin typeface="Calibri" panose="020F0502020204030204" pitchFamily="34" charset="0"/>
                        </a:rPr>
                        <a:t>281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780"/>
                    </a:solidFill>
                  </a:tcPr>
                </a:tc>
                <a:tc>
                  <a:txBody>
                    <a:bodyPr/>
                    <a:lstStyle/>
                    <a:p>
                      <a:pPr algn="ctr" fontAlgn="ctr"/>
                      <a:r>
                        <a:rPr lang="sk-SK" sz="700" b="0" i="0" u="none" strike="noStrike">
                          <a:effectLst/>
                          <a:latin typeface="Calibri" panose="020F0502020204030204" pitchFamily="34" charset="0"/>
                        </a:rPr>
                        <a:t>284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A80"/>
                    </a:solidFill>
                  </a:tcPr>
                </a:tc>
                <a:tc>
                  <a:txBody>
                    <a:bodyPr/>
                    <a:lstStyle/>
                    <a:p>
                      <a:pPr algn="ctr" fontAlgn="ctr"/>
                      <a:r>
                        <a:rPr lang="sk-SK" sz="700" b="0" i="0" u="none" strike="noStrike">
                          <a:effectLst/>
                          <a:latin typeface="Calibri" panose="020F0502020204030204" pitchFamily="34" charset="0"/>
                        </a:rPr>
                        <a:t>287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c>
                  <a:txBody>
                    <a:bodyPr/>
                    <a:lstStyle/>
                    <a:p>
                      <a:pPr algn="ctr" fontAlgn="ctr"/>
                      <a:r>
                        <a:rPr lang="sk-SK" sz="700" b="0" i="0" u="none" strike="noStrike">
                          <a:effectLst/>
                          <a:latin typeface="Calibri" panose="020F0502020204030204" pitchFamily="34" charset="0"/>
                        </a:rPr>
                        <a:t>290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F81"/>
                    </a:solidFill>
                  </a:tcPr>
                </a:tc>
                <a:tc>
                  <a:txBody>
                    <a:bodyPr/>
                    <a:lstStyle/>
                    <a:p>
                      <a:pPr algn="ctr" fontAlgn="ctr"/>
                      <a:r>
                        <a:rPr lang="sk-SK" sz="700" b="0" i="0" u="none" strike="noStrike">
                          <a:effectLst/>
                          <a:latin typeface="Calibri" panose="020F0502020204030204" pitchFamily="34" charset="0"/>
                        </a:rPr>
                        <a:t>293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2"/>
                    </a:solidFill>
                  </a:tcPr>
                </a:tc>
                <a:tc>
                  <a:txBody>
                    <a:bodyPr/>
                    <a:lstStyle/>
                    <a:p>
                      <a:pPr algn="ctr" fontAlgn="ctr"/>
                      <a:r>
                        <a:rPr lang="sk-SK" sz="700" b="0" i="0" u="none" strike="noStrike">
                          <a:effectLst/>
                          <a:latin typeface="Calibri" panose="020F0502020204030204" pitchFamily="34" charset="0"/>
                        </a:rPr>
                        <a:t>296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482"/>
                    </a:solidFill>
                  </a:tcPr>
                </a:tc>
                <a:tc>
                  <a:txBody>
                    <a:bodyPr/>
                    <a:lstStyle/>
                    <a:p>
                      <a:pPr algn="ctr" fontAlgn="ctr"/>
                      <a:r>
                        <a:rPr lang="sk-SK" sz="700" b="0" i="0" u="none" strike="noStrike">
                          <a:effectLst/>
                          <a:latin typeface="Calibri" panose="020F0502020204030204" pitchFamily="34" charset="0"/>
                        </a:rPr>
                        <a:t>299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tc>
                  <a:txBody>
                    <a:bodyPr/>
                    <a:lstStyle/>
                    <a:p>
                      <a:pPr algn="ctr" fontAlgn="ctr"/>
                      <a:r>
                        <a:rPr lang="sk-SK" sz="700" b="0" i="0" u="none" strike="noStrike">
                          <a:effectLst/>
                          <a:latin typeface="Calibri" panose="020F0502020204030204" pitchFamily="34" charset="0"/>
                        </a:rPr>
                        <a:t>302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sk-SK" sz="700" b="0" i="0" u="none" strike="noStrike">
                          <a:effectLst/>
                          <a:latin typeface="Calibri" panose="020F0502020204030204" pitchFamily="34" charset="0"/>
                        </a:rPr>
                        <a:t>305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700" b="0" i="0" u="none" strike="noStrike">
                          <a:effectLst/>
                          <a:latin typeface="Calibri" panose="020F0502020204030204" pitchFamily="34" charset="0"/>
                        </a:rPr>
                        <a:t>308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700" b="0" i="0" u="none" strike="noStrike">
                          <a:effectLst/>
                          <a:latin typeface="Calibri" panose="020F0502020204030204" pitchFamily="34" charset="0"/>
                        </a:rPr>
                        <a:t>312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4"/>
                    </a:solidFill>
                  </a:tcPr>
                </a:tc>
                <a:tc>
                  <a:txBody>
                    <a:bodyPr/>
                    <a:lstStyle/>
                    <a:p>
                      <a:pPr algn="ctr" fontAlgn="ctr"/>
                      <a:r>
                        <a:rPr lang="sk-SK" sz="700" b="0" i="0" u="none" strike="noStrike">
                          <a:effectLst/>
                          <a:latin typeface="Calibri" panose="020F0502020204030204" pitchFamily="34" charset="0"/>
                        </a:rPr>
                        <a:t>315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700" b="0" i="0" u="none" strike="noStrike">
                          <a:effectLst/>
                          <a:latin typeface="Calibri" panose="020F0502020204030204" pitchFamily="34" charset="0"/>
                        </a:rPr>
                        <a:t>318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700" b="0" i="0" u="none" strike="noStrike">
                          <a:effectLst/>
                          <a:latin typeface="Calibri" panose="020F0502020204030204" pitchFamily="34" charset="0"/>
                        </a:rPr>
                        <a:t>321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700" b="0" i="0" u="none" strike="noStrike">
                          <a:effectLst/>
                          <a:latin typeface="Calibri" panose="020F0502020204030204" pitchFamily="34" charset="0"/>
                        </a:rPr>
                        <a:t>325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sk-SK" sz="700" b="0" i="0" u="none" strike="noStrike">
                          <a:effectLst/>
                          <a:latin typeface="Calibri" panose="020F0502020204030204" pitchFamily="34" charset="0"/>
                        </a:rPr>
                        <a:t>328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1"/>
                    </a:solidFill>
                  </a:tcPr>
                </a:tc>
                <a:tc>
                  <a:txBody>
                    <a:bodyPr/>
                    <a:lstStyle/>
                    <a:p>
                      <a:pPr algn="ctr" fontAlgn="ctr"/>
                      <a:r>
                        <a:rPr lang="sk-SK" sz="700" b="0" i="0" u="none" strike="noStrike">
                          <a:effectLst/>
                          <a:latin typeface="Calibri" panose="020F0502020204030204" pitchFamily="34" charset="0"/>
                        </a:rPr>
                        <a:t>332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81"/>
                    </a:solidFill>
                  </a:tcPr>
                </a:tc>
                <a:tc>
                  <a:txBody>
                    <a:bodyPr/>
                    <a:lstStyle/>
                    <a:p>
                      <a:pPr algn="ctr" fontAlgn="ctr"/>
                      <a:r>
                        <a:rPr lang="sk-SK" sz="700" b="0" i="0" u="none" strike="noStrike">
                          <a:effectLst/>
                          <a:latin typeface="Calibri" panose="020F0502020204030204" pitchFamily="34" charset="0"/>
                        </a:rPr>
                        <a:t>335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1"/>
                    </a:solidFill>
                  </a:tcPr>
                </a:tc>
                <a:tc>
                  <a:txBody>
                    <a:bodyPr/>
                    <a:lstStyle/>
                    <a:p>
                      <a:pPr algn="ctr" fontAlgn="ctr"/>
                      <a:r>
                        <a:rPr lang="sk-SK" sz="700" b="0" i="0" u="none" strike="noStrike">
                          <a:effectLst/>
                          <a:latin typeface="Calibri" panose="020F0502020204030204" pitchFamily="34" charset="0"/>
                        </a:rPr>
                        <a:t>339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ctr"/>
                      <a:r>
                        <a:rPr lang="sk-SK" sz="700" b="0" i="0" u="none" strike="noStrike">
                          <a:effectLst/>
                          <a:latin typeface="Calibri" panose="020F0502020204030204" pitchFamily="34" charset="0"/>
                        </a:rPr>
                        <a:t>343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ctr"/>
                      <a:r>
                        <a:rPr lang="sk-SK" sz="700" b="0" i="0" u="none" strike="noStrike">
                          <a:effectLst/>
                          <a:latin typeface="Calibri" panose="020F0502020204030204" pitchFamily="34" charset="0"/>
                        </a:rPr>
                        <a:t>347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ctr"/>
                      <a:r>
                        <a:rPr lang="sk-SK" sz="700" b="0" i="0" u="none" strike="noStrike">
                          <a:effectLst/>
                          <a:latin typeface="Calibri" panose="020F0502020204030204" pitchFamily="34" charset="0"/>
                        </a:rPr>
                        <a:t>351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sk-SK" sz="700" b="0" i="0" u="none" strike="noStrike">
                          <a:effectLst/>
                          <a:latin typeface="Calibri" panose="020F0502020204030204" pitchFamily="34" charset="0"/>
                        </a:rPr>
                        <a:t>355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A7E"/>
                    </a:solidFill>
                  </a:tcPr>
                </a:tc>
                <a:tc>
                  <a:txBody>
                    <a:bodyPr/>
                    <a:lstStyle/>
                    <a:p>
                      <a:pPr algn="ctr" fontAlgn="ctr"/>
                      <a:r>
                        <a:rPr lang="sk-SK" sz="700" b="0" i="0" u="none" strike="noStrike">
                          <a:effectLst/>
                          <a:latin typeface="Calibri" panose="020F0502020204030204" pitchFamily="34" charset="0"/>
                        </a:rPr>
                        <a:t>359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87E"/>
                    </a:solidFill>
                  </a:tcPr>
                </a:tc>
                <a:tc>
                  <a:txBody>
                    <a:bodyPr/>
                    <a:lstStyle/>
                    <a:p>
                      <a:pPr algn="ctr" fontAlgn="ctr"/>
                      <a:r>
                        <a:rPr lang="sk-SK" sz="700" b="0" i="0" u="none" strike="noStrike">
                          <a:effectLst/>
                          <a:latin typeface="Calibri" panose="020F0502020204030204" pitchFamily="34" charset="0"/>
                        </a:rPr>
                        <a:t>364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57D"/>
                    </a:solidFill>
                  </a:tcPr>
                </a:tc>
                <a:tc>
                  <a:txBody>
                    <a:bodyPr/>
                    <a:lstStyle/>
                    <a:p>
                      <a:pPr algn="ctr" fontAlgn="ctr"/>
                      <a:r>
                        <a:rPr lang="sk-SK" sz="700" b="0" i="0" u="none" strike="noStrike">
                          <a:effectLst/>
                          <a:latin typeface="Calibri" panose="020F0502020204030204" pitchFamily="34" charset="0"/>
                        </a:rPr>
                        <a:t>368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27C"/>
                    </a:solidFill>
                  </a:tcPr>
                </a:tc>
                <a:tc>
                  <a:txBody>
                    <a:bodyPr/>
                    <a:lstStyle/>
                    <a:p>
                      <a:pPr algn="ctr" fontAlgn="ctr"/>
                      <a:r>
                        <a:rPr lang="sk-SK" sz="700" b="0" i="0" u="none" strike="noStrike">
                          <a:effectLst/>
                          <a:latin typeface="Calibri" panose="020F0502020204030204" pitchFamily="34" charset="0"/>
                        </a:rPr>
                        <a:t>373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F7C"/>
                    </a:solidFill>
                  </a:tcPr>
                </a:tc>
                <a:tc>
                  <a:txBody>
                    <a:bodyPr/>
                    <a:lstStyle/>
                    <a:p>
                      <a:pPr algn="ctr" fontAlgn="ctr"/>
                      <a:r>
                        <a:rPr lang="sk-SK" sz="700" b="0" i="0" u="none" strike="noStrike">
                          <a:effectLst/>
                          <a:latin typeface="Calibri" panose="020F0502020204030204" pitchFamily="34" charset="0"/>
                        </a:rPr>
                        <a:t>378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B7B"/>
                    </a:solidFill>
                  </a:tcPr>
                </a:tc>
                <a:tc>
                  <a:txBody>
                    <a:bodyPr/>
                    <a:lstStyle/>
                    <a:p>
                      <a:pPr algn="ctr" fontAlgn="ctr"/>
                      <a:r>
                        <a:rPr lang="sk-SK" sz="700" b="0" i="0" u="none" strike="noStrike">
                          <a:effectLst/>
                          <a:latin typeface="Calibri" panose="020F0502020204030204" pitchFamily="34" charset="0"/>
                        </a:rPr>
                        <a:t>384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87B"/>
                    </a:solidFill>
                  </a:tcPr>
                </a:tc>
                <a:tc>
                  <a:txBody>
                    <a:bodyPr/>
                    <a:lstStyle/>
                    <a:p>
                      <a:pPr algn="ctr" fontAlgn="ctr"/>
                      <a:r>
                        <a:rPr lang="sk-SK" sz="700" b="0" i="0" u="none" strike="noStrike">
                          <a:effectLst/>
                          <a:latin typeface="Calibri" panose="020F0502020204030204" pitchFamily="34" charset="0"/>
                        </a:rPr>
                        <a:t>390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A"/>
                    </a:solidFill>
                  </a:tcPr>
                </a:tc>
                <a:tc>
                  <a:txBody>
                    <a:bodyPr/>
                    <a:lstStyle/>
                    <a:p>
                      <a:pPr algn="ctr" fontAlgn="ctr"/>
                      <a:r>
                        <a:rPr lang="sk-SK" sz="700" b="0" i="0" u="none" strike="noStrike">
                          <a:effectLst/>
                          <a:latin typeface="Calibri" panose="020F0502020204030204" pitchFamily="34" charset="0"/>
                        </a:rPr>
                        <a:t>397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ctr" fontAlgn="ctr"/>
                      <a:r>
                        <a:rPr lang="sk-SK" sz="700" b="0" i="0" u="none" strike="noStrike">
                          <a:effectLst/>
                          <a:latin typeface="Calibri" panose="020F0502020204030204" pitchFamily="34" charset="0"/>
                        </a:rPr>
                        <a:t>404</a:t>
                      </a:r>
                    </a:p>
                  </a:txBody>
                  <a:tcPr marL="5265" marR="5265" marT="5265" marB="0" anchor="ctr">
                    <a:lnL w="6350" cap="flat" cmpd="sng" algn="ctr">
                      <a:solidFill>
                        <a:srgbClr val="000000"/>
                      </a:solidFill>
                      <a:prstDash val="solid"/>
                      <a:round/>
                      <a:headEnd type="none" w="med" len="med"/>
                      <a:tailEnd type="none" w="med" len="med"/>
                    </a:lnL>
                    <a:lnR>
                      <a:noFill/>
                    </a:lnR>
                    <a:lnT>
                      <a:noFill/>
                    </a:lnT>
                    <a:lnB>
                      <a:noFill/>
                    </a:lnB>
                    <a:solidFill>
                      <a:srgbClr val="FCAB78"/>
                    </a:solidFill>
                  </a:tcPr>
                </a:tc>
                <a:tc>
                  <a:txBody>
                    <a:bodyPr/>
                    <a:lstStyle/>
                    <a:p>
                      <a:pPr algn="ctr" fontAlgn="ctr"/>
                      <a:r>
                        <a:rPr lang="sk-SK" sz="700" b="0" i="0" u="none" strike="noStrike">
                          <a:effectLst/>
                          <a:latin typeface="Calibri" panose="020F0502020204030204" pitchFamily="34" charset="0"/>
                        </a:rPr>
                        <a:t>412</a:t>
                      </a:r>
                    </a:p>
                  </a:txBody>
                  <a:tcPr marL="5265" marR="5265" marT="5265" marB="0" anchor="ctr">
                    <a:lnL>
                      <a:noFill/>
                    </a:lnL>
                    <a:lnR>
                      <a:noFill/>
                    </a:lnR>
                    <a:lnT>
                      <a:noFill/>
                    </a:lnT>
                    <a:lnB>
                      <a:noFill/>
                    </a:lnB>
                    <a:solidFill>
                      <a:srgbClr val="FCA677"/>
                    </a:solidFill>
                  </a:tcPr>
                </a:tc>
                <a:tc>
                  <a:txBody>
                    <a:bodyPr/>
                    <a:lstStyle/>
                    <a:p>
                      <a:pPr algn="ctr" fontAlgn="ctr"/>
                      <a:r>
                        <a:rPr lang="sk-SK" sz="700" b="0" i="0" u="none" strike="noStrike">
                          <a:effectLst/>
                          <a:latin typeface="Calibri" panose="020F0502020204030204" pitchFamily="34" charset="0"/>
                        </a:rPr>
                        <a:t>420</a:t>
                      </a:r>
                    </a:p>
                  </a:txBody>
                  <a:tcPr marL="5265" marR="5265" marT="5265" marB="0" anchor="ctr">
                    <a:lnL>
                      <a:noFill/>
                    </a:lnL>
                    <a:lnR>
                      <a:noFill/>
                    </a:lnR>
                    <a:lnT>
                      <a:noFill/>
                    </a:lnT>
                    <a:lnB>
                      <a:noFill/>
                    </a:lnB>
                    <a:solidFill>
                      <a:srgbClr val="FBA076"/>
                    </a:solidFill>
                  </a:tcPr>
                </a:tc>
                <a:tc>
                  <a:txBody>
                    <a:bodyPr/>
                    <a:lstStyle/>
                    <a:p>
                      <a:pPr algn="ctr" fontAlgn="ctr"/>
                      <a:r>
                        <a:rPr lang="sk-SK" sz="700" b="0" i="0" u="none" strike="noStrike">
                          <a:effectLst/>
                          <a:latin typeface="Calibri" panose="020F0502020204030204" pitchFamily="34" charset="0"/>
                        </a:rPr>
                        <a:t>428</a:t>
                      </a:r>
                    </a:p>
                  </a:txBody>
                  <a:tcPr marL="5265" marR="5265" marT="5265" marB="0" anchor="ctr">
                    <a:lnL>
                      <a:noFill/>
                    </a:lnL>
                    <a:lnR>
                      <a:noFill/>
                    </a:lnR>
                    <a:lnT>
                      <a:noFill/>
                    </a:lnT>
                    <a:lnB>
                      <a:noFill/>
                    </a:lnB>
                    <a:solidFill>
                      <a:srgbClr val="FB9B75"/>
                    </a:solidFill>
                  </a:tcPr>
                </a:tc>
                <a:tc>
                  <a:txBody>
                    <a:bodyPr/>
                    <a:lstStyle/>
                    <a:p>
                      <a:pPr algn="ctr" fontAlgn="ctr"/>
                      <a:r>
                        <a:rPr lang="sk-SK" sz="700" b="0" i="0" u="none" strike="noStrike">
                          <a:effectLst/>
                          <a:latin typeface="Calibri" panose="020F0502020204030204" pitchFamily="34" charset="0"/>
                        </a:rPr>
                        <a:t>436</a:t>
                      </a:r>
                    </a:p>
                  </a:txBody>
                  <a:tcPr marL="5265" marR="5265" marT="5265" marB="0" anchor="ctr">
                    <a:lnL>
                      <a:noFill/>
                    </a:lnL>
                    <a:lnR>
                      <a:noFill/>
                    </a:lnR>
                    <a:lnT>
                      <a:noFill/>
                    </a:lnT>
                    <a:lnB>
                      <a:noFill/>
                    </a:lnB>
                    <a:solidFill>
                      <a:srgbClr val="FB9674"/>
                    </a:solidFill>
                  </a:tcPr>
                </a:tc>
                <a:tc>
                  <a:txBody>
                    <a:bodyPr/>
                    <a:lstStyle/>
                    <a:p>
                      <a:pPr algn="ctr" fontAlgn="ctr"/>
                      <a:r>
                        <a:rPr lang="sk-SK" sz="700" b="0" i="0" u="none" strike="noStrike">
                          <a:effectLst/>
                          <a:latin typeface="Calibri" panose="020F0502020204030204" pitchFamily="34" charset="0"/>
                        </a:rPr>
                        <a:t>445</a:t>
                      </a:r>
                    </a:p>
                  </a:txBody>
                  <a:tcPr marL="5265" marR="5265" marT="5265" marB="0" anchor="ctr">
                    <a:lnL>
                      <a:noFill/>
                    </a:lnL>
                    <a:lnR>
                      <a:noFill/>
                    </a:lnR>
                    <a:lnT>
                      <a:noFill/>
                    </a:lnT>
                    <a:lnB>
                      <a:noFill/>
                    </a:lnB>
                    <a:solidFill>
                      <a:srgbClr val="FB9073"/>
                    </a:solidFill>
                  </a:tcPr>
                </a:tc>
                <a:tc>
                  <a:txBody>
                    <a:bodyPr/>
                    <a:lstStyle/>
                    <a:p>
                      <a:pPr algn="ctr" fontAlgn="ctr"/>
                      <a:r>
                        <a:rPr lang="sk-SK" sz="700" b="0" i="0" u="none" strike="noStrike">
                          <a:effectLst/>
                          <a:latin typeface="Calibri" panose="020F0502020204030204" pitchFamily="34" charset="0"/>
                        </a:rPr>
                        <a:t>454</a:t>
                      </a:r>
                    </a:p>
                  </a:txBody>
                  <a:tcPr marL="5265" marR="5265" marT="5265" marB="0" anchor="ctr">
                    <a:lnL>
                      <a:noFill/>
                    </a:lnL>
                    <a:lnR>
                      <a:noFill/>
                    </a:lnR>
                    <a:lnT>
                      <a:noFill/>
                    </a:lnT>
                    <a:lnB>
                      <a:noFill/>
                    </a:lnB>
                    <a:solidFill>
                      <a:srgbClr val="FA8A72"/>
                    </a:solidFill>
                  </a:tcPr>
                </a:tc>
                <a:tc>
                  <a:txBody>
                    <a:bodyPr/>
                    <a:lstStyle/>
                    <a:p>
                      <a:pPr algn="ctr" fontAlgn="ctr"/>
                      <a:r>
                        <a:rPr lang="sk-SK" sz="700" b="0" i="0" u="none" strike="noStrike">
                          <a:effectLst/>
                          <a:latin typeface="Calibri" panose="020F0502020204030204" pitchFamily="34" charset="0"/>
                        </a:rPr>
                        <a:t>464</a:t>
                      </a:r>
                    </a:p>
                  </a:txBody>
                  <a:tcPr marL="5265" marR="5265" marT="5265" marB="0" anchor="ctr">
                    <a:lnL>
                      <a:noFill/>
                    </a:lnL>
                    <a:lnR>
                      <a:noFill/>
                    </a:lnR>
                    <a:lnT>
                      <a:noFill/>
                    </a:lnT>
                    <a:lnB>
                      <a:noFill/>
                    </a:lnB>
                    <a:solidFill>
                      <a:srgbClr val="FA8471"/>
                    </a:solidFill>
                  </a:tcPr>
                </a:tc>
                <a:tc>
                  <a:txBody>
                    <a:bodyPr/>
                    <a:lstStyle/>
                    <a:p>
                      <a:pPr algn="ctr" fontAlgn="ctr"/>
                      <a:r>
                        <a:rPr lang="sk-SK" sz="700" b="0" i="0" u="none" strike="noStrike">
                          <a:effectLst/>
                          <a:latin typeface="Calibri" panose="020F0502020204030204" pitchFamily="34" charset="0"/>
                        </a:rPr>
                        <a:t>473</a:t>
                      </a:r>
                    </a:p>
                  </a:txBody>
                  <a:tcPr marL="5265" marR="5265" marT="5265" marB="0" anchor="ctr">
                    <a:lnL>
                      <a:noFill/>
                    </a:lnL>
                    <a:lnR>
                      <a:noFill/>
                    </a:lnR>
                    <a:lnT>
                      <a:noFill/>
                    </a:lnT>
                    <a:lnB>
                      <a:noFill/>
                    </a:lnB>
                    <a:solidFill>
                      <a:srgbClr val="FA7E6F"/>
                    </a:solidFill>
                  </a:tcPr>
                </a:tc>
                <a:tc>
                  <a:txBody>
                    <a:bodyPr/>
                    <a:lstStyle/>
                    <a:p>
                      <a:pPr algn="l" fontAlgn="b"/>
                      <a:r>
                        <a:rPr lang="sk-SK" sz="700" b="0" i="0" u="none" strike="noStrike">
                          <a:effectLst/>
                          <a:latin typeface="Calibri" panose="020F0502020204030204" pitchFamily="34" charset="0"/>
                        </a:rPr>
                        <a:t>12.27</a:t>
                      </a:r>
                    </a:p>
                  </a:txBody>
                  <a:tcPr marL="5265" marR="5265" marT="5265" marB="0" anchor="b">
                    <a:lnL>
                      <a:noFill/>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4291536890"/>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1.1</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F7B"/>
                    </a:solidFill>
                  </a:tcPr>
                </a:tc>
                <a:tc>
                  <a:txBody>
                    <a:bodyPr/>
                    <a:lstStyle/>
                    <a:p>
                      <a:pPr algn="ctr" fontAlgn="ctr"/>
                      <a:r>
                        <a:rPr lang="sk-SK" sz="700" b="0" i="0" u="none" strike="noStrike">
                          <a:effectLst/>
                          <a:latin typeface="Calibri" panose="020F0502020204030204" pitchFamily="34" charset="0"/>
                        </a:rPr>
                        <a:t>255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17B"/>
                    </a:solidFill>
                  </a:tcPr>
                </a:tc>
                <a:tc>
                  <a:txBody>
                    <a:bodyPr/>
                    <a:lstStyle/>
                    <a:p>
                      <a:pPr algn="ctr" fontAlgn="ctr"/>
                      <a:r>
                        <a:rPr lang="sk-SK" sz="700" b="0" i="0" u="none" strike="noStrike">
                          <a:effectLst/>
                          <a:latin typeface="Calibri" panose="020F0502020204030204" pitchFamily="34" charset="0"/>
                        </a:rPr>
                        <a:t>258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C47C"/>
                    </a:solidFill>
                  </a:tcPr>
                </a:tc>
                <a:tc>
                  <a:txBody>
                    <a:bodyPr/>
                    <a:lstStyle/>
                    <a:p>
                      <a:pPr algn="ctr" fontAlgn="ctr"/>
                      <a:r>
                        <a:rPr lang="sk-SK" sz="700" b="0" i="0" u="none" strike="noStrike">
                          <a:effectLst/>
                          <a:latin typeface="Calibri" panose="020F0502020204030204" pitchFamily="34" charset="0"/>
                        </a:rPr>
                        <a:t>261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ctr" fontAlgn="ctr"/>
                      <a:r>
                        <a:rPr lang="sk-SK" sz="700" b="0" i="0" u="none" strike="noStrike">
                          <a:effectLst/>
                          <a:latin typeface="Calibri" panose="020F0502020204030204" pitchFamily="34" charset="0"/>
                        </a:rPr>
                        <a:t>264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97D"/>
                    </a:solidFill>
                  </a:tcPr>
                </a:tc>
                <a:tc>
                  <a:txBody>
                    <a:bodyPr/>
                    <a:lstStyle/>
                    <a:p>
                      <a:pPr algn="ctr" fontAlgn="ctr"/>
                      <a:r>
                        <a:rPr lang="sk-SK" sz="700" b="0" i="0" u="none" strike="noStrike">
                          <a:effectLst/>
                          <a:latin typeface="Calibri" panose="020F0502020204030204" pitchFamily="34" charset="0"/>
                        </a:rPr>
                        <a:t>268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C7D"/>
                    </a:solidFill>
                  </a:tcPr>
                </a:tc>
                <a:tc>
                  <a:txBody>
                    <a:bodyPr/>
                    <a:lstStyle/>
                    <a:p>
                      <a:pPr algn="ctr" fontAlgn="ctr"/>
                      <a:r>
                        <a:rPr lang="sk-SK" sz="700" b="0" i="0" u="none" strike="noStrike">
                          <a:effectLst/>
                          <a:latin typeface="Calibri" panose="020F0502020204030204" pitchFamily="34" charset="0"/>
                        </a:rPr>
                        <a:t>271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CF7E"/>
                    </a:solidFill>
                  </a:tcPr>
                </a:tc>
                <a:tc>
                  <a:txBody>
                    <a:bodyPr/>
                    <a:lstStyle/>
                    <a:p>
                      <a:pPr algn="ctr" fontAlgn="ctr"/>
                      <a:r>
                        <a:rPr lang="sk-SK" sz="700" b="0" i="0" u="none" strike="noStrike">
                          <a:effectLst/>
                          <a:latin typeface="Calibri" panose="020F0502020204030204" pitchFamily="34" charset="0"/>
                        </a:rPr>
                        <a:t>275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ctr" fontAlgn="ctr"/>
                      <a:r>
                        <a:rPr lang="sk-SK" sz="700" b="0" i="0" u="none" strike="noStrike">
                          <a:effectLst/>
                          <a:latin typeface="Calibri" panose="020F0502020204030204" pitchFamily="34" charset="0"/>
                        </a:rPr>
                        <a:t>278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c>
                  <a:txBody>
                    <a:bodyPr/>
                    <a:lstStyle/>
                    <a:p>
                      <a:pPr algn="ctr" fontAlgn="ctr"/>
                      <a:r>
                        <a:rPr lang="sk-SK" sz="700" b="0" i="0" u="none" strike="noStrike">
                          <a:effectLst/>
                          <a:latin typeface="Calibri" panose="020F0502020204030204" pitchFamily="34" charset="0"/>
                        </a:rPr>
                        <a:t>282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880"/>
                    </a:solidFill>
                  </a:tcPr>
                </a:tc>
                <a:tc>
                  <a:txBody>
                    <a:bodyPr/>
                    <a:lstStyle/>
                    <a:p>
                      <a:pPr algn="ctr" fontAlgn="ctr"/>
                      <a:r>
                        <a:rPr lang="sk-SK" sz="700" b="0" i="0" u="none" strike="noStrike">
                          <a:effectLst/>
                          <a:latin typeface="Calibri" panose="020F0502020204030204" pitchFamily="34" charset="0"/>
                        </a:rPr>
                        <a:t>285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0"/>
                    </a:solidFill>
                  </a:tcPr>
                </a:tc>
                <a:tc>
                  <a:txBody>
                    <a:bodyPr/>
                    <a:lstStyle/>
                    <a:p>
                      <a:pPr algn="ctr" fontAlgn="ctr"/>
                      <a:r>
                        <a:rPr lang="sk-SK" sz="700" b="0" i="0" u="none" strike="noStrike">
                          <a:effectLst/>
                          <a:latin typeface="Calibri" panose="020F0502020204030204" pitchFamily="34" charset="0"/>
                        </a:rPr>
                        <a:t>289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1"/>
                    </a:solidFill>
                  </a:tcPr>
                </a:tc>
                <a:tc>
                  <a:txBody>
                    <a:bodyPr/>
                    <a:lstStyle/>
                    <a:p>
                      <a:pPr algn="ctr" fontAlgn="ctr"/>
                      <a:r>
                        <a:rPr lang="sk-SK" sz="700" b="0" i="0" u="none" strike="noStrike">
                          <a:effectLst/>
                          <a:latin typeface="Calibri" panose="020F0502020204030204" pitchFamily="34" charset="0"/>
                        </a:rPr>
                        <a:t>292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ctr" fontAlgn="ctr"/>
                      <a:r>
                        <a:rPr lang="sk-SK" sz="700" b="0" i="0" u="none" strike="noStrike">
                          <a:effectLst/>
                          <a:latin typeface="Calibri" panose="020F0502020204030204" pitchFamily="34" charset="0"/>
                        </a:rPr>
                        <a:t>296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2"/>
                    </a:solidFill>
                  </a:tcPr>
                </a:tc>
                <a:tc>
                  <a:txBody>
                    <a:bodyPr/>
                    <a:lstStyle/>
                    <a:p>
                      <a:pPr algn="ctr" fontAlgn="ctr"/>
                      <a:r>
                        <a:rPr lang="sk-SK" sz="700" b="0" i="0" u="none" strike="noStrike">
                          <a:effectLst/>
                          <a:latin typeface="Calibri" panose="020F0502020204030204" pitchFamily="34" charset="0"/>
                        </a:rPr>
                        <a:t>299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683"/>
                    </a:solidFill>
                  </a:tcPr>
                </a:tc>
                <a:tc>
                  <a:txBody>
                    <a:bodyPr/>
                    <a:lstStyle/>
                    <a:p>
                      <a:pPr algn="ctr" fontAlgn="ctr"/>
                      <a:r>
                        <a:rPr lang="sk-SK" sz="700" b="0" i="0" u="none" strike="noStrike">
                          <a:effectLst/>
                          <a:latin typeface="Calibri" panose="020F0502020204030204" pitchFamily="34" charset="0"/>
                        </a:rPr>
                        <a:t>302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sk-SK" sz="700" b="0" i="0" u="none" strike="noStrike">
                          <a:effectLst/>
                          <a:latin typeface="Calibri" panose="020F0502020204030204" pitchFamily="34" charset="0"/>
                        </a:rPr>
                        <a:t>306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700" b="0" i="0" u="none" strike="noStrike">
                          <a:effectLst/>
                          <a:latin typeface="Calibri" panose="020F0502020204030204" pitchFamily="34" charset="0"/>
                        </a:rPr>
                        <a:t>309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700" b="0" i="0" u="none" strike="noStrike">
                          <a:effectLst/>
                          <a:latin typeface="Calibri" panose="020F0502020204030204" pitchFamily="34" charset="0"/>
                        </a:rPr>
                        <a:t>312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700" b="0" i="0" u="none" strike="noStrike">
                          <a:effectLst/>
                          <a:latin typeface="Calibri" panose="020F0502020204030204" pitchFamily="34" charset="0"/>
                        </a:rPr>
                        <a:t>315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700" b="0" i="0" u="none" strike="noStrike">
                          <a:effectLst/>
                          <a:latin typeface="Calibri" panose="020F0502020204030204" pitchFamily="34" charset="0"/>
                        </a:rPr>
                        <a:t>319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700" b="0" i="0" u="none" strike="noStrike">
                          <a:effectLst/>
                          <a:latin typeface="Calibri" panose="020F0502020204030204" pitchFamily="34" charset="0"/>
                        </a:rPr>
                        <a:t>322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700" b="0" i="0" u="none" strike="noStrike">
                          <a:effectLst/>
                          <a:latin typeface="Calibri" panose="020F0502020204030204" pitchFamily="34" charset="0"/>
                        </a:rPr>
                        <a:t>325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sk-SK" sz="700" b="0" i="0" u="none" strike="noStrike">
                          <a:effectLst/>
                          <a:latin typeface="Calibri" panose="020F0502020204030204" pitchFamily="34" charset="0"/>
                        </a:rPr>
                        <a:t>328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1"/>
                    </a:solidFill>
                  </a:tcPr>
                </a:tc>
                <a:tc>
                  <a:txBody>
                    <a:bodyPr/>
                    <a:lstStyle/>
                    <a:p>
                      <a:pPr algn="ctr" fontAlgn="ctr"/>
                      <a:r>
                        <a:rPr lang="sk-SK" sz="700" b="0" i="0" u="none" strike="noStrike">
                          <a:effectLst/>
                          <a:latin typeface="Calibri" panose="020F0502020204030204" pitchFamily="34" charset="0"/>
                        </a:rPr>
                        <a:t>332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81"/>
                    </a:solidFill>
                  </a:tcPr>
                </a:tc>
                <a:tc>
                  <a:txBody>
                    <a:bodyPr/>
                    <a:lstStyle/>
                    <a:p>
                      <a:pPr algn="ctr" fontAlgn="ctr"/>
                      <a:r>
                        <a:rPr lang="sk-SK" sz="700" b="0" i="0" u="none" strike="noStrike">
                          <a:effectLst/>
                          <a:latin typeface="Calibri" panose="020F0502020204030204" pitchFamily="34" charset="0"/>
                        </a:rPr>
                        <a:t>335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1"/>
                    </a:solidFill>
                  </a:tcPr>
                </a:tc>
                <a:tc>
                  <a:txBody>
                    <a:bodyPr/>
                    <a:lstStyle/>
                    <a:p>
                      <a:pPr algn="ctr" fontAlgn="ctr"/>
                      <a:r>
                        <a:rPr lang="sk-SK" sz="700" b="0" i="0" u="none" strike="noStrike">
                          <a:effectLst/>
                          <a:latin typeface="Calibri" panose="020F0502020204030204" pitchFamily="34" charset="0"/>
                        </a:rPr>
                        <a:t>339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ctr"/>
                      <a:r>
                        <a:rPr lang="sk-SK" sz="700" b="0" i="0" u="none" strike="noStrike">
                          <a:effectLst/>
                          <a:latin typeface="Calibri" panose="020F0502020204030204" pitchFamily="34" charset="0"/>
                        </a:rPr>
                        <a:t>343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ctr"/>
                      <a:r>
                        <a:rPr lang="sk-SK" sz="700" b="0" i="0" u="none" strike="noStrike">
                          <a:effectLst/>
                          <a:latin typeface="Calibri" panose="020F0502020204030204" pitchFamily="34" charset="0"/>
                        </a:rPr>
                        <a:t>346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ctr" fontAlgn="ctr"/>
                      <a:r>
                        <a:rPr lang="sk-SK" sz="700" b="0" i="0" u="none" strike="noStrike">
                          <a:effectLst/>
                          <a:latin typeface="Calibri" panose="020F0502020204030204" pitchFamily="34" charset="0"/>
                        </a:rPr>
                        <a:t>350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sk-SK" sz="700" b="0" i="0" u="none" strike="noStrike">
                          <a:effectLst/>
                          <a:latin typeface="Calibri" panose="020F0502020204030204" pitchFamily="34" charset="0"/>
                        </a:rPr>
                        <a:t>355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B7E"/>
                    </a:solidFill>
                  </a:tcPr>
                </a:tc>
                <a:tc>
                  <a:txBody>
                    <a:bodyPr/>
                    <a:lstStyle/>
                    <a:p>
                      <a:pPr algn="ctr" fontAlgn="ctr"/>
                      <a:r>
                        <a:rPr lang="sk-SK" sz="700" b="0" i="0" u="none" strike="noStrike">
                          <a:effectLst/>
                          <a:latin typeface="Calibri" panose="020F0502020204030204" pitchFamily="34" charset="0"/>
                        </a:rPr>
                        <a:t>359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87E"/>
                    </a:solidFill>
                  </a:tcPr>
                </a:tc>
                <a:tc>
                  <a:txBody>
                    <a:bodyPr/>
                    <a:lstStyle/>
                    <a:p>
                      <a:pPr algn="ctr" fontAlgn="ctr"/>
                      <a:r>
                        <a:rPr lang="sk-SK" sz="700" b="0" i="0" u="none" strike="noStrike">
                          <a:effectLst/>
                          <a:latin typeface="Calibri" panose="020F0502020204030204" pitchFamily="34" charset="0"/>
                        </a:rPr>
                        <a:t>363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57D"/>
                    </a:solidFill>
                  </a:tcPr>
                </a:tc>
                <a:tc>
                  <a:txBody>
                    <a:bodyPr/>
                    <a:lstStyle/>
                    <a:p>
                      <a:pPr algn="ctr" fontAlgn="ctr"/>
                      <a:r>
                        <a:rPr lang="sk-SK" sz="700" b="0" i="0" u="none" strike="noStrike">
                          <a:effectLst/>
                          <a:latin typeface="Calibri" panose="020F0502020204030204" pitchFamily="34" charset="0"/>
                        </a:rPr>
                        <a:t>368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27D"/>
                    </a:solidFill>
                  </a:tcPr>
                </a:tc>
                <a:tc>
                  <a:txBody>
                    <a:bodyPr/>
                    <a:lstStyle/>
                    <a:p>
                      <a:pPr algn="ctr" fontAlgn="ctr"/>
                      <a:r>
                        <a:rPr lang="sk-SK" sz="700" b="0" i="0" u="none" strike="noStrike">
                          <a:effectLst/>
                          <a:latin typeface="Calibri" panose="020F0502020204030204" pitchFamily="34" charset="0"/>
                        </a:rPr>
                        <a:t>372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F7C"/>
                    </a:solidFill>
                  </a:tcPr>
                </a:tc>
                <a:tc>
                  <a:txBody>
                    <a:bodyPr/>
                    <a:lstStyle/>
                    <a:p>
                      <a:pPr algn="ctr" fontAlgn="ctr"/>
                      <a:r>
                        <a:rPr lang="sk-SK" sz="700" b="0" i="0" u="none" strike="noStrike">
                          <a:effectLst/>
                          <a:latin typeface="Calibri" panose="020F0502020204030204" pitchFamily="34" charset="0"/>
                        </a:rPr>
                        <a:t>377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C7B"/>
                    </a:solidFill>
                  </a:tcPr>
                </a:tc>
                <a:tc>
                  <a:txBody>
                    <a:bodyPr/>
                    <a:lstStyle/>
                    <a:p>
                      <a:pPr algn="ctr" fontAlgn="ctr"/>
                      <a:r>
                        <a:rPr lang="sk-SK" sz="700" b="0" i="0" u="none" strike="noStrike">
                          <a:effectLst/>
                          <a:latin typeface="Calibri" panose="020F0502020204030204" pitchFamily="34" charset="0"/>
                        </a:rPr>
                        <a:t>382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97B"/>
                    </a:solidFill>
                  </a:tcPr>
                </a:tc>
                <a:tc>
                  <a:txBody>
                    <a:bodyPr/>
                    <a:lstStyle/>
                    <a:p>
                      <a:pPr algn="ctr" fontAlgn="ctr"/>
                      <a:r>
                        <a:rPr lang="sk-SK" sz="700" b="0" i="0" u="none" strike="noStrike">
                          <a:effectLst/>
                          <a:latin typeface="Calibri" panose="020F0502020204030204" pitchFamily="34" charset="0"/>
                        </a:rPr>
                        <a:t>387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67A"/>
                    </a:solidFill>
                  </a:tcPr>
                </a:tc>
                <a:tc>
                  <a:txBody>
                    <a:bodyPr/>
                    <a:lstStyle/>
                    <a:p>
                      <a:pPr algn="ctr" fontAlgn="ctr"/>
                      <a:r>
                        <a:rPr lang="sk-SK" sz="700" b="0" i="0" u="none" strike="noStrike">
                          <a:effectLst/>
                          <a:latin typeface="Calibri" panose="020F0502020204030204" pitchFamily="34" charset="0"/>
                        </a:rPr>
                        <a:t>393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279"/>
                    </a:solidFill>
                  </a:tcPr>
                </a:tc>
                <a:tc>
                  <a:txBody>
                    <a:bodyPr/>
                    <a:lstStyle/>
                    <a:p>
                      <a:pPr algn="ctr" fontAlgn="ctr"/>
                      <a:r>
                        <a:rPr lang="sk-SK" sz="700" b="0" i="0" u="none" strike="noStrike">
                          <a:effectLst/>
                          <a:latin typeface="Calibri" panose="020F0502020204030204" pitchFamily="34" charset="0"/>
                        </a:rPr>
                        <a:t>399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E79"/>
                    </a:solidFill>
                  </a:tcPr>
                </a:tc>
                <a:tc>
                  <a:txBody>
                    <a:bodyPr/>
                    <a:lstStyle/>
                    <a:p>
                      <a:pPr algn="ctr" fontAlgn="ctr"/>
                      <a:r>
                        <a:rPr lang="sk-SK" sz="700" b="0" i="0" u="none" strike="noStrike">
                          <a:effectLst/>
                          <a:latin typeface="Calibri" panose="020F0502020204030204" pitchFamily="34" charset="0"/>
                        </a:rPr>
                        <a:t>406</a:t>
                      </a:r>
                    </a:p>
                  </a:txBody>
                  <a:tcPr marL="5265" marR="5265" marT="526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CAA78"/>
                    </a:solidFill>
                  </a:tcPr>
                </a:tc>
                <a:tc>
                  <a:txBody>
                    <a:bodyPr/>
                    <a:lstStyle/>
                    <a:p>
                      <a:pPr algn="ctr" fontAlgn="ctr"/>
                      <a:r>
                        <a:rPr lang="sk-SK" sz="700" b="0" i="0" u="none" strike="noStrike">
                          <a:effectLst/>
                          <a:latin typeface="Calibri" panose="020F0502020204030204" pitchFamily="34" charset="0"/>
                        </a:rPr>
                        <a:t>413</a:t>
                      </a:r>
                    </a:p>
                  </a:txBody>
                  <a:tcPr marL="5265" marR="5265" marT="5265" marB="0" anchor="ctr">
                    <a:lnL>
                      <a:noFill/>
                    </a:lnL>
                    <a:lnR>
                      <a:noFill/>
                    </a:lnR>
                    <a:lnT>
                      <a:noFill/>
                    </a:lnT>
                    <a:lnB>
                      <a:noFill/>
                    </a:lnB>
                    <a:solidFill>
                      <a:srgbClr val="FCA577"/>
                    </a:solidFill>
                  </a:tcPr>
                </a:tc>
                <a:tc>
                  <a:txBody>
                    <a:bodyPr/>
                    <a:lstStyle/>
                    <a:p>
                      <a:pPr algn="ctr" fontAlgn="ctr"/>
                      <a:r>
                        <a:rPr lang="sk-SK" sz="700" b="0" i="0" u="none" strike="noStrike">
                          <a:effectLst/>
                          <a:latin typeface="Calibri" panose="020F0502020204030204" pitchFamily="34" charset="0"/>
                        </a:rPr>
                        <a:t>421</a:t>
                      </a:r>
                    </a:p>
                  </a:txBody>
                  <a:tcPr marL="5265" marR="5265" marT="5265" marB="0" anchor="ctr">
                    <a:lnL>
                      <a:noFill/>
                    </a:lnL>
                    <a:lnR>
                      <a:noFill/>
                    </a:lnR>
                    <a:lnT>
                      <a:noFill/>
                    </a:lnT>
                    <a:lnB>
                      <a:noFill/>
                    </a:lnB>
                    <a:solidFill>
                      <a:srgbClr val="FBA076"/>
                    </a:solidFill>
                  </a:tcPr>
                </a:tc>
                <a:tc>
                  <a:txBody>
                    <a:bodyPr/>
                    <a:lstStyle/>
                    <a:p>
                      <a:pPr algn="ctr" fontAlgn="ctr"/>
                      <a:r>
                        <a:rPr lang="sk-SK" sz="700" b="0" i="0" u="none" strike="noStrike">
                          <a:effectLst/>
                          <a:latin typeface="Calibri" panose="020F0502020204030204" pitchFamily="34" charset="0"/>
                        </a:rPr>
                        <a:t>429</a:t>
                      </a:r>
                    </a:p>
                  </a:txBody>
                  <a:tcPr marL="5265" marR="5265" marT="5265" marB="0" anchor="ctr">
                    <a:lnL>
                      <a:noFill/>
                    </a:lnL>
                    <a:lnR>
                      <a:noFill/>
                    </a:lnR>
                    <a:lnT>
                      <a:noFill/>
                    </a:lnT>
                    <a:lnB>
                      <a:noFill/>
                    </a:lnB>
                    <a:solidFill>
                      <a:srgbClr val="FB9A75"/>
                    </a:solidFill>
                  </a:tcPr>
                </a:tc>
                <a:tc>
                  <a:txBody>
                    <a:bodyPr/>
                    <a:lstStyle/>
                    <a:p>
                      <a:pPr algn="ctr" fontAlgn="ctr"/>
                      <a:r>
                        <a:rPr lang="sk-SK" sz="700" b="0" i="0" u="none" strike="noStrike">
                          <a:effectLst/>
                          <a:latin typeface="Calibri" panose="020F0502020204030204" pitchFamily="34" charset="0"/>
                        </a:rPr>
                        <a:t>437</a:t>
                      </a:r>
                    </a:p>
                  </a:txBody>
                  <a:tcPr marL="5265" marR="5265" marT="5265" marB="0" anchor="ctr">
                    <a:lnL>
                      <a:noFill/>
                    </a:lnL>
                    <a:lnR>
                      <a:noFill/>
                    </a:lnR>
                    <a:lnT>
                      <a:noFill/>
                    </a:lnT>
                    <a:lnB>
                      <a:noFill/>
                    </a:lnB>
                    <a:solidFill>
                      <a:srgbClr val="FB9574"/>
                    </a:solidFill>
                  </a:tcPr>
                </a:tc>
                <a:tc>
                  <a:txBody>
                    <a:bodyPr/>
                    <a:lstStyle/>
                    <a:p>
                      <a:pPr algn="ctr" fontAlgn="ctr"/>
                      <a:r>
                        <a:rPr lang="sk-SK" sz="700" b="0" i="0" u="none" strike="noStrike">
                          <a:effectLst/>
                          <a:latin typeface="Calibri" panose="020F0502020204030204" pitchFamily="34" charset="0"/>
                        </a:rPr>
                        <a:t>446</a:t>
                      </a:r>
                    </a:p>
                  </a:txBody>
                  <a:tcPr marL="5265" marR="5265" marT="5265" marB="0" anchor="ctr">
                    <a:lnL>
                      <a:noFill/>
                    </a:lnL>
                    <a:lnR>
                      <a:noFill/>
                    </a:lnR>
                    <a:lnT>
                      <a:noFill/>
                    </a:lnT>
                    <a:lnB>
                      <a:noFill/>
                    </a:lnB>
                    <a:solidFill>
                      <a:srgbClr val="FB9073"/>
                    </a:solidFill>
                  </a:tcPr>
                </a:tc>
                <a:tc>
                  <a:txBody>
                    <a:bodyPr/>
                    <a:lstStyle/>
                    <a:p>
                      <a:pPr algn="ctr" fontAlgn="ctr"/>
                      <a:r>
                        <a:rPr lang="sk-SK" sz="700" b="0" i="0" u="none" strike="noStrike">
                          <a:effectLst/>
                          <a:latin typeface="Calibri" panose="020F0502020204030204" pitchFamily="34" charset="0"/>
                        </a:rPr>
                        <a:t>455</a:t>
                      </a:r>
                    </a:p>
                  </a:txBody>
                  <a:tcPr marL="5265" marR="5265" marT="5265" marB="0" anchor="ctr">
                    <a:lnL>
                      <a:noFill/>
                    </a:lnL>
                    <a:lnR>
                      <a:noFill/>
                    </a:lnR>
                    <a:lnT>
                      <a:noFill/>
                    </a:lnT>
                    <a:lnB>
                      <a:noFill/>
                    </a:lnB>
                    <a:solidFill>
                      <a:srgbClr val="FA8A72"/>
                    </a:solidFill>
                  </a:tcPr>
                </a:tc>
                <a:tc>
                  <a:txBody>
                    <a:bodyPr/>
                    <a:lstStyle/>
                    <a:p>
                      <a:pPr algn="ctr" fontAlgn="ctr"/>
                      <a:r>
                        <a:rPr lang="sk-SK" sz="700" b="0" i="0" u="none" strike="noStrike">
                          <a:effectLst/>
                          <a:latin typeface="Calibri" panose="020F0502020204030204" pitchFamily="34" charset="0"/>
                        </a:rPr>
                        <a:t>464</a:t>
                      </a:r>
                    </a:p>
                  </a:txBody>
                  <a:tcPr marL="5265" marR="5265" marT="5265" marB="0" anchor="ctr">
                    <a:lnL>
                      <a:noFill/>
                    </a:lnL>
                    <a:lnR>
                      <a:noFill/>
                    </a:lnR>
                    <a:lnT>
                      <a:noFill/>
                    </a:lnT>
                    <a:lnB>
                      <a:noFill/>
                    </a:lnB>
                    <a:solidFill>
                      <a:srgbClr val="FA8471"/>
                    </a:solidFill>
                  </a:tcPr>
                </a:tc>
                <a:tc>
                  <a:txBody>
                    <a:bodyPr/>
                    <a:lstStyle/>
                    <a:p>
                      <a:pPr algn="ctr" fontAlgn="ctr"/>
                      <a:r>
                        <a:rPr lang="sk-SK" sz="700" b="0" i="0" u="none" strike="noStrike">
                          <a:effectLst/>
                          <a:latin typeface="Calibri" panose="020F0502020204030204" pitchFamily="34" charset="0"/>
                        </a:rPr>
                        <a:t>474</a:t>
                      </a:r>
                    </a:p>
                  </a:txBody>
                  <a:tcPr marL="5265" marR="5265" marT="5265" marB="0" anchor="ctr">
                    <a:lnL>
                      <a:noFill/>
                    </a:lnL>
                    <a:lnR>
                      <a:noFill/>
                    </a:lnR>
                    <a:lnT>
                      <a:noFill/>
                    </a:lnT>
                    <a:lnB>
                      <a:noFill/>
                    </a:lnB>
                    <a:solidFill>
                      <a:srgbClr val="FA7D6F"/>
                    </a:solidFill>
                  </a:tcPr>
                </a:tc>
                <a:tc>
                  <a:txBody>
                    <a:bodyPr/>
                    <a:lstStyle/>
                    <a:p>
                      <a:pPr algn="ctr" fontAlgn="ctr"/>
                      <a:r>
                        <a:rPr lang="sk-SK" sz="700" b="0" i="0" u="none" strike="noStrike">
                          <a:effectLst/>
                          <a:latin typeface="Calibri" panose="020F0502020204030204" pitchFamily="34" charset="0"/>
                        </a:rPr>
                        <a:t>484</a:t>
                      </a:r>
                    </a:p>
                  </a:txBody>
                  <a:tcPr marL="5265" marR="5265" marT="5265" marB="0" anchor="ctr">
                    <a:lnL>
                      <a:noFill/>
                    </a:lnL>
                    <a:lnR>
                      <a:noFill/>
                    </a:lnR>
                    <a:lnT>
                      <a:noFill/>
                    </a:lnT>
                    <a:lnB>
                      <a:noFill/>
                    </a:lnB>
                    <a:solidFill>
                      <a:srgbClr val="F9776E"/>
                    </a:solidFill>
                  </a:tcPr>
                </a:tc>
                <a:tc>
                  <a:txBody>
                    <a:bodyPr/>
                    <a:lstStyle/>
                    <a:p>
                      <a:pPr algn="l" fontAlgn="b"/>
                      <a:r>
                        <a:rPr lang="sk-SK" sz="700" b="0" i="0" u="none" strike="noStrike">
                          <a:effectLst/>
                          <a:latin typeface="Calibri" panose="020F0502020204030204" pitchFamily="34" charset="0"/>
                        </a:rPr>
                        <a:t>12.32</a:t>
                      </a:r>
                    </a:p>
                  </a:txBody>
                  <a:tcPr marL="5265" marR="5265" marT="5265" marB="0" anchor="b">
                    <a:lnL>
                      <a:noFill/>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884168363"/>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1.15</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E7B"/>
                    </a:solidFill>
                  </a:tcPr>
                </a:tc>
                <a:tc>
                  <a:txBody>
                    <a:bodyPr/>
                    <a:lstStyle/>
                    <a:p>
                      <a:pPr algn="ctr" fontAlgn="ctr"/>
                      <a:r>
                        <a:rPr lang="sk-SK" sz="700" b="0" i="0" u="none" strike="noStrike">
                          <a:effectLst/>
                          <a:latin typeface="Calibri" panose="020F0502020204030204" pitchFamily="34" charset="0"/>
                        </a:rPr>
                        <a:t>254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C17B"/>
                    </a:solidFill>
                  </a:tcPr>
                </a:tc>
                <a:tc>
                  <a:txBody>
                    <a:bodyPr/>
                    <a:lstStyle/>
                    <a:p>
                      <a:pPr algn="ctr" fontAlgn="ctr"/>
                      <a:r>
                        <a:rPr lang="sk-SK" sz="700" b="0" i="0" u="none" strike="noStrike">
                          <a:effectLst/>
                          <a:latin typeface="Calibri" panose="020F0502020204030204" pitchFamily="34" charset="0"/>
                        </a:rPr>
                        <a:t>258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C47C"/>
                    </a:solidFill>
                  </a:tcPr>
                </a:tc>
                <a:tc>
                  <a:txBody>
                    <a:bodyPr/>
                    <a:lstStyle/>
                    <a:p>
                      <a:pPr algn="ctr" fontAlgn="ctr"/>
                      <a:r>
                        <a:rPr lang="sk-SK" sz="700" b="0" i="0" u="none" strike="noStrike">
                          <a:effectLst/>
                          <a:latin typeface="Calibri" panose="020F0502020204030204" pitchFamily="34" charset="0"/>
                        </a:rPr>
                        <a:t>262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c>
                  <a:txBody>
                    <a:bodyPr/>
                    <a:lstStyle/>
                    <a:p>
                      <a:pPr algn="ctr" fontAlgn="ctr"/>
                      <a:r>
                        <a:rPr lang="sk-SK" sz="700" b="0" i="0" u="none" strike="noStrike">
                          <a:effectLst/>
                          <a:latin typeface="Calibri" panose="020F0502020204030204" pitchFamily="34" charset="0"/>
                        </a:rPr>
                        <a:t>265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A7D"/>
                    </a:solidFill>
                  </a:tcPr>
                </a:tc>
                <a:tc>
                  <a:txBody>
                    <a:bodyPr/>
                    <a:lstStyle/>
                    <a:p>
                      <a:pPr algn="ctr" fontAlgn="ctr"/>
                      <a:r>
                        <a:rPr lang="sk-SK" sz="700" b="0" i="0" u="none" strike="noStrike">
                          <a:effectLst/>
                          <a:latin typeface="Calibri" panose="020F0502020204030204" pitchFamily="34" charset="0"/>
                        </a:rPr>
                        <a:t>269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D7E"/>
                    </a:solidFill>
                  </a:tcPr>
                </a:tc>
                <a:tc>
                  <a:txBody>
                    <a:bodyPr/>
                    <a:lstStyle/>
                    <a:p>
                      <a:pPr algn="ctr" fontAlgn="ctr"/>
                      <a:r>
                        <a:rPr lang="sk-SK" sz="700" b="0" i="0" u="none" strike="noStrike">
                          <a:effectLst/>
                          <a:latin typeface="Calibri" panose="020F0502020204030204" pitchFamily="34" charset="0"/>
                        </a:rPr>
                        <a:t>273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D07E"/>
                    </a:solidFill>
                  </a:tcPr>
                </a:tc>
                <a:tc>
                  <a:txBody>
                    <a:bodyPr/>
                    <a:lstStyle/>
                    <a:p>
                      <a:pPr algn="ctr" fontAlgn="ctr"/>
                      <a:r>
                        <a:rPr lang="sk-SK" sz="700" b="0" i="0" u="none" strike="noStrike">
                          <a:effectLst/>
                          <a:latin typeface="Calibri" panose="020F0502020204030204" pitchFamily="34" charset="0"/>
                        </a:rPr>
                        <a:t>276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37F"/>
                    </a:solidFill>
                  </a:tcPr>
                </a:tc>
                <a:tc>
                  <a:txBody>
                    <a:bodyPr/>
                    <a:lstStyle/>
                    <a:p>
                      <a:pPr algn="ctr" fontAlgn="ctr"/>
                      <a:r>
                        <a:rPr lang="sk-SK" sz="700" b="0" i="0" u="none" strike="noStrike">
                          <a:effectLst/>
                          <a:latin typeface="Calibri" panose="020F0502020204030204" pitchFamily="34" charset="0"/>
                        </a:rPr>
                        <a:t>280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67F"/>
                    </a:solidFill>
                  </a:tcPr>
                </a:tc>
                <a:tc>
                  <a:txBody>
                    <a:bodyPr/>
                    <a:lstStyle/>
                    <a:p>
                      <a:pPr algn="ctr" fontAlgn="ctr"/>
                      <a:r>
                        <a:rPr lang="sk-SK" sz="700" b="0" i="0" u="none" strike="noStrike">
                          <a:effectLst/>
                          <a:latin typeface="Calibri" panose="020F0502020204030204" pitchFamily="34" charset="0"/>
                        </a:rPr>
                        <a:t>283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980"/>
                    </a:solidFill>
                  </a:tcPr>
                </a:tc>
                <a:tc>
                  <a:txBody>
                    <a:bodyPr/>
                    <a:lstStyle/>
                    <a:p>
                      <a:pPr algn="ctr" fontAlgn="ctr"/>
                      <a:r>
                        <a:rPr lang="sk-SK" sz="700" b="0" i="0" u="none" strike="noStrike">
                          <a:effectLst/>
                          <a:latin typeface="Calibri" panose="020F0502020204030204" pitchFamily="34" charset="0"/>
                        </a:rPr>
                        <a:t>287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C81"/>
                    </a:solidFill>
                  </a:tcPr>
                </a:tc>
                <a:tc>
                  <a:txBody>
                    <a:bodyPr/>
                    <a:lstStyle/>
                    <a:p>
                      <a:pPr algn="ctr" fontAlgn="ctr"/>
                      <a:r>
                        <a:rPr lang="sk-SK" sz="700" b="0" i="0" u="none" strike="noStrike">
                          <a:effectLst/>
                          <a:latin typeface="Calibri" panose="020F0502020204030204" pitchFamily="34" charset="0"/>
                        </a:rPr>
                        <a:t>290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ctr" fontAlgn="ctr"/>
                      <a:r>
                        <a:rPr lang="sk-SK" sz="700" b="0" i="0" u="none" strike="noStrike">
                          <a:effectLst/>
                          <a:latin typeface="Calibri" panose="020F0502020204030204" pitchFamily="34" charset="0"/>
                        </a:rPr>
                        <a:t>294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282"/>
                    </a:solidFill>
                  </a:tcPr>
                </a:tc>
                <a:tc>
                  <a:txBody>
                    <a:bodyPr/>
                    <a:lstStyle/>
                    <a:p>
                      <a:pPr algn="ctr" fontAlgn="ctr"/>
                      <a:r>
                        <a:rPr lang="sk-SK" sz="700" b="0" i="0" u="none" strike="noStrike">
                          <a:effectLst/>
                          <a:latin typeface="Calibri" panose="020F0502020204030204" pitchFamily="34" charset="0"/>
                        </a:rPr>
                        <a:t>298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582"/>
                    </a:solidFill>
                  </a:tcPr>
                </a:tc>
                <a:tc>
                  <a:txBody>
                    <a:bodyPr/>
                    <a:lstStyle/>
                    <a:p>
                      <a:pPr algn="ctr" fontAlgn="ctr"/>
                      <a:r>
                        <a:rPr lang="sk-SK" sz="700" b="0" i="0" u="none" strike="noStrike">
                          <a:effectLst/>
                          <a:latin typeface="Calibri" panose="020F0502020204030204" pitchFamily="34" charset="0"/>
                        </a:rPr>
                        <a:t>301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883"/>
                    </a:solidFill>
                  </a:tcPr>
                </a:tc>
                <a:tc>
                  <a:txBody>
                    <a:bodyPr/>
                    <a:lstStyle/>
                    <a:p>
                      <a:pPr algn="ctr" fontAlgn="ctr"/>
                      <a:r>
                        <a:rPr lang="sk-SK" sz="700" b="0" i="0" u="none" strike="noStrike">
                          <a:effectLst/>
                          <a:latin typeface="Calibri" panose="020F0502020204030204" pitchFamily="34" charset="0"/>
                        </a:rPr>
                        <a:t>305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700" b="0" i="0" u="none" strike="noStrike">
                          <a:effectLst/>
                          <a:latin typeface="Calibri" panose="020F0502020204030204" pitchFamily="34" charset="0"/>
                        </a:rPr>
                        <a:t>308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700" b="0" i="0" u="none" strike="noStrike">
                          <a:effectLst/>
                          <a:latin typeface="Calibri" panose="020F0502020204030204" pitchFamily="34" charset="0"/>
                        </a:rPr>
                        <a:t>312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4"/>
                    </a:solidFill>
                  </a:tcPr>
                </a:tc>
                <a:tc>
                  <a:txBody>
                    <a:bodyPr/>
                    <a:lstStyle/>
                    <a:p>
                      <a:pPr algn="ctr" fontAlgn="ctr"/>
                      <a:r>
                        <a:rPr lang="sk-SK" sz="700" b="0" i="0" u="none" strike="noStrike">
                          <a:effectLst/>
                          <a:latin typeface="Calibri" panose="020F0502020204030204" pitchFamily="34" charset="0"/>
                        </a:rPr>
                        <a:t>315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700" b="0" i="0" u="none" strike="noStrike">
                          <a:effectLst/>
                          <a:latin typeface="Calibri" panose="020F0502020204030204" pitchFamily="34" charset="0"/>
                        </a:rPr>
                        <a:t>319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700" b="0" i="0" u="none" strike="noStrike">
                          <a:effectLst/>
                          <a:latin typeface="Calibri" panose="020F0502020204030204" pitchFamily="34" charset="0"/>
                        </a:rPr>
                        <a:t>322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700" b="0" i="0" u="none" strike="noStrike">
                          <a:effectLst/>
                          <a:latin typeface="Calibri" panose="020F0502020204030204" pitchFamily="34" charset="0"/>
                        </a:rPr>
                        <a:t>325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sk-SK" sz="700" b="0" i="0" u="none" strike="noStrike">
                          <a:effectLst/>
                          <a:latin typeface="Calibri" panose="020F0502020204030204" pitchFamily="34" charset="0"/>
                        </a:rPr>
                        <a:t>329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700" b="0" i="0" u="none" strike="noStrike">
                          <a:effectLst/>
                          <a:latin typeface="Calibri" panose="020F0502020204030204" pitchFamily="34" charset="0"/>
                        </a:rPr>
                        <a:t>332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81"/>
                    </a:solidFill>
                  </a:tcPr>
                </a:tc>
                <a:tc>
                  <a:txBody>
                    <a:bodyPr/>
                    <a:lstStyle/>
                    <a:p>
                      <a:pPr algn="ctr" fontAlgn="ctr"/>
                      <a:r>
                        <a:rPr lang="sk-SK" sz="700" b="0" i="0" u="none" strike="noStrike">
                          <a:effectLst/>
                          <a:latin typeface="Calibri" panose="020F0502020204030204" pitchFamily="34" charset="0"/>
                        </a:rPr>
                        <a:t>336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0"/>
                    </a:solidFill>
                  </a:tcPr>
                </a:tc>
                <a:tc>
                  <a:txBody>
                    <a:bodyPr/>
                    <a:lstStyle/>
                    <a:p>
                      <a:pPr algn="ctr" fontAlgn="ctr"/>
                      <a:r>
                        <a:rPr lang="sk-SK" sz="700" b="0" i="0" u="none" strike="noStrike">
                          <a:effectLst/>
                          <a:latin typeface="Calibri" panose="020F0502020204030204" pitchFamily="34" charset="0"/>
                        </a:rPr>
                        <a:t>340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480"/>
                    </a:solidFill>
                  </a:tcPr>
                </a:tc>
                <a:tc>
                  <a:txBody>
                    <a:bodyPr/>
                    <a:lstStyle/>
                    <a:p>
                      <a:pPr algn="ctr" fontAlgn="ctr"/>
                      <a:r>
                        <a:rPr lang="sk-SK" sz="700" b="0" i="0" u="none" strike="noStrike">
                          <a:effectLst/>
                          <a:latin typeface="Calibri" panose="020F0502020204030204" pitchFamily="34" charset="0"/>
                        </a:rPr>
                        <a:t>344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ctr"/>
                      <a:r>
                        <a:rPr lang="sk-SK" sz="700" b="0" i="0" u="none" strike="noStrike">
                          <a:effectLst/>
                          <a:latin typeface="Calibri" panose="020F0502020204030204" pitchFamily="34" charset="0"/>
                        </a:rPr>
                        <a:t>348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ctr"/>
                      <a:r>
                        <a:rPr lang="sk-SK" sz="700" b="0" i="0" u="none" strike="noStrike">
                          <a:effectLst/>
                          <a:latin typeface="Calibri" panose="020F0502020204030204" pitchFamily="34" charset="0"/>
                        </a:rPr>
                        <a:t>352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E"/>
                    </a:solidFill>
                  </a:tcPr>
                </a:tc>
                <a:tc>
                  <a:txBody>
                    <a:bodyPr/>
                    <a:lstStyle/>
                    <a:p>
                      <a:pPr algn="ctr" fontAlgn="ctr"/>
                      <a:r>
                        <a:rPr lang="sk-SK" sz="700" b="0" i="0" u="none" strike="noStrike">
                          <a:effectLst/>
                          <a:latin typeface="Calibri" panose="020F0502020204030204" pitchFamily="34" charset="0"/>
                        </a:rPr>
                        <a:t>356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A7E"/>
                    </a:solidFill>
                  </a:tcPr>
                </a:tc>
                <a:tc>
                  <a:txBody>
                    <a:bodyPr/>
                    <a:lstStyle/>
                    <a:p>
                      <a:pPr algn="ctr" fontAlgn="ctr"/>
                      <a:r>
                        <a:rPr lang="sk-SK" sz="700" b="0" i="0" u="none" strike="noStrike">
                          <a:effectLst/>
                          <a:latin typeface="Calibri" panose="020F0502020204030204" pitchFamily="34" charset="0"/>
                        </a:rPr>
                        <a:t>361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77D"/>
                    </a:solidFill>
                  </a:tcPr>
                </a:tc>
                <a:tc>
                  <a:txBody>
                    <a:bodyPr/>
                    <a:lstStyle/>
                    <a:p>
                      <a:pPr algn="ctr" fontAlgn="ctr"/>
                      <a:r>
                        <a:rPr lang="sk-SK" sz="700" b="0" i="0" u="none" strike="noStrike">
                          <a:effectLst/>
                          <a:latin typeface="Calibri" panose="020F0502020204030204" pitchFamily="34" charset="0"/>
                        </a:rPr>
                        <a:t>365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sk-SK" sz="700" b="0" i="0" u="none" strike="noStrike">
                          <a:effectLst/>
                          <a:latin typeface="Calibri" panose="020F0502020204030204" pitchFamily="34" charset="0"/>
                        </a:rPr>
                        <a:t>370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17C"/>
                    </a:solidFill>
                  </a:tcPr>
                </a:tc>
                <a:tc>
                  <a:txBody>
                    <a:bodyPr/>
                    <a:lstStyle/>
                    <a:p>
                      <a:pPr algn="ctr" fontAlgn="ctr"/>
                      <a:r>
                        <a:rPr lang="sk-SK" sz="700" b="0" i="0" u="none" strike="noStrike">
                          <a:effectLst/>
                          <a:latin typeface="Calibri" panose="020F0502020204030204" pitchFamily="34" charset="0"/>
                        </a:rPr>
                        <a:t>375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E7C"/>
                    </a:solidFill>
                  </a:tcPr>
                </a:tc>
                <a:tc>
                  <a:txBody>
                    <a:bodyPr/>
                    <a:lstStyle/>
                    <a:p>
                      <a:pPr algn="ctr" fontAlgn="ctr"/>
                      <a:r>
                        <a:rPr lang="sk-SK" sz="700" b="0" i="0" u="none" strike="noStrike">
                          <a:effectLst/>
                          <a:latin typeface="Calibri" panose="020F0502020204030204" pitchFamily="34" charset="0"/>
                        </a:rPr>
                        <a:t>379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B7B"/>
                    </a:solidFill>
                  </a:tcPr>
                </a:tc>
                <a:tc>
                  <a:txBody>
                    <a:bodyPr/>
                    <a:lstStyle/>
                    <a:p>
                      <a:pPr algn="ctr" fontAlgn="ctr"/>
                      <a:r>
                        <a:rPr lang="sk-SK" sz="700" b="0" i="0" u="none" strike="noStrike">
                          <a:effectLst/>
                          <a:latin typeface="Calibri" panose="020F0502020204030204" pitchFamily="34" charset="0"/>
                        </a:rPr>
                        <a:t>384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87B"/>
                    </a:solidFill>
                  </a:tcPr>
                </a:tc>
                <a:tc>
                  <a:txBody>
                    <a:bodyPr/>
                    <a:lstStyle/>
                    <a:p>
                      <a:pPr algn="ctr" fontAlgn="ctr"/>
                      <a:r>
                        <a:rPr lang="sk-SK" sz="700" b="0" i="0" u="none" strike="noStrike">
                          <a:effectLst/>
                          <a:latin typeface="Calibri" panose="020F0502020204030204" pitchFamily="34" charset="0"/>
                        </a:rPr>
                        <a:t>389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47A"/>
                    </a:solidFill>
                  </a:tcPr>
                </a:tc>
                <a:tc>
                  <a:txBody>
                    <a:bodyPr/>
                    <a:lstStyle/>
                    <a:p>
                      <a:pPr algn="ctr" fontAlgn="ctr"/>
                      <a:r>
                        <a:rPr lang="sk-SK" sz="700" b="0" i="0" u="none" strike="noStrike">
                          <a:effectLst/>
                          <a:latin typeface="Calibri" panose="020F0502020204030204" pitchFamily="34" charset="0"/>
                        </a:rPr>
                        <a:t>395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179"/>
                    </a:solidFill>
                  </a:tcPr>
                </a:tc>
                <a:tc>
                  <a:txBody>
                    <a:bodyPr/>
                    <a:lstStyle/>
                    <a:p>
                      <a:pPr algn="ctr" fontAlgn="ctr"/>
                      <a:r>
                        <a:rPr lang="sk-SK" sz="700" b="0" i="0" u="none" strike="noStrike">
                          <a:effectLst/>
                          <a:latin typeface="Calibri" panose="020F0502020204030204" pitchFamily="34" charset="0"/>
                        </a:rPr>
                        <a:t>401</a:t>
                      </a:r>
                    </a:p>
                  </a:txBody>
                  <a:tcPr marL="5265" marR="5265" marT="526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D78"/>
                    </a:solidFill>
                  </a:tcPr>
                </a:tc>
                <a:tc>
                  <a:txBody>
                    <a:bodyPr/>
                    <a:lstStyle/>
                    <a:p>
                      <a:pPr algn="ctr" fontAlgn="ctr"/>
                      <a:r>
                        <a:rPr lang="sk-SK" sz="700" b="0" i="0" u="none" strike="noStrike">
                          <a:effectLst/>
                          <a:latin typeface="Calibri" panose="020F0502020204030204" pitchFamily="34" charset="0"/>
                        </a:rPr>
                        <a:t>407</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CA978"/>
                    </a:solidFill>
                  </a:tcPr>
                </a:tc>
                <a:tc>
                  <a:txBody>
                    <a:bodyPr/>
                    <a:lstStyle/>
                    <a:p>
                      <a:pPr algn="ctr" fontAlgn="ctr"/>
                      <a:r>
                        <a:rPr lang="sk-SK" sz="700" b="0" i="0" u="none" strike="noStrike">
                          <a:effectLst/>
                          <a:latin typeface="Calibri" panose="020F0502020204030204" pitchFamily="34" charset="0"/>
                        </a:rPr>
                        <a:t>414</a:t>
                      </a:r>
                    </a:p>
                  </a:txBody>
                  <a:tcPr marL="5265" marR="5265" marT="5265" marB="0" anchor="ctr">
                    <a:lnL>
                      <a:noFill/>
                    </a:lnL>
                    <a:lnR>
                      <a:noFill/>
                    </a:lnR>
                    <a:lnT>
                      <a:noFill/>
                    </a:lnT>
                    <a:lnB>
                      <a:noFill/>
                    </a:lnB>
                    <a:solidFill>
                      <a:srgbClr val="FCA477"/>
                    </a:solidFill>
                  </a:tcPr>
                </a:tc>
                <a:tc>
                  <a:txBody>
                    <a:bodyPr/>
                    <a:lstStyle/>
                    <a:p>
                      <a:pPr algn="ctr" fontAlgn="ctr"/>
                      <a:r>
                        <a:rPr lang="sk-SK" sz="700" b="0" i="0" u="none" strike="noStrike">
                          <a:effectLst/>
                          <a:latin typeface="Calibri" panose="020F0502020204030204" pitchFamily="34" charset="0"/>
                        </a:rPr>
                        <a:t>421</a:t>
                      </a:r>
                    </a:p>
                  </a:txBody>
                  <a:tcPr marL="5265" marR="5265" marT="5265" marB="0" anchor="ctr">
                    <a:lnL>
                      <a:noFill/>
                    </a:lnL>
                    <a:lnR>
                      <a:noFill/>
                    </a:lnR>
                    <a:lnT>
                      <a:noFill/>
                    </a:lnT>
                    <a:lnB>
                      <a:noFill/>
                    </a:lnB>
                    <a:solidFill>
                      <a:srgbClr val="FB9F76"/>
                    </a:solidFill>
                  </a:tcPr>
                </a:tc>
                <a:tc>
                  <a:txBody>
                    <a:bodyPr/>
                    <a:lstStyle/>
                    <a:p>
                      <a:pPr algn="ctr" fontAlgn="ctr"/>
                      <a:r>
                        <a:rPr lang="sk-SK" sz="700" b="0" i="0" u="none" strike="noStrike">
                          <a:effectLst/>
                          <a:latin typeface="Calibri" panose="020F0502020204030204" pitchFamily="34" charset="0"/>
                        </a:rPr>
                        <a:t>430</a:t>
                      </a:r>
                    </a:p>
                  </a:txBody>
                  <a:tcPr marL="5265" marR="5265" marT="5265" marB="0" anchor="ctr">
                    <a:lnL>
                      <a:noFill/>
                    </a:lnL>
                    <a:lnR>
                      <a:noFill/>
                    </a:lnR>
                    <a:lnT>
                      <a:noFill/>
                    </a:lnT>
                    <a:lnB>
                      <a:noFill/>
                    </a:lnB>
                    <a:solidFill>
                      <a:srgbClr val="FB9A75"/>
                    </a:solidFill>
                  </a:tcPr>
                </a:tc>
                <a:tc>
                  <a:txBody>
                    <a:bodyPr/>
                    <a:lstStyle/>
                    <a:p>
                      <a:pPr algn="ctr" fontAlgn="ctr"/>
                      <a:r>
                        <a:rPr lang="sk-SK" sz="700" b="0" i="0" u="none" strike="noStrike">
                          <a:effectLst/>
                          <a:latin typeface="Calibri" panose="020F0502020204030204" pitchFamily="34" charset="0"/>
                        </a:rPr>
                        <a:t>438</a:t>
                      </a:r>
                    </a:p>
                  </a:txBody>
                  <a:tcPr marL="5265" marR="5265" marT="5265" marB="0" anchor="ctr">
                    <a:lnL>
                      <a:noFill/>
                    </a:lnL>
                    <a:lnR>
                      <a:noFill/>
                    </a:lnR>
                    <a:lnT>
                      <a:noFill/>
                    </a:lnT>
                    <a:lnB>
                      <a:noFill/>
                    </a:lnB>
                    <a:solidFill>
                      <a:srgbClr val="FB9574"/>
                    </a:solidFill>
                  </a:tcPr>
                </a:tc>
                <a:tc>
                  <a:txBody>
                    <a:bodyPr/>
                    <a:lstStyle/>
                    <a:p>
                      <a:pPr algn="ctr" fontAlgn="ctr"/>
                      <a:r>
                        <a:rPr lang="sk-SK" sz="700" b="0" i="0" u="none" strike="noStrike">
                          <a:effectLst/>
                          <a:latin typeface="Calibri" panose="020F0502020204030204" pitchFamily="34" charset="0"/>
                        </a:rPr>
                        <a:t>447</a:t>
                      </a:r>
                    </a:p>
                  </a:txBody>
                  <a:tcPr marL="5265" marR="5265" marT="5265" marB="0" anchor="ctr">
                    <a:lnL>
                      <a:noFill/>
                    </a:lnL>
                    <a:lnR>
                      <a:noFill/>
                    </a:lnR>
                    <a:lnT>
                      <a:noFill/>
                    </a:lnT>
                    <a:lnB>
                      <a:noFill/>
                    </a:lnB>
                    <a:solidFill>
                      <a:srgbClr val="FB8F73"/>
                    </a:solidFill>
                  </a:tcPr>
                </a:tc>
                <a:tc>
                  <a:txBody>
                    <a:bodyPr/>
                    <a:lstStyle/>
                    <a:p>
                      <a:pPr algn="ctr" fontAlgn="ctr"/>
                      <a:r>
                        <a:rPr lang="sk-SK" sz="700" b="0" i="0" u="none" strike="noStrike">
                          <a:effectLst/>
                          <a:latin typeface="Calibri" panose="020F0502020204030204" pitchFamily="34" charset="0"/>
                        </a:rPr>
                        <a:t>456</a:t>
                      </a:r>
                    </a:p>
                  </a:txBody>
                  <a:tcPr marL="5265" marR="5265" marT="5265" marB="0" anchor="ctr">
                    <a:lnL>
                      <a:noFill/>
                    </a:lnL>
                    <a:lnR>
                      <a:noFill/>
                    </a:lnR>
                    <a:lnT>
                      <a:noFill/>
                    </a:lnT>
                    <a:lnB>
                      <a:noFill/>
                    </a:lnB>
                    <a:solidFill>
                      <a:srgbClr val="FA8972"/>
                    </a:solidFill>
                  </a:tcPr>
                </a:tc>
                <a:tc>
                  <a:txBody>
                    <a:bodyPr/>
                    <a:lstStyle/>
                    <a:p>
                      <a:pPr algn="ctr" fontAlgn="ctr"/>
                      <a:r>
                        <a:rPr lang="sk-SK" sz="700" b="0" i="0" u="none" strike="noStrike">
                          <a:effectLst/>
                          <a:latin typeface="Calibri" panose="020F0502020204030204" pitchFamily="34" charset="0"/>
                        </a:rPr>
                        <a:t>465</a:t>
                      </a:r>
                    </a:p>
                  </a:txBody>
                  <a:tcPr marL="5265" marR="5265" marT="5265" marB="0" anchor="ctr">
                    <a:lnL>
                      <a:noFill/>
                    </a:lnL>
                    <a:lnR>
                      <a:noFill/>
                    </a:lnR>
                    <a:lnT>
                      <a:noFill/>
                    </a:lnT>
                    <a:lnB>
                      <a:noFill/>
                    </a:lnB>
                    <a:solidFill>
                      <a:srgbClr val="FA8370"/>
                    </a:solidFill>
                  </a:tcPr>
                </a:tc>
                <a:tc>
                  <a:txBody>
                    <a:bodyPr/>
                    <a:lstStyle/>
                    <a:p>
                      <a:pPr algn="ctr" fontAlgn="ctr"/>
                      <a:r>
                        <a:rPr lang="sk-SK" sz="700" b="0" i="0" u="none" strike="noStrike">
                          <a:effectLst/>
                          <a:latin typeface="Calibri" panose="020F0502020204030204" pitchFamily="34" charset="0"/>
                        </a:rPr>
                        <a:t>475</a:t>
                      </a:r>
                    </a:p>
                  </a:txBody>
                  <a:tcPr marL="5265" marR="5265" marT="5265" marB="0" anchor="ctr">
                    <a:lnL>
                      <a:noFill/>
                    </a:lnL>
                    <a:lnR>
                      <a:noFill/>
                    </a:lnR>
                    <a:lnT>
                      <a:noFill/>
                    </a:lnT>
                    <a:lnB>
                      <a:noFill/>
                    </a:lnB>
                    <a:solidFill>
                      <a:srgbClr val="FA7D6F"/>
                    </a:solidFill>
                  </a:tcPr>
                </a:tc>
                <a:tc>
                  <a:txBody>
                    <a:bodyPr/>
                    <a:lstStyle/>
                    <a:p>
                      <a:pPr algn="ctr" fontAlgn="ctr"/>
                      <a:r>
                        <a:rPr lang="sk-SK" sz="700" b="0" i="0" u="none" strike="noStrike">
                          <a:effectLst/>
                          <a:latin typeface="Calibri" panose="020F0502020204030204" pitchFamily="34" charset="0"/>
                        </a:rPr>
                        <a:t>484</a:t>
                      </a:r>
                    </a:p>
                  </a:txBody>
                  <a:tcPr marL="5265" marR="5265" marT="5265" marB="0" anchor="ctr">
                    <a:lnL>
                      <a:noFill/>
                    </a:lnL>
                    <a:lnR>
                      <a:noFill/>
                    </a:lnR>
                    <a:lnT>
                      <a:noFill/>
                    </a:lnT>
                    <a:lnB>
                      <a:noFill/>
                    </a:lnB>
                    <a:solidFill>
                      <a:srgbClr val="F9776E"/>
                    </a:solidFill>
                  </a:tcPr>
                </a:tc>
                <a:tc>
                  <a:txBody>
                    <a:bodyPr/>
                    <a:lstStyle/>
                    <a:p>
                      <a:pPr algn="ctr" fontAlgn="ctr"/>
                      <a:r>
                        <a:rPr lang="sk-SK" sz="700" b="0" i="0" u="none" strike="noStrike">
                          <a:effectLst/>
                          <a:latin typeface="Calibri" panose="020F0502020204030204" pitchFamily="34" charset="0"/>
                        </a:rPr>
                        <a:t>494</a:t>
                      </a:r>
                    </a:p>
                  </a:txBody>
                  <a:tcPr marL="5265" marR="5265" marT="5265" marB="0" anchor="ctr">
                    <a:lnL>
                      <a:noFill/>
                    </a:lnL>
                    <a:lnR>
                      <a:noFill/>
                    </a:lnR>
                    <a:lnT>
                      <a:noFill/>
                    </a:lnT>
                    <a:lnB>
                      <a:noFill/>
                    </a:lnB>
                    <a:solidFill>
                      <a:srgbClr val="F9706D"/>
                    </a:solidFill>
                  </a:tcPr>
                </a:tc>
                <a:tc>
                  <a:txBody>
                    <a:bodyPr/>
                    <a:lstStyle/>
                    <a:p>
                      <a:pPr algn="l" fontAlgn="b"/>
                      <a:r>
                        <a:rPr lang="sk-SK" sz="700" b="0" i="0" u="none" strike="noStrike">
                          <a:effectLst/>
                          <a:latin typeface="Calibri" panose="020F0502020204030204" pitchFamily="34" charset="0"/>
                        </a:rPr>
                        <a:t>12.37</a:t>
                      </a:r>
                    </a:p>
                  </a:txBody>
                  <a:tcPr marL="5265" marR="5265" marT="5265" marB="0" anchor="b">
                    <a:lnL>
                      <a:noFill/>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3271596268"/>
                  </a:ext>
                </a:extLst>
              </a:tr>
              <a:tr h="170266">
                <a:tc vMerge="1">
                  <a:txBody>
                    <a:bodyPr/>
                    <a:lstStyle/>
                    <a:p>
                      <a:endParaRPr lang="sk-SK"/>
                    </a:p>
                  </a:txBody>
                  <a:tcPr/>
                </a:tc>
                <a:tc>
                  <a:txBody>
                    <a:bodyPr/>
                    <a:lstStyle/>
                    <a:p>
                      <a:pPr algn="r" fontAlgn="b"/>
                      <a:r>
                        <a:rPr lang="sk-SK" sz="700" b="0" i="0" u="none" strike="noStrike">
                          <a:effectLst/>
                          <a:latin typeface="Calibri" panose="020F0502020204030204" pitchFamily="34" charset="0"/>
                        </a:rPr>
                        <a:t>1.2</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251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sk-SK" sz="700" b="0" i="0" u="none" strike="noStrike">
                          <a:effectLst/>
                          <a:latin typeface="Calibri" panose="020F0502020204030204" pitchFamily="34" charset="0"/>
                        </a:rPr>
                        <a:t>253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C07B"/>
                    </a:solidFill>
                  </a:tcPr>
                </a:tc>
                <a:tc>
                  <a:txBody>
                    <a:bodyPr/>
                    <a:lstStyle/>
                    <a:p>
                      <a:pPr algn="ctr" fontAlgn="ctr"/>
                      <a:r>
                        <a:rPr lang="sk-SK" sz="700" b="0" i="0" u="none" strike="noStrike">
                          <a:effectLst/>
                          <a:latin typeface="Calibri" panose="020F0502020204030204" pitchFamily="34" charset="0"/>
                        </a:rPr>
                        <a:t>257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37C"/>
                    </a:solidFill>
                  </a:tcPr>
                </a:tc>
                <a:tc>
                  <a:txBody>
                    <a:bodyPr/>
                    <a:lstStyle/>
                    <a:p>
                      <a:pPr algn="ctr" fontAlgn="ctr"/>
                      <a:r>
                        <a:rPr lang="sk-SK" sz="700" b="0" i="0" u="none" strike="noStrike">
                          <a:effectLst/>
                          <a:latin typeface="Calibri" panose="020F0502020204030204" pitchFamily="34" charset="0"/>
                        </a:rPr>
                        <a:t>260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57C"/>
                    </a:solidFill>
                  </a:tcPr>
                </a:tc>
                <a:tc>
                  <a:txBody>
                    <a:bodyPr/>
                    <a:lstStyle/>
                    <a:p>
                      <a:pPr algn="ctr" fontAlgn="ctr"/>
                      <a:r>
                        <a:rPr lang="sk-SK" sz="700" b="0" i="0" u="none" strike="noStrike">
                          <a:effectLst/>
                          <a:latin typeface="Calibri" panose="020F0502020204030204" pitchFamily="34" charset="0"/>
                        </a:rPr>
                        <a:t>263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C87D"/>
                    </a:solidFill>
                  </a:tcPr>
                </a:tc>
                <a:tc>
                  <a:txBody>
                    <a:bodyPr/>
                    <a:lstStyle/>
                    <a:p>
                      <a:pPr algn="ctr" fontAlgn="ctr"/>
                      <a:r>
                        <a:rPr lang="sk-SK" sz="700" b="0" i="0" u="none" strike="noStrike">
                          <a:effectLst/>
                          <a:latin typeface="Calibri" panose="020F0502020204030204" pitchFamily="34" charset="0"/>
                        </a:rPr>
                        <a:t>266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B7D"/>
                    </a:solidFill>
                  </a:tcPr>
                </a:tc>
                <a:tc>
                  <a:txBody>
                    <a:bodyPr/>
                    <a:lstStyle/>
                    <a:p>
                      <a:pPr algn="ctr" fontAlgn="ctr"/>
                      <a:r>
                        <a:rPr lang="sk-SK" sz="700" b="0" i="0" u="none" strike="noStrike">
                          <a:effectLst/>
                          <a:latin typeface="Calibri" panose="020F0502020204030204" pitchFamily="34" charset="0"/>
                        </a:rPr>
                        <a:t>270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E"/>
                    </a:solidFill>
                  </a:tcPr>
                </a:tc>
                <a:tc>
                  <a:txBody>
                    <a:bodyPr/>
                    <a:lstStyle/>
                    <a:p>
                      <a:pPr algn="ctr" fontAlgn="ctr"/>
                      <a:r>
                        <a:rPr lang="sk-SK" sz="700" b="0" i="0" u="none" strike="noStrike">
                          <a:effectLst/>
                          <a:latin typeface="Calibri" panose="020F0502020204030204" pitchFamily="34" charset="0"/>
                        </a:rPr>
                        <a:t>273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17E"/>
                    </a:solidFill>
                  </a:tcPr>
                </a:tc>
                <a:tc>
                  <a:txBody>
                    <a:bodyPr/>
                    <a:lstStyle/>
                    <a:p>
                      <a:pPr algn="ctr" fontAlgn="ctr"/>
                      <a:r>
                        <a:rPr lang="sk-SK" sz="700" b="0" i="0" u="none" strike="noStrike">
                          <a:effectLst/>
                          <a:latin typeface="Calibri" panose="020F0502020204030204" pitchFamily="34" charset="0"/>
                        </a:rPr>
                        <a:t>277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47F"/>
                    </a:solidFill>
                  </a:tcPr>
                </a:tc>
                <a:tc>
                  <a:txBody>
                    <a:bodyPr/>
                    <a:lstStyle/>
                    <a:p>
                      <a:pPr algn="ctr" fontAlgn="ctr"/>
                      <a:r>
                        <a:rPr lang="sk-SK" sz="700" b="0" i="0" u="none" strike="noStrike">
                          <a:effectLst/>
                          <a:latin typeface="Calibri" panose="020F0502020204030204" pitchFamily="34" charset="0"/>
                        </a:rPr>
                        <a:t>280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sk-SK" sz="700" b="0" i="0" u="none" strike="noStrike">
                          <a:effectLst/>
                          <a:latin typeface="Calibri" panose="020F0502020204030204" pitchFamily="34" charset="0"/>
                        </a:rPr>
                        <a:t>284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A80"/>
                    </a:solidFill>
                  </a:tcPr>
                </a:tc>
                <a:tc>
                  <a:txBody>
                    <a:bodyPr/>
                    <a:lstStyle/>
                    <a:p>
                      <a:pPr algn="ctr" fontAlgn="ctr"/>
                      <a:r>
                        <a:rPr lang="sk-SK" sz="700" b="0" i="0" u="none" strike="noStrike">
                          <a:effectLst/>
                          <a:latin typeface="Calibri" panose="020F0502020204030204" pitchFamily="34" charset="0"/>
                        </a:rPr>
                        <a:t>288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81"/>
                    </a:solidFill>
                  </a:tcPr>
                </a:tc>
                <a:tc>
                  <a:txBody>
                    <a:bodyPr/>
                    <a:lstStyle/>
                    <a:p>
                      <a:pPr algn="ctr" fontAlgn="ctr"/>
                      <a:r>
                        <a:rPr lang="sk-SK" sz="700" b="0" i="0" u="none" strike="noStrike">
                          <a:effectLst/>
                          <a:latin typeface="Calibri" panose="020F0502020204030204" pitchFamily="34" charset="0"/>
                        </a:rPr>
                        <a:t>291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1"/>
                    </a:solidFill>
                  </a:tcPr>
                </a:tc>
                <a:tc>
                  <a:txBody>
                    <a:bodyPr/>
                    <a:lstStyle/>
                    <a:p>
                      <a:pPr algn="ctr" fontAlgn="ctr"/>
                      <a:r>
                        <a:rPr lang="sk-SK" sz="700" b="0" i="0" u="none" strike="noStrike">
                          <a:effectLst/>
                          <a:latin typeface="Calibri" panose="020F0502020204030204" pitchFamily="34" charset="0"/>
                        </a:rPr>
                        <a:t>295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2"/>
                    </a:solidFill>
                  </a:tcPr>
                </a:tc>
                <a:tc>
                  <a:txBody>
                    <a:bodyPr/>
                    <a:lstStyle/>
                    <a:p>
                      <a:pPr algn="ctr" fontAlgn="ctr"/>
                      <a:r>
                        <a:rPr lang="sk-SK" sz="700" b="0" i="0" u="none" strike="noStrike">
                          <a:effectLst/>
                          <a:latin typeface="Calibri" panose="020F0502020204030204" pitchFamily="34" charset="0"/>
                        </a:rPr>
                        <a:t>298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ctr" fontAlgn="ctr"/>
                      <a:r>
                        <a:rPr lang="sk-SK" sz="700" b="0" i="0" u="none" strike="noStrike">
                          <a:effectLst/>
                          <a:latin typeface="Calibri" panose="020F0502020204030204" pitchFamily="34" charset="0"/>
                        </a:rPr>
                        <a:t>301</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3"/>
                    </a:solidFill>
                  </a:tcPr>
                </a:tc>
                <a:tc>
                  <a:txBody>
                    <a:bodyPr/>
                    <a:lstStyle/>
                    <a:p>
                      <a:pPr algn="ctr" fontAlgn="ctr"/>
                      <a:r>
                        <a:rPr lang="sk-SK" sz="700" b="0" i="0" u="none" strike="noStrike">
                          <a:effectLst/>
                          <a:latin typeface="Calibri" panose="020F0502020204030204" pitchFamily="34" charset="0"/>
                        </a:rPr>
                        <a:t>305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700" b="0" i="0" u="none" strike="noStrike">
                          <a:effectLst/>
                          <a:latin typeface="Calibri" panose="020F0502020204030204" pitchFamily="34" charset="0"/>
                        </a:rPr>
                        <a:t>308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700" b="0" i="0" u="none" strike="noStrike">
                          <a:effectLst/>
                          <a:latin typeface="Calibri" panose="020F0502020204030204" pitchFamily="34" charset="0"/>
                        </a:rPr>
                        <a:t>312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4"/>
                    </a:solidFill>
                  </a:tcPr>
                </a:tc>
                <a:tc>
                  <a:txBody>
                    <a:bodyPr/>
                    <a:lstStyle/>
                    <a:p>
                      <a:pPr algn="ctr" fontAlgn="ctr"/>
                      <a:r>
                        <a:rPr lang="sk-SK" sz="700" b="0" i="0" u="none" strike="noStrike">
                          <a:effectLst/>
                          <a:latin typeface="Calibri" panose="020F0502020204030204" pitchFamily="34" charset="0"/>
                        </a:rPr>
                        <a:t>315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700" b="0" i="0" u="none" strike="noStrike">
                          <a:effectLst/>
                          <a:latin typeface="Calibri" panose="020F0502020204030204" pitchFamily="34" charset="0"/>
                        </a:rPr>
                        <a:t>318</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700" b="0" i="0" u="none" strike="noStrike">
                          <a:effectLst/>
                          <a:latin typeface="Calibri" panose="020F0502020204030204" pitchFamily="34" charset="0"/>
                        </a:rPr>
                        <a:t>322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700" b="0" i="0" u="none" strike="noStrike">
                          <a:effectLst/>
                          <a:latin typeface="Calibri" panose="020F0502020204030204" pitchFamily="34" charset="0"/>
                        </a:rPr>
                        <a:t>325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sk-SK" sz="700" b="0" i="0" u="none" strike="noStrike">
                          <a:effectLst/>
                          <a:latin typeface="Calibri" panose="020F0502020204030204" pitchFamily="34" charset="0"/>
                        </a:rPr>
                        <a:t>329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700" b="0" i="0" u="none" strike="noStrike">
                          <a:effectLst/>
                          <a:latin typeface="Calibri" panose="020F0502020204030204" pitchFamily="34" charset="0"/>
                        </a:rPr>
                        <a:t>332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81"/>
                    </a:solidFill>
                  </a:tcPr>
                </a:tc>
                <a:tc>
                  <a:txBody>
                    <a:bodyPr/>
                    <a:lstStyle/>
                    <a:p>
                      <a:pPr algn="ctr" fontAlgn="ctr"/>
                      <a:r>
                        <a:rPr lang="sk-SK" sz="700" b="0" i="0" u="none" strike="noStrike">
                          <a:effectLst/>
                          <a:latin typeface="Calibri" panose="020F0502020204030204" pitchFamily="34" charset="0"/>
                        </a:rPr>
                        <a:t>335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1"/>
                    </a:solidFill>
                  </a:tcPr>
                </a:tc>
                <a:tc>
                  <a:txBody>
                    <a:bodyPr/>
                    <a:lstStyle/>
                    <a:p>
                      <a:pPr algn="ctr" fontAlgn="ctr"/>
                      <a:r>
                        <a:rPr lang="sk-SK" sz="700" b="0" i="0" u="none" strike="noStrike">
                          <a:effectLst/>
                          <a:latin typeface="Calibri" panose="020F0502020204030204" pitchFamily="34" charset="0"/>
                        </a:rPr>
                        <a:t>339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ctr"/>
                      <a:r>
                        <a:rPr lang="sk-SK" sz="700" b="0" i="0" u="none" strike="noStrike">
                          <a:effectLst/>
                          <a:latin typeface="Calibri" panose="020F0502020204030204" pitchFamily="34" charset="0"/>
                        </a:rPr>
                        <a:t>343</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ctr"/>
                      <a:r>
                        <a:rPr lang="sk-SK" sz="700" b="0" i="0" u="none" strike="noStrike">
                          <a:effectLst/>
                          <a:latin typeface="Calibri" panose="020F0502020204030204" pitchFamily="34" charset="0"/>
                        </a:rPr>
                        <a:t>347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ctr"/>
                      <a:r>
                        <a:rPr lang="sk-SK" sz="700" b="0" i="0" u="none" strike="noStrike">
                          <a:effectLst/>
                          <a:latin typeface="Calibri" panose="020F0502020204030204" pitchFamily="34" charset="0"/>
                        </a:rPr>
                        <a:t>352</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sk-SK" sz="700" b="0" i="0" u="none" strike="noStrike">
                          <a:effectLst/>
                          <a:latin typeface="Calibri" panose="020F0502020204030204" pitchFamily="34" charset="0"/>
                        </a:rPr>
                        <a:t>356</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A7E"/>
                    </a:solidFill>
                  </a:tcPr>
                </a:tc>
                <a:tc>
                  <a:txBody>
                    <a:bodyPr/>
                    <a:lstStyle/>
                    <a:p>
                      <a:pPr algn="ctr" fontAlgn="ctr"/>
                      <a:r>
                        <a:rPr lang="sk-SK" sz="700" b="0" i="0" u="none" strike="noStrike">
                          <a:effectLst/>
                          <a:latin typeface="Calibri" panose="020F0502020204030204" pitchFamily="34" charset="0"/>
                        </a:rPr>
                        <a:t>360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77D"/>
                    </a:solidFill>
                  </a:tcPr>
                </a:tc>
                <a:tc>
                  <a:txBody>
                    <a:bodyPr/>
                    <a:lstStyle/>
                    <a:p>
                      <a:pPr algn="ctr" fontAlgn="ctr"/>
                      <a:r>
                        <a:rPr lang="sk-SK" sz="700" b="0" i="0" u="none" strike="noStrike">
                          <a:effectLst/>
                          <a:latin typeface="Calibri" panose="020F0502020204030204" pitchFamily="34" charset="0"/>
                        </a:rPr>
                        <a:t>365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sk-SK" sz="700" b="0" i="0" u="none" strike="noStrike">
                          <a:effectLst/>
                          <a:latin typeface="Calibri" panose="020F0502020204030204" pitchFamily="34" charset="0"/>
                        </a:rPr>
                        <a:t>369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17C"/>
                    </a:solidFill>
                  </a:tcPr>
                </a:tc>
                <a:tc>
                  <a:txBody>
                    <a:bodyPr/>
                    <a:lstStyle/>
                    <a:p>
                      <a:pPr algn="ctr" fontAlgn="ctr"/>
                      <a:r>
                        <a:rPr lang="sk-SK" sz="700" b="0" i="0" u="none" strike="noStrike">
                          <a:effectLst/>
                          <a:latin typeface="Calibri" panose="020F0502020204030204" pitchFamily="34" charset="0"/>
                        </a:rPr>
                        <a:t>374</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E7C"/>
                    </a:solidFill>
                  </a:tcPr>
                </a:tc>
                <a:tc>
                  <a:txBody>
                    <a:bodyPr/>
                    <a:lstStyle/>
                    <a:p>
                      <a:pPr algn="ctr" fontAlgn="ctr"/>
                      <a:r>
                        <a:rPr lang="sk-SK" sz="700" b="0" i="0" u="none" strike="noStrike">
                          <a:effectLst/>
                          <a:latin typeface="Calibri" panose="020F0502020204030204" pitchFamily="34" charset="0"/>
                        </a:rPr>
                        <a:t>379</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B7B"/>
                    </a:solidFill>
                  </a:tcPr>
                </a:tc>
                <a:tc>
                  <a:txBody>
                    <a:bodyPr/>
                    <a:lstStyle/>
                    <a:p>
                      <a:pPr algn="ctr" fontAlgn="ctr"/>
                      <a:r>
                        <a:rPr lang="sk-SK" sz="700" b="0" i="0" u="none" strike="noStrike">
                          <a:effectLst/>
                          <a:latin typeface="Calibri" panose="020F0502020204030204" pitchFamily="34" charset="0"/>
                        </a:rPr>
                        <a:t>385</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ctr"/>
                      <a:r>
                        <a:rPr lang="sk-SK" sz="700" b="0" i="0" u="none" strike="noStrike">
                          <a:effectLst/>
                          <a:latin typeface="Calibri" panose="020F0502020204030204" pitchFamily="34" charset="0"/>
                        </a:rPr>
                        <a:t>390</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A"/>
                    </a:solidFill>
                  </a:tcPr>
                </a:tc>
                <a:tc>
                  <a:txBody>
                    <a:bodyPr/>
                    <a:lstStyle/>
                    <a:p>
                      <a:pPr algn="ctr" fontAlgn="ctr"/>
                      <a:r>
                        <a:rPr lang="sk-SK" sz="700" b="0" i="0" u="none" strike="noStrike">
                          <a:effectLst/>
                          <a:latin typeface="Calibri" panose="020F0502020204030204" pitchFamily="34" charset="0"/>
                        </a:rPr>
                        <a:t>397</a:t>
                      </a:r>
                    </a:p>
                  </a:txBody>
                  <a:tcPr marL="5265" marR="5265" marT="52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ctr" fontAlgn="ctr"/>
                      <a:r>
                        <a:rPr lang="sk-SK" sz="700" b="0" i="0" u="none" strike="noStrike">
                          <a:effectLst/>
                          <a:latin typeface="Calibri" panose="020F0502020204030204" pitchFamily="34" charset="0"/>
                        </a:rPr>
                        <a:t>404</a:t>
                      </a:r>
                    </a:p>
                  </a:txBody>
                  <a:tcPr marL="5265" marR="5265" marT="5265" marB="0" anchor="ctr">
                    <a:lnL w="6350" cap="flat" cmpd="sng" algn="ctr">
                      <a:solidFill>
                        <a:srgbClr val="000000"/>
                      </a:solidFill>
                      <a:prstDash val="solid"/>
                      <a:round/>
                      <a:headEnd type="none" w="med" len="med"/>
                      <a:tailEnd type="none" w="med" len="med"/>
                    </a:lnL>
                    <a:lnR>
                      <a:noFill/>
                    </a:lnR>
                    <a:lnT>
                      <a:noFill/>
                    </a:lnT>
                    <a:lnB>
                      <a:noFill/>
                    </a:lnB>
                    <a:solidFill>
                      <a:srgbClr val="FCAB78"/>
                    </a:solidFill>
                  </a:tcPr>
                </a:tc>
                <a:tc>
                  <a:txBody>
                    <a:bodyPr/>
                    <a:lstStyle/>
                    <a:p>
                      <a:pPr algn="ctr" fontAlgn="ctr"/>
                      <a:r>
                        <a:rPr lang="sk-SK" sz="700" b="0" i="0" u="none" strike="noStrike">
                          <a:effectLst/>
                          <a:latin typeface="Calibri" panose="020F0502020204030204" pitchFamily="34" charset="0"/>
                        </a:rPr>
                        <a:t>412</a:t>
                      </a:r>
                    </a:p>
                  </a:txBody>
                  <a:tcPr marL="5265" marR="5265" marT="5265" marB="0" anchor="ctr">
                    <a:lnL>
                      <a:noFill/>
                    </a:lnL>
                    <a:lnR>
                      <a:noFill/>
                    </a:lnR>
                    <a:lnT>
                      <a:noFill/>
                    </a:lnT>
                    <a:lnB>
                      <a:noFill/>
                    </a:lnB>
                    <a:solidFill>
                      <a:srgbClr val="FCA677"/>
                    </a:solidFill>
                  </a:tcPr>
                </a:tc>
                <a:tc>
                  <a:txBody>
                    <a:bodyPr/>
                    <a:lstStyle/>
                    <a:p>
                      <a:pPr algn="ctr" fontAlgn="ctr"/>
                      <a:r>
                        <a:rPr lang="sk-SK" sz="700" b="0" i="0" u="none" strike="noStrike">
                          <a:effectLst/>
                          <a:latin typeface="Calibri" panose="020F0502020204030204" pitchFamily="34" charset="0"/>
                        </a:rPr>
                        <a:t>420</a:t>
                      </a:r>
                    </a:p>
                  </a:txBody>
                  <a:tcPr marL="5265" marR="5265" marT="5265" marB="0" anchor="ctr">
                    <a:lnL>
                      <a:noFill/>
                    </a:lnL>
                    <a:lnR>
                      <a:noFill/>
                    </a:lnR>
                    <a:lnT>
                      <a:noFill/>
                    </a:lnT>
                    <a:lnB>
                      <a:noFill/>
                    </a:lnB>
                    <a:solidFill>
                      <a:srgbClr val="FBA076"/>
                    </a:solidFill>
                  </a:tcPr>
                </a:tc>
                <a:tc>
                  <a:txBody>
                    <a:bodyPr/>
                    <a:lstStyle/>
                    <a:p>
                      <a:pPr algn="ctr" fontAlgn="ctr"/>
                      <a:r>
                        <a:rPr lang="sk-SK" sz="700" b="0" i="0" u="none" strike="noStrike">
                          <a:effectLst/>
                          <a:latin typeface="Calibri" panose="020F0502020204030204" pitchFamily="34" charset="0"/>
                        </a:rPr>
                        <a:t>429</a:t>
                      </a:r>
                    </a:p>
                  </a:txBody>
                  <a:tcPr marL="5265" marR="5265" marT="5265" marB="0" anchor="ctr">
                    <a:lnL>
                      <a:noFill/>
                    </a:lnL>
                    <a:lnR>
                      <a:noFill/>
                    </a:lnR>
                    <a:lnT>
                      <a:noFill/>
                    </a:lnT>
                    <a:lnB>
                      <a:noFill/>
                    </a:lnB>
                    <a:solidFill>
                      <a:srgbClr val="FB9A75"/>
                    </a:solidFill>
                  </a:tcPr>
                </a:tc>
                <a:tc>
                  <a:txBody>
                    <a:bodyPr/>
                    <a:lstStyle/>
                    <a:p>
                      <a:pPr algn="ctr" fontAlgn="ctr"/>
                      <a:r>
                        <a:rPr lang="sk-SK" sz="700" b="0" i="0" u="none" strike="noStrike">
                          <a:effectLst/>
                          <a:latin typeface="Calibri" panose="020F0502020204030204" pitchFamily="34" charset="0"/>
                        </a:rPr>
                        <a:t>439</a:t>
                      </a:r>
                    </a:p>
                  </a:txBody>
                  <a:tcPr marL="5265" marR="5265" marT="5265" marB="0" anchor="ctr">
                    <a:lnL>
                      <a:noFill/>
                    </a:lnL>
                    <a:lnR>
                      <a:noFill/>
                    </a:lnR>
                    <a:lnT>
                      <a:noFill/>
                    </a:lnT>
                    <a:lnB>
                      <a:noFill/>
                    </a:lnB>
                    <a:solidFill>
                      <a:srgbClr val="FB9474"/>
                    </a:solidFill>
                  </a:tcPr>
                </a:tc>
                <a:tc>
                  <a:txBody>
                    <a:bodyPr/>
                    <a:lstStyle/>
                    <a:p>
                      <a:pPr algn="ctr" fontAlgn="ctr"/>
                      <a:r>
                        <a:rPr lang="sk-SK" sz="700" b="0" i="0" u="none" strike="noStrike">
                          <a:effectLst/>
                          <a:latin typeface="Calibri" panose="020F0502020204030204" pitchFamily="34" charset="0"/>
                        </a:rPr>
                        <a:t>448</a:t>
                      </a:r>
                    </a:p>
                  </a:txBody>
                  <a:tcPr marL="5265" marR="5265" marT="5265" marB="0" anchor="ctr">
                    <a:lnL>
                      <a:noFill/>
                    </a:lnL>
                    <a:lnR>
                      <a:noFill/>
                    </a:lnR>
                    <a:lnT>
                      <a:noFill/>
                    </a:lnT>
                    <a:lnB>
                      <a:noFill/>
                    </a:lnB>
                    <a:solidFill>
                      <a:srgbClr val="FA8E73"/>
                    </a:solidFill>
                  </a:tcPr>
                </a:tc>
                <a:tc>
                  <a:txBody>
                    <a:bodyPr/>
                    <a:lstStyle/>
                    <a:p>
                      <a:pPr algn="ctr" fontAlgn="ctr"/>
                      <a:r>
                        <a:rPr lang="sk-SK" sz="700" b="0" i="0" u="none" strike="noStrike">
                          <a:effectLst/>
                          <a:latin typeface="Calibri" panose="020F0502020204030204" pitchFamily="34" charset="0"/>
                        </a:rPr>
                        <a:t>459</a:t>
                      </a:r>
                    </a:p>
                  </a:txBody>
                  <a:tcPr marL="5265" marR="5265" marT="5265" marB="0" anchor="ctr">
                    <a:lnL>
                      <a:noFill/>
                    </a:lnL>
                    <a:lnR>
                      <a:noFill/>
                    </a:lnR>
                    <a:lnT>
                      <a:noFill/>
                    </a:lnT>
                    <a:lnB>
                      <a:noFill/>
                    </a:lnB>
                    <a:solidFill>
                      <a:srgbClr val="FA8771"/>
                    </a:solidFill>
                  </a:tcPr>
                </a:tc>
                <a:tc>
                  <a:txBody>
                    <a:bodyPr/>
                    <a:lstStyle/>
                    <a:p>
                      <a:pPr algn="ctr" fontAlgn="ctr"/>
                      <a:r>
                        <a:rPr lang="sk-SK" sz="700" b="0" i="0" u="none" strike="noStrike">
                          <a:effectLst/>
                          <a:latin typeface="Calibri" panose="020F0502020204030204" pitchFamily="34" charset="0"/>
                        </a:rPr>
                        <a:t>470</a:t>
                      </a:r>
                    </a:p>
                  </a:txBody>
                  <a:tcPr marL="5265" marR="5265" marT="5265" marB="0" anchor="ctr">
                    <a:lnL>
                      <a:noFill/>
                    </a:lnL>
                    <a:lnR>
                      <a:noFill/>
                    </a:lnR>
                    <a:lnT>
                      <a:noFill/>
                    </a:lnT>
                    <a:lnB>
                      <a:noFill/>
                    </a:lnB>
                    <a:solidFill>
                      <a:srgbClr val="FA8070"/>
                    </a:solidFill>
                  </a:tcPr>
                </a:tc>
                <a:tc>
                  <a:txBody>
                    <a:bodyPr/>
                    <a:lstStyle/>
                    <a:p>
                      <a:pPr algn="ctr" fontAlgn="ctr"/>
                      <a:r>
                        <a:rPr lang="sk-SK" sz="700" b="0" i="0" u="none" strike="noStrike">
                          <a:effectLst/>
                          <a:latin typeface="Calibri" panose="020F0502020204030204" pitchFamily="34" charset="0"/>
                        </a:rPr>
                        <a:t>481</a:t>
                      </a:r>
                    </a:p>
                  </a:txBody>
                  <a:tcPr marL="5265" marR="5265" marT="5265" marB="0" anchor="ctr">
                    <a:lnL>
                      <a:noFill/>
                    </a:lnL>
                    <a:lnR>
                      <a:noFill/>
                    </a:lnR>
                    <a:lnT>
                      <a:noFill/>
                    </a:lnT>
                    <a:lnB>
                      <a:noFill/>
                    </a:lnB>
                    <a:solidFill>
                      <a:srgbClr val="F9796E"/>
                    </a:solidFill>
                  </a:tcPr>
                </a:tc>
                <a:tc>
                  <a:txBody>
                    <a:bodyPr/>
                    <a:lstStyle/>
                    <a:p>
                      <a:pPr algn="ctr" fontAlgn="ctr"/>
                      <a:r>
                        <a:rPr lang="sk-SK" sz="700" b="0" i="0" u="none" strike="noStrike">
                          <a:effectLst/>
                          <a:latin typeface="Calibri" panose="020F0502020204030204" pitchFamily="34" charset="0"/>
                        </a:rPr>
                        <a:t>493</a:t>
                      </a:r>
                    </a:p>
                  </a:txBody>
                  <a:tcPr marL="5265" marR="5265" marT="5265" marB="0" anchor="ctr">
                    <a:lnL>
                      <a:noFill/>
                    </a:lnL>
                    <a:lnR>
                      <a:noFill/>
                    </a:lnR>
                    <a:lnT>
                      <a:noFill/>
                    </a:lnT>
                    <a:lnB>
                      <a:noFill/>
                    </a:lnB>
                    <a:solidFill>
                      <a:srgbClr val="F9716D"/>
                    </a:solidFill>
                  </a:tcPr>
                </a:tc>
                <a:tc>
                  <a:txBody>
                    <a:bodyPr/>
                    <a:lstStyle/>
                    <a:p>
                      <a:pPr algn="ctr" fontAlgn="ctr"/>
                      <a:r>
                        <a:rPr lang="sk-SK" sz="700" b="0" i="0" u="none" strike="noStrike">
                          <a:effectLst/>
                          <a:latin typeface="Calibri" panose="020F0502020204030204" pitchFamily="34" charset="0"/>
                        </a:rPr>
                        <a:t>505</a:t>
                      </a:r>
                    </a:p>
                  </a:txBody>
                  <a:tcPr marL="5265" marR="5265" marT="5265" marB="0" anchor="ctr">
                    <a:lnL>
                      <a:noFill/>
                    </a:lnL>
                    <a:lnR>
                      <a:noFill/>
                    </a:lnR>
                    <a:lnT>
                      <a:noFill/>
                    </a:lnT>
                    <a:lnB>
                      <a:noFill/>
                    </a:lnB>
                    <a:solidFill>
                      <a:srgbClr val="F8696B"/>
                    </a:solidFill>
                  </a:tcPr>
                </a:tc>
                <a:tc>
                  <a:txBody>
                    <a:bodyPr/>
                    <a:lstStyle/>
                    <a:p>
                      <a:pPr algn="l" fontAlgn="b"/>
                      <a:r>
                        <a:rPr lang="sk-SK" sz="700" b="0" i="0" u="none" strike="noStrike">
                          <a:effectLst/>
                          <a:latin typeface="Calibri" panose="020F0502020204030204" pitchFamily="34" charset="0"/>
                        </a:rPr>
                        <a:t>12.42</a:t>
                      </a:r>
                    </a:p>
                  </a:txBody>
                  <a:tcPr marL="5265" marR="5265" marT="5265" marB="0" anchor="b">
                    <a:lnL>
                      <a:noFill/>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3971335484"/>
                  </a:ext>
                </a:extLst>
              </a:tr>
              <a:tr h="170266">
                <a:tc>
                  <a:txBody>
                    <a:bodyPr/>
                    <a:lstStyle/>
                    <a:p>
                      <a:pPr algn="l" fontAlgn="b"/>
                      <a:r>
                        <a:rPr lang="sk-SK" sz="600" b="0" i="0" u="none" strike="noStrike">
                          <a:effectLst/>
                          <a:latin typeface="Calibri" panose="020F0502020204030204" pitchFamily="34" charset="0"/>
                        </a:rPr>
                        <a:t> </a:t>
                      </a:r>
                    </a:p>
                  </a:txBody>
                  <a:tcPr marL="5265" marR="5265" marT="526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sk-SK" sz="700" b="0" i="0" u="none" strike="noStrike">
                          <a:solidFill>
                            <a:srgbClr val="FFFFFF"/>
                          </a:solidFill>
                          <a:effectLst/>
                          <a:latin typeface="Calibri" panose="020F0502020204030204" pitchFamily="34" charset="0"/>
                        </a:rPr>
                        <a:t>0</a:t>
                      </a:r>
                    </a:p>
                  </a:txBody>
                  <a:tcPr marL="5265" marR="5265" marT="5265" marB="0" anchor="b">
                    <a:lnL>
                      <a:noFill/>
                    </a:lnL>
                    <a:lnR>
                      <a:noFill/>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1</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2</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3</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4</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5</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6</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7</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8</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9</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10</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11</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12</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13</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14</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15</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16</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17</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18</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19</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20</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21</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22</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23</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24</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25</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26</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27</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28</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29</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30</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31</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32</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33</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34</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35</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36</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37</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38</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39</a:t>
                      </a:r>
                    </a:p>
                  </a:txBody>
                  <a:tcPr marL="5265" marR="5265" marT="526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700" b="0" i="0" u="none" strike="noStrike">
                          <a:effectLst/>
                          <a:latin typeface="Calibri" panose="020F0502020204030204" pitchFamily="34" charset="0"/>
                        </a:rPr>
                        <a:t>40</a:t>
                      </a:r>
                    </a:p>
                  </a:txBody>
                  <a:tcPr marL="5265" marR="5265" marT="5265" marB="0" anchor="ctr">
                    <a:lnL>
                      <a:noFill/>
                    </a:lnL>
                    <a:lnR>
                      <a:noFill/>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41</a:t>
                      </a:r>
                    </a:p>
                  </a:txBody>
                  <a:tcPr marL="5265" marR="5265" marT="5265" marB="0" anchor="ctr">
                    <a:lnL>
                      <a:noFill/>
                    </a:lnL>
                    <a:lnR>
                      <a:noFill/>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42</a:t>
                      </a:r>
                    </a:p>
                  </a:txBody>
                  <a:tcPr marL="5265" marR="5265" marT="5265" marB="0" anchor="ctr">
                    <a:lnL>
                      <a:noFill/>
                    </a:lnL>
                    <a:lnR>
                      <a:noFill/>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43</a:t>
                      </a:r>
                    </a:p>
                  </a:txBody>
                  <a:tcPr marL="5265" marR="5265" marT="5265" marB="0" anchor="ctr">
                    <a:lnL>
                      <a:noFill/>
                    </a:lnL>
                    <a:lnR>
                      <a:noFill/>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44</a:t>
                      </a:r>
                    </a:p>
                  </a:txBody>
                  <a:tcPr marL="5265" marR="5265" marT="5265" marB="0" anchor="ctr">
                    <a:lnL>
                      <a:noFill/>
                    </a:lnL>
                    <a:lnR>
                      <a:noFill/>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45</a:t>
                      </a:r>
                    </a:p>
                  </a:txBody>
                  <a:tcPr marL="5265" marR="5265" marT="5265" marB="0" anchor="ctr">
                    <a:lnL>
                      <a:noFill/>
                    </a:lnL>
                    <a:lnR>
                      <a:noFill/>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46</a:t>
                      </a:r>
                    </a:p>
                  </a:txBody>
                  <a:tcPr marL="5265" marR="5265" marT="5265" marB="0" anchor="ctr">
                    <a:lnL>
                      <a:noFill/>
                    </a:lnL>
                    <a:lnR>
                      <a:noFill/>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47</a:t>
                      </a:r>
                    </a:p>
                  </a:txBody>
                  <a:tcPr marL="5265" marR="5265" marT="5265" marB="0" anchor="ctr">
                    <a:lnL>
                      <a:noFill/>
                    </a:lnL>
                    <a:lnR>
                      <a:noFill/>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48</a:t>
                      </a:r>
                    </a:p>
                  </a:txBody>
                  <a:tcPr marL="5265" marR="5265" marT="5265" marB="0" anchor="ctr">
                    <a:lnL>
                      <a:noFill/>
                    </a:lnL>
                    <a:lnR>
                      <a:noFill/>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49</a:t>
                      </a:r>
                    </a:p>
                  </a:txBody>
                  <a:tcPr marL="5265" marR="5265" marT="5265" marB="0" anchor="ctr">
                    <a:lnL>
                      <a:noFill/>
                    </a:lnL>
                    <a:lnR>
                      <a:noFill/>
                    </a:lnR>
                    <a:lnT>
                      <a:noFill/>
                    </a:lnT>
                    <a:lnB>
                      <a:noFill/>
                    </a:lnB>
                    <a:solidFill>
                      <a:srgbClr val="FFFFFF"/>
                    </a:solidFill>
                  </a:tcPr>
                </a:tc>
                <a:tc>
                  <a:txBody>
                    <a:bodyPr/>
                    <a:lstStyle/>
                    <a:p>
                      <a:pPr algn="ctr" fontAlgn="ctr"/>
                      <a:r>
                        <a:rPr lang="sk-SK" sz="700" b="0" i="0" u="none" strike="noStrike">
                          <a:effectLst/>
                          <a:latin typeface="Calibri" panose="020F0502020204030204" pitchFamily="34" charset="0"/>
                        </a:rPr>
                        <a:t>50</a:t>
                      </a:r>
                    </a:p>
                  </a:txBody>
                  <a:tcPr marL="5265" marR="5265" marT="5265" marB="0" anchor="ctr">
                    <a:lnL>
                      <a:noFill/>
                    </a:lnL>
                    <a:lnR>
                      <a:noFill/>
                    </a:lnR>
                    <a:lnT>
                      <a:noFill/>
                    </a:lnT>
                    <a:lnB>
                      <a:noFill/>
                    </a:lnB>
                    <a:solidFill>
                      <a:srgbClr val="FFFFFF"/>
                    </a:solidFill>
                  </a:tcPr>
                </a:tc>
                <a:tc>
                  <a:txBody>
                    <a:bodyPr/>
                    <a:lstStyle/>
                    <a:p>
                      <a:pPr algn="r" fontAlgn="b"/>
                      <a:r>
                        <a:rPr lang="sk-SK" sz="700" b="0" i="0" u="none" strike="noStrike">
                          <a:solidFill>
                            <a:srgbClr val="FFFFFF"/>
                          </a:solidFill>
                          <a:effectLst/>
                          <a:latin typeface="Calibri" panose="020F0502020204030204" pitchFamily="34" charset="0"/>
                        </a:rPr>
                        <a:t>0</a:t>
                      </a:r>
                    </a:p>
                  </a:txBody>
                  <a:tcPr marL="5265" marR="5265" marT="5265" marB="0" anchor="b">
                    <a:lnL>
                      <a:noFill/>
                    </a:lnL>
                    <a:lnR>
                      <a:noFill/>
                    </a:lnR>
                    <a:lnT>
                      <a:noFill/>
                    </a:lnT>
                    <a:lnB>
                      <a:noFill/>
                    </a:lnB>
                    <a:solidFill>
                      <a:srgbClr val="FFFFFF"/>
                    </a:solidFill>
                  </a:tcPr>
                </a:tc>
                <a:tc>
                  <a:txBody>
                    <a:bodyPr/>
                    <a:lstStyle/>
                    <a:p>
                      <a:pPr algn="l" fontAlgn="b"/>
                      <a:r>
                        <a:rPr lang="sk-SK" sz="600" b="0" i="0" u="none" strike="noStrike">
                          <a:effectLst/>
                          <a:latin typeface="Calibri" panose="020F0502020204030204" pitchFamily="34" charset="0"/>
                        </a:rPr>
                        <a:t> </a:t>
                      </a:r>
                    </a:p>
                  </a:txBody>
                  <a:tcPr marL="5265" marR="5265" marT="5265"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21513136"/>
                  </a:ext>
                </a:extLst>
              </a:tr>
              <a:tr h="170266">
                <a:tc>
                  <a:txBody>
                    <a:bodyPr/>
                    <a:lstStyle/>
                    <a:p>
                      <a:pPr algn="l" fontAlgn="b"/>
                      <a:r>
                        <a:rPr lang="sk-SK" sz="600" b="0" i="0" u="none" strike="noStrike">
                          <a:effectLst/>
                          <a:latin typeface="Calibri" panose="020F0502020204030204" pitchFamily="34" charset="0"/>
                        </a:rPr>
                        <a:t> </a:t>
                      </a:r>
                    </a:p>
                  </a:txBody>
                  <a:tcPr marL="5265" marR="5265" marT="526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600" b="0" i="0" u="none" strike="noStrike">
                          <a:effectLst/>
                          <a:latin typeface="Calibri" panose="020F0502020204030204" pitchFamily="34" charset="0"/>
                        </a:rPr>
                        <a:t> </a:t>
                      </a:r>
                    </a:p>
                  </a:txBody>
                  <a:tcPr marL="5265" marR="5265" marT="526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gridSpan="50">
                  <a:txBody>
                    <a:bodyPr/>
                    <a:lstStyle/>
                    <a:p>
                      <a:pPr algn="ctr" fontAlgn="b"/>
                      <a:r>
                        <a:rPr lang="sk-SK" sz="1000" b="1" i="0" u="none" strike="noStrike">
                          <a:effectLst/>
                          <a:latin typeface="Calibri" panose="020F0502020204030204" pitchFamily="34" charset="0"/>
                        </a:rPr>
                        <a:t>Poradové číslo portfólia</a:t>
                      </a:r>
                    </a:p>
                  </a:txBody>
                  <a:tcPr marL="5265" marR="5265" marT="526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a:txBody>
                    <a:bodyPr/>
                    <a:lstStyle/>
                    <a:p>
                      <a:pPr algn="l" fontAlgn="b"/>
                      <a:r>
                        <a:rPr lang="sk-SK" sz="600" b="0" i="0" u="none" strike="noStrike">
                          <a:effectLst/>
                          <a:latin typeface="Calibri" panose="020F0502020204030204" pitchFamily="34" charset="0"/>
                        </a:rPr>
                        <a:t> </a:t>
                      </a:r>
                    </a:p>
                  </a:txBody>
                  <a:tcPr marL="5265" marR="5265" marT="5265"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600" b="0" i="0" u="none" strike="noStrike">
                          <a:effectLst/>
                          <a:latin typeface="Calibri" panose="020F0502020204030204" pitchFamily="34" charset="0"/>
                        </a:rPr>
                        <a:t> </a:t>
                      </a:r>
                    </a:p>
                  </a:txBody>
                  <a:tcPr marL="5265" marR="5265" marT="526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80416518"/>
                  </a:ext>
                </a:extLst>
              </a:tr>
            </a:tbl>
          </a:graphicData>
        </a:graphic>
      </p:graphicFrame>
      <p:sp>
        <p:nvSpPr>
          <p:cNvPr id="8" name="Text Placeholder 2">
            <a:extLst>
              <a:ext uri="{FF2B5EF4-FFF2-40B4-BE49-F238E27FC236}">
                <a16:creationId xmlns:a16="http://schemas.microsoft.com/office/drawing/2014/main" id="{F1C261BA-9EF0-4FCB-A0B0-D855C48D4C64}"/>
              </a:ext>
            </a:extLst>
          </p:cNvPr>
          <p:cNvSpPr>
            <a:spLocks noGrp="1"/>
          </p:cNvSpPr>
          <p:nvPr>
            <p:ph type="body" sz="quarter" idx="13"/>
          </p:nvPr>
        </p:nvSpPr>
        <p:spPr>
          <a:xfrm>
            <a:off x="838200" y="258353"/>
            <a:ext cx="10515600" cy="935038"/>
          </a:xfrm>
        </p:spPr>
        <p:txBody>
          <a:bodyPr/>
          <a:lstStyle/>
          <a:p>
            <a:r>
              <a:rPr lang="en-US"/>
              <a:t>Anal</a:t>
            </a:r>
            <a:r>
              <a:rPr lang="sk-SK" err="1"/>
              <a:t>ýza</a:t>
            </a:r>
            <a:r>
              <a:rPr lang="sk-SK"/>
              <a:t> 1 – zmena objemu nových investícií</a:t>
            </a:r>
          </a:p>
        </p:txBody>
      </p:sp>
      <p:sp>
        <p:nvSpPr>
          <p:cNvPr id="4" name="Footer Placeholder 3">
            <a:extLst>
              <a:ext uri="{FF2B5EF4-FFF2-40B4-BE49-F238E27FC236}">
                <a16:creationId xmlns:a16="http://schemas.microsoft.com/office/drawing/2014/main" id="{51252772-AB1E-4A4A-BE1A-842948C60960}"/>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E79AF050-E1CA-4D5D-A2FC-0DA498E20895}"/>
              </a:ext>
            </a:extLst>
          </p:cNvPr>
          <p:cNvSpPr>
            <a:spLocks noGrp="1"/>
          </p:cNvSpPr>
          <p:nvPr>
            <p:ph type="sldNum" sz="quarter" idx="12"/>
          </p:nvPr>
        </p:nvSpPr>
        <p:spPr/>
        <p:txBody>
          <a:bodyPr/>
          <a:lstStyle/>
          <a:p>
            <a:fld id="{5DD979C4-B72D-9549-BD86-64D2882017CF}" type="slidenum">
              <a:rPr lang="sk-SK" smtClean="0"/>
              <a:pPr/>
              <a:t>44</a:t>
            </a:fld>
            <a:endParaRPr lang="sk-SK"/>
          </a:p>
        </p:txBody>
      </p:sp>
      <p:sp>
        <p:nvSpPr>
          <p:cNvPr id="11" name="Rectangle 10">
            <a:extLst>
              <a:ext uri="{FF2B5EF4-FFF2-40B4-BE49-F238E27FC236}">
                <a16:creationId xmlns:a16="http://schemas.microsoft.com/office/drawing/2014/main" id="{60C9B82C-C315-4D30-8202-0E12EE0C6A80}"/>
              </a:ext>
            </a:extLst>
          </p:cNvPr>
          <p:cNvSpPr/>
          <p:nvPr/>
        </p:nvSpPr>
        <p:spPr>
          <a:xfrm>
            <a:off x="4721935" y="1918336"/>
            <a:ext cx="235644" cy="401019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37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F1C261BA-9EF0-4FCB-A0B0-D855C48D4C64}"/>
              </a:ext>
            </a:extLst>
          </p:cNvPr>
          <p:cNvSpPr>
            <a:spLocks noGrp="1"/>
          </p:cNvSpPr>
          <p:nvPr>
            <p:ph type="body" sz="quarter" idx="13"/>
          </p:nvPr>
        </p:nvSpPr>
        <p:spPr>
          <a:xfrm>
            <a:off x="838200" y="258353"/>
            <a:ext cx="10515600" cy="935038"/>
          </a:xfrm>
        </p:spPr>
        <p:txBody>
          <a:bodyPr/>
          <a:lstStyle/>
          <a:p>
            <a:r>
              <a:rPr lang="en-US"/>
              <a:t>Anal</a:t>
            </a:r>
            <a:r>
              <a:rPr lang="sk-SK" err="1"/>
              <a:t>ýza</a:t>
            </a:r>
            <a:r>
              <a:rPr lang="sk-SK"/>
              <a:t> 2 – zmena objemu ASW portfólia</a:t>
            </a:r>
          </a:p>
        </p:txBody>
      </p:sp>
      <p:sp>
        <p:nvSpPr>
          <p:cNvPr id="4" name="Footer Placeholder 3">
            <a:extLst>
              <a:ext uri="{FF2B5EF4-FFF2-40B4-BE49-F238E27FC236}">
                <a16:creationId xmlns:a16="http://schemas.microsoft.com/office/drawing/2014/main" id="{51252772-AB1E-4A4A-BE1A-842948C60960}"/>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E79AF050-E1CA-4D5D-A2FC-0DA498E20895}"/>
              </a:ext>
            </a:extLst>
          </p:cNvPr>
          <p:cNvSpPr>
            <a:spLocks noGrp="1"/>
          </p:cNvSpPr>
          <p:nvPr>
            <p:ph type="sldNum" sz="quarter" idx="12"/>
          </p:nvPr>
        </p:nvSpPr>
        <p:spPr/>
        <p:txBody>
          <a:bodyPr/>
          <a:lstStyle/>
          <a:p>
            <a:fld id="{5DD979C4-B72D-9549-BD86-64D2882017CF}" type="slidenum">
              <a:rPr lang="sk-SK" smtClean="0"/>
              <a:pPr/>
              <a:t>45</a:t>
            </a:fld>
            <a:endParaRPr lang="sk-SK"/>
          </a:p>
        </p:txBody>
      </p:sp>
      <p:pic>
        <p:nvPicPr>
          <p:cNvPr id="5" name="Picture 4">
            <a:extLst>
              <a:ext uri="{FF2B5EF4-FFF2-40B4-BE49-F238E27FC236}">
                <a16:creationId xmlns:a16="http://schemas.microsoft.com/office/drawing/2014/main" id="{EDEAC1FF-4D7B-40C7-9F44-8A12ACAC0355}"/>
              </a:ext>
            </a:extLst>
          </p:cNvPr>
          <p:cNvPicPr>
            <a:picLocks noChangeAspect="1"/>
          </p:cNvPicPr>
          <p:nvPr/>
        </p:nvPicPr>
        <p:blipFill>
          <a:blip r:embed="rId3"/>
          <a:stretch>
            <a:fillRect/>
          </a:stretch>
        </p:blipFill>
        <p:spPr>
          <a:xfrm>
            <a:off x="838200" y="942625"/>
            <a:ext cx="3905795" cy="5010849"/>
          </a:xfrm>
          <a:prstGeom prst="rect">
            <a:avLst/>
          </a:prstGeom>
        </p:spPr>
      </p:pic>
      <p:sp>
        <p:nvSpPr>
          <p:cNvPr id="9" name="Content Placeholder 3">
            <a:extLst>
              <a:ext uri="{FF2B5EF4-FFF2-40B4-BE49-F238E27FC236}">
                <a16:creationId xmlns:a16="http://schemas.microsoft.com/office/drawing/2014/main" id="{549B7E6C-98FF-4CDF-B97C-42BA6BBC13F4}"/>
              </a:ext>
            </a:extLst>
          </p:cNvPr>
          <p:cNvSpPr>
            <a:spLocks noGrp="1"/>
          </p:cNvSpPr>
          <p:nvPr>
            <p:ph sz="quarter" idx="14"/>
          </p:nvPr>
        </p:nvSpPr>
        <p:spPr>
          <a:xfrm>
            <a:off x="4972050" y="1050575"/>
            <a:ext cx="6753225" cy="4780730"/>
          </a:xfrm>
        </p:spPr>
        <p:txBody>
          <a:bodyPr>
            <a:normAutofit/>
          </a:bodyPr>
          <a:lstStyle/>
          <a:p>
            <a:pPr marL="342900" indent="-342900">
              <a:lnSpc>
                <a:spcPct val="150000"/>
              </a:lnSpc>
              <a:buFont typeface="Arial" panose="020B0604020202020204" pitchFamily="34" charset="0"/>
              <a:buChar char="•"/>
            </a:pPr>
            <a:r>
              <a:rPr lang="sk-SK" sz="2000">
                <a:solidFill>
                  <a:schemeClr val="bg2"/>
                </a:solidFill>
              </a:rPr>
              <a:t>Modelový príklad – ASW portfólio fixované na 8,5mld. EUR</a:t>
            </a:r>
            <a:endParaRPr lang="en-US" sz="2000">
              <a:solidFill>
                <a:schemeClr val="bg2"/>
              </a:solidFill>
            </a:endParaRPr>
          </a:p>
          <a:p>
            <a:pPr marL="342900" indent="-342900">
              <a:lnSpc>
                <a:spcPct val="150000"/>
              </a:lnSpc>
              <a:buFont typeface="Arial" panose="020B0604020202020204" pitchFamily="34" charset="0"/>
              <a:buChar char="•"/>
            </a:pPr>
            <a:r>
              <a:rPr lang="sk-SK" sz="2000">
                <a:solidFill>
                  <a:schemeClr val="bg2"/>
                </a:solidFill>
              </a:rPr>
              <a:t>V realite ASW portfólio mení svoju veľkosť v čase</a:t>
            </a:r>
          </a:p>
          <a:p>
            <a:pPr marL="342900" indent="-342900">
              <a:lnSpc>
                <a:spcPct val="150000"/>
              </a:lnSpc>
              <a:buFont typeface="Arial" panose="020B0604020202020204" pitchFamily="34" charset="0"/>
              <a:buChar char="•"/>
            </a:pPr>
            <a:r>
              <a:rPr lang="sk-SK" sz="2000">
                <a:solidFill>
                  <a:schemeClr val="bg2"/>
                </a:solidFill>
              </a:rPr>
              <a:t>Simulácia ASW portfólia od 2 do 11,5 mld. eur</a:t>
            </a:r>
          </a:p>
        </p:txBody>
      </p:sp>
    </p:spTree>
    <p:extLst>
      <p:ext uri="{BB962C8B-B14F-4D97-AF65-F5344CB8AC3E}">
        <p14:creationId xmlns:p14="http://schemas.microsoft.com/office/powerpoint/2010/main" val="236119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fill="hold" nodeType="withEffect">
                                  <p:stCondLst>
                                    <p:cond delay="0"/>
                                  </p:stCondLst>
                                  <p:childTnLst>
                                    <p:animClr clrSpc="hsl" dir="cw">
                                      <p:cBhvr override="childStyle">
                                        <p:cTn id="6" dur="500" fill="hold"/>
                                        <p:tgtEl>
                                          <p:spTgt spid="9">
                                            <p:txEl>
                                              <p:pRg st="0" end="0"/>
                                            </p:txEl>
                                          </p:spTgt>
                                        </p:tgtEl>
                                        <p:attrNameLst>
                                          <p:attrName>style.color</p:attrName>
                                        </p:attrNameLst>
                                      </p:cBhvr>
                                      <p:by>
                                        <p:hsl h="0" s="-12549" l="-25098"/>
                                      </p:by>
                                    </p:animClr>
                                    <p:animClr clrSpc="hsl" dir="cw">
                                      <p:cBhvr>
                                        <p:cTn id="7" dur="500" fill="hold"/>
                                        <p:tgtEl>
                                          <p:spTgt spid="9">
                                            <p:txEl>
                                              <p:pRg st="0" end="0"/>
                                            </p:txEl>
                                          </p:spTgt>
                                        </p:tgtEl>
                                        <p:attrNameLst>
                                          <p:attrName>fillcolor</p:attrName>
                                        </p:attrNameLst>
                                      </p:cBhvr>
                                      <p:by>
                                        <p:hsl h="0" s="-12549" l="-25098"/>
                                      </p:by>
                                    </p:animClr>
                                    <p:animClr clrSpc="hsl" dir="cw">
                                      <p:cBhvr>
                                        <p:cTn id="8" dur="500" fill="hold"/>
                                        <p:tgtEl>
                                          <p:spTgt spid="9">
                                            <p:txEl>
                                              <p:pRg st="0" end="0"/>
                                            </p:txEl>
                                          </p:spTgt>
                                        </p:tgtEl>
                                        <p:attrNameLst>
                                          <p:attrName>stroke.color</p:attrName>
                                        </p:attrNameLst>
                                      </p:cBhvr>
                                      <p:by>
                                        <p:hsl h="0" s="-12549" l="-25098"/>
                                      </p:by>
                                    </p:animClr>
                                    <p:set>
                                      <p:cBhvr>
                                        <p:cTn id="9" dur="500" fill="hold"/>
                                        <p:tgtEl>
                                          <p:spTgt spid="9">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9">
                                            <p:txEl>
                                              <p:pRg st="1" end="1"/>
                                            </p:txEl>
                                          </p:spTgt>
                                        </p:tgtEl>
                                        <p:attrNameLst>
                                          <p:attrName>style.color</p:attrName>
                                        </p:attrNameLst>
                                      </p:cBhvr>
                                      <p:by>
                                        <p:hsl h="0" s="-12549" l="-25098"/>
                                      </p:by>
                                    </p:animClr>
                                    <p:animClr clrSpc="hsl" dir="cw">
                                      <p:cBhvr>
                                        <p:cTn id="14" dur="500" fill="hold"/>
                                        <p:tgtEl>
                                          <p:spTgt spid="9">
                                            <p:txEl>
                                              <p:pRg st="1" end="1"/>
                                            </p:txEl>
                                          </p:spTgt>
                                        </p:tgtEl>
                                        <p:attrNameLst>
                                          <p:attrName>fillcolor</p:attrName>
                                        </p:attrNameLst>
                                      </p:cBhvr>
                                      <p:by>
                                        <p:hsl h="0" s="-12549" l="-25098"/>
                                      </p:by>
                                    </p:animClr>
                                    <p:animClr clrSpc="hsl" dir="cw">
                                      <p:cBhvr>
                                        <p:cTn id="15" dur="500" fill="hold"/>
                                        <p:tgtEl>
                                          <p:spTgt spid="9">
                                            <p:txEl>
                                              <p:pRg st="1" end="1"/>
                                            </p:txEl>
                                          </p:spTgt>
                                        </p:tgtEl>
                                        <p:attrNameLst>
                                          <p:attrName>stroke.color</p:attrName>
                                        </p:attrNameLst>
                                      </p:cBhvr>
                                      <p:by>
                                        <p:hsl h="0" s="-12549" l="-25098"/>
                                      </p:by>
                                    </p:animClr>
                                    <p:set>
                                      <p:cBhvr>
                                        <p:cTn id="16" dur="500" fill="hold"/>
                                        <p:tgtEl>
                                          <p:spTgt spid="9">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9">
                                            <p:txEl>
                                              <p:pRg st="2" end="2"/>
                                            </p:txEl>
                                          </p:spTgt>
                                        </p:tgtEl>
                                        <p:attrNameLst>
                                          <p:attrName>style.color</p:attrName>
                                        </p:attrNameLst>
                                      </p:cBhvr>
                                      <p:by>
                                        <p:hsl h="0" s="-12549" l="-25098"/>
                                      </p:by>
                                    </p:animClr>
                                    <p:animClr clrSpc="hsl" dir="cw">
                                      <p:cBhvr>
                                        <p:cTn id="21" dur="500" fill="hold"/>
                                        <p:tgtEl>
                                          <p:spTgt spid="9">
                                            <p:txEl>
                                              <p:pRg st="2" end="2"/>
                                            </p:txEl>
                                          </p:spTgt>
                                        </p:tgtEl>
                                        <p:attrNameLst>
                                          <p:attrName>fillcolor</p:attrName>
                                        </p:attrNameLst>
                                      </p:cBhvr>
                                      <p:by>
                                        <p:hsl h="0" s="-12549" l="-25098"/>
                                      </p:by>
                                    </p:animClr>
                                    <p:animClr clrSpc="hsl" dir="cw">
                                      <p:cBhvr>
                                        <p:cTn id="22" dur="500" fill="hold"/>
                                        <p:tgtEl>
                                          <p:spTgt spid="9">
                                            <p:txEl>
                                              <p:pRg st="2" end="2"/>
                                            </p:txEl>
                                          </p:spTgt>
                                        </p:tgtEl>
                                        <p:attrNameLst>
                                          <p:attrName>stroke.color</p:attrName>
                                        </p:attrNameLst>
                                      </p:cBhvr>
                                      <p:by>
                                        <p:hsl h="0" s="-12549" l="-25098"/>
                                      </p:by>
                                    </p:animClr>
                                    <p:set>
                                      <p:cBhvr>
                                        <p:cTn id="23" dur="500" fill="hold"/>
                                        <p:tgtEl>
                                          <p:spTgt spid="9">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F1C261BA-9EF0-4FCB-A0B0-D855C48D4C64}"/>
              </a:ext>
            </a:extLst>
          </p:cNvPr>
          <p:cNvSpPr>
            <a:spLocks noGrp="1"/>
          </p:cNvSpPr>
          <p:nvPr>
            <p:ph type="body" sz="quarter" idx="13"/>
          </p:nvPr>
        </p:nvSpPr>
        <p:spPr>
          <a:xfrm>
            <a:off x="838200" y="258353"/>
            <a:ext cx="10515600" cy="935038"/>
          </a:xfrm>
        </p:spPr>
        <p:txBody>
          <a:bodyPr/>
          <a:lstStyle/>
          <a:p>
            <a:r>
              <a:rPr lang="en-US"/>
              <a:t>Anal</a:t>
            </a:r>
            <a:r>
              <a:rPr lang="sk-SK" err="1"/>
              <a:t>ýza</a:t>
            </a:r>
            <a:r>
              <a:rPr lang="sk-SK"/>
              <a:t> 2 – zmena objemu ASW portfólia</a:t>
            </a:r>
          </a:p>
        </p:txBody>
      </p:sp>
      <p:sp>
        <p:nvSpPr>
          <p:cNvPr id="4" name="Footer Placeholder 3">
            <a:extLst>
              <a:ext uri="{FF2B5EF4-FFF2-40B4-BE49-F238E27FC236}">
                <a16:creationId xmlns:a16="http://schemas.microsoft.com/office/drawing/2014/main" id="{51252772-AB1E-4A4A-BE1A-842948C60960}"/>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E79AF050-E1CA-4D5D-A2FC-0DA498E20895}"/>
              </a:ext>
            </a:extLst>
          </p:cNvPr>
          <p:cNvSpPr>
            <a:spLocks noGrp="1"/>
          </p:cNvSpPr>
          <p:nvPr>
            <p:ph type="sldNum" sz="quarter" idx="12"/>
          </p:nvPr>
        </p:nvSpPr>
        <p:spPr/>
        <p:txBody>
          <a:bodyPr/>
          <a:lstStyle/>
          <a:p>
            <a:fld id="{5DD979C4-B72D-9549-BD86-64D2882017CF}" type="slidenum">
              <a:rPr lang="sk-SK" smtClean="0"/>
              <a:pPr/>
              <a:t>46</a:t>
            </a:fld>
            <a:endParaRPr lang="sk-SK"/>
          </a:p>
        </p:txBody>
      </p:sp>
      <p:graphicFrame>
        <p:nvGraphicFramePr>
          <p:cNvPr id="7" name="Table 6">
            <a:extLst>
              <a:ext uri="{FF2B5EF4-FFF2-40B4-BE49-F238E27FC236}">
                <a16:creationId xmlns:a16="http://schemas.microsoft.com/office/drawing/2014/main" id="{789971BD-C09D-46A8-92C8-0B249563B8E8}"/>
              </a:ext>
            </a:extLst>
          </p:cNvPr>
          <p:cNvGraphicFramePr>
            <a:graphicFrameLocks noGrp="1"/>
          </p:cNvGraphicFramePr>
          <p:nvPr>
            <p:extLst>
              <p:ext uri="{D42A27DB-BD31-4B8C-83A1-F6EECF244321}">
                <p14:modId xmlns:p14="http://schemas.microsoft.com/office/powerpoint/2010/main" val="2131220143"/>
              </p:ext>
            </p:extLst>
          </p:nvPr>
        </p:nvGraphicFramePr>
        <p:xfrm>
          <a:off x="1" y="1016000"/>
          <a:ext cx="12192005" cy="4788518"/>
        </p:xfrm>
        <a:graphic>
          <a:graphicData uri="http://schemas.openxmlformats.org/drawingml/2006/table">
            <a:tbl>
              <a:tblPr/>
              <a:tblGrid>
                <a:gridCol w="236512">
                  <a:extLst>
                    <a:ext uri="{9D8B030D-6E8A-4147-A177-3AD203B41FA5}">
                      <a16:colId xmlns:a16="http://schemas.microsoft.com/office/drawing/2014/main" val="3110215397"/>
                    </a:ext>
                  </a:extLst>
                </a:gridCol>
                <a:gridCol w="237548">
                  <a:extLst>
                    <a:ext uri="{9D8B030D-6E8A-4147-A177-3AD203B41FA5}">
                      <a16:colId xmlns:a16="http://schemas.microsoft.com/office/drawing/2014/main" val="2010946073"/>
                    </a:ext>
                  </a:extLst>
                </a:gridCol>
                <a:gridCol w="225365">
                  <a:extLst>
                    <a:ext uri="{9D8B030D-6E8A-4147-A177-3AD203B41FA5}">
                      <a16:colId xmlns:a16="http://schemas.microsoft.com/office/drawing/2014/main" val="2438448029"/>
                    </a:ext>
                  </a:extLst>
                </a:gridCol>
                <a:gridCol w="225365">
                  <a:extLst>
                    <a:ext uri="{9D8B030D-6E8A-4147-A177-3AD203B41FA5}">
                      <a16:colId xmlns:a16="http://schemas.microsoft.com/office/drawing/2014/main" val="2369031504"/>
                    </a:ext>
                  </a:extLst>
                </a:gridCol>
                <a:gridCol w="225365">
                  <a:extLst>
                    <a:ext uri="{9D8B030D-6E8A-4147-A177-3AD203B41FA5}">
                      <a16:colId xmlns:a16="http://schemas.microsoft.com/office/drawing/2014/main" val="1798789885"/>
                    </a:ext>
                  </a:extLst>
                </a:gridCol>
                <a:gridCol w="225365">
                  <a:extLst>
                    <a:ext uri="{9D8B030D-6E8A-4147-A177-3AD203B41FA5}">
                      <a16:colId xmlns:a16="http://schemas.microsoft.com/office/drawing/2014/main" val="1055947899"/>
                    </a:ext>
                  </a:extLst>
                </a:gridCol>
                <a:gridCol w="225365">
                  <a:extLst>
                    <a:ext uri="{9D8B030D-6E8A-4147-A177-3AD203B41FA5}">
                      <a16:colId xmlns:a16="http://schemas.microsoft.com/office/drawing/2014/main" val="2252195323"/>
                    </a:ext>
                  </a:extLst>
                </a:gridCol>
                <a:gridCol w="225365">
                  <a:extLst>
                    <a:ext uri="{9D8B030D-6E8A-4147-A177-3AD203B41FA5}">
                      <a16:colId xmlns:a16="http://schemas.microsoft.com/office/drawing/2014/main" val="4169086332"/>
                    </a:ext>
                  </a:extLst>
                </a:gridCol>
                <a:gridCol w="225365">
                  <a:extLst>
                    <a:ext uri="{9D8B030D-6E8A-4147-A177-3AD203B41FA5}">
                      <a16:colId xmlns:a16="http://schemas.microsoft.com/office/drawing/2014/main" val="2802569515"/>
                    </a:ext>
                  </a:extLst>
                </a:gridCol>
                <a:gridCol w="225365">
                  <a:extLst>
                    <a:ext uri="{9D8B030D-6E8A-4147-A177-3AD203B41FA5}">
                      <a16:colId xmlns:a16="http://schemas.microsoft.com/office/drawing/2014/main" val="3328633121"/>
                    </a:ext>
                  </a:extLst>
                </a:gridCol>
                <a:gridCol w="225365">
                  <a:extLst>
                    <a:ext uri="{9D8B030D-6E8A-4147-A177-3AD203B41FA5}">
                      <a16:colId xmlns:a16="http://schemas.microsoft.com/office/drawing/2014/main" val="2646276970"/>
                    </a:ext>
                  </a:extLst>
                </a:gridCol>
                <a:gridCol w="225365">
                  <a:extLst>
                    <a:ext uri="{9D8B030D-6E8A-4147-A177-3AD203B41FA5}">
                      <a16:colId xmlns:a16="http://schemas.microsoft.com/office/drawing/2014/main" val="2016514657"/>
                    </a:ext>
                  </a:extLst>
                </a:gridCol>
                <a:gridCol w="225365">
                  <a:extLst>
                    <a:ext uri="{9D8B030D-6E8A-4147-A177-3AD203B41FA5}">
                      <a16:colId xmlns:a16="http://schemas.microsoft.com/office/drawing/2014/main" val="2893198039"/>
                    </a:ext>
                  </a:extLst>
                </a:gridCol>
                <a:gridCol w="225365">
                  <a:extLst>
                    <a:ext uri="{9D8B030D-6E8A-4147-A177-3AD203B41FA5}">
                      <a16:colId xmlns:a16="http://schemas.microsoft.com/office/drawing/2014/main" val="1371845994"/>
                    </a:ext>
                  </a:extLst>
                </a:gridCol>
                <a:gridCol w="225365">
                  <a:extLst>
                    <a:ext uri="{9D8B030D-6E8A-4147-A177-3AD203B41FA5}">
                      <a16:colId xmlns:a16="http://schemas.microsoft.com/office/drawing/2014/main" val="4207777900"/>
                    </a:ext>
                  </a:extLst>
                </a:gridCol>
                <a:gridCol w="225365">
                  <a:extLst>
                    <a:ext uri="{9D8B030D-6E8A-4147-A177-3AD203B41FA5}">
                      <a16:colId xmlns:a16="http://schemas.microsoft.com/office/drawing/2014/main" val="2080593283"/>
                    </a:ext>
                  </a:extLst>
                </a:gridCol>
                <a:gridCol w="225365">
                  <a:extLst>
                    <a:ext uri="{9D8B030D-6E8A-4147-A177-3AD203B41FA5}">
                      <a16:colId xmlns:a16="http://schemas.microsoft.com/office/drawing/2014/main" val="2548302454"/>
                    </a:ext>
                  </a:extLst>
                </a:gridCol>
                <a:gridCol w="225365">
                  <a:extLst>
                    <a:ext uri="{9D8B030D-6E8A-4147-A177-3AD203B41FA5}">
                      <a16:colId xmlns:a16="http://schemas.microsoft.com/office/drawing/2014/main" val="2470470083"/>
                    </a:ext>
                  </a:extLst>
                </a:gridCol>
                <a:gridCol w="225365">
                  <a:extLst>
                    <a:ext uri="{9D8B030D-6E8A-4147-A177-3AD203B41FA5}">
                      <a16:colId xmlns:a16="http://schemas.microsoft.com/office/drawing/2014/main" val="151339924"/>
                    </a:ext>
                  </a:extLst>
                </a:gridCol>
                <a:gridCol w="225365">
                  <a:extLst>
                    <a:ext uri="{9D8B030D-6E8A-4147-A177-3AD203B41FA5}">
                      <a16:colId xmlns:a16="http://schemas.microsoft.com/office/drawing/2014/main" val="231812296"/>
                    </a:ext>
                  </a:extLst>
                </a:gridCol>
                <a:gridCol w="225365">
                  <a:extLst>
                    <a:ext uri="{9D8B030D-6E8A-4147-A177-3AD203B41FA5}">
                      <a16:colId xmlns:a16="http://schemas.microsoft.com/office/drawing/2014/main" val="4187754971"/>
                    </a:ext>
                  </a:extLst>
                </a:gridCol>
                <a:gridCol w="225365">
                  <a:extLst>
                    <a:ext uri="{9D8B030D-6E8A-4147-A177-3AD203B41FA5}">
                      <a16:colId xmlns:a16="http://schemas.microsoft.com/office/drawing/2014/main" val="2711488390"/>
                    </a:ext>
                  </a:extLst>
                </a:gridCol>
                <a:gridCol w="225365">
                  <a:extLst>
                    <a:ext uri="{9D8B030D-6E8A-4147-A177-3AD203B41FA5}">
                      <a16:colId xmlns:a16="http://schemas.microsoft.com/office/drawing/2014/main" val="3924043771"/>
                    </a:ext>
                  </a:extLst>
                </a:gridCol>
                <a:gridCol w="225365">
                  <a:extLst>
                    <a:ext uri="{9D8B030D-6E8A-4147-A177-3AD203B41FA5}">
                      <a16:colId xmlns:a16="http://schemas.microsoft.com/office/drawing/2014/main" val="181293017"/>
                    </a:ext>
                  </a:extLst>
                </a:gridCol>
                <a:gridCol w="225365">
                  <a:extLst>
                    <a:ext uri="{9D8B030D-6E8A-4147-A177-3AD203B41FA5}">
                      <a16:colId xmlns:a16="http://schemas.microsoft.com/office/drawing/2014/main" val="3722500699"/>
                    </a:ext>
                  </a:extLst>
                </a:gridCol>
                <a:gridCol w="225365">
                  <a:extLst>
                    <a:ext uri="{9D8B030D-6E8A-4147-A177-3AD203B41FA5}">
                      <a16:colId xmlns:a16="http://schemas.microsoft.com/office/drawing/2014/main" val="337670287"/>
                    </a:ext>
                  </a:extLst>
                </a:gridCol>
                <a:gridCol w="225365">
                  <a:extLst>
                    <a:ext uri="{9D8B030D-6E8A-4147-A177-3AD203B41FA5}">
                      <a16:colId xmlns:a16="http://schemas.microsoft.com/office/drawing/2014/main" val="2649625123"/>
                    </a:ext>
                  </a:extLst>
                </a:gridCol>
                <a:gridCol w="225365">
                  <a:extLst>
                    <a:ext uri="{9D8B030D-6E8A-4147-A177-3AD203B41FA5}">
                      <a16:colId xmlns:a16="http://schemas.microsoft.com/office/drawing/2014/main" val="926268815"/>
                    </a:ext>
                  </a:extLst>
                </a:gridCol>
                <a:gridCol w="225365">
                  <a:extLst>
                    <a:ext uri="{9D8B030D-6E8A-4147-A177-3AD203B41FA5}">
                      <a16:colId xmlns:a16="http://schemas.microsoft.com/office/drawing/2014/main" val="2257614506"/>
                    </a:ext>
                  </a:extLst>
                </a:gridCol>
                <a:gridCol w="225365">
                  <a:extLst>
                    <a:ext uri="{9D8B030D-6E8A-4147-A177-3AD203B41FA5}">
                      <a16:colId xmlns:a16="http://schemas.microsoft.com/office/drawing/2014/main" val="4173431194"/>
                    </a:ext>
                  </a:extLst>
                </a:gridCol>
                <a:gridCol w="225365">
                  <a:extLst>
                    <a:ext uri="{9D8B030D-6E8A-4147-A177-3AD203B41FA5}">
                      <a16:colId xmlns:a16="http://schemas.microsoft.com/office/drawing/2014/main" val="1708882074"/>
                    </a:ext>
                  </a:extLst>
                </a:gridCol>
                <a:gridCol w="225365">
                  <a:extLst>
                    <a:ext uri="{9D8B030D-6E8A-4147-A177-3AD203B41FA5}">
                      <a16:colId xmlns:a16="http://schemas.microsoft.com/office/drawing/2014/main" val="2604924483"/>
                    </a:ext>
                  </a:extLst>
                </a:gridCol>
                <a:gridCol w="225365">
                  <a:extLst>
                    <a:ext uri="{9D8B030D-6E8A-4147-A177-3AD203B41FA5}">
                      <a16:colId xmlns:a16="http://schemas.microsoft.com/office/drawing/2014/main" val="3890341227"/>
                    </a:ext>
                  </a:extLst>
                </a:gridCol>
                <a:gridCol w="225365">
                  <a:extLst>
                    <a:ext uri="{9D8B030D-6E8A-4147-A177-3AD203B41FA5}">
                      <a16:colId xmlns:a16="http://schemas.microsoft.com/office/drawing/2014/main" val="1556978951"/>
                    </a:ext>
                  </a:extLst>
                </a:gridCol>
                <a:gridCol w="225365">
                  <a:extLst>
                    <a:ext uri="{9D8B030D-6E8A-4147-A177-3AD203B41FA5}">
                      <a16:colId xmlns:a16="http://schemas.microsoft.com/office/drawing/2014/main" val="4039866000"/>
                    </a:ext>
                  </a:extLst>
                </a:gridCol>
                <a:gridCol w="225365">
                  <a:extLst>
                    <a:ext uri="{9D8B030D-6E8A-4147-A177-3AD203B41FA5}">
                      <a16:colId xmlns:a16="http://schemas.microsoft.com/office/drawing/2014/main" val="775497400"/>
                    </a:ext>
                  </a:extLst>
                </a:gridCol>
                <a:gridCol w="225365">
                  <a:extLst>
                    <a:ext uri="{9D8B030D-6E8A-4147-A177-3AD203B41FA5}">
                      <a16:colId xmlns:a16="http://schemas.microsoft.com/office/drawing/2014/main" val="3097176083"/>
                    </a:ext>
                  </a:extLst>
                </a:gridCol>
                <a:gridCol w="225365">
                  <a:extLst>
                    <a:ext uri="{9D8B030D-6E8A-4147-A177-3AD203B41FA5}">
                      <a16:colId xmlns:a16="http://schemas.microsoft.com/office/drawing/2014/main" val="1462278576"/>
                    </a:ext>
                  </a:extLst>
                </a:gridCol>
                <a:gridCol w="225365">
                  <a:extLst>
                    <a:ext uri="{9D8B030D-6E8A-4147-A177-3AD203B41FA5}">
                      <a16:colId xmlns:a16="http://schemas.microsoft.com/office/drawing/2014/main" val="2175096688"/>
                    </a:ext>
                  </a:extLst>
                </a:gridCol>
                <a:gridCol w="225365">
                  <a:extLst>
                    <a:ext uri="{9D8B030D-6E8A-4147-A177-3AD203B41FA5}">
                      <a16:colId xmlns:a16="http://schemas.microsoft.com/office/drawing/2014/main" val="3785711159"/>
                    </a:ext>
                  </a:extLst>
                </a:gridCol>
                <a:gridCol w="225365">
                  <a:extLst>
                    <a:ext uri="{9D8B030D-6E8A-4147-A177-3AD203B41FA5}">
                      <a16:colId xmlns:a16="http://schemas.microsoft.com/office/drawing/2014/main" val="2733956027"/>
                    </a:ext>
                  </a:extLst>
                </a:gridCol>
                <a:gridCol w="225365">
                  <a:extLst>
                    <a:ext uri="{9D8B030D-6E8A-4147-A177-3AD203B41FA5}">
                      <a16:colId xmlns:a16="http://schemas.microsoft.com/office/drawing/2014/main" val="1580119240"/>
                    </a:ext>
                  </a:extLst>
                </a:gridCol>
                <a:gridCol w="225365">
                  <a:extLst>
                    <a:ext uri="{9D8B030D-6E8A-4147-A177-3AD203B41FA5}">
                      <a16:colId xmlns:a16="http://schemas.microsoft.com/office/drawing/2014/main" val="1105943022"/>
                    </a:ext>
                  </a:extLst>
                </a:gridCol>
                <a:gridCol w="225365">
                  <a:extLst>
                    <a:ext uri="{9D8B030D-6E8A-4147-A177-3AD203B41FA5}">
                      <a16:colId xmlns:a16="http://schemas.microsoft.com/office/drawing/2014/main" val="165567709"/>
                    </a:ext>
                  </a:extLst>
                </a:gridCol>
                <a:gridCol w="225365">
                  <a:extLst>
                    <a:ext uri="{9D8B030D-6E8A-4147-A177-3AD203B41FA5}">
                      <a16:colId xmlns:a16="http://schemas.microsoft.com/office/drawing/2014/main" val="3927081341"/>
                    </a:ext>
                  </a:extLst>
                </a:gridCol>
                <a:gridCol w="225365">
                  <a:extLst>
                    <a:ext uri="{9D8B030D-6E8A-4147-A177-3AD203B41FA5}">
                      <a16:colId xmlns:a16="http://schemas.microsoft.com/office/drawing/2014/main" val="3680127583"/>
                    </a:ext>
                  </a:extLst>
                </a:gridCol>
                <a:gridCol w="225365">
                  <a:extLst>
                    <a:ext uri="{9D8B030D-6E8A-4147-A177-3AD203B41FA5}">
                      <a16:colId xmlns:a16="http://schemas.microsoft.com/office/drawing/2014/main" val="330019797"/>
                    </a:ext>
                  </a:extLst>
                </a:gridCol>
                <a:gridCol w="225365">
                  <a:extLst>
                    <a:ext uri="{9D8B030D-6E8A-4147-A177-3AD203B41FA5}">
                      <a16:colId xmlns:a16="http://schemas.microsoft.com/office/drawing/2014/main" val="2720619401"/>
                    </a:ext>
                  </a:extLst>
                </a:gridCol>
                <a:gridCol w="225365">
                  <a:extLst>
                    <a:ext uri="{9D8B030D-6E8A-4147-A177-3AD203B41FA5}">
                      <a16:colId xmlns:a16="http://schemas.microsoft.com/office/drawing/2014/main" val="1572911052"/>
                    </a:ext>
                  </a:extLst>
                </a:gridCol>
                <a:gridCol w="225365">
                  <a:extLst>
                    <a:ext uri="{9D8B030D-6E8A-4147-A177-3AD203B41FA5}">
                      <a16:colId xmlns:a16="http://schemas.microsoft.com/office/drawing/2014/main" val="479069540"/>
                    </a:ext>
                  </a:extLst>
                </a:gridCol>
                <a:gridCol w="225365">
                  <a:extLst>
                    <a:ext uri="{9D8B030D-6E8A-4147-A177-3AD203B41FA5}">
                      <a16:colId xmlns:a16="http://schemas.microsoft.com/office/drawing/2014/main" val="1298369032"/>
                    </a:ext>
                  </a:extLst>
                </a:gridCol>
                <a:gridCol w="225365">
                  <a:extLst>
                    <a:ext uri="{9D8B030D-6E8A-4147-A177-3AD203B41FA5}">
                      <a16:colId xmlns:a16="http://schemas.microsoft.com/office/drawing/2014/main" val="2901912863"/>
                    </a:ext>
                  </a:extLst>
                </a:gridCol>
                <a:gridCol w="213183">
                  <a:extLst>
                    <a:ext uri="{9D8B030D-6E8A-4147-A177-3AD203B41FA5}">
                      <a16:colId xmlns:a16="http://schemas.microsoft.com/office/drawing/2014/main" val="2108660054"/>
                    </a:ext>
                  </a:extLst>
                </a:gridCol>
                <a:gridCol w="236512">
                  <a:extLst>
                    <a:ext uri="{9D8B030D-6E8A-4147-A177-3AD203B41FA5}">
                      <a16:colId xmlns:a16="http://schemas.microsoft.com/office/drawing/2014/main" val="1436193304"/>
                    </a:ext>
                  </a:extLst>
                </a:gridCol>
              </a:tblGrid>
              <a:tr h="403014">
                <a:tc>
                  <a:txBody>
                    <a:bodyPr/>
                    <a:lstStyle/>
                    <a:p>
                      <a:pPr algn="l" fontAlgn="b"/>
                      <a:r>
                        <a:rPr lang="sk-SK" sz="600" b="0" i="0" u="none" strike="noStrike">
                          <a:effectLst/>
                          <a:latin typeface="Calibri" panose="020F0502020204030204" pitchFamily="34" charset="0"/>
                        </a:rPr>
                        <a:t> </a:t>
                      </a:r>
                    </a:p>
                  </a:txBody>
                  <a:tcPr marL="6043" marR="6043" marT="604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sk-SK" sz="600" b="0" i="0" u="none" strike="noStrike">
                          <a:effectLst/>
                          <a:latin typeface="Calibri" panose="020F0502020204030204" pitchFamily="34" charset="0"/>
                        </a:rPr>
                        <a:t> </a:t>
                      </a:r>
                    </a:p>
                  </a:txBody>
                  <a:tcPr marL="6043" marR="6043" marT="604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gridSpan="50">
                  <a:txBody>
                    <a:bodyPr/>
                    <a:lstStyle/>
                    <a:p>
                      <a:pPr algn="ctr" fontAlgn="ctr"/>
                      <a:r>
                        <a:rPr lang="sk-SK" sz="1200" b="1" i="0" u="none" strike="noStrike">
                          <a:effectLst/>
                          <a:latin typeface="Calibri" panose="020F0502020204030204" pitchFamily="34" charset="0"/>
                        </a:rPr>
                        <a:t>Simulovaný </a:t>
                      </a:r>
                      <a:r>
                        <a:rPr lang="sk-SK" sz="1200" b="1" i="0" u="none" strike="noStrike" err="1">
                          <a:effectLst/>
                          <a:latin typeface="Calibri" panose="020F0502020204030204" pitchFamily="34" charset="0"/>
                        </a:rPr>
                        <a:t>expected</a:t>
                      </a:r>
                      <a:r>
                        <a:rPr lang="sk-SK" sz="1200" b="1" i="0" u="none" strike="noStrike">
                          <a:effectLst/>
                          <a:latin typeface="Calibri" panose="020F0502020204030204" pitchFamily="34" charset="0"/>
                        </a:rPr>
                        <a:t> </a:t>
                      </a:r>
                      <a:r>
                        <a:rPr lang="sk-SK" sz="1200" b="1" i="0" u="none" strike="noStrike" err="1">
                          <a:effectLst/>
                          <a:latin typeface="Calibri" panose="020F0502020204030204" pitchFamily="34" charset="0"/>
                        </a:rPr>
                        <a:t>shortfall</a:t>
                      </a:r>
                      <a:r>
                        <a:rPr lang="sk-SK" sz="1200" b="1" i="0" u="none" strike="noStrike">
                          <a:effectLst/>
                          <a:latin typeface="Calibri" panose="020F0502020204030204" pitchFamily="34" charset="0"/>
                        </a:rPr>
                        <a:t> 95% v mil. Eur (bez vplyvu zlata)</a:t>
                      </a:r>
                    </a:p>
                  </a:txBody>
                  <a:tcPr marL="90527" marR="90527" marT="45263" marB="45263"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a:txBody>
                    <a:bodyPr/>
                    <a:lstStyle/>
                    <a:p>
                      <a:pPr algn="l" fontAlgn="b"/>
                      <a:r>
                        <a:rPr lang="sk-SK" sz="600" b="0" i="0" u="none" strike="noStrike">
                          <a:effectLst/>
                          <a:latin typeface="Calibri" panose="020F0502020204030204" pitchFamily="34" charset="0"/>
                        </a:rPr>
                        <a:t> </a:t>
                      </a:r>
                    </a:p>
                  </a:txBody>
                  <a:tcPr marL="6043" marR="6043" marT="604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sk-SK" sz="600" b="0" i="0" u="none" strike="noStrike">
                          <a:effectLst/>
                          <a:latin typeface="Calibri" panose="020F0502020204030204" pitchFamily="34" charset="0"/>
                        </a:rPr>
                        <a:t> </a:t>
                      </a:r>
                    </a:p>
                  </a:txBody>
                  <a:tcPr marL="6043" marR="6043" marT="6043"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70324495"/>
                  </a:ext>
                </a:extLst>
              </a:tr>
              <a:tr h="287677">
                <a:tc>
                  <a:txBody>
                    <a:bodyPr/>
                    <a:lstStyle/>
                    <a:p>
                      <a:pPr algn="l" fontAlgn="b"/>
                      <a:r>
                        <a:rPr lang="sk-SK" sz="600" b="0" i="0" u="none" strike="noStrike">
                          <a:effectLst/>
                          <a:latin typeface="Calibri" panose="020F0502020204030204" pitchFamily="34" charset="0"/>
                        </a:rPr>
                        <a:t> </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sk-SK" sz="600" b="0" i="0" u="none" strike="noStrike">
                          <a:effectLst/>
                          <a:latin typeface="Calibri" panose="020F0502020204030204" pitchFamily="34" charset="0"/>
                        </a:rPr>
                        <a:t> </a:t>
                      </a:r>
                    </a:p>
                  </a:txBody>
                  <a:tcPr marL="6043" marR="6043" marT="6043" marB="0" anchor="b">
                    <a:lnL>
                      <a:noFill/>
                    </a:lnL>
                    <a:lnR>
                      <a:noFill/>
                    </a:lnR>
                    <a:lnT>
                      <a:noFill/>
                    </a:lnT>
                    <a:lnB>
                      <a:noFill/>
                    </a:lnB>
                    <a:solidFill>
                      <a:srgbClr val="FFFFFF"/>
                    </a:solidFill>
                  </a:tcPr>
                </a:tc>
                <a:tc gridSpan="50">
                  <a:txBody>
                    <a:bodyPr/>
                    <a:lstStyle/>
                    <a:p>
                      <a:pPr algn="ctr" fontAlgn="b"/>
                      <a:r>
                        <a:rPr lang="sk-SK" sz="1000" b="1" i="0" u="none" strike="noStrike">
                          <a:effectLst/>
                          <a:latin typeface="Calibri" panose="020F0502020204030204" pitchFamily="34" charset="0"/>
                        </a:rPr>
                        <a:t>Poradové číslo portfólia</a:t>
                      </a:r>
                    </a:p>
                  </a:txBody>
                  <a:tcPr marL="90527" marR="90527" marT="45263" marB="45263" anchor="b">
                    <a:lnL>
                      <a:noFill/>
                    </a:lnL>
                    <a:lnR>
                      <a:noFill/>
                    </a:lnR>
                    <a:lnT>
                      <a:noFill/>
                    </a:lnT>
                    <a:lnB>
                      <a:noFill/>
                    </a:lnB>
                    <a:solidFill>
                      <a:srgbClr val="FFFFFF"/>
                    </a:solidFill>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a:txBody>
                    <a:bodyPr/>
                    <a:lstStyle/>
                    <a:p>
                      <a:pPr algn="l" fontAlgn="b"/>
                      <a:r>
                        <a:rPr lang="sk-SK" sz="600" b="0" i="0" u="none" strike="noStrike">
                          <a:effectLst/>
                          <a:latin typeface="Calibri" panose="020F0502020204030204" pitchFamily="34" charset="0"/>
                        </a:rPr>
                        <a:t> </a:t>
                      </a:r>
                    </a:p>
                  </a:txBody>
                  <a:tcPr marL="6043" marR="6043" marT="6043" marB="0" anchor="b">
                    <a:lnL>
                      <a:noFill/>
                    </a:lnL>
                    <a:lnR>
                      <a:noFill/>
                    </a:lnR>
                    <a:lnT>
                      <a:noFill/>
                    </a:lnT>
                    <a:lnB>
                      <a:noFill/>
                    </a:lnB>
                    <a:solidFill>
                      <a:srgbClr val="FFFFFF"/>
                    </a:solidFill>
                  </a:tcPr>
                </a:tc>
                <a:tc>
                  <a:txBody>
                    <a:bodyPr/>
                    <a:lstStyle/>
                    <a:p>
                      <a:pPr algn="l" fontAlgn="b"/>
                      <a:r>
                        <a:rPr lang="sk-SK" sz="600" b="0" i="0" u="none" strike="noStrike">
                          <a:effectLst/>
                          <a:latin typeface="Calibri" panose="020F0502020204030204" pitchFamily="34" charset="0"/>
                        </a:rPr>
                        <a:t> </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193609869"/>
                  </a:ext>
                </a:extLst>
              </a:tr>
              <a:tr h="172238">
                <a:tc>
                  <a:txBody>
                    <a:bodyPr/>
                    <a:lstStyle/>
                    <a:p>
                      <a:pPr algn="l" fontAlgn="b"/>
                      <a:r>
                        <a:rPr lang="sk-SK" sz="600" b="0" i="0" u="none" strike="noStrike">
                          <a:effectLst/>
                          <a:latin typeface="Calibri" panose="020F0502020204030204" pitchFamily="34" charset="0"/>
                        </a:rPr>
                        <a:t> </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sk-SK" sz="800" b="0" i="0" u="none" strike="noStrike">
                          <a:solidFill>
                            <a:srgbClr val="FFFFFF"/>
                          </a:solidFill>
                          <a:effectLst/>
                          <a:latin typeface="Calibri" panose="020F0502020204030204" pitchFamily="34" charset="0"/>
                        </a:rPr>
                        <a:t>0</a:t>
                      </a:r>
                    </a:p>
                  </a:txBody>
                  <a:tcPr marL="6043" marR="6043" marT="6043" marB="0" anchor="b">
                    <a:lnL>
                      <a:noFill/>
                    </a:lnL>
                    <a:lnR>
                      <a:noFill/>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1</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2</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3</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4</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5</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6</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7</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8</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9</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10</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11</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12</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13</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14</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15</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16</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17</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18</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19</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20</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21</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22</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23</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24</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25</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26</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27</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28</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29</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30</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31</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32</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33</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34</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35</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36</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37</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38</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39</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40</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41</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42</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43</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44</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45</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46</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47</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48</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49</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sk-SK" sz="800" b="0" i="0" u="none" strike="noStrike">
                          <a:effectLst/>
                          <a:latin typeface="Calibri" panose="020F0502020204030204" pitchFamily="34" charset="0"/>
                        </a:rPr>
                        <a:t>50</a:t>
                      </a:r>
                    </a:p>
                  </a:txBody>
                  <a:tcPr marL="6043" marR="6043" marT="6043"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sk-SK" sz="800" b="0" i="0" u="none" strike="noStrike">
                          <a:solidFill>
                            <a:srgbClr val="FFFFFF"/>
                          </a:solidFill>
                          <a:effectLst/>
                          <a:latin typeface="Calibri" panose="020F0502020204030204" pitchFamily="34" charset="0"/>
                        </a:rPr>
                        <a:t>0</a:t>
                      </a:r>
                    </a:p>
                  </a:txBody>
                  <a:tcPr marL="6043" marR="6043" marT="6043" marB="0" anchor="b">
                    <a:lnL>
                      <a:noFill/>
                    </a:lnL>
                    <a:lnR>
                      <a:noFill/>
                    </a:lnR>
                    <a:lnT>
                      <a:noFill/>
                    </a:lnT>
                    <a:lnB>
                      <a:noFill/>
                    </a:lnB>
                    <a:solidFill>
                      <a:srgbClr val="FFFFFF"/>
                    </a:solidFill>
                  </a:tcPr>
                </a:tc>
                <a:tc>
                  <a:txBody>
                    <a:bodyPr/>
                    <a:lstStyle/>
                    <a:p>
                      <a:pPr algn="l" fontAlgn="b"/>
                      <a:r>
                        <a:rPr lang="sk-SK" sz="600" b="0" i="0" u="none" strike="noStrike">
                          <a:effectLst/>
                          <a:latin typeface="Calibri" panose="020F0502020204030204" pitchFamily="34" charset="0"/>
                        </a:rPr>
                        <a:t> </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05246023"/>
                  </a:ext>
                </a:extLst>
              </a:tr>
              <a:tr h="172238">
                <a:tc rowSpan="20">
                  <a:txBody>
                    <a:bodyPr/>
                    <a:lstStyle/>
                    <a:p>
                      <a:pPr algn="r" fontAlgn="ctr"/>
                      <a:r>
                        <a:rPr lang="sk-SK" sz="1000" b="1" i="0" u="none" strike="noStrike">
                          <a:effectLst/>
                          <a:latin typeface="Calibri" panose="020F0502020204030204" pitchFamily="34" charset="0"/>
                        </a:rPr>
                        <a:t>Veľkosť dlhopisového ASW portfólia</a:t>
                      </a:r>
                    </a:p>
                  </a:txBody>
                  <a:tcPr marL="90527" marR="90527" marT="45263" marB="45263" vert="vert27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sk-SK" sz="800" b="0" i="0" u="none" strike="noStrike">
                          <a:effectLst/>
                          <a:latin typeface="Calibri" panose="020F0502020204030204" pitchFamily="34" charset="0"/>
                        </a:rPr>
                        <a:t>2</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138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sk-SK" sz="800" b="0" i="0" u="none" strike="noStrike">
                          <a:effectLst/>
                          <a:latin typeface="Calibri" panose="020F0502020204030204" pitchFamily="34" charset="0"/>
                        </a:rPr>
                        <a:t>139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E7B"/>
                    </a:solidFill>
                  </a:tcPr>
                </a:tc>
                <a:tc>
                  <a:txBody>
                    <a:bodyPr/>
                    <a:lstStyle/>
                    <a:p>
                      <a:pPr algn="ctr" fontAlgn="ctr"/>
                      <a:r>
                        <a:rPr lang="sk-SK" sz="800" b="0" i="0" u="none" strike="noStrike">
                          <a:effectLst/>
                          <a:latin typeface="Calibri" panose="020F0502020204030204" pitchFamily="34" charset="0"/>
                        </a:rPr>
                        <a:t>139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5BE7B"/>
                    </a:solidFill>
                  </a:tcPr>
                </a:tc>
                <a:tc>
                  <a:txBody>
                    <a:bodyPr/>
                    <a:lstStyle/>
                    <a:p>
                      <a:pPr algn="ctr" fontAlgn="ctr"/>
                      <a:r>
                        <a:rPr lang="sk-SK" sz="800" b="0" i="0" u="none" strike="noStrike">
                          <a:effectLst/>
                          <a:latin typeface="Calibri" panose="020F0502020204030204" pitchFamily="34" charset="0"/>
                        </a:rPr>
                        <a:t>140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E7B"/>
                    </a:solidFill>
                  </a:tcPr>
                </a:tc>
                <a:tc>
                  <a:txBody>
                    <a:bodyPr/>
                    <a:lstStyle/>
                    <a:p>
                      <a:pPr algn="ctr" fontAlgn="ctr"/>
                      <a:r>
                        <a:rPr lang="sk-SK" sz="800" b="0" i="0" u="none" strike="noStrike">
                          <a:effectLst/>
                          <a:latin typeface="Calibri" panose="020F0502020204030204" pitchFamily="34" charset="0"/>
                        </a:rPr>
                        <a:t>141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B"/>
                    </a:solidFill>
                  </a:tcPr>
                </a:tc>
                <a:tc>
                  <a:txBody>
                    <a:bodyPr/>
                    <a:lstStyle/>
                    <a:p>
                      <a:pPr algn="ctr" fontAlgn="ctr"/>
                      <a:r>
                        <a:rPr lang="sk-SK" sz="800" b="0" i="0" u="none" strike="noStrike">
                          <a:effectLst/>
                          <a:latin typeface="Calibri" panose="020F0502020204030204" pitchFamily="34" charset="0"/>
                        </a:rPr>
                        <a:t>142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BF7B"/>
                    </a:solidFill>
                  </a:tcPr>
                </a:tc>
                <a:tc>
                  <a:txBody>
                    <a:bodyPr/>
                    <a:lstStyle/>
                    <a:p>
                      <a:pPr algn="ctr" fontAlgn="ctr"/>
                      <a:r>
                        <a:rPr lang="sk-SK" sz="800" b="0" i="0" u="none" strike="noStrike">
                          <a:effectLst/>
                          <a:latin typeface="Calibri" panose="020F0502020204030204" pitchFamily="34" charset="0"/>
                        </a:rPr>
                        <a:t>143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BF7B"/>
                    </a:solidFill>
                  </a:tcPr>
                </a:tc>
                <a:tc>
                  <a:txBody>
                    <a:bodyPr/>
                    <a:lstStyle/>
                    <a:p>
                      <a:pPr algn="ctr" fontAlgn="ctr"/>
                      <a:r>
                        <a:rPr lang="sk-SK" sz="800" b="0" i="0" u="none" strike="noStrike">
                          <a:effectLst/>
                          <a:latin typeface="Calibri" panose="020F0502020204030204" pitchFamily="34" charset="0"/>
                        </a:rPr>
                        <a:t>143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C07B"/>
                    </a:solidFill>
                  </a:tcPr>
                </a:tc>
                <a:tc>
                  <a:txBody>
                    <a:bodyPr/>
                    <a:lstStyle/>
                    <a:p>
                      <a:pPr algn="ctr" fontAlgn="ctr"/>
                      <a:r>
                        <a:rPr lang="sk-SK" sz="800" b="0" i="0" u="none" strike="noStrike">
                          <a:effectLst/>
                          <a:latin typeface="Calibri" panose="020F0502020204030204" pitchFamily="34" charset="0"/>
                        </a:rPr>
                        <a:t>144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C07B"/>
                    </a:solidFill>
                  </a:tcPr>
                </a:tc>
                <a:tc>
                  <a:txBody>
                    <a:bodyPr/>
                    <a:lstStyle/>
                    <a:p>
                      <a:pPr algn="ctr" fontAlgn="ctr"/>
                      <a:r>
                        <a:rPr lang="sk-SK" sz="800" b="0" i="0" u="none" strike="noStrike">
                          <a:effectLst/>
                          <a:latin typeface="Calibri" panose="020F0502020204030204" pitchFamily="34" charset="0"/>
                        </a:rPr>
                        <a:t>145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07B"/>
                    </a:solidFill>
                  </a:tcPr>
                </a:tc>
                <a:tc>
                  <a:txBody>
                    <a:bodyPr/>
                    <a:lstStyle/>
                    <a:p>
                      <a:pPr algn="ctr" fontAlgn="ctr"/>
                      <a:r>
                        <a:rPr lang="sk-SK" sz="800" b="0" i="0" u="none" strike="noStrike">
                          <a:effectLst/>
                          <a:latin typeface="Calibri" panose="020F0502020204030204" pitchFamily="34" charset="0"/>
                        </a:rPr>
                        <a:t>145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C17B"/>
                    </a:solidFill>
                  </a:tcPr>
                </a:tc>
                <a:tc>
                  <a:txBody>
                    <a:bodyPr/>
                    <a:lstStyle/>
                    <a:p>
                      <a:pPr algn="ctr" fontAlgn="ctr"/>
                      <a:r>
                        <a:rPr lang="sk-SK" sz="800" b="0" i="0" u="none" strike="noStrike">
                          <a:effectLst/>
                          <a:latin typeface="Calibri" panose="020F0502020204030204" pitchFamily="34" charset="0"/>
                        </a:rPr>
                        <a:t>146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17B"/>
                    </a:solidFill>
                  </a:tcPr>
                </a:tc>
                <a:tc>
                  <a:txBody>
                    <a:bodyPr/>
                    <a:lstStyle/>
                    <a:p>
                      <a:pPr algn="ctr" fontAlgn="ctr"/>
                      <a:r>
                        <a:rPr lang="sk-SK" sz="800" b="0" i="0" u="none" strike="noStrike">
                          <a:effectLst/>
                          <a:latin typeface="Calibri" panose="020F0502020204030204" pitchFamily="34" charset="0"/>
                        </a:rPr>
                        <a:t>147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C17B"/>
                    </a:solidFill>
                  </a:tcPr>
                </a:tc>
                <a:tc>
                  <a:txBody>
                    <a:bodyPr/>
                    <a:lstStyle/>
                    <a:p>
                      <a:pPr algn="ctr" fontAlgn="ctr"/>
                      <a:r>
                        <a:rPr lang="sk-SK" sz="800" b="0" i="0" u="none" strike="noStrike">
                          <a:effectLst/>
                          <a:latin typeface="Calibri" panose="020F0502020204030204" pitchFamily="34" charset="0"/>
                        </a:rPr>
                        <a:t>148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27B"/>
                    </a:solidFill>
                  </a:tcPr>
                </a:tc>
                <a:tc>
                  <a:txBody>
                    <a:bodyPr/>
                    <a:lstStyle/>
                    <a:p>
                      <a:pPr algn="ctr" fontAlgn="ctr"/>
                      <a:r>
                        <a:rPr lang="sk-SK" sz="800" b="0" i="0" u="none" strike="noStrike">
                          <a:effectLst/>
                          <a:latin typeface="Calibri" panose="020F0502020204030204" pitchFamily="34" charset="0"/>
                        </a:rPr>
                        <a:t>148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C27B"/>
                    </a:solidFill>
                  </a:tcPr>
                </a:tc>
                <a:tc>
                  <a:txBody>
                    <a:bodyPr/>
                    <a:lstStyle/>
                    <a:p>
                      <a:pPr algn="ctr" fontAlgn="ctr"/>
                      <a:r>
                        <a:rPr lang="sk-SK" sz="800" b="0" i="0" u="none" strike="noStrike">
                          <a:effectLst/>
                          <a:latin typeface="Calibri" panose="020F0502020204030204" pitchFamily="34" charset="0"/>
                        </a:rPr>
                        <a:t>149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C27B"/>
                    </a:solidFill>
                  </a:tcPr>
                </a:tc>
                <a:tc>
                  <a:txBody>
                    <a:bodyPr/>
                    <a:lstStyle/>
                    <a:p>
                      <a:pPr algn="ctr" fontAlgn="ctr"/>
                      <a:r>
                        <a:rPr lang="sk-SK" sz="800" b="0" i="0" u="none" strike="noStrike">
                          <a:effectLst/>
                          <a:latin typeface="Calibri" panose="020F0502020204030204" pitchFamily="34" charset="0"/>
                        </a:rPr>
                        <a:t>150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37C"/>
                    </a:solidFill>
                  </a:tcPr>
                </a:tc>
                <a:tc>
                  <a:txBody>
                    <a:bodyPr/>
                    <a:lstStyle/>
                    <a:p>
                      <a:pPr algn="ctr" fontAlgn="ctr"/>
                      <a:r>
                        <a:rPr lang="sk-SK" sz="800" b="0" i="0" u="none" strike="noStrike">
                          <a:effectLst/>
                          <a:latin typeface="Calibri" panose="020F0502020204030204" pitchFamily="34" charset="0"/>
                        </a:rPr>
                        <a:t>150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C37C"/>
                    </a:solidFill>
                  </a:tcPr>
                </a:tc>
                <a:tc>
                  <a:txBody>
                    <a:bodyPr/>
                    <a:lstStyle/>
                    <a:p>
                      <a:pPr algn="ctr" fontAlgn="ctr"/>
                      <a:r>
                        <a:rPr lang="sk-SK" sz="800" b="0" i="0" u="none" strike="noStrike">
                          <a:effectLst/>
                          <a:latin typeface="Calibri" panose="020F0502020204030204" pitchFamily="34" charset="0"/>
                        </a:rPr>
                        <a:t>151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C37C"/>
                    </a:solidFill>
                  </a:tcPr>
                </a:tc>
                <a:tc>
                  <a:txBody>
                    <a:bodyPr/>
                    <a:lstStyle/>
                    <a:p>
                      <a:pPr algn="ctr" fontAlgn="ctr"/>
                      <a:r>
                        <a:rPr lang="sk-SK" sz="800" b="0" i="0" u="none" strike="noStrike">
                          <a:effectLst/>
                          <a:latin typeface="Calibri" panose="020F0502020204030204" pitchFamily="34" charset="0"/>
                        </a:rPr>
                        <a:t>152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37C"/>
                    </a:solidFill>
                  </a:tcPr>
                </a:tc>
                <a:tc>
                  <a:txBody>
                    <a:bodyPr/>
                    <a:lstStyle/>
                    <a:p>
                      <a:pPr algn="ctr" fontAlgn="ctr"/>
                      <a:r>
                        <a:rPr lang="sk-SK" sz="800" b="0" i="0" u="none" strike="noStrike">
                          <a:effectLst/>
                          <a:latin typeface="Calibri" panose="020F0502020204030204" pitchFamily="34" charset="0"/>
                        </a:rPr>
                        <a:t>153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C47C"/>
                    </a:solidFill>
                  </a:tcPr>
                </a:tc>
                <a:tc>
                  <a:txBody>
                    <a:bodyPr/>
                    <a:lstStyle/>
                    <a:p>
                      <a:pPr algn="ctr" fontAlgn="ctr"/>
                      <a:r>
                        <a:rPr lang="sk-SK" sz="800" b="0" i="0" u="none" strike="noStrike">
                          <a:effectLst/>
                          <a:latin typeface="Calibri" panose="020F0502020204030204" pitchFamily="34" charset="0"/>
                        </a:rPr>
                        <a:t>154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C47C"/>
                    </a:solidFill>
                  </a:tcPr>
                </a:tc>
                <a:tc>
                  <a:txBody>
                    <a:bodyPr/>
                    <a:lstStyle/>
                    <a:p>
                      <a:pPr algn="ctr" fontAlgn="ctr"/>
                      <a:r>
                        <a:rPr lang="sk-SK" sz="800" b="0" i="0" u="none" strike="noStrike">
                          <a:effectLst/>
                          <a:latin typeface="Calibri" panose="020F0502020204030204" pitchFamily="34" charset="0"/>
                        </a:rPr>
                        <a:t>154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C"/>
                    </a:solidFill>
                  </a:tcPr>
                </a:tc>
                <a:tc>
                  <a:txBody>
                    <a:bodyPr/>
                    <a:lstStyle/>
                    <a:p>
                      <a:pPr algn="ctr" fontAlgn="ctr"/>
                      <a:r>
                        <a:rPr lang="sk-SK" sz="800" b="0" i="0" u="none" strike="noStrike">
                          <a:effectLst/>
                          <a:latin typeface="Calibri" panose="020F0502020204030204" pitchFamily="34" charset="0"/>
                        </a:rPr>
                        <a:t>155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tc>
                  <a:txBody>
                    <a:bodyPr/>
                    <a:lstStyle/>
                    <a:p>
                      <a:pPr algn="ctr" fontAlgn="ctr"/>
                      <a:r>
                        <a:rPr lang="sk-SK" sz="800" b="0" i="0" u="none" strike="noStrike">
                          <a:effectLst/>
                          <a:latin typeface="Calibri" panose="020F0502020204030204" pitchFamily="34" charset="0"/>
                        </a:rPr>
                        <a:t>156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57C"/>
                    </a:solidFill>
                  </a:tcPr>
                </a:tc>
                <a:tc>
                  <a:txBody>
                    <a:bodyPr/>
                    <a:lstStyle/>
                    <a:p>
                      <a:pPr algn="ctr" fontAlgn="ctr"/>
                      <a:r>
                        <a:rPr lang="sk-SK" sz="800" b="0" i="0" u="none" strike="noStrike">
                          <a:effectLst/>
                          <a:latin typeface="Calibri" panose="020F0502020204030204" pitchFamily="34" charset="0"/>
                        </a:rPr>
                        <a:t>157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C"/>
                    </a:solidFill>
                  </a:tcPr>
                </a:tc>
                <a:tc>
                  <a:txBody>
                    <a:bodyPr/>
                    <a:lstStyle/>
                    <a:p>
                      <a:pPr algn="ctr" fontAlgn="ctr"/>
                      <a:r>
                        <a:rPr lang="sk-SK" sz="800" b="0" i="0" u="none" strike="noStrike">
                          <a:effectLst/>
                          <a:latin typeface="Calibri" panose="020F0502020204030204" pitchFamily="34" charset="0"/>
                        </a:rPr>
                        <a:t>158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67C"/>
                    </a:solidFill>
                  </a:tcPr>
                </a:tc>
                <a:tc>
                  <a:txBody>
                    <a:bodyPr/>
                    <a:lstStyle/>
                    <a:p>
                      <a:pPr algn="ctr" fontAlgn="ctr"/>
                      <a:r>
                        <a:rPr lang="sk-SK" sz="800" b="0" i="0" u="none" strike="noStrike">
                          <a:effectLst/>
                          <a:latin typeface="Calibri" panose="020F0502020204030204" pitchFamily="34" charset="0"/>
                        </a:rPr>
                        <a:t>159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77C"/>
                    </a:solidFill>
                  </a:tcPr>
                </a:tc>
                <a:tc>
                  <a:txBody>
                    <a:bodyPr/>
                    <a:lstStyle/>
                    <a:p>
                      <a:pPr algn="ctr" fontAlgn="ctr"/>
                      <a:r>
                        <a:rPr lang="sk-SK" sz="800" b="0" i="0" u="none" strike="noStrike">
                          <a:effectLst/>
                          <a:latin typeface="Calibri" panose="020F0502020204030204" pitchFamily="34" charset="0"/>
                        </a:rPr>
                        <a:t>160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c>
                  <a:txBody>
                    <a:bodyPr/>
                    <a:lstStyle/>
                    <a:p>
                      <a:pPr algn="ctr" fontAlgn="ctr"/>
                      <a:r>
                        <a:rPr lang="sk-SK" sz="800" b="0" i="0" u="none" strike="noStrike">
                          <a:effectLst/>
                          <a:latin typeface="Calibri" panose="020F0502020204030204" pitchFamily="34" charset="0"/>
                        </a:rPr>
                        <a:t>161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77C"/>
                    </a:solidFill>
                  </a:tcPr>
                </a:tc>
                <a:tc>
                  <a:txBody>
                    <a:bodyPr/>
                    <a:lstStyle/>
                    <a:p>
                      <a:pPr algn="ctr" fontAlgn="ctr"/>
                      <a:r>
                        <a:rPr lang="sk-SK" sz="800" b="0" i="0" u="none" strike="noStrike">
                          <a:effectLst/>
                          <a:latin typeface="Calibri" panose="020F0502020204030204" pitchFamily="34" charset="0"/>
                        </a:rPr>
                        <a:t>162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87D"/>
                    </a:solidFill>
                  </a:tcPr>
                </a:tc>
                <a:tc>
                  <a:txBody>
                    <a:bodyPr/>
                    <a:lstStyle/>
                    <a:p>
                      <a:pPr algn="ctr" fontAlgn="ctr"/>
                      <a:r>
                        <a:rPr lang="sk-SK" sz="800" b="0" i="0" u="none" strike="noStrike">
                          <a:effectLst/>
                          <a:latin typeface="Calibri" panose="020F0502020204030204" pitchFamily="34" charset="0"/>
                        </a:rPr>
                        <a:t>163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87D"/>
                    </a:solidFill>
                  </a:tcPr>
                </a:tc>
                <a:tc>
                  <a:txBody>
                    <a:bodyPr/>
                    <a:lstStyle/>
                    <a:p>
                      <a:pPr algn="ctr" fontAlgn="ctr"/>
                      <a:r>
                        <a:rPr lang="sk-SK" sz="800" b="0" i="0" u="none" strike="noStrike">
                          <a:effectLst/>
                          <a:latin typeface="Calibri" panose="020F0502020204030204" pitchFamily="34" charset="0"/>
                        </a:rPr>
                        <a:t>164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D"/>
                    </a:solidFill>
                  </a:tcPr>
                </a:tc>
                <a:tc>
                  <a:txBody>
                    <a:bodyPr/>
                    <a:lstStyle/>
                    <a:p>
                      <a:pPr algn="ctr" fontAlgn="ctr"/>
                      <a:r>
                        <a:rPr lang="sk-SK" sz="800" b="0" i="0" u="none" strike="noStrike">
                          <a:effectLst/>
                          <a:latin typeface="Calibri" panose="020F0502020204030204" pitchFamily="34" charset="0"/>
                        </a:rPr>
                        <a:t>165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97D"/>
                    </a:solidFill>
                  </a:tcPr>
                </a:tc>
                <a:tc>
                  <a:txBody>
                    <a:bodyPr/>
                    <a:lstStyle/>
                    <a:p>
                      <a:pPr algn="ctr" fontAlgn="ctr"/>
                      <a:r>
                        <a:rPr lang="sk-SK" sz="800" b="0" i="0" u="none" strike="noStrike">
                          <a:effectLst/>
                          <a:latin typeface="Calibri" panose="020F0502020204030204" pitchFamily="34" charset="0"/>
                        </a:rPr>
                        <a:t>166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ctr" fontAlgn="ctr"/>
                      <a:r>
                        <a:rPr lang="sk-SK" sz="800" b="0" i="0" u="none" strike="noStrike">
                          <a:effectLst/>
                          <a:latin typeface="Calibri" panose="020F0502020204030204" pitchFamily="34" charset="0"/>
                        </a:rPr>
                        <a:t>168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A7D"/>
                    </a:solidFill>
                  </a:tcPr>
                </a:tc>
                <a:tc>
                  <a:txBody>
                    <a:bodyPr/>
                    <a:lstStyle/>
                    <a:p>
                      <a:pPr algn="ctr" fontAlgn="ctr"/>
                      <a:r>
                        <a:rPr lang="sk-SK" sz="800" b="0" i="0" u="none" strike="noStrike">
                          <a:effectLst/>
                          <a:latin typeface="Calibri" panose="020F0502020204030204" pitchFamily="34" charset="0"/>
                        </a:rPr>
                        <a:t>169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D"/>
                    </a:solidFill>
                  </a:tcPr>
                </a:tc>
                <a:tc>
                  <a:txBody>
                    <a:bodyPr/>
                    <a:lstStyle/>
                    <a:p>
                      <a:pPr algn="ctr" fontAlgn="ctr"/>
                      <a:r>
                        <a:rPr lang="sk-SK" sz="800" b="0" i="0" u="none" strike="noStrike">
                          <a:effectLst/>
                          <a:latin typeface="Calibri" panose="020F0502020204030204" pitchFamily="34" charset="0"/>
                        </a:rPr>
                        <a:t>170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B7D"/>
                    </a:solidFill>
                  </a:tcPr>
                </a:tc>
                <a:tc>
                  <a:txBody>
                    <a:bodyPr/>
                    <a:lstStyle/>
                    <a:p>
                      <a:pPr algn="ctr" fontAlgn="ctr"/>
                      <a:r>
                        <a:rPr lang="sk-SK" sz="800" b="0" i="0" u="none" strike="noStrike">
                          <a:effectLst/>
                          <a:latin typeface="Calibri" panose="020F0502020204030204" pitchFamily="34" charset="0"/>
                        </a:rPr>
                        <a:t>171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B7D"/>
                    </a:solidFill>
                  </a:tcPr>
                </a:tc>
                <a:tc>
                  <a:txBody>
                    <a:bodyPr/>
                    <a:lstStyle/>
                    <a:p>
                      <a:pPr algn="ctr" fontAlgn="ctr"/>
                      <a:r>
                        <a:rPr lang="sk-SK" sz="800" b="0" i="0" u="none" strike="noStrike">
                          <a:effectLst/>
                          <a:latin typeface="Calibri" panose="020F0502020204030204" pitchFamily="34" charset="0"/>
                        </a:rPr>
                        <a:t>172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C7D"/>
                    </a:solidFill>
                  </a:tcPr>
                </a:tc>
                <a:tc>
                  <a:txBody>
                    <a:bodyPr/>
                    <a:lstStyle/>
                    <a:p>
                      <a:pPr algn="ctr" fontAlgn="ctr"/>
                      <a:r>
                        <a:rPr lang="sk-SK" sz="800" b="0" i="0" u="none" strike="noStrike">
                          <a:effectLst/>
                          <a:latin typeface="Calibri" panose="020F0502020204030204" pitchFamily="34" charset="0"/>
                        </a:rPr>
                        <a:t>173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C7D"/>
                    </a:solidFill>
                  </a:tcPr>
                </a:tc>
                <a:tc>
                  <a:txBody>
                    <a:bodyPr/>
                    <a:lstStyle/>
                    <a:p>
                      <a:pPr algn="ctr" fontAlgn="ctr"/>
                      <a:r>
                        <a:rPr lang="sk-SK" sz="800" b="0" i="0" u="none" strike="noStrike">
                          <a:effectLst/>
                          <a:latin typeface="Calibri" panose="020F0502020204030204" pitchFamily="34" charset="0"/>
                        </a:rPr>
                        <a:t>175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D7E"/>
                    </a:solidFill>
                  </a:tcPr>
                </a:tc>
                <a:tc>
                  <a:txBody>
                    <a:bodyPr/>
                    <a:lstStyle/>
                    <a:p>
                      <a:pPr algn="ctr" fontAlgn="ctr"/>
                      <a:r>
                        <a:rPr lang="sk-SK" sz="800" b="0" i="0" u="none" strike="noStrike">
                          <a:effectLst/>
                          <a:latin typeface="Calibri" panose="020F0502020204030204" pitchFamily="34" charset="0"/>
                        </a:rPr>
                        <a:t>176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D7E"/>
                    </a:solidFill>
                  </a:tcPr>
                </a:tc>
                <a:tc>
                  <a:txBody>
                    <a:bodyPr/>
                    <a:lstStyle/>
                    <a:p>
                      <a:pPr algn="ctr" fontAlgn="ctr"/>
                      <a:r>
                        <a:rPr lang="sk-SK" sz="800" b="0" i="0" u="none" strike="noStrike">
                          <a:effectLst/>
                          <a:latin typeface="Calibri" panose="020F0502020204030204" pitchFamily="34" charset="0"/>
                        </a:rPr>
                        <a:t>177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E7E"/>
                    </a:solidFill>
                  </a:tcPr>
                </a:tc>
                <a:tc>
                  <a:txBody>
                    <a:bodyPr/>
                    <a:lstStyle/>
                    <a:p>
                      <a:pPr algn="ctr" fontAlgn="ctr"/>
                      <a:r>
                        <a:rPr lang="sk-SK" sz="800" b="0" i="0" u="none" strike="noStrike">
                          <a:effectLst/>
                          <a:latin typeface="Calibri" panose="020F0502020204030204" pitchFamily="34" charset="0"/>
                        </a:rPr>
                        <a:t>178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CF7E"/>
                    </a:solidFill>
                  </a:tcPr>
                </a:tc>
                <a:tc>
                  <a:txBody>
                    <a:bodyPr/>
                    <a:lstStyle/>
                    <a:p>
                      <a:pPr algn="ctr" fontAlgn="ctr"/>
                      <a:r>
                        <a:rPr lang="sk-SK" sz="800" b="0" i="0" u="none" strike="noStrike">
                          <a:effectLst/>
                          <a:latin typeface="Calibri" panose="020F0502020204030204" pitchFamily="34" charset="0"/>
                        </a:rPr>
                        <a:t>180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ctr"/>
                      <a:r>
                        <a:rPr lang="sk-SK" sz="800" b="0" i="0" u="none" strike="noStrike">
                          <a:effectLst/>
                          <a:latin typeface="Calibri" panose="020F0502020204030204" pitchFamily="34" charset="0"/>
                        </a:rPr>
                        <a:t>181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07E"/>
                    </a:solidFill>
                  </a:tcPr>
                </a:tc>
                <a:tc>
                  <a:txBody>
                    <a:bodyPr/>
                    <a:lstStyle/>
                    <a:p>
                      <a:pPr algn="ctr" fontAlgn="ctr"/>
                      <a:r>
                        <a:rPr lang="sk-SK" sz="800" b="0" i="0" u="none" strike="noStrike">
                          <a:effectLst/>
                          <a:latin typeface="Calibri" panose="020F0502020204030204" pitchFamily="34" charset="0"/>
                        </a:rPr>
                        <a:t>182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07E"/>
                    </a:solidFill>
                  </a:tcPr>
                </a:tc>
                <a:tc>
                  <a:txBody>
                    <a:bodyPr/>
                    <a:lstStyle/>
                    <a:p>
                      <a:pPr algn="ctr" fontAlgn="ctr"/>
                      <a:r>
                        <a:rPr lang="sk-SK" sz="800" b="0" i="0" u="none" strike="noStrike">
                          <a:effectLst/>
                          <a:latin typeface="Calibri" panose="020F0502020204030204" pitchFamily="34" charset="0"/>
                        </a:rPr>
                        <a:t>184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17E"/>
                    </a:solidFill>
                  </a:tcPr>
                </a:tc>
                <a:tc>
                  <a:txBody>
                    <a:bodyPr/>
                    <a:lstStyle/>
                    <a:p>
                      <a:pPr algn="ctr" fontAlgn="ctr"/>
                      <a:r>
                        <a:rPr lang="sk-SK" sz="800" b="0" i="0" u="none" strike="noStrike">
                          <a:effectLst/>
                          <a:latin typeface="Calibri" panose="020F0502020204030204" pitchFamily="34" charset="0"/>
                        </a:rPr>
                        <a:t>185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l" fontAlgn="b"/>
                      <a:r>
                        <a:rPr lang="sk-SK" sz="800" b="0" i="0" u="none" strike="noStrike">
                          <a:effectLst/>
                          <a:latin typeface="Calibri" panose="020F0502020204030204" pitchFamily="34" charset="0"/>
                        </a:rPr>
                        <a:t>5.02</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rowSpan="20">
                  <a:txBody>
                    <a:bodyPr/>
                    <a:lstStyle/>
                    <a:p>
                      <a:pPr algn="l" fontAlgn="ctr"/>
                      <a:r>
                        <a:rPr lang="sk-SK" sz="1000" b="1" i="0" u="none" strike="noStrike">
                          <a:effectLst/>
                          <a:latin typeface="Calibri" panose="020F0502020204030204" pitchFamily="34" charset="0"/>
                        </a:rPr>
                        <a:t>Celková veľkosť portfólia</a:t>
                      </a:r>
                    </a:p>
                  </a:txBody>
                  <a:tcPr marL="90527" marR="90527" marT="45263" marB="45263" vert="vert27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37802661"/>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2.5</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143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C07B"/>
                    </a:solidFill>
                  </a:tcPr>
                </a:tc>
                <a:tc>
                  <a:txBody>
                    <a:bodyPr/>
                    <a:lstStyle/>
                    <a:p>
                      <a:pPr algn="ctr" fontAlgn="ctr"/>
                      <a:r>
                        <a:rPr lang="sk-SK" sz="800" b="0" i="0" u="none" strike="noStrike">
                          <a:effectLst/>
                          <a:latin typeface="Calibri" panose="020F0502020204030204" pitchFamily="34" charset="0"/>
                        </a:rPr>
                        <a:t>144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C07B"/>
                    </a:solidFill>
                  </a:tcPr>
                </a:tc>
                <a:tc>
                  <a:txBody>
                    <a:bodyPr/>
                    <a:lstStyle/>
                    <a:p>
                      <a:pPr algn="ctr" fontAlgn="ctr"/>
                      <a:r>
                        <a:rPr lang="sk-SK" sz="800" b="0" i="0" u="none" strike="noStrike">
                          <a:effectLst/>
                          <a:latin typeface="Calibri" panose="020F0502020204030204" pitchFamily="34" charset="0"/>
                        </a:rPr>
                        <a:t>145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07B"/>
                    </a:solidFill>
                  </a:tcPr>
                </a:tc>
                <a:tc>
                  <a:txBody>
                    <a:bodyPr/>
                    <a:lstStyle/>
                    <a:p>
                      <a:pPr algn="ctr" fontAlgn="ctr"/>
                      <a:r>
                        <a:rPr lang="sk-SK" sz="800" b="0" i="0" u="none" strike="noStrike">
                          <a:effectLst/>
                          <a:latin typeface="Calibri" panose="020F0502020204030204" pitchFamily="34" charset="0"/>
                        </a:rPr>
                        <a:t>146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EC17B"/>
                    </a:solidFill>
                  </a:tcPr>
                </a:tc>
                <a:tc>
                  <a:txBody>
                    <a:bodyPr/>
                    <a:lstStyle/>
                    <a:p>
                      <a:pPr algn="ctr" fontAlgn="ctr"/>
                      <a:r>
                        <a:rPr lang="sk-SK" sz="800" b="0" i="0" u="none" strike="noStrike">
                          <a:effectLst/>
                          <a:latin typeface="Calibri" panose="020F0502020204030204" pitchFamily="34" charset="0"/>
                        </a:rPr>
                        <a:t>146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17B"/>
                    </a:solidFill>
                  </a:tcPr>
                </a:tc>
                <a:tc>
                  <a:txBody>
                    <a:bodyPr/>
                    <a:lstStyle/>
                    <a:p>
                      <a:pPr algn="ctr" fontAlgn="ctr"/>
                      <a:r>
                        <a:rPr lang="sk-SK" sz="800" b="0" i="0" u="none" strike="noStrike">
                          <a:effectLst/>
                          <a:latin typeface="Calibri" panose="020F0502020204030204" pitchFamily="34" charset="0"/>
                        </a:rPr>
                        <a:t>147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C17B"/>
                    </a:solidFill>
                  </a:tcPr>
                </a:tc>
                <a:tc>
                  <a:txBody>
                    <a:bodyPr/>
                    <a:lstStyle/>
                    <a:p>
                      <a:pPr algn="ctr" fontAlgn="ctr"/>
                      <a:r>
                        <a:rPr lang="sk-SK" sz="800" b="0" i="0" u="none" strike="noStrike">
                          <a:effectLst/>
                          <a:latin typeface="Calibri" panose="020F0502020204030204" pitchFamily="34" charset="0"/>
                        </a:rPr>
                        <a:t>148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27B"/>
                    </a:solidFill>
                  </a:tcPr>
                </a:tc>
                <a:tc>
                  <a:txBody>
                    <a:bodyPr/>
                    <a:lstStyle/>
                    <a:p>
                      <a:pPr algn="ctr" fontAlgn="ctr"/>
                      <a:r>
                        <a:rPr lang="sk-SK" sz="800" b="0" i="0" u="none" strike="noStrike">
                          <a:effectLst/>
                          <a:latin typeface="Calibri" panose="020F0502020204030204" pitchFamily="34" charset="0"/>
                        </a:rPr>
                        <a:t>149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C27B"/>
                    </a:solidFill>
                  </a:tcPr>
                </a:tc>
                <a:tc>
                  <a:txBody>
                    <a:bodyPr/>
                    <a:lstStyle/>
                    <a:p>
                      <a:pPr algn="ctr" fontAlgn="ctr"/>
                      <a:r>
                        <a:rPr lang="sk-SK" sz="800" b="0" i="0" u="none" strike="noStrike">
                          <a:effectLst/>
                          <a:latin typeface="Calibri" panose="020F0502020204030204" pitchFamily="34" charset="0"/>
                        </a:rPr>
                        <a:t>149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C27B"/>
                    </a:solidFill>
                  </a:tcPr>
                </a:tc>
                <a:tc>
                  <a:txBody>
                    <a:bodyPr/>
                    <a:lstStyle/>
                    <a:p>
                      <a:pPr algn="ctr" fontAlgn="ctr"/>
                      <a:r>
                        <a:rPr lang="sk-SK" sz="800" b="0" i="0" u="none" strike="noStrike">
                          <a:effectLst/>
                          <a:latin typeface="Calibri" panose="020F0502020204030204" pitchFamily="34" charset="0"/>
                        </a:rPr>
                        <a:t>150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C37C"/>
                    </a:solidFill>
                  </a:tcPr>
                </a:tc>
                <a:tc>
                  <a:txBody>
                    <a:bodyPr/>
                    <a:lstStyle/>
                    <a:p>
                      <a:pPr algn="ctr" fontAlgn="ctr"/>
                      <a:r>
                        <a:rPr lang="sk-SK" sz="800" b="0" i="0" u="none" strike="noStrike">
                          <a:effectLst/>
                          <a:latin typeface="Calibri" panose="020F0502020204030204" pitchFamily="34" charset="0"/>
                        </a:rPr>
                        <a:t>151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C37C"/>
                    </a:solidFill>
                  </a:tcPr>
                </a:tc>
                <a:tc>
                  <a:txBody>
                    <a:bodyPr/>
                    <a:lstStyle/>
                    <a:p>
                      <a:pPr algn="ctr" fontAlgn="ctr"/>
                      <a:r>
                        <a:rPr lang="sk-SK" sz="800" b="0" i="0" u="none" strike="noStrike">
                          <a:effectLst/>
                          <a:latin typeface="Calibri" panose="020F0502020204030204" pitchFamily="34" charset="0"/>
                        </a:rPr>
                        <a:t>152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37C"/>
                    </a:solidFill>
                  </a:tcPr>
                </a:tc>
                <a:tc>
                  <a:txBody>
                    <a:bodyPr/>
                    <a:lstStyle/>
                    <a:p>
                      <a:pPr algn="ctr" fontAlgn="ctr"/>
                      <a:r>
                        <a:rPr lang="sk-SK" sz="800" b="0" i="0" u="none" strike="noStrike">
                          <a:effectLst/>
                          <a:latin typeface="Calibri" panose="020F0502020204030204" pitchFamily="34" charset="0"/>
                        </a:rPr>
                        <a:t>152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C47C"/>
                    </a:solidFill>
                  </a:tcPr>
                </a:tc>
                <a:tc>
                  <a:txBody>
                    <a:bodyPr/>
                    <a:lstStyle/>
                    <a:p>
                      <a:pPr algn="ctr" fontAlgn="ctr"/>
                      <a:r>
                        <a:rPr lang="sk-SK" sz="800" b="0" i="0" u="none" strike="noStrike">
                          <a:effectLst/>
                          <a:latin typeface="Calibri" panose="020F0502020204030204" pitchFamily="34" charset="0"/>
                        </a:rPr>
                        <a:t>153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C47C"/>
                    </a:solidFill>
                  </a:tcPr>
                </a:tc>
                <a:tc>
                  <a:txBody>
                    <a:bodyPr/>
                    <a:lstStyle/>
                    <a:p>
                      <a:pPr algn="ctr" fontAlgn="ctr"/>
                      <a:r>
                        <a:rPr lang="sk-SK" sz="800" b="0" i="0" u="none" strike="noStrike">
                          <a:effectLst/>
                          <a:latin typeface="Calibri" panose="020F0502020204030204" pitchFamily="34" charset="0"/>
                        </a:rPr>
                        <a:t>154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47C"/>
                    </a:solidFill>
                  </a:tcPr>
                </a:tc>
                <a:tc>
                  <a:txBody>
                    <a:bodyPr/>
                    <a:lstStyle/>
                    <a:p>
                      <a:pPr algn="ctr" fontAlgn="ctr"/>
                      <a:r>
                        <a:rPr lang="sk-SK" sz="800" b="0" i="0" u="none" strike="noStrike">
                          <a:effectLst/>
                          <a:latin typeface="Calibri" panose="020F0502020204030204" pitchFamily="34" charset="0"/>
                        </a:rPr>
                        <a:t>155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C57C"/>
                    </a:solidFill>
                  </a:tcPr>
                </a:tc>
                <a:tc>
                  <a:txBody>
                    <a:bodyPr/>
                    <a:lstStyle/>
                    <a:p>
                      <a:pPr algn="ctr" fontAlgn="ctr"/>
                      <a:r>
                        <a:rPr lang="sk-SK" sz="800" b="0" i="0" u="none" strike="noStrike">
                          <a:effectLst/>
                          <a:latin typeface="Calibri" panose="020F0502020204030204" pitchFamily="34" charset="0"/>
                        </a:rPr>
                        <a:t>155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tc>
                  <a:txBody>
                    <a:bodyPr/>
                    <a:lstStyle/>
                    <a:p>
                      <a:pPr algn="ctr" fontAlgn="ctr"/>
                      <a:r>
                        <a:rPr lang="sk-SK" sz="800" b="0" i="0" u="none" strike="noStrike">
                          <a:effectLst/>
                          <a:latin typeface="Calibri" panose="020F0502020204030204" pitchFamily="34" charset="0"/>
                        </a:rPr>
                        <a:t>156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57C"/>
                    </a:solidFill>
                  </a:tcPr>
                </a:tc>
                <a:tc>
                  <a:txBody>
                    <a:bodyPr/>
                    <a:lstStyle/>
                    <a:p>
                      <a:pPr algn="ctr" fontAlgn="ctr"/>
                      <a:r>
                        <a:rPr lang="sk-SK" sz="800" b="0" i="0" u="none" strike="noStrike">
                          <a:effectLst/>
                          <a:latin typeface="Calibri" panose="020F0502020204030204" pitchFamily="34" charset="0"/>
                        </a:rPr>
                        <a:t>157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67C"/>
                    </a:solidFill>
                  </a:tcPr>
                </a:tc>
                <a:tc>
                  <a:txBody>
                    <a:bodyPr/>
                    <a:lstStyle/>
                    <a:p>
                      <a:pPr algn="ctr" fontAlgn="ctr"/>
                      <a:r>
                        <a:rPr lang="sk-SK" sz="800" b="0" i="0" u="none" strike="noStrike">
                          <a:effectLst/>
                          <a:latin typeface="Calibri" panose="020F0502020204030204" pitchFamily="34" charset="0"/>
                        </a:rPr>
                        <a:t>158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67C"/>
                    </a:solidFill>
                  </a:tcPr>
                </a:tc>
                <a:tc>
                  <a:txBody>
                    <a:bodyPr/>
                    <a:lstStyle/>
                    <a:p>
                      <a:pPr algn="ctr" fontAlgn="ctr"/>
                      <a:r>
                        <a:rPr lang="sk-SK" sz="800" b="0" i="0" u="none" strike="noStrike">
                          <a:effectLst/>
                          <a:latin typeface="Calibri" panose="020F0502020204030204" pitchFamily="34" charset="0"/>
                        </a:rPr>
                        <a:t>159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ctr" fontAlgn="ctr"/>
                      <a:r>
                        <a:rPr lang="sk-SK" sz="800" b="0" i="0" u="none" strike="noStrike">
                          <a:effectLst/>
                          <a:latin typeface="Calibri" panose="020F0502020204030204" pitchFamily="34" charset="0"/>
                        </a:rPr>
                        <a:t>159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77C"/>
                    </a:solidFill>
                  </a:tcPr>
                </a:tc>
                <a:tc>
                  <a:txBody>
                    <a:bodyPr/>
                    <a:lstStyle/>
                    <a:p>
                      <a:pPr algn="ctr" fontAlgn="ctr"/>
                      <a:r>
                        <a:rPr lang="sk-SK" sz="800" b="0" i="0" u="none" strike="noStrike">
                          <a:effectLst/>
                          <a:latin typeface="Calibri" panose="020F0502020204030204" pitchFamily="34" charset="0"/>
                        </a:rPr>
                        <a:t>160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c>
                  <a:txBody>
                    <a:bodyPr/>
                    <a:lstStyle/>
                    <a:p>
                      <a:pPr algn="ctr" fontAlgn="ctr"/>
                      <a:r>
                        <a:rPr lang="sk-SK" sz="800" b="0" i="0" u="none" strike="noStrike">
                          <a:effectLst/>
                          <a:latin typeface="Calibri" panose="020F0502020204030204" pitchFamily="34" charset="0"/>
                        </a:rPr>
                        <a:t>161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77C"/>
                    </a:solidFill>
                  </a:tcPr>
                </a:tc>
                <a:tc>
                  <a:txBody>
                    <a:bodyPr/>
                    <a:lstStyle/>
                    <a:p>
                      <a:pPr algn="ctr" fontAlgn="ctr"/>
                      <a:r>
                        <a:rPr lang="sk-SK" sz="800" b="0" i="0" u="none" strike="noStrike">
                          <a:effectLst/>
                          <a:latin typeface="Calibri" panose="020F0502020204030204" pitchFamily="34" charset="0"/>
                        </a:rPr>
                        <a:t>162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87D"/>
                    </a:solidFill>
                  </a:tcPr>
                </a:tc>
                <a:tc>
                  <a:txBody>
                    <a:bodyPr/>
                    <a:lstStyle/>
                    <a:p>
                      <a:pPr algn="ctr" fontAlgn="ctr"/>
                      <a:r>
                        <a:rPr lang="sk-SK" sz="800" b="0" i="0" u="none" strike="noStrike">
                          <a:effectLst/>
                          <a:latin typeface="Calibri" panose="020F0502020204030204" pitchFamily="34" charset="0"/>
                        </a:rPr>
                        <a:t>163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87D"/>
                    </a:solidFill>
                  </a:tcPr>
                </a:tc>
                <a:tc>
                  <a:txBody>
                    <a:bodyPr/>
                    <a:lstStyle/>
                    <a:p>
                      <a:pPr algn="ctr" fontAlgn="ctr"/>
                      <a:r>
                        <a:rPr lang="sk-SK" sz="800" b="0" i="0" u="none" strike="noStrike">
                          <a:effectLst/>
                          <a:latin typeface="Calibri" panose="020F0502020204030204" pitchFamily="34" charset="0"/>
                        </a:rPr>
                        <a:t>164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D"/>
                    </a:solidFill>
                  </a:tcPr>
                </a:tc>
                <a:tc>
                  <a:txBody>
                    <a:bodyPr/>
                    <a:lstStyle/>
                    <a:p>
                      <a:pPr algn="ctr" fontAlgn="ctr"/>
                      <a:r>
                        <a:rPr lang="sk-SK" sz="800" b="0" i="0" u="none" strike="noStrike">
                          <a:effectLst/>
                          <a:latin typeface="Calibri" panose="020F0502020204030204" pitchFamily="34" charset="0"/>
                        </a:rPr>
                        <a:t>165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97D"/>
                    </a:solidFill>
                  </a:tcPr>
                </a:tc>
                <a:tc>
                  <a:txBody>
                    <a:bodyPr/>
                    <a:lstStyle/>
                    <a:p>
                      <a:pPr algn="ctr" fontAlgn="ctr"/>
                      <a:r>
                        <a:rPr lang="sk-SK" sz="800" b="0" i="0" u="none" strike="noStrike">
                          <a:effectLst/>
                          <a:latin typeface="Calibri" panose="020F0502020204030204" pitchFamily="34" charset="0"/>
                        </a:rPr>
                        <a:t>166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A7D"/>
                    </a:solidFill>
                  </a:tcPr>
                </a:tc>
                <a:tc>
                  <a:txBody>
                    <a:bodyPr/>
                    <a:lstStyle/>
                    <a:p>
                      <a:pPr algn="ctr" fontAlgn="ctr"/>
                      <a:r>
                        <a:rPr lang="sk-SK" sz="800" b="0" i="0" u="none" strike="noStrike">
                          <a:effectLst/>
                          <a:latin typeface="Calibri" panose="020F0502020204030204" pitchFamily="34" charset="0"/>
                        </a:rPr>
                        <a:t>167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A7D"/>
                    </a:solidFill>
                  </a:tcPr>
                </a:tc>
                <a:tc>
                  <a:txBody>
                    <a:bodyPr/>
                    <a:lstStyle/>
                    <a:p>
                      <a:pPr algn="ctr" fontAlgn="ctr"/>
                      <a:r>
                        <a:rPr lang="sk-SK" sz="800" b="0" i="0" u="none" strike="noStrike">
                          <a:effectLst/>
                          <a:latin typeface="Calibri" panose="020F0502020204030204" pitchFamily="34" charset="0"/>
                        </a:rPr>
                        <a:t>168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A7D"/>
                    </a:solidFill>
                  </a:tcPr>
                </a:tc>
                <a:tc>
                  <a:txBody>
                    <a:bodyPr/>
                    <a:lstStyle/>
                    <a:p>
                      <a:pPr algn="ctr" fontAlgn="ctr"/>
                      <a:r>
                        <a:rPr lang="sk-SK" sz="800" b="0" i="0" u="none" strike="noStrike">
                          <a:effectLst/>
                          <a:latin typeface="Calibri" panose="020F0502020204030204" pitchFamily="34" charset="0"/>
                        </a:rPr>
                        <a:t>170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B7D"/>
                    </a:solidFill>
                  </a:tcPr>
                </a:tc>
                <a:tc>
                  <a:txBody>
                    <a:bodyPr/>
                    <a:lstStyle/>
                    <a:p>
                      <a:pPr algn="ctr" fontAlgn="ctr"/>
                      <a:r>
                        <a:rPr lang="sk-SK" sz="800" b="0" i="0" u="none" strike="noStrike">
                          <a:effectLst/>
                          <a:latin typeface="Calibri" panose="020F0502020204030204" pitchFamily="34" charset="0"/>
                        </a:rPr>
                        <a:t>171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B7D"/>
                    </a:solidFill>
                  </a:tcPr>
                </a:tc>
                <a:tc>
                  <a:txBody>
                    <a:bodyPr/>
                    <a:lstStyle/>
                    <a:p>
                      <a:pPr algn="ctr" fontAlgn="ctr"/>
                      <a:r>
                        <a:rPr lang="sk-SK" sz="800" b="0" i="0" u="none" strike="noStrike">
                          <a:effectLst/>
                          <a:latin typeface="Calibri" panose="020F0502020204030204" pitchFamily="34" charset="0"/>
                        </a:rPr>
                        <a:t>172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D"/>
                    </a:solidFill>
                  </a:tcPr>
                </a:tc>
                <a:tc>
                  <a:txBody>
                    <a:bodyPr/>
                    <a:lstStyle/>
                    <a:p>
                      <a:pPr algn="ctr" fontAlgn="ctr"/>
                      <a:r>
                        <a:rPr lang="sk-SK" sz="800" b="0" i="0" u="none" strike="noStrike">
                          <a:effectLst/>
                          <a:latin typeface="Calibri" panose="020F0502020204030204" pitchFamily="34" charset="0"/>
                        </a:rPr>
                        <a:t>173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C7D"/>
                    </a:solidFill>
                  </a:tcPr>
                </a:tc>
                <a:tc>
                  <a:txBody>
                    <a:bodyPr/>
                    <a:lstStyle/>
                    <a:p>
                      <a:pPr algn="ctr" fontAlgn="ctr"/>
                      <a:r>
                        <a:rPr lang="sk-SK" sz="800" b="0" i="0" u="none" strike="noStrike">
                          <a:effectLst/>
                          <a:latin typeface="Calibri" panose="020F0502020204030204" pitchFamily="34" charset="0"/>
                        </a:rPr>
                        <a:t>174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D7E"/>
                    </a:solidFill>
                  </a:tcPr>
                </a:tc>
                <a:tc>
                  <a:txBody>
                    <a:bodyPr/>
                    <a:lstStyle/>
                    <a:p>
                      <a:pPr algn="ctr" fontAlgn="ctr"/>
                      <a:r>
                        <a:rPr lang="sk-SK" sz="800" b="0" i="0" u="none" strike="noStrike">
                          <a:effectLst/>
                          <a:latin typeface="Calibri" panose="020F0502020204030204" pitchFamily="34" charset="0"/>
                        </a:rPr>
                        <a:t>175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D7E"/>
                    </a:solidFill>
                  </a:tcPr>
                </a:tc>
                <a:tc>
                  <a:txBody>
                    <a:bodyPr/>
                    <a:lstStyle/>
                    <a:p>
                      <a:pPr algn="ctr" fontAlgn="ctr"/>
                      <a:r>
                        <a:rPr lang="sk-SK" sz="800" b="0" i="0" u="none" strike="noStrike">
                          <a:effectLst/>
                          <a:latin typeface="Calibri" panose="020F0502020204030204" pitchFamily="34" charset="0"/>
                        </a:rPr>
                        <a:t>176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E"/>
                    </a:solidFill>
                  </a:tcPr>
                </a:tc>
                <a:tc>
                  <a:txBody>
                    <a:bodyPr/>
                    <a:lstStyle/>
                    <a:p>
                      <a:pPr algn="ctr" fontAlgn="ctr"/>
                      <a:r>
                        <a:rPr lang="sk-SK" sz="800" b="0" i="0" u="none" strike="noStrike">
                          <a:effectLst/>
                          <a:latin typeface="Calibri" panose="020F0502020204030204" pitchFamily="34" charset="0"/>
                        </a:rPr>
                        <a:t>178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E7E"/>
                    </a:solidFill>
                  </a:tcPr>
                </a:tc>
                <a:tc>
                  <a:txBody>
                    <a:bodyPr/>
                    <a:lstStyle/>
                    <a:p>
                      <a:pPr algn="ctr" fontAlgn="ctr"/>
                      <a:r>
                        <a:rPr lang="sk-SK" sz="800" b="0" i="0" u="none" strike="noStrike">
                          <a:effectLst/>
                          <a:latin typeface="Calibri" panose="020F0502020204030204" pitchFamily="34" charset="0"/>
                        </a:rPr>
                        <a:t>179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CF7E"/>
                    </a:solidFill>
                  </a:tcPr>
                </a:tc>
                <a:tc>
                  <a:txBody>
                    <a:bodyPr/>
                    <a:lstStyle/>
                    <a:p>
                      <a:pPr algn="ctr" fontAlgn="ctr"/>
                      <a:r>
                        <a:rPr lang="sk-SK" sz="800" b="0" i="0" u="none" strike="noStrike">
                          <a:effectLst/>
                          <a:latin typeface="Calibri" panose="020F0502020204030204" pitchFamily="34" charset="0"/>
                        </a:rPr>
                        <a:t>180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ctr"/>
                      <a:r>
                        <a:rPr lang="sk-SK" sz="800" b="0" i="0" u="none" strike="noStrike">
                          <a:effectLst/>
                          <a:latin typeface="Calibri" panose="020F0502020204030204" pitchFamily="34" charset="0"/>
                        </a:rPr>
                        <a:t>181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07E"/>
                    </a:solidFill>
                  </a:tcPr>
                </a:tc>
                <a:tc>
                  <a:txBody>
                    <a:bodyPr/>
                    <a:lstStyle/>
                    <a:p>
                      <a:pPr algn="ctr" fontAlgn="ctr"/>
                      <a:r>
                        <a:rPr lang="sk-SK" sz="800" b="0" i="0" u="none" strike="noStrike">
                          <a:effectLst/>
                          <a:latin typeface="Calibri" panose="020F0502020204030204" pitchFamily="34" charset="0"/>
                        </a:rPr>
                        <a:t>183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07E"/>
                    </a:solidFill>
                  </a:tcPr>
                </a:tc>
                <a:tc>
                  <a:txBody>
                    <a:bodyPr/>
                    <a:lstStyle/>
                    <a:p>
                      <a:pPr algn="ctr" fontAlgn="ctr"/>
                      <a:r>
                        <a:rPr lang="sk-SK" sz="800" b="0" i="0" u="none" strike="noStrike">
                          <a:effectLst/>
                          <a:latin typeface="Calibri" panose="020F0502020204030204" pitchFamily="34" charset="0"/>
                        </a:rPr>
                        <a:t>184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17E"/>
                    </a:solidFill>
                  </a:tcPr>
                </a:tc>
                <a:tc>
                  <a:txBody>
                    <a:bodyPr/>
                    <a:lstStyle/>
                    <a:p>
                      <a:pPr algn="ctr" fontAlgn="ctr"/>
                      <a:r>
                        <a:rPr lang="sk-SK" sz="800" b="0" i="0" u="none" strike="noStrike">
                          <a:effectLst/>
                          <a:latin typeface="Calibri" panose="020F0502020204030204" pitchFamily="34" charset="0"/>
                        </a:rPr>
                        <a:t>185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ctr" fontAlgn="ctr"/>
                      <a:r>
                        <a:rPr lang="sk-SK" sz="800" b="0" i="0" u="none" strike="noStrike">
                          <a:effectLst/>
                          <a:latin typeface="Calibri" panose="020F0502020204030204" pitchFamily="34" charset="0"/>
                        </a:rPr>
                        <a:t>187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27F"/>
                    </a:solidFill>
                  </a:tcPr>
                </a:tc>
                <a:tc>
                  <a:txBody>
                    <a:bodyPr/>
                    <a:lstStyle/>
                    <a:p>
                      <a:pPr algn="ctr" fontAlgn="ctr"/>
                      <a:r>
                        <a:rPr lang="sk-SK" sz="800" b="0" i="0" u="none" strike="noStrike">
                          <a:effectLst/>
                          <a:latin typeface="Calibri" panose="020F0502020204030204" pitchFamily="34" charset="0"/>
                        </a:rPr>
                        <a:t>188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7F"/>
                    </a:solidFill>
                  </a:tcPr>
                </a:tc>
                <a:tc>
                  <a:txBody>
                    <a:bodyPr/>
                    <a:lstStyle/>
                    <a:p>
                      <a:pPr algn="ctr" fontAlgn="ctr"/>
                      <a:r>
                        <a:rPr lang="sk-SK" sz="800" b="0" i="0" u="none" strike="noStrike">
                          <a:effectLst/>
                          <a:latin typeface="Calibri" panose="020F0502020204030204" pitchFamily="34" charset="0"/>
                        </a:rPr>
                        <a:t>190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37F"/>
                    </a:solidFill>
                  </a:tcPr>
                </a:tc>
                <a:tc>
                  <a:txBody>
                    <a:bodyPr/>
                    <a:lstStyle/>
                    <a:p>
                      <a:pPr algn="ctr" fontAlgn="ctr"/>
                      <a:r>
                        <a:rPr lang="sk-SK" sz="800" b="0" i="0" u="none" strike="noStrike">
                          <a:effectLst/>
                          <a:latin typeface="Calibri" panose="020F0502020204030204" pitchFamily="34" charset="0"/>
                        </a:rPr>
                        <a:t>191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47F"/>
                    </a:solidFill>
                  </a:tcPr>
                </a:tc>
                <a:tc>
                  <a:txBody>
                    <a:bodyPr/>
                    <a:lstStyle/>
                    <a:p>
                      <a:pPr algn="ctr" fontAlgn="ctr"/>
                      <a:r>
                        <a:rPr lang="sk-SK" sz="800" b="0" i="0" u="none" strike="noStrike">
                          <a:effectLst/>
                          <a:latin typeface="Calibri" panose="020F0502020204030204" pitchFamily="34" charset="0"/>
                        </a:rPr>
                        <a:t>193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c>
                  <a:txBody>
                    <a:bodyPr/>
                    <a:lstStyle/>
                    <a:p>
                      <a:pPr algn="l" fontAlgn="b"/>
                      <a:r>
                        <a:rPr lang="sk-SK" sz="800" b="0" i="0" u="none" strike="noStrike">
                          <a:effectLst/>
                          <a:latin typeface="Calibri" panose="020F0502020204030204" pitchFamily="34" charset="0"/>
                        </a:rPr>
                        <a:t>5.52</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2090641873"/>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3</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149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C27B"/>
                    </a:solidFill>
                  </a:tcPr>
                </a:tc>
                <a:tc>
                  <a:txBody>
                    <a:bodyPr/>
                    <a:lstStyle/>
                    <a:p>
                      <a:pPr algn="ctr" fontAlgn="ctr"/>
                      <a:r>
                        <a:rPr lang="sk-SK" sz="800" b="0" i="0" u="none" strike="noStrike">
                          <a:effectLst/>
                          <a:latin typeface="Calibri" panose="020F0502020204030204" pitchFamily="34" charset="0"/>
                        </a:rPr>
                        <a:t>150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37C"/>
                    </a:solidFill>
                  </a:tcPr>
                </a:tc>
                <a:tc>
                  <a:txBody>
                    <a:bodyPr/>
                    <a:lstStyle/>
                    <a:p>
                      <a:pPr algn="ctr" fontAlgn="ctr"/>
                      <a:r>
                        <a:rPr lang="sk-SK" sz="800" b="0" i="0" u="none" strike="noStrike">
                          <a:effectLst/>
                          <a:latin typeface="Calibri" panose="020F0502020204030204" pitchFamily="34" charset="0"/>
                        </a:rPr>
                        <a:t>151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C37C"/>
                    </a:solidFill>
                  </a:tcPr>
                </a:tc>
                <a:tc>
                  <a:txBody>
                    <a:bodyPr/>
                    <a:lstStyle/>
                    <a:p>
                      <a:pPr algn="ctr" fontAlgn="ctr"/>
                      <a:r>
                        <a:rPr lang="sk-SK" sz="800" b="0" i="0" u="none" strike="noStrike">
                          <a:effectLst/>
                          <a:latin typeface="Calibri" panose="020F0502020204030204" pitchFamily="34" charset="0"/>
                        </a:rPr>
                        <a:t>152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C37C"/>
                    </a:solidFill>
                  </a:tcPr>
                </a:tc>
                <a:tc>
                  <a:txBody>
                    <a:bodyPr/>
                    <a:lstStyle/>
                    <a:p>
                      <a:pPr algn="ctr" fontAlgn="ctr"/>
                      <a:r>
                        <a:rPr lang="sk-SK" sz="800" b="0" i="0" u="none" strike="noStrike">
                          <a:effectLst/>
                          <a:latin typeface="Calibri" panose="020F0502020204030204" pitchFamily="34" charset="0"/>
                        </a:rPr>
                        <a:t>153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C47C"/>
                    </a:solidFill>
                  </a:tcPr>
                </a:tc>
                <a:tc>
                  <a:txBody>
                    <a:bodyPr/>
                    <a:lstStyle/>
                    <a:p>
                      <a:pPr algn="ctr" fontAlgn="ctr"/>
                      <a:r>
                        <a:rPr lang="sk-SK" sz="800" b="0" i="0" u="none" strike="noStrike">
                          <a:effectLst/>
                          <a:latin typeface="Calibri" panose="020F0502020204030204" pitchFamily="34" charset="0"/>
                        </a:rPr>
                        <a:t>153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C47C"/>
                    </a:solidFill>
                  </a:tcPr>
                </a:tc>
                <a:tc>
                  <a:txBody>
                    <a:bodyPr/>
                    <a:lstStyle/>
                    <a:p>
                      <a:pPr algn="ctr" fontAlgn="ctr"/>
                      <a:r>
                        <a:rPr lang="sk-SK" sz="800" b="0" i="0" u="none" strike="noStrike">
                          <a:effectLst/>
                          <a:latin typeface="Calibri" panose="020F0502020204030204" pitchFamily="34" charset="0"/>
                        </a:rPr>
                        <a:t>154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47C"/>
                    </a:solidFill>
                  </a:tcPr>
                </a:tc>
                <a:tc>
                  <a:txBody>
                    <a:bodyPr/>
                    <a:lstStyle/>
                    <a:p>
                      <a:pPr algn="ctr" fontAlgn="ctr"/>
                      <a:r>
                        <a:rPr lang="sk-SK" sz="800" b="0" i="0" u="none" strike="noStrike">
                          <a:effectLst/>
                          <a:latin typeface="Calibri" panose="020F0502020204030204" pitchFamily="34" charset="0"/>
                        </a:rPr>
                        <a:t>155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tc>
                  <a:txBody>
                    <a:bodyPr/>
                    <a:lstStyle/>
                    <a:p>
                      <a:pPr algn="ctr" fontAlgn="ctr"/>
                      <a:r>
                        <a:rPr lang="sk-SK" sz="800" b="0" i="0" u="none" strike="noStrike">
                          <a:effectLst/>
                          <a:latin typeface="Calibri" panose="020F0502020204030204" pitchFamily="34" charset="0"/>
                        </a:rPr>
                        <a:t>156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57C"/>
                    </a:solidFill>
                  </a:tcPr>
                </a:tc>
                <a:tc>
                  <a:txBody>
                    <a:bodyPr/>
                    <a:lstStyle/>
                    <a:p>
                      <a:pPr algn="ctr" fontAlgn="ctr"/>
                      <a:r>
                        <a:rPr lang="sk-SK" sz="800" b="0" i="0" u="none" strike="noStrike">
                          <a:effectLst/>
                          <a:latin typeface="Calibri" panose="020F0502020204030204" pitchFamily="34" charset="0"/>
                        </a:rPr>
                        <a:t>157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57C"/>
                    </a:solidFill>
                  </a:tcPr>
                </a:tc>
                <a:tc>
                  <a:txBody>
                    <a:bodyPr/>
                    <a:lstStyle/>
                    <a:p>
                      <a:pPr algn="ctr" fontAlgn="ctr"/>
                      <a:r>
                        <a:rPr lang="sk-SK" sz="800" b="0" i="0" u="none" strike="noStrike">
                          <a:effectLst/>
                          <a:latin typeface="Calibri" panose="020F0502020204030204" pitchFamily="34" charset="0"/>
                        </a:rPr>
                        <a:t>157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C"/>
                    </a:solidFill>
                  </a:tcPr>
                </a:tc>
                <a:tc>
                  <a:txBody>
                    <a:bodyPr/>
                    <a:lstStyle/>
                    <a:p>
                      <a:pPr algn="ctr" fontAlgn="ctr"/>
                      <a:r>
                        <a:rPr lang="sk-SK" sz="800" b="0" i="0" u="none" strike="noStrike">
                          <a:effectLst/>
                          <a:latin typeface="Calibri" panose="020F0502020204030204" pitchFamily="34" charset="0"/>
                        </a:rPr>
                        <a:t>158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67C"/>
                    </a:solidFill>
                  </a:tcPr>
                </a:tc>
                <a:tc>
                  <a:txBody>
                    <a:bodyPr/>
                    <a:lstStyle/>
                    <a:p>
                      <a:pPr algn="ctr" fontAlgn="ctr"/>
                      <a:r>
                        <a:rPr lang="sk-SK" sz="800" b="0" i="0" u="none" strike="noStrike">
                          <a:effectLst/>
                          <a:latin typeface="Calibri" panose="020F0502020204030204" pitchFamily="34" charset="0"/>
                        </a:rPr>
                        <a:t>159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ctr" fontAlgn="ctr"/>
                      <a:r>
                        <a:rPr lang="sk-SK" sz="800" b="0" i="0" u="none" strike="noStrike">
                          <a:effectLst/>
                          <a:latin typeface="Calibri" panose="020F0502020204030204" pitchFamily="34" charset="0"/>
                        </a:rPr>
                        <a:t>160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77C"/>
                    </a:solidFill>
                  </a:tcPr>
                </a:tc>
                <a:tc>
                  <a:txBody>
                    <a:bodyPr/>
                    <a:lstStyle/>
                    <a:p>
                      <a:pPr algn="ctr" fontAlgn="ctr"/>
                      <a:r>
                        <a:rPr lang="sk-SK" sz="800" b="0" i="0" u="none" strike="noStrike">
                          <a:effectLst/>
                          <a:latin typeface="Calibri" panose="020F0502020204030204" pitchFamily="34" charset="0"/>
                        </a:rPr>
                        <a:t>160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77C"/>
                    </a:solidFill>
                  </a:tcPr>
                </a:tc>
                <a:tc>
                  <a:txBody>
                    <a:bodyPr/>
                    <a:lstStyle/>
                    <a:p>
                      <a:pPr algn="ctr" fontAlgn="ctr"/>
                      <a:r>
                        <a:rPr lang="sk-SK" sz="800" b="0" i="0" u="none" strike="noStrike">
                          <a:effectLst/>
                          <a:latin typeface="Calibri" panose="020F0502020204030204" pitchFamily="34" charset="0"/>
                        </a:rPr>
                        <a:t>161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77C"/>
                    </a:solidFill>
                  </a:tcPr>
                </a:tc>
                <a:tc>
                  <a:txBody>
                    <a:bodyPr/>
                    <a:lstStyle/>
                    <a:p>
                      <a:pPr algn="ctr" fontAlgn="ctr"/>
                      <a:r>
                        <a:rPr lang="sk-SK" sz="800" b="0" i="0" u="none" strike="noStrike">
                          <a:effectLst/>
                          <a:latin typeface="Calibri" panose="020F0502020204030204" pitchFamily="34" charset="0"/>
                        </a:rPr>
                        <a:t>162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87D"/>
                    </a:solidFill>
                  </a:tcPr>
                </a:tc>
                <a:tc>
                  <a:txBody>
                    <a:bodyPr/>
                    <a:lstStyle/>
                    <a:p>
                      <a:pPr algn="ctr" fontAlgn="ctr"/>
                      <a:r>
                        <a:rPr lang="sk-SK" sz="800" b="0" i="0" u="none" strike="noStrike">
                          <a:effectLst/>
                          <a:latin typeface="Calibri" panose="020F0502020204030204" pitchFamily="34" charset="0"/>
                        </a:rPr>
                        <a:t>163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C87D"/>
                    </a:solidFill>
                  </a:tcPr>
                </a:tc>
                <a:tc>
                  <a:txBody>
                    <a:bodyPr/>
                    <a:lstStyle/>
                    <a:p>
                      <a:pPr algn="ctr" fontAlgn="ctr"/>
                      <a:r>
                        <a:rPr lang="sk-SK" sz="800" b="0" i="0" u="none" strike="noStrike">
                          <a:effectLst/>
                          <a:latin typeface="Calibri" panose="020F0502020204030204" pitchFamily="34" charset="0"/>
                        </a:rPr>
                        <a:t>164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87D"/>
                    </a:solidFill>
                  </a:tcPr>
                </a:tc>
                <a:tc>
                  <a:txBody>
                    <a:bodyPr/>
                    <a:lstStyle/>
                    <a:p>
                      <a:pPr algn="ctr" fontAlgn="ctr"/>
                      <a:r>
                        <a:rPr lang="sk-SK" sz="800" b="0" i="0" u="none" strike="noStrike">
                          <a:effectLst/>
                          <a:latin typeface="Calibri" panose="020F0502020204030204" pitchFamily="34" charset="0"/>
                        </a:rPr>
                        <a:t>164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D"/>
                    </a:solidFill>
                  </a:tcPr>
                </a:tc>
                <a:tc>
                  <a:txBody>
                    <a:bodyPr/>
                    <a:lstStyle/>
                    <a:p>
                      <a:pPr algn="ctr" fontAlgn="ctr"/>
                      <a:r>
                        <a:rPr lang="sk-SK" sz="800" b="0" i="0" u="none" strike="noStrike">
                          <a:effectLst/>
                          <a:latin typeface="Calibri" panose="020F0502020204030204" pitchFamily="34" charset="0"/>
                        </a:rPr>
                        <a:t>165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97D"/>
                    </a:solidFill>
                  </a:tcPr>
                </a:tc>
                <a:tc>
                  <a:txBody>
                    <a:bodyPr/>
                    <a:lstStyle/>
                    <a:p>
                      <a:pPr algn="ctr" fontAlgn="ctr"/>
                      <a:r>
                        <a:rPr lang="sk-SK" sz="800" b="0" i="0" u="none" strike="noStrike">
                          <a:effectLst/>
                          <a:latin typeface="Calibri" panose="020F0502020204030204" pitchFamily="34" charset="0"/>
                        </a:rPr>
                        <a:t>166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97D"/>
                    </a:solidFill>
                  </a:tcPr>
                </a:tc>
                <a:tc>
                  <a:txBody>
                    <a:bodyPr/>
                    <a:lstStyle/>
                    <a:p>
                      <a:pPr algn="ctr" fontAlgn="ctr"/>
                      <a:r>
                        <a:rPr lang="sk-SK" sz="800" b="0" i="0" u="none" strike="noStrike">
                          <a:effectLst/>
                          <a:latin typeface="Calibri" panose="020F0502020204030204" pitchFamily="34" charset="0"/>
                        </a:rPr>
                        <a:t>167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A7D"/>
                    </a:solidFill>
                  </a:tcPr>
                </a:tc>
                <a:tc>
                  <a:txBody>
                    <a:bodyPr/>
                    <a:lstStyle/>
                    <a:p>
                      <a:pPr algn="ctr" fontAlgn="ctr"/>
                      <a:r>
                        <a:rPr lang="sk-SK" sz="800" b="0" i="0" u="none" strike="noStrike">
                          <a:effectLst/>
                          <a:latin typeface="Calibri" panose="020F0502020204030204" pitchFamily="34" charset="0"/>
                        </a:rPr>
                        <a:t>168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A7D"/>
                    </a:solidFill>
                  </a:tcPr>
                </a:tc>
                <a:tc>
                  <a:txBody>
                    <a:bodyPr/>
                    <a:lstStyle/>
                    <a:p>
                      <a:pPr algn="ctr" fontAlgn="ctr"/>
                      <a:r>
                        <a:rPr lang="sk-SK" sz="800" b="0" i="0" u="none" strike="noStrike">
                          <a:effectLst/>
                          <a:latin typeface="Calibri" panose="020F0502020204030204" pitchFamily="34" charset="0"/>
                        </a:rPr>
                        <a:t>169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D"/>
                    </a:solidFill>
                  </a:tcPr>
                </a:tc>
                <a:tc>
                  <a:txBody>
                    <a:bodyPr/>
                    <a:lstStyle/>
                    <a:p>
                      <a:pPr algn="ctr" fontAlgn="ctr"/>
                      <a:r>
                        <a:rPr lang="sk-SK" sz="800" b="0" i="0" u="none" strike="noStrike">
                          <a:effectLst/>
                          <a:latin typeface="Calibri" panose="020F0502020204030204" pitchFamily="34" charset="0"/>
                        </a:rPr>
                        <a:t>170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B7D"/>
                    </a:solidFill>
                  </a:tcPr>
                </a:tc>
                <a:tc>
                  <a:txBody>
                    <a:bodyPr/>
                    <a:lstStyle/>
                    <a:p>
                      <a:pPr algn="ctr" fontAlgn="ctr"/>
                      <a:r>
                        <a:rPr lang="sk-SK" sz="800" b="0" i="0" u="none" strike="noStrike">
                          <a:effectLst/>
                          <a:latin typeface="Calibri" panose="020F0502020204030204" pitchFamily="34" charset="0"/>
                        </a:rPr>
                        <a:t>171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C7D"/>
                    </a:solidFill>
                  </a:tcPr>
                </a:tc>
                <a:tc>
                  <a:txBody>
                    <a:bodyPr/>
                    <a:lstStyle/>
                    <a:p>
                      <a:pPr algn="ctr" fontAlgn="ctr"/>
                      <a:r>
                        <a:rPr lang="sk-SK" sz="800" b="0" i="0" u="none" strike="noStrike">
                          <a:effectLst/>
                          <a:latin typeface="Calibri" panose="020F0502020204030204" pitchFamily="34" charset="0"/>
                        </a:rPr>
                        <a:t>172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C7D"/>
                    </a:solidFill>
                  </a:tcPr>
                </a:tc>
                <a:tc>
                  <a:txBody>
                    <a:bodyPr/>
                    <a:lstStyle/>
                    <a:p>
                      <a:pPr algn="ctr" fontAlgn="ctr"/>
                      <a:r>
                        <a:rPr lang="sk-SK" sz="800" b="0" i="0" u="none" strike="noStrike">
                          <a:effectLst/>
                          <a:latin typeface="Calibri" panose="020F0502020204030204" pitchFamily="34" charset="0"/>
                        </a:rPr>
                        <a:t>173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C7D"/>
                    </a:solidFill>
                  </a:tcPr>
                </a:tc>
                <a:tc>
                  <a:txBody>
                    <a:bodyPr/>
                    <a:lstStyle/>
                    <a:p>
                      <a:pPr algn="ctr" fontAlgn="ctr"/>
                      <a:r>
                        <a:rPr lang="sk-SK" sz="800" b="0" i="0" u="none" strike="noStrike">
                          <a:effectLst/>
                          <a:latin typeface="Calibri" panose="020F0502020204030204" pitchFamily="34" charset="0"/>
                        </a:rPr>
                        <a:t>174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D7E"/>
                    </a:solidFill>
                  </a:tcPr>
                </a:tc>
                <a:tc>
                  <a:txBody>
                    <a:bodyPr/>
                    <a:lstStyle/>
                    <a:p>
                      <a:pPr algn="ctr" fontAlgn="ctr"/>
                      <a:r>
                        <a:rPr lang="sk-SK" sz="800" b="0" i="0" u="none" strike="noStrike">
                          <a:effectLst/>
                          <a:latin typeface="Calibri" panose="020F0502020204030204" pitchFamily="34" charset="0"/>
                        </a:rPr>
                        <a:t>175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D7E"/>
                    </a:solidFill>
                  </a:tcPr>
                </a:tc>
                <a:tc>
                  <a:txBody>
                    <a:bodyPr/>
                    <a:lstStyle/>
                    <a:p>
                      <a:pPr algn="ctr" fontAlgn="ctr"/>
                      <a:r>
                        <a:rPr lang="sk-SK" sz="800" b="0" i="0" u="none" strike="noStrike">
                          <a:effectLst/>
                          <a:latin typeface="Calibri" panose="020F0502020204030204" pitchFamily="34" charset="0"/>
                        </a:rPr>
                        <a:t>177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E"/>
                    </a:solidFill>
                  </a:tcPr>
                </a:tc>
                <a:tc>
                  <a:txBody>
                    <a:bodyPr/>
                    <a:lstStyle/>
                    <a:p>
                      <a:pPr algn="ctr" fontAlgn="ctr"/>
                      <a:r>
                        <a:rPr lang="sk-SK" sz="800" b="0" i="0" u="none" strike="noStrike">
                          <a:effectLst/>
                          <a:latin typeface="Calibri" panose="020F0502020204030204" pitchFamily="34" charset="0"/>
                        </a:rPr>
                        <a:t>178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E7E"/>
                    </a:solidFill>
                  </a:tcPr>
                </a:tc>
                <a:tc>
                  <a:txBody>
                    <a:bodyPr/>
                    <a:lstStyle/>
                    <a:p>
                      <a:pPr algn="ctr" fontAlgn="ctr"/>
                      <a:r>
                        <a:rPr lang="sk-SK" sz="800" b="0" i="0" u="none" strike="noStrike">
                          <a:effectLst/>
                          <a:latin typeface="Calibri" panose="020F0502020204030204" pitchFamily="34" charset="0"/>
                        </a:rPr>
                        <a:t>179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CF7E"/>
                    </a:solidFill>
                  </a:tcPr>
                </a:tc>
                <a:tc>
                  <a:txBody>
                    <a:bodyPr/>
                    <a:lstStyle/>
                    <a:p>
                      <a:pPr algn="ctr" fontAlgn="ctr"/>
                      <a:r>
                        <a:rPr lang="sk-SK" sz="800" b="0" i="0" u="none" strike="noStrike">
                          <a:effectLst/>
                          <a:latin typeface="Calibri" panose="020F0502020204030204" pitchFamily="34" charset="0"/>
                        </a:rPr>
                        <a:t>180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ctr"/>
                      <a:r>
                        <a:rPr lang="sk-SK" sz="800" b="0" i="0" u="none" strike="noStrike">
                          <a:effectLst/>
                          <a:latin typeface="Calibri" panose="020F0502020204030204" pitchFamily="34" charset="0"/>
                        </a:rPr>
                        <a:t>181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07E"/>
                    </a:solidFill>
                  </a:tcPr>
                </a:tc>
                <a:tc>
                  <a:txBody>
                    <a:bodyPr/>
                    <a:lstStyle/>
                    <a:p>
                      <a:pPr algn="ctr" fontAlgn="ctr"/>
                      <a:r>
                        <a:rPr lang="sk-SK" sz="800" b="0" i="0" u="none" strike="noStrike">
                          <a:effectLst/>
                          <a:latin typeface="Calibri" panose="020F0502020204030204" pitchFamily="34" charset="0"/>
                        </a:rPr>
                        <a:t>182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07E"/>
                    </a:solidFill>
                  </a:tcPr>
                </a:tc>
                <a:tc>
                  <a:txBody>
                    <a:bodyPr/>
                    <a:lstStyle/>
                    <a:p>
                      <a:pPr algn="ctr" fontAlgn="ctr"/>
                      <a:r>
                        <a:rPr lang="sk-SK" sz="800" b="0" i="0" u="none" strike="noStrike">
                          <a:effectLst/>
                          <a:latin typeface="Calibri" panose="020F0502020204030204" pitchFamily="34" charset="0"/>
                        </a:rPr>
                        <a:t>184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E"/>
                    </a:solidFill>
                  </a:tcPr>
                </a:tc>
                <a:tc>
                  <a:txBody>
                    <a:bodyPr/>
                    <a:lstStyle/>
                    <a:p>
                      <a:pPr algn="ctr" fontAlgn="ctr"/>
                      <a:r>
                        <a:rPr lang="sk-SK" sz="800" b="0" i="0" u="none" strike="noStrike">
                          <a:effectLst/>
                          <a:latin typeface="Calibri" panose="020F0502020204030204" pitchFamily="34" charset="0"/>
                        </a:rPr>
                        <a:t>185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17E"/>
                    </a:solidFill>
                  </a:tcPr>
                </a:tc>
                <a:tc>
                  <a:txBody>
                    <a:bodyPr/>
                    <a:lstStyle/>
                    <a:p>
                      <a:pPr algn="ctr" fontAlgn="ctr"/>
                      <a:r>
                        <a:rPr lang="sk-SK" sz="800" b="0" i="0" u="none" strike="noStrike">
                          <a:effectLst/>
                          <a:latin typeface="Calibri" panose="020F0502020204030204" pitchFamily="34" charset="0"/>
                        </a:rPr>
                        <a:t>186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ctr" fontAlgn="ctr"/>
                      <a:r>
                        <a:rPr lang="sk-SK" sz="800" b="0" i="0" u="none" strike="noStrike">
                          <a:effectLst/>
                          <a:latin typeface="Calibri" panose="020F0502020204030204" pitchFamily="34" charset="0"/>
                        </a:rPr>
                        <a:t>188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27F"/>
                    </a:solidFill>
                  </a:tcPr>
                </a:tc>
                <a:tc>
                  <a:txBody>
                    <a:bodyPr/>
                    <a:lstStyle/>
                    <a:p>
                      <a:pPr algn="ctr" fontAlgn="ctr"/>
                      <a:r>
                        <a:rPr lang="sk-SK" sz="800" b="0" i="0" u="none" strike="noStrike">
                          <a:effectLst/>
                          <a:latin typeface="Calibri" panose="020F0502020204030204" pitchFamily="34" charset="0"/>
                        </a:rPr>
                        <a:t>189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37F"/>
                    </a:solidFill>
                  </a:tcPr>
                </a:tc>
                <a:tc>
                  <a:txBody>
                    <a:bodyPr/>
                    <a:lstStyle/>
                    <a:p>
                      <a:pPr algn="ctr" fontAlgn="ctr"/>
                      <a:r>
                        <a:rPr lang="sk-SK" sz="800" b="0" i="0" u="none" strike="noStrike">
                          <a:effectLst/>
                          <a:latin typeface="Calibri" panose="020F0502020204030204" pitchFamily="34" charset="0"/>
                        </a:rPr>
                        <a:t>190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7F"/>
                    </a:solidFill>
                  </a:tcPr>
                </a:tc>
                <a:tc>
                  <a:txBody>
                    <a:bodyPr/>
                    <a:lstStyle/>
                    <a:p>
                      <a:pPr algn="ctr" fontAlgn="ctr"/>
                      <a:r>
                        <a:rPr lang="sk-SK" sz="800" b="0" i="0" u="none" strike="noStrike">
                          <a:effectLst/>
                          <a:latin typeface="Calibri" panose="020F0502020204030204" pitchFamily="34" charset="0"/>
                        </a:rPr>
                        <a:t>192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47F"/>
                    </a:solidFill>
                  </a:tcPr>
                </a:tc>
                <a:tc>
                  <a:txBody>
                    <a:bodyPr/>
                    <a:lstStyle/>
                    <a:p>
                      <a:pPr algn="ctr" fontAlgn="ctr"/>
                      <a:r>
                        <a:rPr lang="sk-SK" sz="800" b="0" i="0" u="none" strike="noStrike">
                          <a:effectLst/>
                          <a:latin typeface="Calibri" panose="020F0502020204030204" pitchFamily="34" charset="0"/>
                        </a:rPr>
                        <a:t>193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c>
                  <a:txBody>
                    <a:bodyPr/>
                    <a:lstStyle/>
                    <a:p>
                      <a:pPr algn="ctr" fontAlgn="ctr"/>
                      <a:r>
                        <a:rPr lang="sk-SK" sz="800" b="0" i="0" u="none" strike="noStrike">
                          <a:effectLst/>
                          <a:latin typeface="Calibri" panose="020F0502020204030204" pitchFamily="34" charset="0"/>
                        </a:rPr>
                        <a:t>195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57F"/>
                    </a:solidFill>
                  </a:tcPr>
                </a:tc>
                <a:tc>
                  <a:txBody>
                    <a:bodyPr/>
                    <a:lstStyle/>
                    <a:p>
                      <a:pPr algn="ctr" fontAlgn="ctr"/>
                      <a:r>
                        <a:rPr lang="sk-SK" sz="800" b="0" i="0" u="none" strike="noStrike">
                          <a:effectLst/>
                          <a:latin typeface="Calibri" panose="020F0502020204030204" pitchFamily="34" charset="0"/>
                        </a:rPr>
                        <a:t>196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67F"/>
                    </a:solidFill>
                  </a:tcPr>
                </a:tc>
                <a:tc>
                  <a:txBody>
                    <a:bodyPr/>
                    <a:lstStyle/>
                    <a:p>
                      <a:pPr algn="ctr" fontAlgn="ctr"/>
                      <a:r>
                        <a:rPr lang="sk-SK" sz="800" b="0" i="0" u="none" strike="noStrike">
                          <a:effectLst/>
                          <a:latin typeface="Calibri" panose="020F0502020204030204" pitchFamily="34" charset="0"/>
                        </a:rPr>
                        <a:t>198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sk-SK" sz="800" b="0" i="0" u="none" strike="noStrike">
                          <a:effectLst/>
                          <a:latin typeface="Calibri" panose="020F0502020204030204" pitchFamily="34" charset="0"/>
                        </a:rPr>
                        <a:t>199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780"/>
                    </a:solidFill>
                  </a:tcPr>
                </a:tc>
                <a:tc>
                  <a:txBody>
                    <a:bodyPr/>
                    <a:lstStyle/>
                    <a:p>
                      <a:pPr algn="ctr" fontAlgn="ctr"/>
                      <a:r>
                        <a:rPr lang="sk-SK" sz="800" b="0" i="0" u="none" strike="noStrike">
                          <a:effectLst/>
                          <a:latin typeface="Calibri" panose="020F0502020204030204" pitchFamily="34" charset="0"/>
                        </a:rPr>
                        <a:t>201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880"/>
                    </a:solidFill>
                  </a:tcPr>
                </a:tc>
                <a:tc>
                  <a:txBody>
                    <a:bodyPr/>
                    <a:lstStyle/>
                    <a:p>
                      <a:pPr algn="l" fontAlgn="b"/>
                      <a:r>
                        <a:rPr lang="sk-SK" sz="800" b="0" i="0" u="none" strike="noStrike">
                          <a:effectLst/>
                          <a:latin typeface="Calibri" panose="020F0502020204030204" pitchFamily="34" charset="0"/>
                        </a:rPr>
                        <a:t>6.02</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3193288032"/>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3.5</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156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C57C"/>
                    </a:solidFill>
                  </a:tcPr>
                </a:tc>
                <a:tc>
                  <a:txBody>
                    <a:bodyPr/>
                    <a:lstStyle/>
                    <a:p>
                      <a:pPr algn="ctr" fontAlgn="ctr"/>
                      <a:r>
                        <a:rPr lang="sk-SK" sz="800" b="0" i="0" u="none" strike="noStrike">
                          <a:effectLst/>
                          <a:latin typeface="Calibri" panose="020F0502020204030204" pitchFamily="34" charset="0"/>
                        </a:rPr>
                        <a:t>157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C67C"/>
                    </a:solidFill>
                  </a:tcPr>
                </a:tc>
                <a:tc>
                  <a:txBody>
                    <a:bodyPr/>
                    <a:lstStyle/>
                    <a:p>
                      <a:pPr algn="ctr" fontAlgn="ctr"/>
                      <a:r>
                        <a:rPr lang="sk-SK" sz="800" b="0" i="0" u="none" strike="noStrike">
                          <a:effectLst/>
                          <a:latin typeface="Calibri" panose="020F0502020204030204" pitchFamily="34" charset="0"/>
                        </a:rPr>
                        <a:t>158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67C"/>
                    </a:solidFill>
                  </a:tcPr>
                </a:tc>
                <a:tc>
                  <a:txBody>
                    <a:bodyPr/>
                    <a:lstStyle/>
                    <a:p>
                      <a:pPr algn="ctr" fontAlgn="ctr"/>
                      <a:r>
                        <a:rPr lang="sk-SK" sz="800" b="0" i="0" u="none" strike="noStrike">
                          <a:effectLst/>
                          <a:latin typeface="Calibri" panose="020F0502020204030204" pitchFamily="34" charset="0"/>
                        </a:rPr>
                        <a:t>159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C67C"/>
                    </a:solidFill>
                  </a:tcPr>
                </a:tc>
                <a:tc>
                  <a:txBody>
                    <a:bodyPr/>
                    <a:lstStyle/>
                    <a:p>
                      <a:pPr algn="ctr" fontAlgn="ctr"/>
                      <a:r>
                        <a:rPr lang="sk-SK" sz="800" b="0" i="0" u="none" strike="noStrike">
                          <a:effectLst/>
                          <a:latin typeface="Calibri" panose="020F0502020204030204" pitchFamily="34" charset="0"/>
                        </a:rPr>
                        <a:t>160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77C"/>
                    </a:solidFill>
                  </a:tcPr>
                </a:tc>
                <a:tc>
                  <a:txBody>
                    <a:bodyPr/>
                    <a:lstStyle/>
                    <a:p>
                      <a:pPr algn="ctr" fontAlgn="ctr"/>
                      <a:r>
                        <a:rPr lang="sk-SK" sz="800" b="0" i="0" u="none" strike="noStrike">
                          <a:effectLst/>
                          <a:latin typeface="Calibri" panose="020F0502020204030204" pitchFamily="34" charset="0"/>
                        </a:rPr>
                        <a:t>160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77C"/>
                    </a:solidFill>
                  </a:tcPr>
                </a:tc>
                <a:tc>
                  <a:txBody>
                    <a:bodyPr/>
                    <a:lstStyle/>
                    <a:p>
                      <a:pPr algn="ctr" fontAlgn="ctr"/>
                      <a:r>
                        <a:rPr lang="sk-SK" sz="800" b="0" i="0" u="none" strike="noStrike">
                          <a:effectLst/>
                          <a:latin typeface="Calibri" panose="020F0502020204030204" pitchFamily="34" charset="0"/>
                        </a:rPr>
                        <a:t>161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5C77C"/>
                    </a:solidFill>
                  </a:tcPr>
                </a:tc>
                <a:tc>
                  <a:txBody>
                    <a:bodyPr/>
                    <a:lstStyle/>
                    <a:p>
                      <a:pPr algn="ctr" fontAlgn="ctr"/>
                      <a:r>
                        <a:rPr lang="sk-SK" sz="800" b="0" i="0" u="none" strike="noStrike">
                          <a:effectLst/>
                          <a:latin typeface="Calibri" panose="020F0502020204030204" pitchFamily="34" charset="0"/>
                        </a:rPr>
                        <a:t>162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C87D"/>
                    </a:solidFill>
                  </a:tcPr>
                </a:tc>
                <a:tc>
                  <a:txBody>
                    <a:bodyPr/>
                    <a:lstStyle/>
                    <a:p>
                      <a:pPr algn="ctr" fontAlgn="ctr"/>
                      <a:r>
                        <a:rPr lang="sk-SK" sz="800" b="0" i="0" u="none" strike="noStrike">
                          <a:effectLst/>
                          <a:latin typeface="Calibri" panose="020F0502020204030204" pitchFamily="34" charset="0"/>
                        </a:rPr>
                        <a:t>163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C87D"/>
                    </a:solidFill>
                  </a:tcPr>
                </a:tc>
                <a:tc>
                  <a:txBody>
                    <a:bodyPr/>
                    <a:lstStyle/>
                    <a:p>
                      <a:pPr algn="ctr" fontAlgn="ctr"/>
                      <a:r>
                        <a:rPr lang="sk-SK" sz="800" b="0" i="0" u="none" strike="noStrike">
                          <a:effectLst/>
                          <a:latin typeface="Calibri" panose="020F0502020204030204" pitchFamily="34" charset="0"/>
                        </a:rPr>
                        <a:t>164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C87D"/>
                    </a:solidFill>
                  </a:tcPr>
                </a:tc>
                <a:tc>
                  <a:txBody>
                    <a:bodyPr/>
                    <a:lstStyle/>
                    <a:p>
                      <a:pPr algn="ctr" fontAlgn="ctr"/>
                      <a:r>
                        <a:rPr lang="sk-SK" sz="800" b="0" i="0" u="none" strike="noStrike">
                          <a:effectLst/>
                          <a:latin typeface="Calibri" panose="020F0502020204030204" pitchFamily="34" charset="0"/>
                        </a:rPr>
                        <a:t>165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97D"/>
                    </a:solidFill>
                  </a:tcPr>
                </a:tc>
                <a:tc>
                  <a:txBody>
                    <a:bodyPr/>
                    <a:lstStyle/>
                    <a:p>
                      <a:pPr algn="ctr" fontAlgn="ctr"/>
                      <a:r>
                        <a:rPr lang="sk-SK" sz="800" b="0" i="0" u="none" strike="noStrike">
                          <a:effectLst/>
                          <a:latin typeface="Calibri" panose="020F0502020204030204" pitchFamily="34" charset="0"/>
                        </a:rPr>
                        <a:t>165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97D"/>
                    </a:solidFill>
                  </a:tcPr>
                </a:tc>
                <a:tc>
                  <a:txBody>
                    <a:bodyPr/>
                    <a:lstStyle/>
                    <a:p>
                      <a:pPr algn="ctr" fontAlgn="ctr"/>
                      <a:r>
                        <a:rPr lang="sk-SK" sz="800" b="0" i="0" u="none" strike="noStrike">
                          <a:effectLst/>
                          <a:latin typeface="Calibri" panose="020F0502020204030204" pitchFamily="34" charset="0"/>
                        </a:rPr>
                        <a:t>166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97D"/>
                    </a:solidFill>
                  </a:tcPr>
                </a:tc>
                <a:tc>
                  <a:txBody>
                    <a:bodyPr/>
                    <a:lstStyle/>
                    <a:p>
                      <a:pPr algn="ctr" fontAlgn="ctr"/>
                      <a:r>
                        <a:rPr lang="sk-SK" sz="800" b="0" i="0" u="none" strike="noStrike">
                          <a:effectLst/>
                          <a:latin typeface="Calibri" panose="020F0502020204030204" pitchFamily="34" charset="0"/>
                        </a:rPr>
                        <a:t>167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A7D"/>
                    </a:solidFill>
                  </a:tcPr>
                </a:tc>
                <a:tc>
                  <a:txBody>
                    <a:bodyPr/>
                    <a:lstStyle/>
                    <a:p>
                      <a:pPr algn="ctr" fontAlgn="ctr"/>
                      <a:r>
                        <a:rPr lang="sk-SK" sz="800" b="0" i="0" u="none" strike="noStrike">
                          <a:effectLst/>
                          <a:latin typeface="Calibri" panose="020F0502020204030204" pitchFamily="34" charset="0"/>
                        </a:rPr>
                        <a:t>168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A7D"/>
                    </a:solidFill>
                  </a:tcPr>
                </a:tc>
                <a:tc>
                  <a:txBody>
                    <a:bodyPr/>
                    <a:lstStyle/>
                    <a:p>
                      <a:pPr algn="ctr" fontAlgn="ctr"/>
                      <a:r>
                        <a:rPr lang="sk-SK" sz="800" b="0" i="0" u="none" strike="noStrike">
                          <a:effectLst/>
                          <a:latin typeface="Calibri" panose="020F0502020204030204" pitchFamily="34" charset="0"/>
                        </a:rPr>
                        <a:t>169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A7D"/>
                    </a:solidFill>
                  </a:tcPr>
                </a:tc>
                <a:tc>
                  <a:txBody>
                    <a:bodyPr/>
                    <a:lstStyle/>
                    <a:p>
                      <a:pPr algn="ctr" fontAlgn="ctr"/>
                      <a:r>
                        <a:rPr lang="sk-SK" sz="800" b="0" i="0" u="none" strike="noStrike">
                          <a:effectLst/>
                          <a:latin typeface="Calibri" panose="020F0502020204030204" pitchFamily="34" charset="0"/>
                        </a:rPr>
                        <a:t>169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B7D"/>
                    </a:solidFill>
                  </a:tcPr>
                </a:tc>
                <a:tc>
                  <a:txBody>
                    <a:bodyPr/>
                    <a:lstStyle/>
                    <a:p>
                      <a:pPr algn="ctr" fontAlgn="ctr"/>
                      <a:r>
                        <a:rPr lang="sk-SK" sz="800" b="0" i="0" u="none" strike="noStrike">
                          <a:effectLst/>
                          <a:latin typeface="Calibri" panose="020F0502020204030204" pitchFamily="34" charset="0"/>
                        </a:rPr>
                        <a:t>170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B7D"/>
                    </a:solidFill>
                  </a:tcPr>
                </a:tc>
                <a:tc>
                  <a:txBody>
                    <a:bodyPr/>
                    <a:lstStyle/>
                    <a:p>
                      <a:pPr algn="ctr" fontAlgn="ctr"/>
                      <a:r>
                        <a:rPr lang="sk-SK" sz="800" b="0" i="0" u="none" strike="noStrike">
                          <a:effectLst/>
                          <a:latin typeface="Calibri" panose="020F0502020204030204" pitchFamily="34" charset="0"/>
                        </a:rPr>
                        <a:t>171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B7D"/>
                    </a:solidFill>
                  </a:tcPr>
                </a:tc>
                <a:tc>
                  <a:txBody>
                    <a:bodyPr/>
                    <a:lstStyle/>
                    <a:p>
                      <a:pPr algn="ctr" fontAlgn="ctr"/>
                      <a:r>
                        <a:rPr lang="sk-SK" sz="800" b="0" i="0" u="none" strike="noStrike">
                          <a:effectLst/>
                          <a:latin typeface="Calibri" panose="020F0502020204030204" pitchFamily="34" charset="0"/>
                        </a:rPr>
                        <a:t>172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D"/>
                    </a:solidFill>
                  </a:tcPr>
                </a:tc>
                <a:tc>
                  <a:txBody>
                    <a:bodyPr/>
                    <a:lstStyle/>
                    <a:p>
                      <a:pPr algn="ctr" fontAlgn="ctr"/>
                      <a:r>
                        <a:rPr lang="sk-SK" sz="800" b="0" i="0" u="none" strike="noStrike">
                          <a:effectLst/>
                          <a:latin typeface="Calibri" panose="020F0502020204030204" pitchFamily="34" charset="0"/>
                        </a:rPr>
                        <a:t>173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C7D"/>
                    </a:solidFill>
                  </a:tcPr>
                </a:tc>
                <a:tc>
                  <a:txBody>
                    <a:bodyPr/>
                    <a:lstStyle/>
                    <a:p>
                      <a:pPr algn="ctr" fontAlgn="ctr"/>
                      <a:r>
                        <a:rPr lang="sk-SK" sz="800" b="0" i="0" u="none" strike="noStrike">
                          <a:effectLst/>
                          <a:latin typeface="Calibri" panose="020F0502020204030204" pitchFamily="34" charset="0"/>
                        </a:rPr>
                        <a:t>174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D7E"/>
                    </a:solidFill>
                  </a:tcPr>
                </a:tc>
                <a:tc>
                  <a:txBody>
                    <a:bodyPr/>
                    <a:lstStyle/>
                    <a:p>
                      <a:pPr algn="ctr" fontAlgn="ctr"/>
                      <a:r>
                        <a:rPr lang="sk-SK" sz="800" b="0" i="0" u="none" strike="noStrike">
                          <a:effectLst/>
                          <a:latin typeface="Calibri" panose="020F0502020204030204" pitchFamily="34" charset="0"/>
                        </a:rPr>
                        <a:t>175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D7E"/>
                    </a:solidFill>
                  </a:tcPr>
                </a:tc>
                <a:tc>
                  <a:txBody>
                    <a:bodyPr/>
                    <a:lstStyle/>
                    <a:p>
                      <a:pPr algn="ctr" fontAlgn="ctr"/>
                      <a:r>
                        <a:rPr lang="sk-SK" sz="800" b="0" i="0" u="none" strike="noStrike">
                          <a:effectLst/>
                          <a:latin typeface="Calibri" panose="020F0502020204030204" pitchFamily="34" charset="0"/>
                        </a:rPr>
                        <a:t>176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D7E"/>
                    </a:solidFill>
                  </a:tcPr>
                </a:tc>
                <a:tc>
                  <a:txBody>
                    <a:bodyPr/>
                    <a:lstStyle/>
                    <a:p>
                      <a:pPr algn="ctr" fontAlgn="ctr"/>
                      <a:r>
                        <a:rPr lang="sk-SK" sz="800" b="0" i="0" u="none" strike="noStrike">
                          <a:effectLst/>
                          <a:latin typeface="Calibri" panose="020F0502020204030204" pitchFamily="34" charset="0"/>
                        </a:rPr>
                        <a:t>177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E"/>
                    </a:solidFill>
                  </a:tcPr>
                </a:tc>
                <a:tc>
                  <a:txBody>
                    <a:bodyPr/>
                    <a:lstStyle/>
                    <a:p>
                      <a:pPr algn="ctr" fontAlgn="ctr"/>
                      <a:r>
                        <a:rPr lang="sk-SK" sz="800" b="0" i="0" u="none" strike="noStrike">
                          <a:effectLst/>
                          <a:latin typeface="Calibri" panose="020F0502020204030204" pitchFamily="34" charset="0"/>
                        </a:rPr>
                        <a:t>178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E7E"/>
                    </a:solidFill>
                  </a:tcPr>
                </a:tc>
                <a:tc>
                  <a:txBody>
                    <a:bodyPr/>
                    <a:lstStyle/>
                    <a:p>
                      <a:pPr algn="ctr" fontAlgn="ctr"/>
                      <a:r>
                        <a:rPr lang="sk-SK" sz="800" b="0" i="0" u="none" strike="noStrike">
                          <a:effectLst/>
                          <a:latin typeface="Calibri" panose="020F0502020204030204" pitchFamily="34" charset="0"/>
                        </a:rPr>
                        <a:t>179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CF7E"/>
                    </a:solidFill>
                  </a:tcPr>
                </a:tc>
                <a:tc>
                  <a:txBody>
                    <a:bodyPr/>
                    <a:lstStyle/>
                    <a:p>
                      <a:pPr algn="ctr" fontAlgn="ctr"/>
                      <a:r>
                        <a:rPr lang="sk-SK" sz="800" b="0" i="0" u="none" strike="noStrike">
                          <a:effectLst/>
                          <a:latin typeface="Calibri" panose="020F0502020204030204" pitchFamily="34" charset="0"/>
                        </a:rPr>
                        <a:t>180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ctr"/>
                      <a:r>
                        <a:rPr lang="sk-SK" sz="800" b="0" i="0" u="none" strike="noStrike">
                          <a:effectLst/>
                          <a:latin typeface="Calibri" panose="020F0502020204030204" pitchFamily="34" charset="0"/>
                        </a:rPr>
                        <a:t>181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ctr" fontAlgn="ctr"/>
                      <a:r>
                        <a:rPr lang="sk-SK" sz="800" b="0" i="0" u="none" strike="noStrike">
                          <a:effectLst/>
                          <a:latin typeface="Calibri" panose="020F0502020204030204" pitchFamily="34" charset="0"/>
                        </a:rPr>
                        <a:t>182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D07E"/>
                    </a:solidFill>
                  </a:tcPr>
                </a:tc>
                <a:tc>
                  <a:txBody>
                    <a:bodyPr/>
                    <a:lstStyle/>
                    <a:p>
                      <a:pPr algn="ctr" fontAlgn="ctr"/>
                      <a:r>
                        <a:rPr lang="sk-SK" sz="800" b="0" i="0" u="none" strike="noStrike">
                          <a:effectLst/>
                          <a:latin typeface="Calibri" panose="020F0502020204030204" pitchFamily="34" charset="0"/>
                        </a:rPr>
                        <a:t>183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E"/>
                    </a:solidFill>
                  </a:tcPr>
                </a:tc>
                <a:tc>
                  <a:txBody>
                    <a:bodyPr/>
                    <a:lstStyle/>
                    <a:p>
                      <a:pPr algn="ctr" fontAlgn="ctr"/>
                      <a:r>
                        <a:rPr lang="sk-SK" sz="800" b="0" i="0" u="none" strike="noStrike">
                          <a:effectLst/>
                          <a:latin typeface="Calibri" panose="020F0502020204030204" pitchFamily="34" charset="0"/>
                        </a:rPr>
                        <a:t>184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17E"/>
                    </a:solidFill>
                  </a:tcPr>
                </a:tc>
                <a:tc>
                  <a:txBody>
                    <a:bodyPr/>
                    <a:lstStyle/>
                    <a:p>
                      <a:pPr algn="ctr" fontAlgn="ctr"/>
                      <a:r>
                        <a:rPr lang="sk-SK" sz="800" b="0" i="0" u="none" strike="noStrike">
                          <a:effectLst/>
                          <a:latin typeface="Calibri" panose="020F0502020204030204" pitchFamily="34" charset="0"/>
                        </a:rPr>
                        <a:t>185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ctr" fontAlgn="ctr"/>
                      <a:r>
                        <a:rPr lang="sk-SK" sz="800" b="0" i="0" u="none" strike="noStrike">
                          <a:effectLst/>
                          <a:latin typeface="Calibri" panose="020F0502020204030204" pitchFamily="34" charset="0"/>
                        </a:rPr>
                        <a:t>187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27F"/>
                    </a:solidFill>
                  </a:tcPr>
                </a:tc>
                <a:tc>
                  <a:txBody>
                    <a:bodyPr/>
                    <a:lstStyle/>
                    <a:p>
                      <a:pPr algn="ctr" fontAlgn="ctr"/>
                      <a:r>
                        <a:rPr lang="sk-SK" sz="800" b="0" i="0" u="none" strike="noStrike">
                          <a:effectLst/>
                          <a:latin typeface="Calibri" panose="020F0502020204030204" pitchFamily="34" charset="0"/>
                        </a:rPr>
                        <a:t>188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7F"/>
                    </a:solidFill>
                  </a:tcPr>
                </a:tc>
                <a:tc>
                  <a:txBody>
                    <a:bodyPr/>
                    <a:lstStyle/>
                    <a:p>
                      <a:pPr algn="ctr" fontAlgn="ctr"/>
                      <a:r>
                        <a:rPr lang="sk-SK" sz="800" b="0" i="0" u="none" strike="noStrike">
                          <a:effectLst/>
                          <a:latin typeface="Calibri" panose="020F0502020204030204" pitchFamily="34" charset="0"/>
                        </a:rPr>
                        <a:t>189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37F"/>
                    </a:solidFill>
                  </a:tcPr>
                </a:tc>
                <a:tc>
                  <a:txBody>
                    <a:bodyPr/>
                    <a:lstStyle/>
                    <a:p>
                      <a:pPr algn="ctr" fontAlgn="ctr"/>
                      <a:r>
                        <a:rPr lang="sk-SK" sz="800" b="0" i="0" u="none" strike="noStrike">
                          <a:effectLst/>
                          <a:latin typeface="Calibri" panose="020F0502020204030204" pitchFamily="34" charset="0"/>
                        </a:rPr>
                        <a:t>190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7F"/>
                    </a:solidFill>
                  </a:tcPr>
                </a:tc>
                <a:tc>
                  <a:txBody>
                    <a:bodyPr/>
                    <a:lstStyle/>
                    <a:p>
                      <a:pPr algn="ctr" fontAlgn="ctr"/>
                      <a:r>
                        <a:rPr lang="sk-SK" sz="800" b="0" i="0" u="none" strike="noStrike">
                          <a:effectLst/>
                          <a:latin typeface="Calibri" panose="020F0502020204030204" pitchFamily="34" charset="0"/>
                        </a:rPr>
                        <a:t>192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47F"/>
                    </a:solidFill>
                  </a:tcPr>
                </a:tc>
                <a:tc>
                  <a:txBody>
                    <a:bodyPr/>
                    <a:lstStyle/>
                    <a:p>
                      <a:pPr algn="ctr" fontAlgn="ctr"/>
                      <a:r>
                        <a:rPr lang="sk-SK" sz="800" b="0" i="0" u="none" strike="noStrike">
                          <a:effectLst/>
                          <a:latin typeface="Calibri" panose="020F0502020204030204" pitchFamily="34" charset="0"/>
                        </a:rPr>
                        <a:t>193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c>
                  <a:txBody>
                    <a:bodyPr/>
                    <a:lstStyle/>
                    <a:p>
                      <a:pPr algn="ctr" fontAlgn="ctr"/>
                      <a:r>
                        <a:rPr lang="sk-SK" sz="800" b="0" i="0" u="none" strike="noStrike">
                          <a:effectLst/>
                          <a:latin typeface="Calibri" panose="020F0502020204030204" pitchFamily="34" charset="0"/>
                        </a:rPr>
                        <a:t>194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57F"/>
                    </a:solidFill>
                  </a:tcPr>
                </a:tc>
                <a:tc>
                  <a:txBody>
                    <a:bodyPr/>
                    <a:lstStyle/>
                    <a:p>
                      <a:pPr algn="ctr" fontAlgn="ctr"/>
                      <a:r>
                        <a:rPr lang="sk-SK" sz="800" b="0" i="0" u="none" strike="noStrike">
                          <a:effectLst/>
                          <a:latin typeface="Calibri" panose="020F0502020204030204" pitchFamily="34" charset="0"/>
                        </a:rPr>
                        <a:t>196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67F"/>
                    </a:solidFill>
                  </a:tcPr>
                </a:tc>
                <a:tc>
                  <a:txBody>
                    <a:bodyPr/>
                    <a:lstStyle/>
                    <a:p>
                      <a:pPr algn="ctr" fontAlgn="ctr"/>
                      <a:r>
                        <a:rPr lang="sk-SK" sz="800" b="0" i="0" u="none" strike="noStrike">
                          <a:effectLst/>
                          <a:latin typeface="Calibri" panose="020F0502020204030204" pitchFamily="34" charset="0"/>
                        </a:rPr>
                        <a:t>197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67F"/>
                    </a:solidFill>
                  </a:tcPr>
                </a:tc>
                <a:tc>
                  <a:txBody>
                    <a:bodyPr/>
                    <a:lstStyle/>
                    <a:p>
                      <a:pPr algn="ctr" fontAlgn="ctr"/>
                      <a:r>
                        <a:rPr lang="sk-SK" sz="800" b="0" i="0" u="none" strike="noStrike">
                          <a:effectLst/>
                          <a:latin typeface="Calibri" panose="020F0502020204030204" pitchFamily="34" charset="0"/>
                        </a:rPr>
                        <a:t>199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780"/>
                    </a:solidFill>
                  </a:tcPr>
                </a:tc>
                <a:tc>
                  <a:txBody>
                    <a:bodyPr/>
                    <a:lstStyle/>
                    <a:p>
                      <a:pPr algn="ctr" fontAlgn="ctr"/>
                      <a:r>
                        <a:rPr lang="sk-SK" sz="800" b="0" i="0" u="none" strike="noStrike">
                          <a:effectLst/>
                          <a:latin typeface="Calibri" panose="020F0502020204030204" pitchFamily="34" charset="0"/>
                        </a:rPr>
                        <a:t>200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0"/>
                    </a:solidFill>
                  </a:tcPr>
                </a:tc>
                <a:tc>
                  <a:txBody>
                    <a:bodyPr/>
                    <a:lstStyle/>
                    <a:p>
                      <a:pPr algn="ctr" fontAlgn="ctr"/>
                      <a:r>
                        <a:rPr lang="sk-SK" sz="800" b="0" i="0" u="none" strike="noStrike">
                          <a:effectLst/>
                          <a:latin typeface="Calibri" panose="020F0502020204030204" pitchFamily="34" charset="0"/>
                        </a:rPr>
                        <a:t>202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880"/>
                    </a:solidFill>
                  </a:tcPr>
                </a:tc>
                <a:tc>
                  <a:txBody>
                    <a:bodyPr/>
                    <a:lstStyle/>
                    <a:p>
                      <a:pPr algn="ctr" fontAlgn="ctr"/>
                      <a:r>
                        <a:rPr lang="sk-SK" sz="800" b="0" i="0" u="none" strike="noStrike">
                          <a:effectLst/>
                          <a:latin typeface="Calibri" panose="020F0502020204030204" pitchFamily="34" charset="0"/>
                        </a:rPr>
                        <a:t>203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ctr"/>
                      <a:r>
                        <a:rPr lang="sk-SK" sz="800" b="0" i="0" u="none" strike="noStrike">
                          <a:effectLst/>
                          <a:latin typeface="Calibri" panose="020F0502020204030204" pitchFamily="34" charset="0"/>
                        </a:rPr>
                        <a:t>205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0"/>
                    </a:solidFill>
                  </a:tcPr>
                </a:tc>
                <a:tc>
                  <a:txBody>
                    <a:bodyPr/>
                    <a:lstStyle/>
                    <a:p>
                      <a:pPr algn="ctr" fontAlgn="ctr"/>
                      <a:r>
                        <a:rPr lang="sk-SK" sz="800" b="0" i="0" u="none" strike="noStrike">
                          <a:effectLst/>
                          <a:latin typeface="Calibri" panose="020F0502020204030204" pitchFamily="34" charset="0"/>
                        </a:rPr>
                        <a:t>206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A80"/>
                    </a:solidFill>
                  </a:tcPr>
                </a:tc>
                <a:tc>
                  <a:txBody>
                    <a:bodyPr/>
                    <a:lstStyle/>
                    <a:p>
                      <a:pPr algn="ctr" fontAlgn="ctr"/>
                      <a:r>
                        <a:rPr lang="sk-SK" sz="800" b="0" i="0" u="none" strike="noStrike">
                          <a:effectLst/>
                          <a:latin typeface="Calibri" panose="020F0502020204030204" pitchFamily="34" charset="0"/>
                        </a:rPr>
                        <a:t>208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B80"/>
                    </a:solidFill>
                  </a:tcPr>
                </a:tc>
                <a:tc>
                  <a:txBody>
                    <a:bodyPr/>
                    <a:lstStyle/>
                    <a:p>
                      <a:pPr algn="ctr" fontAlgn="ctr"/>
                      <a:r>
                        <a:rPr lang="sk-SK" sz="800" b="0" i="0" u="none" strike="noStrike">
                          <a:effectLst/>
                          <a:latin typeface="Calibri" panose="020F0502020204030204" pitchFamily="34" charset="0"/>
                        </a:rPr>
                        <a:t>210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C81"/>
                    </a:solidFill>
                  </a:tcPr>
                </a:tc>
                <a:tc>
                  <a:txBody>
                    <a:bodyPr/>
                    <a:lstStyle/>
                    <a:p>
                      <a:pPr algn="l" fontAlgn="b"/>
                      <a:r>
                        <a:rPr lang="sk-SK" sz="800" b="0" i="0" u="none" strike="noStrike">
                          <a:effectLst/>
                          <a:latin typeface="Calibri" panose="020F0502020204030204" pitchFamily="34" charset="0"/>
                        </a:rPr>
                        <a:t>6.52</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269354769"/>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4</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164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9C97D"/>
                    </a:solidFill>
                  </a:tcPr>
                </a:tc>
                <a:tc>
                  <a:txBody>
                    <a:bodyPr/>
                    <a:lstStyle/>
                    <a:p>
                      <a:pPr algn="ctr" fontAlgn="ctr"/>
                      <a:r>
                        <a:rPr lang="sk-SK" sz="800" b="0" i="0" u="none" strike="noStrike">
                          <a:effectLst/>
                          <a:latin typeface="Calibri" panose="020F0502020204030204" pitchFamily="34" charset="0"/>
                        </a:rPr>
                        <a:t>165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97D"/>
                    </a:solidFill>
                  </a:tcPr>
                </a:tc>
                <a:tc>
                  <a:txBody>
                    <a:bodyPr/>
                    <a:lstStyle/>
                    <a:p>
                      <a:pPr algn="ctr" fontAlgn="ctr"/>
                      <a:r>
                        <a:rPr lang="sk-SK" sz="800" b="0" i="0" u="none" strike="noStrike">
                          <a:effectLst/>
                          <a:latin typeface="Calibri" panose="020F0502020204030204" pitchFamily="34" charset="0"/>
                        </a:rPr>
                        <a:t>166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C97D"/>
                    </a:solidFill>
                  </a:tcPr>
                </a:tc>
                <a:tc>
                  <a:txBody>
                    <a:bodyPr/>
                    <a:lstStyle/>
                    <a:p>
                      <a:pPr algn="ctr" fontAlgn="ctr"/>
                      <a:r>
                        <a:rPr lang="sk-SK" sz="800" b="0" i="0" u="none" strike="noStrike">
                          <a:effectLst/>
                          <a:latin typeface="Calibri" panose="020F0502020204030204" pitchFamily="34" charset="0"/>
                        </a:rPr>
                        <a:t>167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CA7D"/>
                    </a:solidFill>
                  </a:tcPr>
                </a:tc>
                <a:tc>
                  <a:txBody>
                    <a:bodyPr/>
                    <a:lstStyle/>
                    <a:p>
                      <a:pPr algn="ctr" fontAlgn="ctr"/>
                      <a:r>
                        <a:rPr lang="sk-SK" sz="800" b="0" i="0" u="none" strike="noStrike">
                          <a:effectLst/>
                          <a:latin typeface="Calibri" panose="020F0502020204030204" pitchFamily="34" charset="0"/>
                        </a:rPr>
                        <a:t>168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CA7D"/>
                    </a:solidFill>
                  </a:tcPr>
                </a:tc>
                <a:tc>
                  <a:txBody>
                    <a:bodyPr/>
                    <a:lstStyle/>
                    <a:p>
                      <a:pPr algn="ctr" fontAlgn="ctr"/>
                      <a:r>
                        <a:rPr lang="sk-SK" sz="800" b="0" i="0" u="none" strike="noStrike">
                          <a:effectLst/>
                          <a:latin typeface="Calibri" panose="020F0502020204030204" pitchFamily="34" charset="0"/>
                        </a:rPr>
                        <a:t>168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A7D"/>
                    </a:solidFill>
                  </a:tcPr>
                </a:tc>
                <a:tc>
                  <a:txBody>
                    <a:bodyPr/>
                    <a:lstStyle/>
                    <a:p>
                      <a:pPr algn="ctr" fontAlgn="ctr"/>
                      <a:r>
                        <a:rPr lang="sk-SK" sz="800" b="0" i="0" u="none" strike="noStrike">
                          <a:effectLst/>
                          <a:latin typeface="Calibri" panose="020F0502020204030204" pitchFamily="34" charset="0"/>
                        </a:rPr>
                        <a:t>169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CB7D"/>
                    </a:solidFill>
                  </a:tcPr>
                </a:tc>
                <a:tc>
                  <a:txBody>
                    <a:bodyPr/>
                    <a:lstStyle/>
                    <a:p>
                      <a:pPr algn="ctr" fontAlgn="ctr"/>
                      <a:r>
                        <a:rPr lang="sk-SK" sz="800" b="0" i="0" u="none" strike="noStrike">
                          <a:effectLst/>
                          <a:latin typeface="Calibri" panose="020F0502020204030204" pitchFamily="34" charset="0"/>
                        </a:rPr>
                        <a:t>170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CB7D"/>
                    </a:solidFill>
                  </a:tcPr>
                </a:tc>
                <a:tc>
                  <a:txBody>
                    <a:bodyPr/>
                    <a:lstStyle/>
                    <a:p>
                      <a:pPr algn="ctr" fontAlgn="ctr"/>
                      <a:r>
                        <a:rPr lang="sk-SK" sz="800" b="0" i="0" u="none" strike="noStrike">
                          <a:effectLst/>
                          <a:latin typeface="Calibri" panose="020F0502020204030204" pitchFamily="34" charset="0"/>
                        </a:rPr>
                        <a:t>171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B7D"/>
                    </a:solidFill>
                  </a:tcPr>
                </a:tc>
                <a:tc>
                  <a:txBody>
                    <a:bodyPr/>
                    <a:lstStyle/>
                    <a:p>
                      <a:pPr algn="ctr" fontAlgn="ctr"/>
                      <a:r>
                        <a:rPr lang="sk-SK" sz="800" b="0" i="0" u="none" strike="noStrike">
                          <a:effectLst/>
                          <a:latin typeface="Calibri" panose="020F0502020204030204" pitchFamily="34" charset="0"/>
                        </a:rPr>
                        <a:t>172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CC7D"/>
                    </a:solidFill>
                  </a:tcPr>
                </a:tc>
                <a:tc>
                  <a:txBody>
                    <a:bodyPr/>
                    <a:lstStyle/>
                    <a:p>
                      <a:pPr algn="ctr" fontAlgn="ctr"/>
                      <a:r>
                        <a:rPr lang="sk-SK" sz="800" b="0" i="0" u="none" strike="noStrike">
                          <a:effectLst/>
                          <a:latin typeface="Calibri" panose="020F0502020204030204" pitchFamily="34" charset="0"/>
                        </a:rPr>
                        <a:t>173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C7D"/>
                    </a:solidFill>
                  </a:tcPr>
                </a:tc>
                <a:tc>
                  <a:txBody>
                    <a:bodyPr/>
                    <a:lstStyle/>
                    <a:p>
                      <a:pPr algn="ctr" fontAlgn="ctr"/>
                      <a:r>
                        <a:rPr lang="sk-SK" sz="800" b="0" i="0" u="none" strike="noStrike">
                          <a:effectLst/>
                          <a:latin typeface="Calibri" panose="020F0502020204030204" pitchFamily="34" charset="0"/>
                        </a:rPr>
                        <a:t>173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C7D"/>
                    </a:solidFill>
                  </a:tcPr>
                </a:tc>
                <a:tc>
                  <a:txBody>
                    <a:bodyPr/>
                    <a:lstStyle/>
                    <a:p>
                      <a:pPr algn="ctr" fontAlgn="ctr"/>
                      <a:r>
                        <a:rPr lang="sk-SK" sz="800" b="0" i="0" u="none" strike="noStrike">
                          <a:effectLst/>
                          <a:latin typeface="Calibri" panose="020F0502020204030204" pitchFamily="34" charset="0"/>
                        </a:rPr>
                        <a:t>174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D7E"/>
                    </a:solidFill>
                  </a:tcPr>
                </a:tc>
                <a:tc>
                  <a:txBody>
                    <a:bodyPr/>
                    <a:lstStyle/>
                    <a:p>
                      <a:pPr algn="ctr" fontAlgn="ctr"/>
                      <a:r>
                        <a:rPr lang="sk-SK" sz="800" b="0" i="0" u="none" strike="noStrike">
                          <a:effectLst/>
                          <a:latin typeface="Calibri" panose="020F0502020204030204" pitchFamily="34" charset="0"/>
                        </a:rPr>
                        <a:t>175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D7E"/>
                    </a:solidFill>
                  </a:tcPr>
                </a:tc>
                <a:tc>
                  <a:txBody>
                    <a:bodyPr/>
                    <a:lstStyle/>
                    <a:p>
                      <a:pPr algn="ctr" fontAlgn="ctr"/>
                      <a:r>
                        <a:rPr lang="sk-SK" sz="800" b="0" i="0" u="none" strike="noStrike">
                          <a:effectLst/>
                          <a:latin typeface="Calibri" panose="020F0502020204030204" pitchFamily="34" charset="0"/>
                        </a:rPr>
                        <a:t>176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CE7E"/>
                    </a:solidFill>
                  </a:tcPr>
                </a:tc>
                <a:tc>
                  <a:txBody>
                    <a:bodyPr/>
                    <a:lstStyle/>
                    <a:p>
                      <a:pPr algn="ctr" fontAlgn="ctr"/>
                      <a:r>
                        <a:rPr lang="sk-SK" sz="800" b="0" i="0" u="none" strike="noStrike">
                          <a:effectLst/>
                          <a:latin typeface="Calibri" panose="020F0502020204030204" pitchFamily="34" charset="0"/>
                        </a:rPr>
                        <a:t>177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E"/>
                    </a:solidFill>
                  </a:tcPr>
                </a:tc>
                <a:tc>
                  <a:txBody>
                    <a:bodyPr/>
                    <a:lstStyle/>
                    <a:p>
                      <a:pPr algn="ctr" fontAlgn="ctr"/>
                      <a:r>
                        <a:rPr lang="sk-SK" sz="800" b="0" i="0" u="none" strike="noStrike">
                          <a:effectLst/>
                          <a:latin typeface="Calibri" panose="020F0502020204030204" pitchFamily="34" charset="0"/>
                        </a:rPr>
                        <a:t>178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E7E"/>
                    </a:solidFill>
                  </a:tcPr>
                </a:tc>
                <a:tc>
                  <a:txBody>
                    <a:bodyPr/>
                    <a:lstStyle/>
                    <a:p>
                      <a:pPr algn="ctr" fontAlgn="ctr"/>
                      <a:r>
                        <a:rPr lang="sk-SK" sz="800" b="0" i="0" u="none" strike="noStrike">
                          <a:effectLst/>
                          <a:latin typeface="Calibri" panose="020F0502020204030204" pitchFamily="34" charset="0"/>
                        </a:rPr>
                        <a:t>178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CF7E"/>
                    </a:solidFill>
                  </a:tcPr>
                </a:tc>
                <a:tc>
                  <a:txBody>
                    <a:bodyPr/>
                    <a:lstStyle/>
                    <a:p>
                      <a:pPr algn="ctr" fontAlgn="ctr"/>
                      <a:r>
                        <a:rPr lang="sk-SK" sz="800" b="0" i="0" u="none" strike="noStrike">
                          <a:effectLst/>
                          <a:latin typeface="Calibri" panose="020F0502020204030204" pitchFamily="34" charset="0"/>
                        </a:rPr>
                        <a:t>179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CF7E"/>
                    </a:solidFill>
                  </a:tcPr>
                </a:tc>
                <a:tc>
                  <a:txBody>
                    <a:bodyPr/>
                    <a:lstStyle/>
                    <a:p>
                      <a:pPr algn="ctr" fontAlgn="ctr"/>
                      <a:r>
                        <a:rPr lang="sk-SK" sz="800" b="0" i="0" u="none" strike="noStrike">
                          <a:effectLst/>
                          <a:latin typeface="Calibri" panose="020F0502020204030204" pitchFamily="34" charset="0"/>
                        </a:rPr>
                        <a:t>180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ctr"/>
                      <a:r>
                        <a:rPr lang="sk-SK" sz="800" b="0" i="0" u="none" strike="noStrike">
                          <a:effectLst/>
                          <a:latin typeface="Calibri" panose="020F0502020204030204" pitchFamily="34" charset="0"/>
                        </a:rPr>
                        <a:t>181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D07E"/>
                    </a:solidFill>
                  </a:tcPr>
                </a:tc>
                <a:tc>
                  <a:txBody>
                    <a:bodyPr/>
                    <a:lstStyle/>
                    <a:p>
                      <a:pPr algn="ctr" fontAlgn="ctr"/>
                      <a:r>
                        <a:rPr lang="sk-SK" sz="800" b="0" i="0" u="none" strike="noStrike">
                          <a:effectLst/>
                          <a:latin typeface="Calibri" panose="020F0502020204030204" pitchFamily="34" charset="0"/>
                        </a:rPr>
                        <a:t>182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D07E"/>
                    </a:solidFill>
                  </a:tcPr>
                </a:tc>
                <a:tc>
                  <a:txBody>
                    <a:bodyPr/>
                    <a:lstStyle/>
                    <a:p>
                      <a:pPr algn="ctr" fontAlgn="ctr"/>
                      <a:r>
                        <a:rPr lang="sk-SK" sz="800" b="0" i="0" u="none" strike="noStrike">
                          <a:effectLst/>
                          <a:latin typeface="Calibri" panose="020F0502020204030204" pitchFamily="34" charset="0"/>
                        </a:rPr>
                        <a:t>183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07E"/>
                    </a:solidFill>
                  </a:tcPr>
                </a:tc>
                <a:tc>
                  <a:txBody>
                    <a:bodyPr/>
                    <a:lstStyle/>
                    <a:p>
                      <a:pPr algn="ctr" fontAlgn="ctr"/>
                      <a:r>
                        <a:rPr lang="sk-SK" sz="800" b="0" i="0" u="none" strike="noStrike">
                          <a:effectLst/>
                          <a:latin typeface="Calibri" panose="020F0502020204030204" pitchFamily="34" charset="0"/>
                        </a:rPr>
                        <a:t>184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17E"/>
                    </a:solidFill>
                  </a:tcPr>
                </a:tc>
                <a:tc>
                  <a:txBody>
                    <a:bodyPr/>
                    <a:lstStyle/>
                    <a:p>
                      <a:pPr algn="ctr" fontAlgn="ctr"/>
                      <a:r>
                        <a:rPr lang="sk-SK" sz="800" b="0" i="0" u="none" strike="noStrike">
                          <a:effectLst/>
                          <a:latin typeface="Calibri" panose="020F0502020204030204" pitchFamily="34" charset="0"/>
                        </a:rPr>
                        <a:t>185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17E"/>
                    </a:solidFill>
                  </a:tcPr>
                </a:tc>
                <a:tc>
                  <a:txBody>
                    <a:bodyPr/>
                    <a:lstStyle/>
                    <a:p>
                      <a:pPr algn="ctr" fontAlgn="ctr"/>
                      <a:r>
                        <a:rPr lang="sk-SK" sz="800" b="0" i="0" u="none" strike="noStrike">
                          <a:effectLst/>
                          <a:latin typeface="Calibri" panose="020F0502020204030204" pitchFamily="34" charset="0"/>
                        </a:rPr>
                        <a:t>186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ctr" fontAlgn="ctr"/>
                      <a:r>
                        <a:rPr lang="sk-SK" sz="800" b="0" i="0" u="none" strike="noStrike">
                          <a:effectLst/>
                          <a:latin typeface="Calibri" panose="020F0502020204030204" pitchFamily="34" charset="0"/>
                        </a:rPr>
                        <a:t>187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27F"/>
                    </a:solidFill>
                  </a:tcPr>
                </a:tc>
                <a:tc>
                  <a:txBody>
                    <a:bodyPr/>
                    <a:lstStyle/>
                    <a:p>
                      <a:pPr algn="ctr" fontAlgn="ctr"/>
                      <a:r>
                        <a:rPr lang="sk-SK" sz="800" b="0" i="0" u="none" strike="noStrike">
                          <a:effectLst/>
                          <a:latin typeface="Calibri" panose="020F0502020204030204" pitchFamily="34" charset="0"/>
                        </a:rPr>
                        <a:t>188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7F"/>
                    </a:solidFill>
                  </a:tcPr>
                </a:tc>
                <a:tc>
                  <a:txBody>
                    <a:bodyPr/>
                    <a:lstStyle/>
                    <a:p>
                      <a:pPr algn="ctr" fontAlgn="ctr"/>
                      <a:r>
                        <a:rPr lang="sk-SK" sz="800" b="0" i="0" u="none" strike="noStrike">
                          <a:effectLst/>
                          <a:latin typeface="Calibri" panose="020F0502020204030204" pitchFamily="34" charset="0"/>
                        </a:rPr>
                        <a:t>189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37F"/>
                    </a:solidFill>
                  </a:tcPr>
                </a:tc>
                <a:tc>
                  <a:txBody>
                    <a:bodyPr/>
                    <a:lstStyle/>
                    <a:p>
                      <a:pPr algn="ctr" fontAlgn="ctr"/>
                      <a:r>
                        <a:rPr lang="sk-SK" sz="800" b="0" i="0" u="none" strike="noStrike">
                          <a:effectLst/>
                          <a:latin typeface="Calibri" panose="020F0502020204030204" pitchFamily="34" charset="0"/>
                        </a:rPr>
                        <a:t>190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7F"/>
                    </a:solidFill>
                  </a:tcPr>
                </a:tc>
                <a:tc>
                  <a:txBody>
                    <a:bodyPr/>
                    <a:lstStyle/>
                    <a:p>
                      <a:pPr algn="ctr" fontAlgn="ctr"/>
                      <a:r>
                        <a:rPr lang="sk-SK" sz="800" b="0" i="0" u="none" strike="noStrike">
                          <a:effectLst/>
                          <a:latin typeface="Calibri" panose="020F0502020204030204" pitchFamily="34" charset="0"/>
                        </a:rPr>
                        <a:t>191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47F"/>
                    </a:solidFill>
                  </a:tcPr>
                </a:tc>
                <a:tc>
                  <a:txBody>
                    <a:bodyPr/>
                    <a:lstStyle/>
                    <a:p>
                      <a:pPr algn="ctr" fontAlgn="ctr"/>
                      <a:r>
                        <a:rPr lang="sk-SK" sz="800" b="0" i="0" u="none" strike="noStrike">
                          <a:effectLst/>
                          <a:latin typeface="Calibri" panose="020F0502020204030204" pitchFamily="34" charset="0"/>
                        </a:rPr>
                        <a:t>193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c>
                  <a:txBody>
                    <a:bodyPr/>
                    <a:lstStyle/>
                    <a:p>
                      <a:pPr algn="ctr" fontAlgn="ctr"/>
                      <a:r>
                        <a:rPr lang="sk-SK" sz="800" b="0" i="0" u="none" strike="noStrike">
                          <a:effectLst/>
                          <a:latin typeface="Calibri" panose="020F0502020204030204" pitchFamily="34" charset="0"/>
                        </a:rPr>
                        <a:t>194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57F"/>
                    </a:solidFill>
                  </a:tcPr>
                </a:tc>
                <a:tc>
                  <a:txBody>
                    <a:bodyPr/>
                    <a:lstStyle/>
                    <a:p>
                      <a:pPr algn="ctr" fontAlgn="ctr"/>
                      <a:r>
                        <a:rPr lang="sk-SK" sz="800" b="0" i="0" u="none" strike="noStrike">
                          <a:effectLst/>
                          <a:latin typeface="Calibri" panose="020F0502020204030204" pitchFamily="34" charset="0"/>
                        </a:rPr>
                        <a:t>195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ctr" fontAlgn="ctr"/>
                      <a:r>
                        <a:rPr lang="sk-SK" sz="800" b="0" i="0" u="none" strike="noStrike">
                          <a:effectLst/>
                          <a:latin typeface="Calibri" panose="020F0502020204030204" pitchFamily="34" charset="0"/>
                        </a:rPr>
                        <a:t>196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67F"/>
                    </a:solidFill>
                  </a:tcPr>
                </a:tc>
                <a:tc>
                  <a:txBody>
                    <a:bodyPr/>
                    <a:lstStyle/>
                    <a:p>
                      <a:pPr algn="ctr" fontAlgn="ctr"/>
                      <a:r>
                        <a:rPr lang="sk-SK" sz="800" b="0" i="0" u="none" strike="noStrike">
                          <a:effectLst/>
                          <a:latin typeface="Calibri" panose="020F0502020204030204" pitchFamily="34" charset="0"/>
                        </a:rPr>
                        <a:t>198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sk-SK" sz="800" b="0" i="0" u="none" strike="noStrike">
                          <a:effectLst/>
                          <a:latin typeface="Calibri" panose="020F0502020204030204" pitchFamily="34" charset="0"/>
                        </a:rPr>
                        <a:t>199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780"/>
                    </a:solidFill>
                  </a:tcPr>
                </a:tc>
                <a:tc>
                  <a:txBody>
                    <a:bodyPr/>
                    <a:lstStyle/>
                    <a:p>
                      <a:pPr algn="ctr" fontAlgn="ctr"/>
                      <a:r>
                        <a:rPr lang="sk-SK" sz="800" b="0" i="0" u="none" strike="noStrike">
                          <a:effectLst/>
                          <a:latin typeface="Calibri" panose="020F0502020204030204" pitchFamily="34" charset="0"/>
                        </a:rPr>
                        <a:t>200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880"/>
                    </a:solidFill>
                  </a:tcPr>
                </a:tc>
                <a:tc>
                  <a:txBody>
                    <a:bodyPr/>
                    <a:lstStyle/>
                    <a:p>
                      <a:pPr algn="ctr" fontAlgn="ctr"/>
                      <a:r>
                        <a:rPr lang="sk-SK" sz="800" b="0" i="0" u="none" strike="noStrike">
                          <a:effectLst/>
                          <a:latin typeface="Calibri" panose="020F0502020204030204" pitchFamily="34" charset="0"/>
                        </a:rPr>
                        <a:t>202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880"/>
                    </a:solidFill>
                  </a:tcPr>
                </a:tc>
                <a:tc>
                  <a:txBody>
                    <a:bodyPr/>
                    <a:lstStyle/>
                    <a:p>
                      <a:pPr algn="ctr" fontAlgn="ctr"/>
                      <a:r>
                        <a:rPr lang="sk-SK" sz="800" b="0" i="0" u="none" strike="noStrike">
                          <a:effectLst/>
                          <a:latin typeface="Calibri" panose="020F0502020204030204" pitchFamily="34" charset="0"/>
                        </a:rPr>
                        <a:t>203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ctr"/>
                      <a:r>
                        <a:rPr lang="sk-SK" sz="800" b="0" i="0" u="none" strike="noStrike">
                          <a:effectLst/>
                          <a:latin typeface="Calibri" panose="020F0502020204030204" pitchFamily="34" charset="0"/>
                        </a:rPr>
                        <a:t>204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0"/>
                    </a:solidFill>
                  </a:tcPr>
                </a:tc>
                <a:tc>
                  <a:txBody>
                    <a:bodyPr/>
                    <a:lstStyle/>
                    <a:p>
                      <a:pPr algn="ctr" fontAlgn="ctr"/>
                      <a:r>
                        <a:rPr lang="sk-SK" sz="800" b="0" i="0" u="none" strike="noStrike">
                          <a:effectLst/>
                          <a:latin typeface="Calibri" panose="020F0502020204030204" pitchFamily="34" charset="0"/>
                        </a:rPr>
                        <a:t>206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A80"/>
                    </a:solidFill>
                  </a:tcPr>
                </a:tc>
                <a:tc>
                  <a:txBody>
                    <a:bodyPr/>
                    <a:lstStyle/>
                    <a:p>
                      <a:pPr algn="ctr" fontAlgn="ctr"/>
                      <a:r>
                        <a:rPr lang="sk-SK" sz="800" b="0" i="0" u="none" strike="noStrike">
                          <a:effectLst/>
                          <a:latin typeface="Calibri" panose="020F0502020204030204" pitchFamily="34" charset="0"/>
                        </a:rPr>
                        <a:t>207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0"/>
                    </a:solidFill>
                  </a:tcPr>
                </a:tc>
                <a:tc>
                  <a:txBody>
                    <a:bodyPr/>
                    <a:lstStyle/>
                    <a:p>
                      <a:pPr algn="ctr" fontAlgn="ctr"/>
                      <a:r>
                        <a:rPr lang="sk-SK" sz="800" b="0" i="0" u="none" strike="noStrike">
                          <a:effectLst/>
                          <a:latin typeface="Calibri" panose="020F0502020204030204" pitchFamily="34" charset="0"/>
                        </a:rPr>
                        <a:t>209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B80"/>
                    </a:solidFill>
                  </a:tcPr>
                </a:tc>
                <a:tc>
                  <a:txBody>
                    <a:bodyPr/>
                    <a:lstStyle/>
                    <a:p>
                      <a:pPr algn="ctr" fontAlgn="ctr"/>
                      <a:r>
                        <a:rPr lang="sk-SK" sz="800" b="0" i="0" u="none" strike="noStrike">
                          <a:effectLst/>
                          <a:latin typeface="Calibri" panose="020F0502020204030204" pitchFamily="34" charset="0"/>
                        </a:rPr>
                        <a:t>211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C81"/>
                    </a:solidFill>
                  </a:tcPr>
                </a:tc>
                <a:tc>
                  <a:txBody>
                    <a:bodyPr/>
                    <a:lstStyle/>
                    <a:p>
                      <a:pPr algn="ctr" fontAlgn="ctr"/>
                      <a:r>
                        <a:rPr lang="sk-SK" sz="800" b="0" i="0" u="none" strike="noStrike">
                          <a:effectLst/>
                          <a:latin typeface="Calibri" panose="020F0502020204030204" pitchFamily="34" charset="0"/>
                        </a:rPr>
                        <a:t>212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81"/>
                    </a:solidFill>
                  </a:tcPr>
                </a:tc>
                <a:tc>
                  <a:txBody>
                    <a:bodyPr/>
                    <a:lstStyle/>
                    <a:p>
                      <a:pPr algn="ctr" fontAlgn="ctr"/>
                      <a:r>
                        <a:rPr lang="sk-SK" sz="800" b="0" i="0" u="none" strike="noStrike">
                          <a:effectLst/>
                          <a:latin typeface="Calibri" panose="020F0502020204030204" pitchFamily="34" charset="0"/>
                        </a:rPr>
                        <a:t>214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D81"/>
                    </a:solidFill>
                  </a:tcPr>
                </a:tc>
                <a:tc>
                  <a:txBody>
                    <a:bodyPr/>
                    <a:lstStyle/>
                    <a:p>
                      <a:pPr algn="ctr" fontAlgn="ctr"/>
                      <a:r>
                        <a:rPr lang="sk-SK" sz="800" b="0" i="0" u="none" strike="noStrike">
                          <a:effectLst/>
                          <a:latin typeface="Calibri" panose="020F0502020204030204" pitchFamily="34" charset="0"/>
                        </a:rPr>
                        <a:t>215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E81"/>
                    </a:solidFill>
                  </a:tcPr>
                </a:tc>
                <a:tc>
                  <a:txBody>
                    <a:bodyPr/>
                    <a:lstStyle/>
                    <a:p>
                      <a:pPr algn="ctr" fontAlgn="ctr"/>
                      <a:r>
                        <a:rPr lang="sk-SK" sz="800" b="0" i="0" u="none" strike="noStrike">
                          <a:effectLst/>
                          <a:latin typeface="Calibri" panose="020F0502020204030204" pitchFamily="34" charset="0"/>
                        </a:rPr>
                        <a:t>217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1"/>
                    </a:solidFill>
                  </a:tcPr>
                </a:tc>
                <a:tc>
                  <a:txBody>
                    <a:bodyPr/>
                    <a:lstStyle/>
                    <a:p>
                      <a:pPr algn="ctr" fontAlgn="ctr"/>
                      <a:r>
                        <a:rPr lang="sk-SK" sz="800" b="0" i="0" u="none" strike="noStrike">
                          <a:effectLst/>
                          <a:latin typeface="Calibri" panose="020F0502020204030204" pitchFamily="34" charset="0"/>
                        </a:rPr>
                        <a:t>219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1"/>
                    </a:solidFill>
                  </a:tcPr>
                </a:tc>
                <a:tc>
                  <a:txBody>
                    <a:bodyPr/>
                    <a:lstStyle/>
                    <a:p>
                      <a:pPr algn="l" fontAlgn="b"/>
                      <a:r>
                        <a:rPr lang="sk-SK" sz="800" b="0" i="0" u="none" strike="noStrike">
                          <a:effectLst/>
                          <a:latin typeface="Calibri" panose="020F0502020204030204" pitchFamily="34" charset="0"/>
                        </a:rPr>
                        <a:t>7.02</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2401795800"/>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4.5</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173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CC7D"/>
                    </a:solidFill>
                  </a:tcPr>
                </a:tc>
                <a:tc>
                  <a:txBody>
                    <a:bodyPr/>
                    <a:lstStyle/>
                    <a:p>
                      <a:pPr algn="ctr" fontAlgn="ctr"/>
                      <a:r>
                        <a:rPr lang="sk-SK" sz="800" b="0" i="0" u="none" strike="noStrike">
                          <a:effectLst/>
                          <a:latin typeface="Calibri" panose="020F0502020204030204" pitchFamily="34" charset="0"/>
                        </a:rPr>
                        <a:t>174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D7E"/>
                    </a:solidFill>
                  </a:tcPr>
                </a:tc>
                <a:tc>
                  <a:txBody>
                    <a:bodyPr/>
                    <a:lstStyle/>
                    <a:p>
                      <a:pPr algn="ctr" fontAlgn="ctr"/>
                      <a:r>
                        <a:rPr lang="sk-SK" sz="800" b="0" i="0" u="none" strike="noStrike">
                          <a:effectLst/>
                          <a:latin typeface="Calibri" panose="020F0502020204030204" pitchFamily="34" charset="0"/>
                        </a:rPr>
                        <a:t>175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CD7E"/>
                    </a:solidFill>
                  </a:tcPr>
                </a:tc>
                <a:tc>
                  <a:txBody>
                    <a:bodyPr/>
                    <a:lstStyle/>
                    <a:p>
                      <a:pPr algn="ctr" fontAlgn="ctr"/>
                      <a:r>
                        <a:rPr lang="sk-SK" sz="800" b="0" i="0" u="none" strike="noStrike">
                          <a:effectLst/>
                          <a:latin typeface="Calibri" panose="020F0502020204030204" pitchFamily="34" charset="0"/>
                        </a:rPr>
                        <a:t>175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D7E"/>
                    </a:solidFill>
                  </a:tcPr>
                </a:tc>
                <a:tc>
                  <a:txBody>
                    <a:bodyPr/>
                    <a:lstStyle/>
                    <a:p>
                      <a:pPr algn="ctr" fontAlgn="ctr"/>
                      <a:r>
                        <a:rPr lang="sk-SK" sz="800" b="0" i="0" u="none" strike="noStrike">
                          <a:effectLst/>
                          <a:latin typeface="Calibri" panose="020F0502020204030204" pitchFamily="34" charset="0"/>
                        </a:rPr>
                        <a:t>176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E7E"/>
                    </a:solidFill>
                  </a:tcPr>
                </a:tc>
                <a:tc>
                  <a:txBody>
                    <a:bodyPr/>
                    <a:lstStyle/>
                    <a:p>
                      <a:pPr algn="ctr" fontAlgn="ctr"/>
                      <a:r>
                        <a:rPr lang="sk-SK" sz="800" b="0" i="0" u="none" strike="noStrike">
                          <a:effectLst/>
                          <a:latin typeface="Calibri" panose="020F0502020204030204" pitchFamily="34" charset="0"/>
                        </a:rPr>
                        <a:t>177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E7E"/>
                    </a:solidFill>
                  </a:tcPr>
                </a:tc>
                <a:tc>
                  <a:txBody>
                    <a:bodyPr/>
                    <a:lstStyle/>
                    <a:p>
                      <a:pPr algn="ctr" fontAlgn="ctr"/>
                      <a:r>
                        <a:rPr lang="sk-SK" sz="800" b="0" i="0" u="none" strike="noStrike">
                          <a:effectLst/>
                          <a:latin typeface="Calibri" panose="020F0502020204030204" pitchFamily="34" charset="0"/>
                        </a:rPr>
                        <a:t>178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E7E"/>
                    </a:solidFill>
                  </a:tcPr>
                </a:tc>
                <a:tc>
                  <a:txBody>
                    <a:bodyPr/>
                    <a:lstStyle/>
                    <a:p>
                      <a:pPr algn="ctr" fontAlgn="ctr"/>
                      <a:r>
                        <a:rPr lang="sk-SK" sz="800" b="0" i="0" u="none" strike="noStrike">
                          <a:effectLst/>
                          <a:latin typeface="Calibri" panose="020F0502020204030204" pitchFamily="34" charset="0"/>
                        </a:rPr>
                        <a:t>179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CF7E"/>
                    </a:solidFill>
                  </a:tcPr>
                </a:tc>
                <a:tc>
                  <a:txBody>
                    <a:bodyPr/>
                    <a:lstStyle/>
                    <a:p>
                      <a:pPr algn="ctr" fontAlgn="ctr"/>
                      <a:r>
                        <a:rPr lang="sk-SK" sz="800" b="0" i="0" u="none" strike="noStrike">
                          <a:effectLst/>
                          <a:latin typeface="Calibri" panose="020F0502020204030204" pitchFamily="34" charset="0"/>
                        </a:rPr>
                        <a:t>180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ctr"/>
                      <a:r>
                        <a:rPr lang="sk-SK" sz="800" b="0" i="0" u="none" strike="noStrike">
                          <a:effectLst/>
                          <a:latin typeface="Calibri" panose="020F0502020204030204" pitchFamily="34" charset="0"/>
                        </a:rPr>
                        <a:t>180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CF7E"/>
                    </a:solidFill>
                  </a:tcPr>
                </a:tc>
                <a:tc>
                  <a:txBody>
                    <a:bodyPr/>
                    <a:lstStyle/>
                    <a:p>
                      <a:pPr algn="ctr" fontAlgn="ctr"/>
                      <a:r>
                        <a:rPr lang="sk-SK" sz="800" b="0" i="0" u="none" strike="noStrike">
                          <a:effectLst/>
                          <a:latin typeface="Calibri" panose="020F0502020204030204" pitchFamily="34" charset="0"/>
                        </a:rPr>
                        <a:t>181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07E"/>
                    </a:solidFill>
                  </a:tcPr>
                </a:tc>
                <a:tc>
                  <a:txBody>
                    <a:bodyPr/>
                    <a:lstStyle/>
                    <a:p>
                      <a:pPr algn="ctr" fontAlgn="ctr"/>
                      <a:r>
                        <a:rPr lang="sk-SK" sz="800" b="0" i="0" u="none" strike="noStrike">
                          <a:effectLst/>
                          <a:latin typeface="Calibri" panose="020F0502020204030204" pitchFamily="34" charset="0"/>
                        </a:rPr>
                        <a:t>182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D07E"/>
                    </a:solidFill>
                  </a:tcPr>
                </a:tc>
                <a:tc>
                  <a:txBody>
                    <a:bodyPr/>
                    <a:lstStyle/>
                    <a:p>
                      <a:pPr algn="ctr" fontAlgn="ctr"/>
                      <a:r>
                        <a:rPr lang="sk-SK" sz="800" b="0" i="0" u="none" strike="noStrike">
                          <a:effectLst/>
                          <a:latin typeface="Calibri" panose="020F0502020204030204" pitchFamily="34" charset="0"/>
                        </a:rPr>
                        <a:t>183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17E"/>
                    </a:solidFill>
                  </a:tcPr>
                </a:tc>
                <a:tc>
                  <a:txBody>
                    <a:bodyPr/>
                    <a:lstStyle/>
                    <a:p>
                      <a:pPr algn="ctr" fontAlgn="ctr"/>
                      <a:r>
                        <a:rPr lang="sk-SK" sz="800" b="0" i="0" u="none" strike="noStrike">
                          <a:effectLst/>
                          <a:latin typeface="Calibri" panose="020F0502020204030204" pitchFamily="34" charset="0"/>
                        </a:rPr>
                        <a:t>184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17E"/>
                    </a:solidFill>
                  </a:tcPr>
                </a:tc>
                <a:tc>
                  <a:txBody>
                    <a:bodyPr/>
                    <a:lstStyle/>
                    <a:p>
                      <a:pPr algn="ctr" fontAlgn="ctr"/>
                      <a:r>
                        <a:rPr lang="sk-SK" sz="800" b="0" i="0" u="none" strike="noStrike">
                          <a:effectLst/>
                          <a:latin typeface="Calibri" panose="020F0502020204030204" pitchFamily="34" charset="0"/>
                        </a:rPr>
                        <a:t>185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17E"/>
                    </a:solidFill>
                  </a:tcPr>
                </a:tc>
                <a:tc>
                  <a:txBody>
                    <a:bodyPr/>
                    <a:lstStyle/>
                    <a:p>
                      <a:pPr algn="ctr" fontAlgn="ctr"/>
                      <a:r>
                        <a:rPr lang="sk-SK" sz="800" b="0" i="0" u="none" strike="noStrike">
                          <a:effectLst/>
                          <a:latin typeface="Calibri" panose="020F0502020204030204" pitchFamily="34" charset="0"/>
                        </a:rPr>
                        <a:t>186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ctr" fontAlgn="ctr"/>
                      <a:r>
                        <a:rPr lang="sk-SK" sz="800" b="0" i="0" u="none" strike="noStrike">
                          <a:effectLst/>
                          <a:latin typeface="Calibri" panose="020F0502020204030204" pitchFamily="34" charset="0"/>
                        </a:rPr>
                        <a:t>186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27F"/>
                    </a:solidFill>
                  </a:tcPr>
                </a:tc>
                <a:tc>
                  <a:txBody>
                    <a:bodyPr/>
                    <a:lstStyle/>
                    <a:p>
                      <a:pPr algn="ctr" fontAlgn="ctr"/>
                      <a:r>
                        <a:rPr lang="sk-SK" sz="800" b="0" i="0" u="none" strike="noStrike">
                          <a:effectLst/>
                          <a:latin typeface="Calibri" panose="020F0502020204030204" pitchFamily="34" charset="0"/>
                        </a:rPr>
                        <a:t>187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27F"/>
                    </a:solidFill>
                  </a:tcPr>
                </a:tc>
                <a:tc>
                  <a:txBody>
                    <a:bodyPr/>
                    <a:lstStyle/>
                    <a:p>
                      <a:pPr algn="ctr" fontAlgn="ctr"/>
                      <a:r>
                        <a:rPr lang="sk-SK" sz="800" b="0" i="0" u="none" strike="noStrike">
                          <a:effectLst/>
                          <a:latin typeface="Calibri" panose="020F0502020204030204" pitchFamily="34" charset="0"/>
                        </a:rPr>
                        <a:t>188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7F"/>
                    </a:solidFill>
                  </a:tcPr>
                </a:tc>
                <a:tc>
                  <a:txBody>
                    <a:bodyPr/>
                    <a:lstStyle/>
                    <a:p>
                      <a:pPr algn="ctr" fontAlgn="ctr"/>
                      <a:r>
                        <a:rPr lang="sk-SK" sz="800" b="0" i="0" u="none" strike="noStrike">
                          <a:effectLst/>
                          <a:latin typeface="Calibri" panose="020F0502020204030204" pitchFamily="34" charset="0"/>
                        </a:rPr>
                        <a:t>189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37F"/>
                    </a:solidFill>
                  </a:tcPr>
                </a:tc>
                <a:tc>
                  <a:txBody>
                    <a:bodyPr/>
                    <a:lstStyle/>
                    <a:p>
                      <a:pPr algn="ctr" fontAlgn="ctr"/>
                      <a:r>
                        <a:rPr lang="sk-SK" sz="800" b="0" i="0" u="none" strike="noStrike">
                          <a:effectLst/>
                          <a:latin typeface="Calibri" panose="020F0502020204030204" pitchFamily="34" charset="0"/>
                        </a:rPr>
                        <a:t>190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37F"/>
                    </a:solidFill>
                  </a:tcPr>
                </a:tc>
                <a:tc>
                  <a:txBody>
                    <a:bodyPr/>
                    <a:lstStyle/>
                    <a:p>
                      <a:pPr algn="ctr" fontAlgn="ctr"/>
                      <a:r>
                        <a:rPr lang="sk-SK" sz="800" b="0" i="0" u="none" strike="noStrike">
                          <a:effectLst/>
                          <a:latin typeface="Calibri" panose="020F0502020204030204" pitchFamily="34" charset="0"/>
                        </a:rPr>
                        <a:t>191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47F"/>
                    </a:solidFill>
                  </a:tcPr>
                </a:tc>
                <a:tc>
                  <a:txBody>
                    <a:bodyPr/>
                    <a:lstStyle/>
                    <a:p>
                      <a:pPr algn="ctr" fontAlgn="ctr"/>
                      <a:r>
                        <a:rPr lang="sk-SK" sz="800" b="0" i="0" u="none" strike="noStrike">
                          <a:effectLst/>
                          <a:latin typeface="Calibri" panose="020F0502020204030204" pitchFamily="34" charset="0"/>
                        </a:rPr>
                        <a:t>192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47F"/>
                    </a:solidFill>
                  </a:tcPr>
                </a:tc>
                <a:tc>
                  <a:txBody>
                    <a:bodyPr/>
                    <a:lstStyle/>
                    <a:p>
                      <a:pPr algn="ctr" fontAlgn="ctr"/>
                      <a:r>
                        <a:rPr lang="sk-SK" sz="800" b="0" i="0" u="none" strike="noStrike">
                          <a:effectLst/>
                          <a:latin typeface="Calibri" panose="020F0502020204030204" pitchFamily="34" charset="0"/>
                        </a:rPr>
                        <a:t>193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c>
                  <a:txBody>
                    <a:bodyPr/>
                    <a:lstStyle/>
                    <a:p>
                      <a:pPr algn="ctr" fontAlgn="ctr"/>
                      <a:r>
                        <a:rPr lang="sk-SK" sz="800" b="0" i="0" u="none" strike="noStrike">
                          <a:effectLst/>
                          <a:latin typeface="Calibri" panose="020F0502020204030204" pitchFamily="34" charset="0"/>
                        </a:rPr>
                        <a:t>194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57F"/>
                    </a:solidFill>
                  </a:tcPr>
                </a:tc>
                <a:tc>
                  <a:txBody>
                    <a:bodyPr/>
                    <a:lstStyle/>
                    <a:p>
                      <a:pPr algn="ctr" fontAlgn="ctr"/>
                      <a:r>
                        <a:rPr lang="sk-SK" sz="800" b="0" i="0" u="none" strike="noStrike">
                          <a:effectLst/>
                          <a:latin typeface="Calibri" panose="020F0502020204030204" pitchFamily="34" charset="0"/>
                        </a:rPr>
                        <a:t>195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57F"/>
                    </a:solidFill>
                  </a:tcPr>
                </a:tc>
                <a:tc>
                  <a:txBody>
                    <a:bodyPr/>
                    <a:lstStyle/>
                    <a:p>
                      <a:pPr algn="ctr" fontAlgn="ctr"/>
                      <a:r>
                        <a:rPr lang="sk-SK" sz="800" b="0" i="0" u="none" strike="noStrike">
                          <a:effectLst/>
                          <a:latin typeface="Calibri" panose="020F0502020204030204" pitchFamily="34" charset="0"/>
                        </a:rPr>
                        <a:t>196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67F"/>
                    </a:solidFill>
                  </a:tcPr>
                </a:tc>
                <a:tc>
                  <a:txBody>
                    <a:bodyPr/>
                    <a:lstStyle/>
                    <a:p>
                      <a:pPr algn="ctr" fontAlgn="ctr"/>
                      <a:r>
                        <a:rPr lang="sk-SK" sz="800" b="0" i="0" u="none" strike="noStrike">
                          <a:effectLst/>
                          <a:latin typeface="Calibri" panose="020F0502020204030204" pitchFamily="34" charset="0"/>
                        </a:rPr>
                        <a:t>197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67F"/>
                    </a:solidFill>
                  </a:tcPr>
                </a:tc>
                <a:tc>
                  <a:txBody>
                    <a:bodyPr/>
                    <a:lstStyle/>
                    <a:p>
                      <a:pPr algn="ctr" fontAlgn="ctr"/>
                      <a:r>
                        <a:rPr lang="sk-SK" sz="800" b="0" i="0" u="none" strike="noStrike">
                          <a:effectLst/>
                          <a:latin typeface="Calibri" panose="020F0502020204030204" pitchFamily="34" charset="0"/>
                        </a:rPr>
                        <a:t>198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sk-SK" sz="800" b="0" i="0" u="none" strike="noStrike">
                          <a:effectLst/>
                          <a:latin typeface="Calibri" panose="020F0502020204030204" pitchFamily="34" charset="0"/>
                        </a:rPr>
                        <a:t>199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780"/>
                    </a:solidFill>
                  </a:tcPr>
                </a:tc>
                <a:tc>
                  <a:txBody>
                    <a:bodyPr/>
                    <a:lstStyle/>
                    <a:p>
                      <a:pPr algn="ctr" fontAlgn="ctr"/>
                      <a:r>
                        <a:rPr lang="sk-SK" sz="800" b="0" i="0" u="none" strike="noStrike">
                          <a:effectLst/>
                          <a:latin typeface="Calibri" panose="020F0502020204030204" pitchFamily="34" charset="0"/>
                        </a:rPr>
                        <a:t>200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880"/>
                    </a:solidFill>
                  </a:tcPr>
                </a:tc>
                <a:tc>
                  <a:txBody>
                    <a:bodyPr/>
                    <a:lstStyle/>
                    <a:p>
                      <a:pPr algn="ctr" fontAlgn="ctr"/>
                      <a:r>
                        <a:rPr lang="sk-SK" sz="800" b="0" i="0" u="none" strike="noStrike">
                          <a:effectLst/>
                          <a:latin typeface="Calibri" panose="020F0502020204030204" pitchFamily="34" charset="0"/>
                        </a:rPr>
                        <a:t>202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880"/>
                    </a:solidFill>
                  </a:tcPr>
                </a:tc>
                <a:tc>
                  <a:txBody>
                    <a:bodyPr/>
                    <a:lstStyle/>
                    <a:p>
                      <a:pPr algn="ctr" fontAlgn="ctr"/>
                      <a:r>
                        <a:rPr lang="sk-SK" sz="800" b="0" i="0" u="none" strike="noStrike">
                          <a:effectLst/>
                          <a:latin typeface="Calibri" panose="020F0502020204030204" pitchFamily="34" charset="0"/>
                        </a:rPr>
                        <a:t>203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0"/>
                    </a:solidFill>
                  </a:tcPr>
                </a:tc>
                <a:tc>
                  <a:txBody>
                    <a:bodyPr/>
                    <a:lstStyle/>
                    <a:p>
                      <a:pPr algn="ctr" fontAlgn="ctr"/>
                      <a:r>
                        <a:rPr lang="sk-SK" sz="800" b="0" i="0" u="none" strike="noStrike">
                          <a:effectLst/>
                          <a:latin typeface="Calibri" panose="020F0502020204030204" pitchFamily="34" charset="0"/>
                        </a:rPr>
                        <a:t>204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980"/>
                    </a:solidFill>
                  </a:tcPr>
                </a:tc>
                <a:tc>
                  <a:txBody>
                    <a:bodyPr/>
                    <a:lstStyle/>
                    <a:p>
                      <a:pPr algn="ctr" fontAlgn="ctr"/>
                      <a:r>
                        <a:rPr lang="sk-SK" sz="800" b="0" i="0" u="none" strike="noStrike">
                          <a:effectLst/>
                          <a:latin typeface="Calibri" panose="020F0502020204030204" pitchFamily="34" charset="0"/>
                        </a:rPr>
                        <a:t>205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A80"/>
                    </a:solidFill>
                  </a:tcPr>
                </a:tc>
                <a:tc>
                  <a:txBody>
                    <a:bodyPr/>
                    <a:lstStyle/>
                    <a:p>
                      <a:pPr algn="ctr" fontAlgn="ctr"/>
                      <a:r>
                        <a:rPr lang="sk-SK" sz="800" b="0" i="0" u="none" strike="noStrike">
                          <a:effectLst/>
                          <a:latin typeface="Calibri" panose="020F0502020204030204" pitchFamily="34" charset="0"/>
                        </a:rPr>
                        <a:t>207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0"/>
                    </a:solidFill>
                  </a:tcPr>
                </a:tc>
                <a:tc>
                  <a:txBody>
                    <a:bodyPr/>
                    <a:lstStyle/>
                    <a:p>
                      <a:pPr algn="ctr" fontAlgn="ctr"/>
                      <a:r>
                        <a:rPr lang="sk-SK" sz="800" b="0" i="0" u="none" strike="noStrike">
                          <a:effectLst/>
                          <a:latin typeface="Calibri" panose="020F0502020204030204" pitchFamily="34" charset="0"/>
                        </a:rPr>
                        <a:t>208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B80"/>
                    </a:solidFill>
                  </a:tcPr>
                </a:tc>
                <a:tc>
                  <a:txBody>
                    <a:bodyPr/>
                    <a:lstStyle/>
                    <a:p>
                      <a:pPr algn="ctr" fontAlgn="ctr"/>
                      <a:r>
                        <a:rPr lang="sk-SK" sz="800" b="0" i="0" u="none" strike="noStrike">
                          <a:effectLst/>
                          <a:latin typeface="Calibri" panose="020F0502020204030204" pitchFamily="34" charset="0"/>
                        </a:rPr>
                        <a:t>209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ctr" fontAlgn="ctr"/>
                      <a:r>
                        <a:rPr lang="sk-SK" sz="800" b="0" i="0" u="none" strike="noStrike">
                          <a:effectLst/>
                          <a:latin typeface="Calibri" panose="020F0502020204030204" pitchFamily="34" charset="0"/>
                        </a:rPr>
                        <a:t>211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C81"/>
                    </a:solidFill>
                  </a:tcPr>
                </a:tc>
                <a:tc>
                  <a:txBody>
                    <a:bodyPr/>
                    <a:lstStyle/>
                    <a:p>
                      <a:pPr algn="ctr" fontAlgn="ctr"/>
                      <a:r>
                        <a:rPr lang="sk-SK" sz="800" b="0" i="0" u="none" strike="noStrike">
                          <a:effectLst/>
                          <a:latin typeface="Calibri" panose="020F0502020204030204" pitchFamily="34" charset="0"/>
                        </a:rPr>
                        <a:t>212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81"/>
                    </a:solidFill>
                  </a:tcPr>
                </a:tc>
                <a:tc>
                  <a:txBody>
                    <a:bodyPr/>
                    <a:lstStyle/>
                    <a:p>
                      <a:pPr algn="ctr" fontAlgn="ctr"/>
                      <a:r>
                        <a:rPr lang="sk-SK" sz="800" b="0" i="0" u="none" strike="noStrike">
                          <a:effectLst/>
                          <a:latin typeface="Calibri" panose="020F0502020204030204" pitchFamily="34" charset="0"/>
                        </a:rPr>
                        <a:t>214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D81"/>
                    </a:solidFill>
                  </a:tcPr>
                </a:tc>
                <a:tc>
                  <a:txBody>
                    <a:bodyPr/>
                    <a:lstStyle/>
                    <a:p>
                      <a:pPr algn="ctr" fontAlgn="ctr"/>
                      <a:r>
                        <a:rPr lang="sk-SK" sz="800" b="0" i="0" u="none" strike="noStrike">
                          <a:effectLst/>
                          <a:latin typeface="Calibri" panose="020F0502020204030204" pitchFamily="34" charset="0"/>
                        </a:rPr>
                        <a:t>215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E81"/>
                    </a:solidFill>
                  </a:tcPr>
                </a:tc>
                <a:tc>
                  <a:txBody>
                    <a:bodyPr/>
                    <a:lstStyle/>
                    <a:p>
                      <a:pPr algn="ctr" fontAlgn="ctr"/>
                      <a:r>
                        <a:rPr lang="sk-SK" sz="800" b="0" i="0" u="none" strike="noStrike">
                          <a:effectLst/>
                          <a:latin typeface="Calibri" panose="020F0502020204030204" pitchFamily="34" charset="0"/>
                        </a:rPr>
                        <a:t>217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1"/>
                    </a:solidFill>
                  </a:tcPr>
                </a:tc>
                <a:tc>
                  <a:txBody>
                    <a:bodyPr/>
                    <a:lstStyle/>
                    <a:p>
                      <a:pPr algn="ctr" fontAlgn="ctr"/>
                      <a:r>
                        <a:rPr lang="sk-SK" sz="800" b="0" i="0" u="none" strike="noStrike">
                          <a:effectLst/>
                          <a:latin typeface="Calibri" panose="020F0502020204030204" pitchFamily="34" charset="0"/>
                        </a:rPr>
                        <a:t>218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ctr" fontAlgn="ctr"/>
                      <a:r>
                        <a:rPr lang="sk-SK" sz="800" b="0" i="0" u="none" strike="noStrike">
                          <a:effectLst/>
                          <a:latin typeface="Calibri" panose="020F0502020204030204" pitchFamily="34" charset="0"/>
                        </a:rPr>
                        <a:t>220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081"/>
                    </a:solidFill>
                  </a:tcPr>
                </a:tc>
                <a:tc>
                  <a:txBody>
                    <a:bodyPr/>
                    <a:lstStyle/>
                    <a:p>
                      <a:pPr algn="ctr" fontAlgn="ctr"/>
                      <a:r>
                        <a:rPr lang="sk-SK" sz="800" b="0" i="0" u="none" strike="noStrike">
                          <a:effectLst/>
                          <a:latin typeface="Calibri" panose="020F0502020204030204" pitchFamily="34" charset="0"/>
                        </a:rPr>
                        <a:t>222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c>
                  <a:txBody>
                    <a:bodyPr/>
                    <a:lstStyle/>
                    <a:p>
                      <a:pPr algn="ctr" fontAlgn="ctr"/>
                      <a:r>
                        <a:rPr lang="sk-SK" sz="800" b="0" i="0" u="none" strike="noStrike">
                          <a:effectLst/>
                          <a:latin typeface="Calibri" panose="020F0502020204030204" pitchFamily="34" charset="0"/>
                        </a:rPr>
                        <a:t>223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2"/>
                    </a:solidFill>
                  </a:tcPr>
                </a:tc>
                <a:tc>
                  <a:txBody>
                    <a:bodyPr/>
                    <a:lstStyle/>
                    <a:p>
                      <a:pPr algn="ctr" fontAlgn="ctr"/>
                      <a:r>
                        <a:rPr lang="sk-SK" sz="800" b="0" i="0" u="none" strike="noStrike">
                          <a:effectLst/>
                          <a:latin typeface="Calibri" panose="020F0502020204030204" pitchFamily="34" charset="0"/>
                        </a:rPr>
                        <a:t>225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282"/>
                    </a:solidFill>
                  </a:tcPr>
                </a:tc>
                <a:tc>
                  <a:txBody>
                    <a:bodyPr/>
                    <a:lstStyle/>
                    <a:p>
                      <a:pPr algn="ctr" fontAlgn="ctr"/>
                      <a:r>
                        <a:rPr lang="sk-SK" sz="800" b="0" i="0" u="none" strike="noStrike">
                          <a:effectLst/>
                          <a:latin typeface="Calibri" panose="020F0502020204030204" pitchFamily="34" charset="0"/>
                        </a:rPr>
                        <a:t>227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2"/>
                    </a:solidFill>
                  </a:tcPr>
                </a:tc>
                <a:tc>
                  <a:txBody>
                    <a:bodyPr/>
                    <a:lstStyle/>
                    <a:p>
                      <a:pPr algn="ctr" fontAlgn="ctr"/>
                      <a:r>
                        <a:rPr lang="sk-SK" sz="800" b="0" i="0" u="none" strike="noStrike">
                          <a:effectLst/>
                          <a:latin typeface="Calibri" panose="020F0502020204030204" pitchFamily="34" charset="0"/>
                        </a:rPr>
                        <a:t>229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2"/>
                    </a:solidFill>
                  </a:tcPr>
                </a:tc>
                <a:tc>
                  <a:txBody>
                    <a:bodyPr/>
                    <a:lstStyle/>
                    <a:p>
                      <a:pPr algn="l" fontAlgn="b"/>
                      <a:r>
                        <a:rPr lang="sk-SK" sz="800" b="0" i="0" u="none" strike="noStrike">
                          <a:effectLst/>
                          <a:latin typeface="Calibri" panose="020F0502020204030204" pitchFamily="34" charset="0"/>
                        </a:rPr>
                        <a:t>7.52</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3204927180"/>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5</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182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07E"/>
                    </a:solidFill>
                  </a:tcPr>
                </a:tc>
                <a:tc>
                  <a:txBody>
                    <a:bodyPr/>
                    <a:lstStyle/>
                    <a:p>
                      <a:pPr algn="ctr" fontAlgn="ctr"/>
                      <a:r>
                        <a:rPr lang="sk-SK" sz="800" b="0" i="0" u="none" strike="noStrike">
                          <a:effectLst/>
                          <a:latin typeface="Calibri" panose="020F0502020204030204" pitchFamily="34" charset="0"/>
                        </a:rPr>
                        <a:t>183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E"/>
                    </a:solidFill>
                  </a:tcPr>
                </a:tc>
                <a:tc>
                  <a:txBody>
                    <a:bodyPr/>
                    <a:lstStyle/>
                    <a:p>
                      <a:pPr algn="ctr" fontAlgn="ctr"/>
                      <a:r>
                        <a:rPr lang="sk-SK" sz="800" b="0" i="0" u="none" strike="noStrike">
                          <a:effectLst/>
                          <a:latin typeface="Calibri" panose="020F0502020204030204" pitchFamily="34" charset="0"/>
                        </a:rPr>
                        <a:t>184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17E"/>
                    </a:solidFill>
                  </a:tcPr>
                </a:tc>
                <a:tc>
                  <a:txBody>
                    <a:bodyPr/>
                    <a:lstStyle/>
                    <a:p>
                      <a:pPr algn="ctr" fontAlgn="ctr"/>
                      <a:r>
                        <a:rPr lang="sk-SK" sz="800" b="0" i="0" u="none" strike="noStrike">
                          <a:effectLst/>
                          <a:latin typeface="Calibri" panose="020F0502020204030204" pitchFamily="34" charset="0"/>
                        </a:rPr>
                        <a:t>185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7D17E"/>
                    </a:solidFill>
                  </a:tcPr>
                </a:tc>
                <a:tc>
                  <a:txBody>
                    <a:bodyPr/>
                    <a:lstStyle/>
                    <a:p>
                      <a:pPr algn="ctr" fontAlgn="ctr"/>
                      <a:r>
                        <a:rPr lang="sk-SK" sz="800" b="0" i="0" u="none" strike="noStrike">
                          <a:effectLst/>
                          <a:latin typeface="Calibri" panose="020F0502020204030204" pitchFamily="34" charset="0"/>
                        </a:rPr>
                        <a:t>186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D27F"/>
                    </a:solidFill>
                  </a:tcPr>
                </a:tc>
                <a:tc>
                  <a:txBody>
                    <a:bodyPr/>
                    <a:lstStyle/>
                    <a:p>
                      <a:pPr algn="ctr" fontAlgn="ctr"/>
                      <a:r>
                        <a:rPr lang="sk-SK" sz="800" b="0" i="0" u="none" strike="noStrike">
                          <a:effectLst/>
                          <a:latin typeface="Calibri" panose="020F0502020204030204" pitchFamily="34" charset="0"/>
                        </a:rPr>
                        <a:t>187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27F"/>
                    </a:solidFill>
                  </a:tcPr>
                </a:tc>
                <a:tc>
                  <a:txBody>
                    <a:bodyPr/>
                    <a:lstStyle/>
                    <a:p>
                      <a:pPr algn="ctr" fontAlgn="ctr"/>
                      <a:r>
                        <a:rPr lang="sk-SK" sz="800" b="0" i="0" u="none" strike="noStrike">
                          <a:effectLst/>
                          <a:latin typeface="Calibri" panose="020F0502020204030204" pitchFamily="34" charset="0"/>
                        </a:rPr>
                        <a:t>187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27F"/>
                    </a:solidFill>
                  </a:tcPr>
                </a:tc>
                <a:tc>
                  <a:txBody>
                    <a:bodyPr/>
                    <a:lstStyle/>
                    <a:p>
                      <a:pPr algn="ctr" fontAlgn="ctr"/>
                      <a:r>
                        <a:rPr lang="sk-SK" sz="800" b="0" i="0" u="none" strike="noStrike">
                          <a:effectLst/>
                          <a:latin typeface="Calibri" panose="020F0502020204030204" pitchFamily="34" charset="0"/>
                        </a:rPr>
                        <a:t>188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7F"/>
                    </a:solidFill>
                  </a:tcPr>
                </a:tc>
                <a:tc>
                  <a:txBody>
                    <a:bodyPr/>
                    <a:lstStyle/>
                    <a:p>
                      <a:pPr algn="ctr" fontAlgn="ctr"/>
                      <a:r>
                        <a:rPr lang="sk-SK" sz="800" b="0" i="0" u="none" strike="noStrike">
                          <a:effectLst/>
                          <a:latin typeface="Calibri" panose="020F0502020204030204" pitchFamily="34" charset="0"/>
                        </a:rPr>
                        <a:t>189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D37F"/>
                    </a:solidFill>
                  </a:tcPr>
                </a:tc>
                <a:tc>
                  <a:txBody>
                    <a:bodyPr/>
                    <a:lstStyle/>
                    <a:p>
                      <a:pPr algn="ctr" fontAlgn="ctr"/>
                      <a:r>
                        <a:rPr lang="sk-SK" sz="800" b="0" i="0" u="none" strike="noStrike">
                          <a:effectLst/>
                          <a:latin typeface="Calibri" panose="020F0502020204030204" pitchFamily="34" charset="0"/>
                        </a:rPr>
                        <a:t>190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37F"/>
                    </a:solidFill>
                  </a:tcPr>
                </a:tc>
                <a:tc>
                  <a:txBody>
                    <a:bodyPr/>
                    <a:lstStyle/>
                    <a:p>
                      <a:pPr algn="ctr" fontAlgn="ctr"/>
                      <a:r>
                        <a:rPr lang="sk-SK" sz="800" b="0" i="0" u="none" strike="noStrike">
                          <a:effectLst/>
                          <a:latin typeface="Calibri" panose="020F0502020204030204" pitchFamily="34" charset="0"/>
                        </a:rPr>
                        <a:t>191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47F"/>
                    </a:solidFill>
                  </a:tcPr>
                </a:tc>
                <a:tc>
                  <a:txBody>
                    <a:bodyPr/>
                    <a:lstStyle/>
                    <a:p>
                      <a:pPr algn="ctr" fontAlgn="ctr"/>
                      <a:r>
                        <a:rPr lang="sk-SK" sz="800" b="0" i="0" u="none" strike="noStrike">
                          <a:effectLst/>
                          <a:latin typeface="Calibri" panose="020F0502020204030204" pitchFamily="34" charset="0"/>
                        </a:rPr>
                        <a:t>192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47F"/>
                    </a:solidFill>
                  </a:tcPr>
                </a:tc>
                <a:tc>
                  <a:txBody>
                    <a:bodyPr/>
                    <a:lstStyle/>
                    <a:p>
                      <a:pPr algn="ctr" fontAlgn="ctr"/>
                      <a:r>
                        <a:rPr lang="sk-SK" sz="800" b="0" i="0" u="none" strike="noStrike">
                          <a:effectLst/>
                          <a:latin typeface="Calibri" panose="020F0502020204030204" pitchFamily="34" charset="0"/>
                        </a:rPr>
                        <a:t>192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7F"/>
                    </a:solidFill>
                  </a:tcPr>
                </a:tc>
                <a:tc>
                  <a:txBody>
                    <a:bodyPr/>
                    <a:lstStyle/>
                    <a:p>
                      <a:pPr algn="ctr" fontAlgn="ctr"/>
                      <a:r>
                        <a:rPr lang="sk-SK" sz="800" b="0" i="0" u="none" strike="noStrike">
                          <a:effectLst/>
                          <a:latin typeface="Calibri" panose="020F0502020204030204" pitchFamily="34" charset="0"/>
                        </a:rPr>
                        <a:t>193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c>
                  <a:txBody>
                    <a:bodyPr/>
                    <a:lstStyle/>
                    <a:p>
                      <a:pPr algn="ctr" fontAlgn="ctr"/>
                      <a:r>
                        <a:rPr lang="sk-SK" sz="800" b="0" i="0" u="none" strike="noStrike">
                          <a:effectLst/>
                          <a:latin typeface="Calibri" panose="020F0502020204030204" pitchFamily="34" charset="0"/>
                        </a:rPr>
                        <a:t>194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57F"/>
                    </a:solidFill>
                  </a:tcPr>
                </a:tc>
                <a:tc>
                  <a:txBody>
                    <a:bodyPr/>
                    <a:lstStyle/>
                    <a:p>
                      <a:pPr algn="ctr" fontAlgn="ctr"/>
                      <a:r>
                        <a:rPr lang="sk-SK" sz="800" b="0" i="0" u="none" strike="noStrike">
                          <a:effectLst/>
                          <a:latin typeface="Calibri" panose="020F0502020204030204" pitchFamily="34" charset="0"/>
                        </a:rPr>
                        <a:t>195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ctr" fontAlgn="ctr"/>
                      <a:r>
                        <a:rPr lang="sk-SK" sz="800" b="0" i="0" u="none" strike="noStrike">
                          <a:effectLst/>
                          <a:latin typeface="Calibri" panose="020F0502020204030204" pitchFamily="34" charset="0"/>
                        </a:rPr>
                        <a:t>196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67F"/>
                    </a:solidFill>
                  </a:tcPr>
                </a:tc>
                <a:tc>
                  <a:txBody>
                    <a:bodyPr/>
                    <a:lstStyle/>
                    <a:p>
                      <a:pPr algn="ctr" fontAlgn="ctr"/>
                      <a:r>
                        <a:rPr lang="sk-SK" sz="800" b="0" i="0" u="none" strike="noStrike">
                          <a:effectLst/>
                          <a:latin typeface="Calibri" panose="020F0502020204030204" pitchFamily="34" charset="0"/>
                        </a:rPr>
                        <a:t>197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67F"/>
                    </a:solidFill>
                  </a:tcPr>
                </a:tc>
                <a:tc>
                  <a:txBody>
                    <a:bodyPr/>
                    <a:lstStyle/>
                    <a:p>
                      <a:pPr algn="ctr" fontAlgn="ctr"/>
                      <a:r>
                        <a:rPr lang="sk-SK" sz="800" b="0" i="0" u="none" strike="noStrike">
                          <a:effectLst/>
                          <a:latin typeface="Calibri" panose="020F0502020204030204" pitchFamily="34" charset="0"/>
                        </a:rPr>
                        <a:t>198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sk-SK" sz="800" b="0" i="0" u="none" strike="noStrike">
                          <a:effectLst/>
                          <a:latin typeface="Calibri" panose="020F0502020204030204" pitchFamily="34" charset="0"/>
                        </a:rPr>
                        <a:t>198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780"/>
                    </a:solidFill>
                  </a:tcPr>
                </a:tc>
                <a:tc>
                  <a:txBody>
                    <a:bodyPr/>
                    <a:lstStyle/>
                    <a:p>
                      <a:pPr algn="ctr" fontAlgn="ctr"/>
                      <a:r>
                        <a:rPr lang="sk-SK" sz="800" b="0" i="0" u="none" strike="noStrike">
                          <a:effectLst/>
                          <a:latin typeface="Calibri" panose="020F0502020204030204" pitchFamily="34" charset="0"/>
                        </a:rPr>
                        <a:t>199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780"/>
                    </a:solidFill>
                  </a:tcPr>
                </a:tc>
                <a:tc>
                  <a:txBody>
                    <a:bodyPr/>
                    <a:lstStyle/>
                    <a:p>
                      <a:pPr algn="ctr" fontAlgn="ctr"/>
                      <a:r>
                        <a:rPr lang="sk-SK" sz="800" b="0" i="0" u="none" strike="noStrike">
                          <a:effectLst/>
                          <a:latin typeface="Calibri" panose="020F0502020204030204" pitchFamily="34" charset="0"/>
                        </a:rPr>
                        <a:t>200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880"/>
                    </a:solidFill>
                  </a:tcPr>
                </a:tc>
                <a:tc>
                  <a:txBody>
                    <a:bodyPr/>
                    <a:lstStyle/>
                    <a:p>
                      <a:pPr algn="ctr" fontAlgn="ctr"/>
                      <a:r>
                        <a:rPr lang="sk-SK" sz="800" b="0" i="0" u="none" strike="noStrike">
                          <a:effectLst/>
                          <a:latin typeface="Calibri" panose="020F0502020204030204" pitchFamily="34" charset="0"/>
                        </a:rPr>
                        <a:t>201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880"/>
                    </a:solidFill>
                  </a:tcPr>
                </a:tc>
                <a:tc>
                  <a:txBody>
                    <a:bodyPr/>
                    <a:lstStyle/>
                    <a:p>
                      <a:pPr algn="ctr" fontAlgn="ctr"/>
                      <a:r>
                        <a:rPr lang="sk-SK" sz="800" b="0" i="0" u="none" strike="noStrike">
                          <a:effectLst/>
                          <a:latin typeface="Calibri" panose="020F0502020204030204" pitchFamily="34" charset="0"/>
                        </a:rPr>
                        <a:t>202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0"/>
                    </a:solidFill>
                  </a:tcPr>
                </a:tc>
                <a:tc>
                  <a:txBody>
                    <a:bodyPr/>
                    <a:lstStyle/>
                    <a:p>
                      <a:pPr algn="ctr" fontAlgn="ctr"/>
                      <a:r>
                        <a:rPr lang="sk-SK" sz="800" b="0" i="0" u="none" strike="noStrike">
                          <a:effectLst/>
                          <a:latin typeface="Calibri" panose="020F0502020204030204" pitchFamily="34" charset="0"/>
                        </a:rPr>
                        <a:t>203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ctr"/>
                      <a:r>
                        <a:rPr lang="sk-SK" sz="800" b="0" i="0" u="none" strike="noStrike">
                          <a:effectLst/>
                          <a:latin typeface="Calibri" panose="020F0502020204030204" pitchFamily="34" charset="0"/>
                        </a:rPr>
                        <a:t>204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0"/>
                    </a:solidFill>
                  </a:tcPr>
                </a:tc>
                <a:tc>
                  <a:txBody>
                    <a:bodyPr/>
                    <a:lstStyle/>
                    <a:p>
                      <a:pPr algn="ctr" fontAlgn="ctr"/>
                      <a:r>
                        <a:rPr lang="sk-SK" sz="800" b="0" i="0" u="none" strike="noStrike">
                          <a:effectLst/>
                          <a:latin typeface="Calibri" panose="020F0502020204030204" pitchFamily="34" charset="0"/>
                        </a:rPr>
                        <a:t>205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A80"/>
                    </a:solidFill>
                  </a:tcPr>
                </a:tc>
                <a:tc>
                  <a:txBody>
                    <a:bodyPr/>
                    <a:lstStyle/>
                    <a:p>
                      <a:pPr algn="ctr" fontAlgn="ctr"/>
                      <a:r>
                        <a:rPr lang="sk-SK" sz="800" b="0" i="0" u="none" strike="noStrike">
                          <a:effectLst/>
                          <a:latin typeface="Calibri" panose="020F0502020204030204" pitchFamily="34" charset="0"/>
                        </a:rPr>
                        <a:t>206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A80"/>
                    </a:solidFill>
                  </a:tcPr>
                </a:tc>
                <a:tc>
                  <a:txBody>
                    <a:bodyPr/>
                    <a:lstStyle/>
                    <a:p>
                      <a:pPr algn="ctr" fontAlgn="ctr"/>
                      <a:r>
                        <a:rPr lang="sk-SK" sz="800" b="0" i="0" u="none" strike="noStrike">
                          <a:effectLst/>
                          <a:latin typeface="Calibri" panose="020F0502020204030204" pitchFamily="34" charset="0"/>
                        </a:rPr>
                        <a:t>208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0"/>
                    </a:solidFill>
                  </a:tcPr>
                </a:tc>
                <a:tc>
                  <a:txBody>
                    <a:bodyPr/>
                    <a:lstStyle/>
                    <a:p>
                      <a:pPr algn="ctr" fontAlgn="ctr"/>
                      <a:r>
                        <a:rPr lang="sk-SK" sz="800" b="0" i="0" u="none" strike="noStrike">
                          <a:effectLst/>
                          <a:latin typeface="Calibri" panose="020F0502020204030204" pitchFamily="34" charset="0"/>
                        </a:rPr>
                        <a:t>209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B80"/>
                    </a:solidFill>
                  </a:tcPr>
                </a:tc>
                <a:tc>
                  <a:txBody>
                    <a:bodyPr/>
                    <a:lstStyle/>
                    <a:p>
                      <a:pPr algn="ctr" fontAlgn="ctr"/>
                      <a:r>
                        <a:rPr lang="sk-SK" sz="800" b="0" i="0" u="none" strike="noStrike">
                          <a:effectLst/>
                          <a:latin typeface="Calibri" panose="020F0502020204030204" pitchFamily="34" charset="0"/>
                        </a:rPr>
                        <a:t>210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C81"/>
                    </a:solidFill>
                  </a:tcPr>
                </a:tc>
                <a:tc>
                  <a:txBody>
                    <a:bodyPr/>
                    <a:lstStyle/>
                    <a:p>
                      <a:pPr algn="ctr" fontAlgn="ctr"/>
                      <a:r>
                        <a:rPr lang="sk-SK" sz="800" b="0" i="0" u="none" strike="noStrike">
                          <a:effectLst/>
                          <a:latin typeface="Calibri" panose="020F0502020204030204" pitchFamily="34" charset="0"/>
                        </a:rPr>
                        <a:t>211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C81"/>
                    </a:solidFill>
                  </a:tcPr>
                </a:tc>
                <a:tc>
                  <a:txBody>
                    <a:bodyPr/>
                    <a:lstStyle/>
                    <a:p>
                      <a:pPr algn="ctr" fontAlgn="ctr"/>
                      <a:r>
                        <a:rPr lang="sk-SK" sz="800" b="0" i="0" u="none" strike="noStrike">
                          <a:effectLst/>
                          <a:latin typeface="Calibri" panose="020F0502020204030204" pitchFamily="34" charset="0"/>
                        </a:rPr>
                        <a:t>212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D81"/>
                    </a:solidFill>
                  </a:tcPr>
                </a:tc>
                <a:tc>
                  <a:txBody>
                    <a:bodyPr/>
                    <a:lstStyle/>
                    <a:p>
                      <a:pPr algn="ctr" fontAlgn="ctr"/>
                      <a:r>
                        <a:rPr lang="sk-SK" sz="800" b="0" i="0" u="none" strike="noStrike">
                          <a:effectLst/>
                          <a:latin typeface="Calibri" panose="020F0502020204030204" pitchFamily="34" charset="0"/>
                        </a:rPr>
                        <a:t>214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D81"/>
                    </a:solidFill>
                  </a:tcPr>
                </a:tc>
                <a:tc>
                  <a:txBody>
                    <a:bodyPr/>
                    <a:lstStyle/>
                    <a:p>
                      <a:pPr algn="ctr" fontAlgn="ctr"/>
                      <a:r>
                        <a:rPr lang="sk-SK" sz="800" b="0" i="0" u="none" strike="noStrike">
                          <a:effectLst/>
                          <a:latin typeface="Calibri" panose="020F0502020204030204" pitchFamily="34" charset="0"/>
                        </a:rPr>
                        <a:t>215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E81"/>
                    </a:solidFill>
                  </a:tcPr>
                </a:tc>
                <a:tc>
                  <a:txBody>
                    <a:bodyPr/>
                    <a:lstStyle/>
                    <a:p>
                      <a:pPr algn="ctr" fontAlgn="ctr"/>
                      <a:r>
                        <a:rPr lang="sk-SK" sz="800" b="0" i="0" u="none" strike="noStrike">
                          <a:effectLst/>
                          <a:latin typeface="Calibri" panose="020F0502020204030204" pitchFamily="34" charset="0"/>
                        </a:rPr>
                        <a:t>216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1"/>
                    </a:solidFill>
                  </a:tcPr>
                </a:tc>
                <a:tc>
                  <a:txBody>
                    <a:bodyPr/>
                    <a:lstStyle/>
                    <a:p>
                      <a:pPr algn="ctr" fontAlgn="ctr"/>
                      <a:r>
                        <a:rPr lang="sk-SK" sz="800" b="0" i="0" u="none" strike="noStrike">
                          <a:effectLst/>
                          <a:latin typeface="Calibri" panose="020F0502020204030204" pitchFamily="34" charset="0"/>
                        </a:rPr>
                        <a:t>218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F81"/>
                    </a:solidFill>
                  </a:tcPr>
                </a:tc>
                <a:tc>
                  <a:txBody>
                    <a:bodyPr/>
                    <a:lstStyle/>
                    <a:p>
                      <a:pPr algn="ctr" fontAlgn="ctr"/>
                      <a:r>
                        <a:rPr lang="sk-SK" sz="800" b="0" i="0" u="none" strike="noStrike">
                          <a:effectLst/>
                          <a:latin typeface="Calibri" panose="020F0502020204030204" pitchFamily="34" charset="0"/>
                        </a:rPr>
                        <a:t>219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1"/>
                    </a:solidFill>
                  </a:tcPr>
                </a:tc>
                <a:tc>
                  <a:txBody>
                    <a:bodyPr/>
                    <a:lstStyle/>
                    <a:p>
                      <a:pPr algn="ctr" fontAlgn="ctr"/>
                      <a:r>
                        <a:rPr lang="sk-SK" sz="800" b="0" i="0" u="none" strike="noStrike">
                          <a:effectLst/>
                          <a:latin typeface="Calibri" panose="020F0502020204030204" pitchFamily="34" charset="0"/>
                        </a:rPr>
                        <a:t>221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081"/>
                    </a:solidFill>
                  </a:tcPr>
                </a:tc>
                <a:tc>
                  <a:txBody>
                    <a:bodyPr/>
                    <a:lstStyle/>
                    <a:p>
                      <a:pPr algn="ctr" fontAlgn="ctr"/>
                      <a:r>
                        <a:rPr lang="sk-SK" sz="800" b="0" i="0" u="none" strike="noStrike">
                          <a:effectLst/>
                          <a:latin typeface="Calibri" panose="020F0502020204030204" pitchFamily="34" charset="0"/>
                        </a:rPr>
                        <a:t>222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c>
                  <a:txBody>
                    <a:bodyPr/>
                    <a:lstStyle/>
                    <a:p>
                      <a:pPr algn="ctr" fontAlgn="ctr"/>
                      <a:r>
                        <a:rPr lang="sk-SK" sz="800" b="0" i="0" u="none" strike="noStrike">
                          <a:effectLst/>
                          <a:latin typeface="Calibri" panose="020F0502020204030204" pitchFamily="34" charset="0"/>
                        </a:rPr>
                        <a:t>224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2"/>
                    </a:solidFill>
                  </a:tcPr>
                </a:tc>
                <a:tc>
                  <a:txBody>
                    <a:bodyPr/>
                    <a:lstStyle/>
                    <a:p>
                      <a:pPr algn="ctr" fontAlgn="ctr"/>
                      <a:r>
                        <a:rPr lang="sk-SK" sz="800" b="0" i="0" u="none" strike="noStrike">
                          <a:effectLst/>
                          <a:latin typeface="Calibri" panose="020F0502020204030204" pitchFamily="34" charset="0"/>
                        </a:rPr>
                        <a:t>225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282"/>
                    </a:solidFill>
                  </a:tcPr>
                </a:tc>
                <a:tc>
                  <a:txBody>
                    <a:bodyPr/>
                    <a:lstStyle/>
                    <a:p>
                      <a:pPr algn="ctr" fontAlgn="ctr"/>
                      <a:r>
                        <a:rPr lang="sk-SK" sz="800" b="0" i="0" u="none" strike="noStrike">
                          <a:effectLst/>
                          <a:latin typeface="Calibri" panose="020F0502020204030204" pitchFamily="34" charset="0"/>
                        </a:rPr>
                        <a:t>227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2"/>
                    </a:solidFill>
                  </a:tcPr>
                </a:tc>
                <a:tc>
                  <a:txBody>
                    <a:bodyPr/>
                    <a:lstStyle/>
                    <a:p>
                      <a:pPr algn="ctr" fontAlgn="ctr"/>
                      <a:r>
                        <a:rPr lang="sk-SK" sz="800" b="0" i="0" u="none" strike="noStrike">
                          <a:effectLst/>
                          <a:latin typeface="Calibri" panose="020F0502020204030204" pitchFamily="34" charset="0"/>
                        </a:rPr>
                        <a:t>228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2"/>
                    </a:solidFill>
                  </a:tcPr>
                </a:tc>
                <a:tc>
                  <a:txBody>
                    <a:bodyPr/>
                    <a:lstStyle/>
                    <a:p>
                      <a:pPr algn="ctr" fontAlgn="ctr"/>
                      <a:r>
                        <a:rPr lang="sk-SK" sz="800" b="0" i="0" u="none" strike="noStrike">
                          <a:effectLst/>
                          <a:latin typeface="Calibri" panose="020F0502020204030204" pitchFamily="34" charset="0"/>
                        </a:rPr>
                        <a:t>230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482"/>
                    </a:solidFill>
                  </a:tcPr>
                </a:tc>
                <a:tc>
                  <a:txBody>
                    <a:bodyPr/>
                    <a:lstStyle/>
                    <a:p>
                      <a:pPr algn="ctr" fontAlgn="ctr"/>
                      <a:r>
                        <a:rPr lang="sk-SK" sz="800" b="0" i="0" u="none" strike="noStrike">
                          <a:effectLst/>
                          <a:latin typeface="Calibri" panose="020F0502020204030204" pitchFamily="34" charset="0"/>
                        </a:rPr>
                        <a:t>232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2"/>
                    </a:solidFill>
                  </a:tcPr>
                </a:tc>
                <a:tc>
                  <a:txBody>
                    <a:bodyPr/>
                    <a:lstStyle/>
                    <a:p>
                      <a:pPr algn="ctr" fontAlgn="ctr"/>
                      <a:r>
                        <a:rPr lang="sk-SK" sz="800" b="0" i="0" u="none" strike="noStrike">
                          <a:effectLst/>
                          <a:latin typeface="Calibri" panose="020F0502020204030204" pitchFamily="34" charset="0"/>
                        </a:rPr>
                        <a:t>233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683"/>
                    </a:solidFill>
                  </a:tcPr>
                </a:tc>
                <a:tc>
                  <a:txBody>
                    <a:bodyPr/>
                    <a:lstStyle/>
                    <a:p>
                      <a:pPr algn="ctr" fontAlgn="ctr"/>
                      <a:r>
                        <a:rPr lang="sk-SK" sz="800" b="0" i="0" u="none" strike="noStrike">
                          <a:effectLst/>
                          <a:latin typeface="Calibri" panose="020F0502020204030204" pitchFamily="34" charset="0"/>
                        </a:rPr>
                        <a:t>235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683"/>
                    </a:solidFill>
                  </a:tcPr>
                </a:tc>
                <a:tc>
                  <a:txBody>
                    <a:bodyPr/>
                    <a:lstStyle/>
                    <a:p>
                      <a:pPr algn="ctr" fontAlgn="ctr"/>
                      <a:r>
                        <a:rPr lang="sk-SK" sz="800" b="0" i="0" u="none" strike="noStrike">
                          <a:effectLst/>
                          <a:latin typeface="Calibri" panose="020F0502020204030204" pitchFamily="34" charset="0"/>
                        </a:rPr>
                        <a:t>237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783"/>
                    </a:solidFill>
                  </a:tcPr>
                </a:tc>
                <a:tc>
                  <a:txBody>
                    <a:bodyPr/>
                    <a:lstStyle/>
                    <a:p>
                      <a:pPr algn="ctr" fontAlgn="ctr"/>
                      <a:r>
                        <a:rPr lang="sk-SK" sz="800" b="0" i="0" u="none" strike="noStrike">
                          <a:effectLst/>
                          <a:latin typeface="Calibri" panose="020F0502020204030204" pitchFamily="34" charset="0"/>
                        </a:rPr>
                        <a:t>239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883"/>
                    </a:solidFill>
                  </a:tcPr>
                </a:tc>
                <a:tc>
                  <a:txBody>
                    <a:bodyPr/>
                    <a:lstStyle/>
                    <a:p>
                      <a:pPr algn="l" fontAlgn="b"/>
                      <a:r>
                        <a:rPr lang="sk-SK" sz="800" b="0" i="0" u="none" strike="noStrike">
                          <a:effectLst/>
                          <a:latin typeface="Calibri" panose="020F0502020204030204" pitchFamily="34" charset="0"/>
                        </a:rPr>
                        <a:t>8.02</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330881715"/>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5.5</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193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7F"/>
                    </a:solidFill>
                  </a:tcPr>
                </a:tc>
                <a:tc>
                  <a:txBody>
                    <a:bodyPr/>
                    <a:lstStyle/>
                    <a:p>
                      <a:pPr algn="ctr" fontAlgn="ctr"/>
                      <a:r>
                        <a:rPr lang="sk-SK" sz="800" b="0" i="0" u="none" strike="noStrike">
                          <a:effectLst/>
                          <a:latin typeface="Calibri" panose="020F0502020204030204" pitchFamily="34" charset="0"/>
                        </a:rPr>
                        <a:t>193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57F"/>
                    </a:solidFill>
                  </a:tcPr>
                </a:tc>
                <a:tc>
                  <a:txBody>
                    <a:bodyPr/>
                    <a:lstStyle/>
                    <a:p>
                      <a:pPr algn="ctr" fontAlgn="ctr"/>
                      <a:r>
                        <a:rPr lang="sk-SK" sz="800" b="0" i="0" u="none" strike="noStrike">
                          <a:effectLst/>
                          <a:latin typeface="Calibri" panose="020F0502020204030204" pitchFamily="34" charset="0"/>
                        </a:rPr>
                        <a:t>194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D57F"/>
                    </a:solidFill>
                  </a:tcPr>
                </a:tc>
                <a:tc>
                  <a:txBody>
                    <a:bodyPr/>
                    <a:lstStyle/>
                    <a:p>
                      <a:pPr algn="ctr" fontAlgn="ctr"/>
                      <a:r>
                        <a:rPr lang="sk-SK" sz="800" b="0" i="0" u="none" strike="noStrike">
                          <a:effectLst/>
                          <a:latin typeface="Calibri" panose="020F0502020204030204" pitchFamily="34" charset="0"/>
                        </a:rPr>
                        <a:t>195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7F"/>
                    </a:solidFill>
                  </a:tcPr>
                </a:tc>
                <a:tc>
                  <a:txBody>
                    <a:bodyPr/>
                    <a:lstStyle/>
                    <a:p>
                      <a:pPr algn="ctr" fontAlgn="ctr"/>
                      <a:r>
                        <a:rPr lang="sk-SK" sz="800" b="0" i="0" u="none" strike="noStrike">
                          <a:effectLst/>
                          <a:latin typeface="Calibri" panose="020F0502020204030204" pitchFamily="34" charset="0"/>
                        </a:rPr>
                        <a:t>196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67F"/>
                    </a:solidFill>
                  </a:tcPr>
                </a:tc>
                <a:tc>
                  <a:txBody>
                    <a:bodyPr/>
                    <a:lstStyle/>
                    <a:p>
                      <a:pPr algn="ctr" fontAlgn="ctr"/>
                      <a:r>
                        <a:rPr lang="sk-SK" sz="800" b="0" i="0" u="none" strike="noStrike">
                          <a:effectLst/>
                          <a:latin typeface="Calibri" panose="020F0502020204030204" pitchFamily="34" charset="0"/>
                        </a:rPr>
                        <a:t>197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67F"/>
                    </a:solidFill>
                  </a:tcPr>
                </a:tc>
                <a:tc>
                  <a:txBody>
                    <a:bodyPr/>
                    <a:lstStyle/>
                    <a:p>
                      <a:pPr algn="ctr" fontAlgn="ctr"/>
                      <a:r>
                        <a:rPr lang="sk-SK" sz="800" b="0" i="0" u="none" strike="noStrike">
                          <a:effectLst/>
                          <a:latin typeface="Calibri" panose="020F0502020204030204" pitchFamily="34" charset="0"/>
                        </a:rPr>
                        <a:t>197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sk-SK" sz="800" b="0" i="0" u="none" strike="noStrike">
                          <a:effectLst/>
                          <a:latin typeface="Calibri" panose="020F0502020204030204" pitchFamily="34" charset="0"/>
                        </a:rPr>
                        <a:t>198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780"/>
                    </a:solidFill>
                  </a:tcPr>
                </a:tc>
                <a:tc>
                  <a:txBody>
                    <a:bodyPr/>
                    <a:lstStyle/>
                    <a:p>
                      <a:pPr algn="ctr" fontAlgn="ctr"/>
                      <a:r>
                        <a:rPr lang="sk-SK" sz="800" b="0" i="0" u="none" strike="noStrike">
                          <a:effectLst/>
                          <a:latin typeface="Calibri" panose="020F0502020204030204" pitchFamily="34" charset="0"/>
                        </a:rPr>
                        <a:t>199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780"/>
                    </a:solidFill>
                  </a:tcPr>
                </a:tc>
                <a:tc>
                  <a:txBody>
                    <a:bodyPr/>
                    <a:lstStyle/>
                    <a:p>
                      <a:pPr algn="ctr" fontAlgn="ctr"/>
                      <a:r>
                        <a:rPr lang="sk-SK" sz="800" b="0" i="0" u="none" strike="noStrike">
                          <a:effectLst/>
                          <a:latin typeface="Calibri" panose="020F0502020204030204" pitchFamily="34" charset="0"/>
                        </a:rPr>
                        <a:t>200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880"/>
                    </a:solidFill>
                  </a:tcPr>
                </a:tc>
                <a:tc>
                  <a:txBody>
                    <a:bodyPr/>
                    <a:lstStyle/>
                    <a:p>
                      <a:pPr algn="ctr" fontAlgn="ctr"/>
                      <a:r>
                        <a:rPr lang="sk-SK" sz="800" b="0" i="0" u="none" strike="noStrike">
                          <a:effectLst/>
                          <a:latin typeface="Calibri" panose="020F0502020204030204" pitchFamily="34" charset="0"/>
                        </a:rPr>
                        <a:t>201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880"/>
                    </a:solidFill>
                  </a:tcPr>
                </a:tc>
                <a:tc>
                  <a:txBody>
                    <a:bodyPr/>
                    <a:lstStyle/>
                    <a:p>
                      <a:pPr algn="ctr" fontAlgn="ctr"/>
                      <a:r>
                        <a:rPr lang="sk-SK" sz="800" b="0" i="0" u="none" strike="noStrike">
                          <a:effectLst/>
                          <a:latin typeface="Calibri" panose="020F0502020204030204" pitchFamily="34" charset="0"/>
                        </a:rPr>
                        <a:t>202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880"/>
                    </a:solidFill>
                  </a:tcPr>
                </a:tc>
                <a:tc>
                  <a:txBody>
                    <a:bodyPr/>
                    <a:lstStyle/>
                    <a:p>
                      <a:pPr algn="ctr" fontAlgn="ctr"/>
                      <a:r>
                        <a:rPr lang="sk-SK" sz="800" b="0" i="0" u="none" strike="noStrike">
                          <a:effectLst/>
                          <a:latin typeface="Calibri" panose="020F0502020204030204" pitchFamily="34" charset="0"/>
                        </a:rPr>
                        <a:t>203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0"/>
                    </a:solidFill>
                  </a:tcPr>
                </a:tc>
                <a:tc>
                  <a:txBody>
                    <a:bodyPr/>
                    <a:lstStyle/>
                    <a:p>
                      <a:pPr algn="ctr" fontAlgn="ctr"/>
                      <a:r>
                        <a:rPr lang="sk-SK" sz="800" b="0" i="0" u="none" strike="noStrike">
                          <a:effectLst/>
                          <a:latin typeface="Calibri" panose="020F0502020204030204" pitchFamily="34" charset="0"/>
                        </a:rPr>
                        <a:t>203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ctr"/>
                      <a:r>
                        <a:rPr lang="sk-SK" sz="800" b="0" i="0" u="none" strike="noStrike">
                          <a:effectLst/>
                          <a:latin typeface="Calibri" panose="020F0502020204030204" pitchFamily="34" charset="0"/>
                        </a:rPr>
                        <a:t>204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980"/>
                    </a:solidFill>
                  </a:tcPr>
                </a:tc>
                <a:tc>
                  <a:txBody>
                    <a:bodyPr/>
                    <a:lstStyle/>
                    <a:p>
                      <a:pPr algn="ctr" fontAlgn="ctr"/>
                      <a:r>
                        <a:rPr lang="sk-SK" sz="800" b="0" i="0" u="none" strike="noStrike">
                          <a:effectLst/>
                          <a:latin typeface="Calibri" panose="020F0502020204030204" pitchFamily="34" charset="0"/>
                        </a:rPr>
                        <a:t>205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A80"/>
                    </a:solidFill>
                  </a:tcPr>
                </a:tc>
                <a:tc>
                  <a:txBody>
                    <a:bodyPr/>
                    <a:lstStyle/>
                    <a:p>
                      <a:pPr algn="ctr" fontAlgn="ctr"/>
                      <a:r>
                        <a:rPr lang="sk-SK" sz="800" b="0" i="0" u="none" strike="noStrike">
                          <a:effectLst/>
                          <a:latin typeface="Calibri" panose="020F0502020204030204" pitchFamily="34" charset="0"/>
                        </a:rPr>
                        <a:t>206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A80"/>
                    </a:solidFill>
                  </a:tcPr>
                </a:tc>
                <a:tc>
                  <a:txBody>
                    <a:bodyPr/>
                    <a:lstStyle/>
                    <a:p>
                      <a:pPr algn="ctr" fontAlgn="ctr"/>
                      <a:r>
                        <a:rPr lang="sk-SK" sz="800" b="0" i="0" u="none" strike="noStrike">
                          <a:effectLst/>
                          <a:latin typeface="Calibri" panose="020F0502020204030204" pitchFamily="34" charset="0"/>
                        </a:rPr>
                        <a:t>207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0"/>
                    </a:solidFill>
                  </a:tcPr>
                </a:tc>
                <a:tc>
                  <a:txBody>
                    <a:bodyPr/>
                    <a:lstStyle/>
                    <a:p>
                      <a:pPr algn="ctr" fontAlgn="ctr"/>
                      <a:r>
                        <a:rPr lang="sk-SK" sz="800" b="0" i="0" u="none" strike="noStrike">
                          <a:effectLst/>
                          <a:latin typeface="Calibri" panose="020F0502020204030204" pitchFamily="34" charset="0"/>
                        </a:rPr>
                        <a:t>208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B80"/>
                    </a:solidFill>
                  </a:tcPr>
                </a:tc>
                <a:tc>
                  <a:txBody>
                    <a:bodyPr/>
                    <a:lstStyle/>
                    <a:p>
                      <a:pPr algn="ctr" fontAlgn="ctr"/>
                      <a:r>
                        <a:rPr lang="sk-SK" sz="800" b="0" i="0" u="none" strike="noStrike">
                          <a:effectLst/>
                          <a:latin typeface="Calibri" panose="020F0502020204030204" pitchFamily="34" charset="0"/>
                        </a:rPr>
                        <a:t>209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B80"/>
                    </a:solidFill>
                  </a:tcPr>
                </a:tc>
                <a:tc>
                  <a:txBody>
                    <a:bodyPr/>
                    <a:lstStyle/>
                    <a:p>
                      <a:pPr algn="ctr" fontAlgn="ctr"/>
                      <a:r>
                        <a:rPr lang="sk-SK" sz="800" b="0" i="0" u="none" strike="noStrike">
                          <a:effectLst/>
                          <a:latin typeface="Calibri" panose="020F0502020204030204" pitchFamily="34" charset="0"/>
                        </a:rPr>
                        <a:t>209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ctr" fontAlgn="ctr"/>
                      <a:r>
                        <a:rPr lang="sk-SK" sz="800" b="0" i="0" u="none" strike="noStrike">
                          <a:effectLst/>
                          <a:latin typeface="Calibri" panose="020F0502020204030204" pitchFamily="34" charset="0"/>
                        </a:rPr>
                        <a:t>210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C81"/>
                    </a:solidFill>
                  </a:tcPr>
                </a:tc>
                <a:tc>
                  <a:txBody>
                    <a:bodyPr/>
                    <a:lstStyle/>
                    <a:p>
                      <a:pPr algn="ctr" fontAlgn="ctr"/>
                      <a:r>
                        <a:rPr lang="sk-SK" sz="800" b="0" i="0" u="none" strike="noStrike">
                          <a:effectLst/>
                          <a:latin typeface="Calibri" panose="020F0502020204030204" pitchFamily="34" charset="0"/>
                        </a:rPr>
                        <a:t>211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C81"/>
                    </a:solidFill>
                  </a:tcPr>
                </a:tc>
                <a:tc>
                  <a:txBody>
                    <a:bodyPr/>
                    <a:lstStyle/>
                    <a:p>
                      <a:pPr algn="ctr" fontAlgn="ctr"/>
                      <a:r>
                        <a:rPr lang="sk-SK" sz="800" b="0" i="0" u="none" strike="noStrike">
                          <a:effectLst/>
                          <a:latin typeface="Calibri" panose="020F0502020204030204" pitchFamily="34" charset="0"/>
                        </a:rPr>
                        <a:t>212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81"/>
                    </a:solidFill>
                  </a:tcPr>
                </a:tc>
                <a:tc>
                  <a:txBody>
                    <a:bodyPr/>
                    <a:lstStyle/>
                    <a:p>
                      <a:pPr algn="ctr" fontAlgn="ctr"/>
                      <a:r>
                        <a:rPr lang="sk-SK" sz="800" b="0" i="0" u="none" strike="noStrike">
                          <a:effectLst/>
                          <a:latin typeface="Calibri" panose="020F0502020204030204" pitchFamily="34" charset="0"/>
                        </a:rPr>
                        <a:t>213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D81"/>
                    </a:solidFill>
                  </a:tcPr>
                </a:tc>
                <a:tc>
                  <a:txBody>
                    <a:bodyPr/>
                    <a:lstStyle/>
                    <a:p>
                      <a:pPr algn="ctr" fontAlgn="ctr"/>
                      <a:r>
                        <a:rPr lang="sk-SK" sz="800" b="0" i="0" u="none" strike="noStrike">
                          <a:effectLst/>
                          <a:latin typeface="Calibri" panose="020F0502020204030204" pitchFamily="34" charset="0"/>
                        </a:rPr>
                        <a:t>214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1"/>
                    </a:solidFill>
                  </a:tcPr>
                </a:tc>
                <a:tc>
                  <a:txBody>
                    <a:bodyPr/>
                    <a:lstStyle/>
                    <a:p>
                      <a:pPr algn="ctr" fontAlgn="ctr"/>
                      <a:r>
                        <a:rPr lang="sk-SK" sz="800" b="0" i="0" u="none" strike="noStrike">
                          <a:effectLst/>
                          <a:latin typeface="Calibri" panose="020F0502020204030204" pitchFamily="34" charset="0"/>
                        </a:rPr>
                        <a:t>215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E81"/>
                    </a:solidFill>
                  </a:tcPr>
                </a:tc>
                <a:tc>
                  <a:txBody>
                    <a:bodyPr/>
                    <a:lstStyle/>
                    <a:p>
                      <a:pPr algn="ctr" fontAlgn="ctr"/>
                      <a:r>
                        <a:rPr lang="sk-SK" sz="800" b="0" i="0" u="none" strike="noStrike">
                          <a:effectLst/>
                          <a:latin typeface="Calibri" panose="020F0502020204030204" pitchFamily="34" charset="0"/>
                        </a:rPr>
                        <a:t>217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1"/>
                    </a:solidFill>
                  </a:tcPr>
                </a:tc>
                <a:tc>
                  <a:txBody>
                    <a:bodyPr/>
                    <a:lstStyle/>
                    <a:p>
                      <a:pPr algn="ctr" fontAlgn="ctr"/>
                      <a:r>
                        <a:rPr lang="sk-SK" sz="800" b="0" i="0" u="none" strike="noStrike">
                          <a:effectLst/>
                          <a:latin typeface="Calibri" panose="020F0502020204030204" pitchFamily="34" charset="0"/>
                        </a:rPr>
                        <a:t>218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F81"/>
                    </a:solidFill>
                  </a:tcPr>
                </a:tc>
                <a:tc>
                  <a:txBody>
                    <a:bodyPr/>
                    <a:lstStyle/>
                    <a:p>
                      <a:pPr algn="ctr" fontAlgn="ctr"/>
                      <a:r>
                        <a:rPr lang="sk-SK" sz="800" b="0" i="0" u="none" strike="noStrike">
                          <a:effectLst/>
                          <a:latin typeface="Calibri" panose="020F0502020204030204" pitchFamily="34" charset="0"/>
                        </a:rPr>
                        <a:t>219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1"/>
                    </a:solidFill>
                  </a:tcPr>
                </a:tc>
                <a:tc>
                  <a:txBody>
                    <a:bodyPr/>
                    <a:lstStyle/>
                    <a:p>
                      <a:pPr algn="ctr" fontAlgn="ctr"/>
                      <a:r>
                        <a:rPr lang="sk-SK" sz="800" b="0" i="0" u="none" strike="noStrike">
                          <a:effectLst/>
                          <a:latin typeface="Calibri" panose="020F0502020204030204" pitchFamily="34" charset="0"/>
                        </a:rPr>
                        <a:t>220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081"/>
                    </a:solidFill>
                  </a:tcPr>
                </a:tc>
                <a:tc>
                  <a:txBody>
                    <a:bodyPr/>
                    <a:lstStyle/>
                    <a:p>
                      <a:pPr algn="ctr" fontAlgn="ctr"/>
                      <a:r>
                        <a:rPr lang="sk-SK" sz="800" b="0" i="0" u="none" strike="noStrike">
                          <a:effectLst/>
                          <a:latin typeface="Calibri" panose="020F0502020204030204" pitchFamily="34" charset="0"/>
                        </a:rPr>
                        <a:t>221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ctr" fontAlgn="ctr"/>
                      <a:r>
                        <a:rPr lang="sk-SK" sz="800" b="0" i="0" u="none" strike="noStrike">
                          <a:effectLst/>
                          <a:latin typeface="Calibri" panose="020F0502020204030204" pitchFamily="34" charset="0"/>
                        </a:rPr>
                        <a:t>223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182"/>
                    </a:solidFill>
                  </a:tcPr>
                </a:tc>
                <a:tc>
                  <a:txBody>
                    <a:bodyPr/>
                    <a:lstStyle/>
                    <a:p>
                      <a:pPr algn="ctr" fontAlgn="ctr"/>
                      <a:r>
                        <a:rPr lang="sk-SK" sz="800" b="0" i="0" u="none" strike="noStrike">
                          <a:effectLst/>
                          <a:latin typeface="Calibri" panose="020F0502020204030204" pitchFamily="34" charset="0"/>
                        </a:rPr>
                        <a:t>224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2"/>
                    </a:solidFill>
                  </a:tcPr>
                </a:tc>
                <a:tc>
                  <a:txBody>
                    <a:bodyPr/>
                    <a:lstStyle/>
                    <a:p>
                      <a:pPr algn="ctr" fontAlgn="ctr"/>
                      <a:r>
                        <a:rPr lang="sk-SK" sz="800" b="0" i="0" u="none" strike="noStrike">
                          <a:effectLst/>
                          <a:latin typeface="Calibri" panose="020F0502020204030204" pitchFamily="34" charset="0"/>
                        </a:rPr>
                        <a:t>225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282"/>
                    </a:solidFill>
                  </a:tcPr>
                </a:tc>
                <a:tc>
                  <a:txBody>
                    <a:bodyPr/>
                    <a:lstStyle/>
                    <a:p>
                      <a:pPr algn="ctr" fontAlgn="ctr"/>
                      <a:r>
                        <a:rPr lang="sk-SK" sz="800" b="0" i="0" u="none" strike="noStrike">
                          <a:effectLst/>
                          <a:latin typeface="Calibri" panose="020F0502020204030204" pitchFamily="34" charset="0"/>
                        </a:rPr>
                        <a:t>227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2"/>
                    </a:solidFill>
                  </a:tcPr>
                </a:tc>
                <a:tc>
                  <a:txBody>
                    <a:bodyPr/>
                    <a:lstStyle/>
                    <a:p>
                      <a:pPr algn="ctr" fontAlgn="ctr"/>
                      <a:r>
                        <a:rPr lang="sk-SK" sz="800" b="0" i="0" u="none" strike="noStrike">
                          <a:effectLst/>
                          <a:latin typeface="Calibri" panose="020F0502020204030204" pitchFamily="34" charset="0"/>
                        </a:rPr>
                        <a:t>228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382"/>
                    </a:solidFill>
                  </a:tcPr>
                </a:tc>
                <a:tc>
                  <a:txBody>
                    <a:bodyPr/>
                    <a:lstStyle/>
                    <a:p>
                      <a:pPr algn="ctr" fontAlgn="ctr"/>
                      <a:r>
                        <a:rPr lang="sk-SK" sz="800" b="0" i="0" u="none" strike="noStrike">
                          <a:effectLst/>
                          <a:latin typeface="Calibri" panose="020F0502020204030204" pitchFamily="34" charset="0"/>
                        </a:rPr>
                        <a:t>229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482"/>
                    </a:solidFill>
                  </a:tcPr>
                </a:tc>
                <a:tc>
                  <a:txBody>
                    <a:bodyPr/>
                    <a:lstStyle/>
                    <a:p>
                      <a:pPr algn="ctr" fontAlgn="ctr"/>
                      <a:r>
                        <a:rPr lang="sk-SK" sz="800" b="0" i="0" u="none" strike="noStrike">
                          <a:effectLst/>
                          <a:latin typeface="Calibri" panose="020F0502020204030204" pitchFamily="34" charset="0"/>
                        </a:rPr>
                        <a:t>231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2"/>
                    </a:solidFill>
                  </a:tcPr>
                </a:tc>
                <a:tc>
                  <a:txBody>
                    <a:bodyPr/>
                    <a:lstStyle/>
                    <a:p>
                      <a:pPr algn="ctr" fontAlgn="ctr"/>
                      <a:r>
                        <a:rPr lang="sk-SK" sz="800" b="0" i="0" u="none" strike="noStrike">
                          <a:effectLst/>
                          <a:latin typeface="Calibri" panose="020F0502020204030204" pitchFamily="34" charset="0"/>
                        </a:rPr>
                        <a:t>232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582"/>
                    </a:solidFill>
                  </a:tcPr>
                </a:tc>
                <a:tc>
                  <a:txBody>
                    <a:bodyPr/>
                    <a:lstStyle/>
                    <a:p>
                      <a:pPr algn="ctr" fontAlgn="ctr"/>
                      <a:r>
                        <a:rPr lang="sk-SK" sz="800" b="0" i="0" u="none" strike="noStrike">
                          <a:effectLst/>
                          <a:latin typeface="Calibri" panose="020F0502020204030204" pitchFamily="34" charset="0"/>
                        </a:rPr>
                        <a:t>234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683"/>
                    </a:solidFill>
                  </a:tcPr>
                </a:tc>
                <a:tc>
                  <a:txBody>
                    <a:bodyPr/>
                    <a:lstStyle/>
                    <a:p>
                      <a:pPr algn="ctr" fontAlgn="ctr"/>
                      <a:r>
                        <a:rPr lang="sk-SK" sz="800" b="0" i="0" u="none" strike="noStrike">
                          <a:effectLst/>
                          <a:latin typeface="Calibri" panose="020F0502020204030204" pitchFamily="34" charset="0"/>
                        </a:rPr>
                        <a:t>235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tc>
                  <a:txBody>
                    <a:bodyPr/>
                    <a:lstStyle/>
                    <a:p>
                      <a:pPr algn="ctr" fontAlgn="ctr"/>
                      <a:r>
                        <a:rPr lang="sk-SK" sz="800" b="0" i="0" u="none" strike="noStrike">
                          <a:effectLst/>
                          <a:latin typeface="Calibri" panose="020F0502020204030204" pitchFamily="34" charset="0"/>
                        </a:rPr>
                        <a:t>237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783"/>
                    </a:solidFill>
                  </a:tcPr>
                </a:tc>
                <a:tc>
                  <a:txBody>
                    <a:bodyPr/>
                    <a:lstStyle/>
                    <a:p>
                      <a:pPr algn="ctr" fontAlgn="ctr"/>
                      <a:r>
                        <a:rPr lang="sk-SK" sz="800" b="0" i="0" u="none" strike="noStrike">
                          <a:effectLst/>
                          <a:latin typeface="Calibri" panose="020F0502020204030204" pitchFamily="34" charset="0"/>
                        </a:rPr>
                        <a:t>239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883"/>
                    </a:solidFill>
                  </a:tcPr>
                </a:tc>
                <a:tc>
                  <a:txBody>
                    <a:bodyPr/>
                    <a:lstStyle/>
                    <a:p>
                      <a:pPr algn="ctr" fontAlgn="ctr"/>
                      <a:r>
                        <a:rPr lang="sk-SK" sz="800" b="0" i="0" u="none" strike="noStrike">
                          <a:effectLst/>
                          <a:latin typeface="Calibri" panose="020F0502020204030204" pitchFamily="34" charset="0"/>
                        </a:rPr>
                        <a:t>240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3"/>
                    </a:solidFill>
                  </a:tcPr>
                </a:tc>
                <a:tc>
                  <a:txBody>
                    <a:bodyPr/>
                    <a:lstStyle/>
                    <a:p>
                      <a:pPr algn="ctr" fontAlgn="ctr"/>
                      <a:r>
                        <a:rPr lang="sk-SK" sz="800" b="0" i="0" u="none" strike="noStrike">
                          <a:effectLst/>
                          <a:latin typeface="Calibri" panose="020F0502020204030204" pitchFamily="34" charset="0"/>
                        </a:rPr>
                        <a:t>242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983"/>
                    </a:solidFill>
                  </a:tcPr>
                </a:tc>
                <a:tc>
                  <a:txBody>
                    <a:bodyPr/>
                    <a:lstStyle/>
                    <a:p>
                      <a:pPr algn="ctr" fontAlgn="ctr"/>
                      <a:r>
                        <a:rPr lang="sk-SK" sz="800" b="0" i="0" u="none" strike="noStrike">
                          <a:effectLst/>
                          <a:latin typeface="Calibri" panose="020F0502020204030204" pitchFamily="34" charset="0"/>
                        </a:rPr>
                        <a:t>244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A83"/>
                    </a:solidFill>
                  </a:tcPr>
                </a:tc>
                <a:tc>
                  <a:txBody>
                    <a:bodyPr/>
                    <a:lstStyle/>
                    <a:p>
                      <a:pPr algn="ctr" fontAlgn="ctr"/>
                      <a:r>
                        <a:rPr lang="sk-SK" sz="800" b="0" i="0" u="none" strike="noStrike">
                          <a:effectLst/>
                          <a:latin typeface="Calibri" panose="020F0502020204030204" pitchFamily="34" charset="0"/>
                        </a:rPr>
                        <a:t>246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800" b="0" i="0" u="none" strike="noStrike">
                          <a:effectLst/>
                          <a:latin typeface="Calibri" panose="020F0502020204030204" pitchFamily="34" charset="0"/>
                        </a:rPr>
                        <a:t>247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800" b="0" i="0" u="none" strike="noStrike">
                          <a:effectLst/>
                          <a:latin typeface="Calibri" panose="020F0502020204030204" pitchFamily="34" charset="0"/>
                        </a:rPr>
                        <a:t>249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l" fontAlgn="b"/>
                      <a:r>
                        <a:rPr lang="sk-SK" sz="800" b="0" i="0" u="none" strike="noStrike">
                          <a:effectLst/>
                          <a:latin typeface="Calibri" panose="020F0502020204030204" pitchFamily="34" charset="0"/>
                        </a:rPr>
                        <a:t>8.52</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95715980"/>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6</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203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ctr"/>
                      <a:r>
                        <a:rPr lang="sk-SK" sz="800" b="0" i="0" u="none" strike="noStrike">
                          <a:effectLst/>
                          <a:latin typeface="Calibri" panose="020F0502020204030204" pitchFamily="34" charset="0"/>
                        </a:rPr>
                        <a:t>204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980"/>
                    </a:solidFill>
                  </a:tcPr>
                </a:tc>
                <a:tc>
                  <a:txBody>
                    <a:bodyPr/>
                    <a:lstStyle/>
                    <a:p>
                      <a:pPr algn="ctr" fontAlgn="ctr"/>
                      <a:r>
                        <a:rPr lang="sk-SK" sz="800" b="0" i="0" u="none" strike="noStrike">
                          <a:effectLst/>
                          <a:latin typeface="Calibri" panose="020F0502020204030204" pitchFamily="34" charset="0"/>
                        </a:rPr>
                        <a:t>205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A80"/>
                    </a:solidFill>
                  </a:tcPr>
                </a:tc>
                <a:tc>
                  <a:txBody>
                    <a:bodyPr/>
                    <a:lstStyle/>
                    <a:p>
                      <a:pPr algn="ctr" fontAlgn="ctr"/>
                      <a:r>
                        <a:rPr lang="sk-SK" sz="800" b="0" i="0" u="none" strike="noStrike">
                          <a:effectLst/>
                          <a:latin typeface="Calibri" panose="020F0502020204030204" pitchFamily="34" charset="0"/>
                        </a:rPr>
                        <a:t>206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A80"/>
                    </a:solidFill>
                  </a:tcPr>
                </a:tc>
                <a:tc>
                  <a:txBody>
                    <a:bodyPr/>
                    <a:lstStyle/>
                    <a:p>
                      <a:pPr algn="ctr" fontAlgn="ctr"/>
                      <a:r>
                        <a:rPr lang="sk-SK" sz="800" b="0" i="0" u="none" strike="noStrike">
                          <a:effectLst/>
                          <a:latin typeface="Calibri" panose="020F0502020204030204" pitchFamily="34" charset="0"/>
                        </a:rPr>
                        <a:t>207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A80"/>
                    </a:solidFill>
                  </a:tcPr>
                </a:tc>
                <a:tc>
                  <a:txBody>
                    <a:bodyPr/>
                    <a:lstStyle/>
                    <a:p>
                      <a:pPr algn="ctr" fontAlgn="ctr"/>
                      <a:r>
                        <a:rPr lang="sk-SK" sz="800" b="0" i="0" u="none" strike="noStrike">
                          <a:effectLst/>
                          <a:latin typeface="Calibri" panose="020F0502020204030204" pitchFamily="34" charset="0"/>
                        </a:rPr>
                        <a:t>207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0"/>
                    </a:solidFill>
                  </a:tcPr>
                </a:tc>
                <a:tc>
                  <a:txBody>
                    <a:bodyPr/>
                    <a:lstStyle/>
                    <a:p>
                      <a:pPr algn="ctr" fontAlgn="ctr"/>
                      <a:r>
                        <a:rPr lang="sk-SK" sz="800" b="0" i="0" u="none" strike="noStrike">
                          <a:effectLst/>
                          <a:latin typeface="Calibri" panose="020F0502020204030204" pitchFamily="34" charset="0"/>
                        </a:rPr>
                        <a:t>208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B80"/>
                    </a:solidFill>
                  </a:tcPr>
                </a:tc>
                <a:tc>
                  <a:txBody>
                    <a:bodyPr/>
                    <a:lstStyle/>
                    <a:p>
                      <a:pPr algn="ctr" fontAlgn="ctr"/>
                      <a:r>
                        <a:rPr lang="sk-SK" sz="800" b="0" i="0" u="none" strike="noStrike">
                          <a:effectLst/>
                          <a:latin typeface="Calibri" panose="020F0502020204030204" pitchFamily="34" charset="0"/>
                        </a:rPr>
                        <a:t>209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ctr" fontAlgn="ctr"/>
                      <a:r>
                        <a:rPr lang="sk-SK" sz="800" b="0" i="0" u="none" strike="noStrike">
                          <a:effectLst/>
                          <a:latin typeface="Calibri" panose="020F0502020204030204" pitchFamily="34" charset="0"/>
                        </a:rPr>
                        <a:t>210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C81"/>
                    </a:solidFill>
                  </a:tcPr>
                </a:tc>
                <a:tc>
                  <a:txBody>
                    <a:bodyPr/>
                    <a:lstStyle/>
                    <a:p>
                      <a:pPr algn="ctr" fontAlgn="ctr"/>
                      <a:r>
                        <a:rPr lang="sk-SK" sz="800" b="0" i="0" u="none" strike="noStrike">
                          <a:effectLst/>
                          <a:latin typeface="Calibri" panose="020F0502020204030204" pitchFamily="34" charset="0"/>
                        </a:rPr>
                        <a:t>211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C81"/>
                    </a:solidFill>
                  </a:tcPr>
                </a:tc>
                <a:tc>
                  <a:txBody>
                    <a:bodyPr/>
                    <a:lstStyle/>
                    <a:p>
                      <a:pPr algn="ctr" fontAlgn="ctr"/>
                      <a:r>
                        <a:rPr lang="sk-SK" sz="800" b="0" i="0" u="none" strike="noStrike">
                          <a:effectLst/>
                          <a:latin typeface="Calibri" panose="020F0502020204030204" pitchFamily="34" charset="0"/>
                        </a:rPr>
                        <a:t>212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c>
                  <a:txBody>
                    <a:bodyPr/>
                    <a:lstStyle/>
                    <a:p>
                      <a:pPr algn="ctr" fontAlgn="ctr"/>
                      <a:r>
                        <a:rPr lang="sk-SK" sz="800" b="0" i="0" u="none" strike="noStrike">
                          <a:effectLst/>
                          <a:latin typeface="Calibri" panose="020F0502020204030204" pitchFamily="34" charset="0"/>
                        </a:rPr>
                        <a:t>212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81"/>
                    </a:solidFill>
                  </a:tcPr>
                </a:tc>
                <a:tc>
                  <a:txBody>
                    <a:bodyPr/>
                    <a:lstStyle/>
                    <a:p>
                      <a:pPr algn="ctr" fontAlgn="ctr"/>
                      <a:r>
                        <a:rPr lang="sk-SK" sz="800" b="0" i="0" u="none" strike="noStrike">
                          <a:effectLst/>
                          <a:latin typeface="Calibri" panose="020F0502020204030204" pitchFamily="34" charset="0"/>
                        </a:rPr>
                        <a:t>213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D81"/>
                    </a:solidFill>
                  </a:tcPr>
                </a:tc>
                <a:tc>
                  <a:txBody>
                    <a:bodyPr/>
                    <a:lstStyle/>
                    <a:p>
                      <a:pPr algn="ctr" fontAlgn="ctr"/>
                      <a:r>
                        <a:rPr lang="sk-SK" sz="800" b="0" i="0" u="none" strike="noStrike">
                          <a:effectLst/>
                          <a:latin typeface="Calibri" panose="020F0502020204030204" pitchFamily="34" charset="0"/>
                        </a:rPr>
                        <a:t>214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1"/>
                    </a:solidFill>
                  </a:tcPr>
                </a:tc>
                <a:tc>
                  <a:txBody>
                    <a:bodyPr/>
                    <a:lstStyle/>
                    <a:p>
                      <a:pPr algn="ctr" fontAlgn="ctr"/>
                      <a:r>
                        <a:rPr lang="sk-SK" sz="800" b="0" i="0" u="none" strike="noStrike">
                          <a:effectLst/>
                          <a:latin typeface="Calibri" panose="020F0502020204030204" pitchFamily="34" charset="0"/>
                        </a:rPr>
                        <a:t>215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E81"/>
                    </a:solidFill>
                  </a:tcPr>
                </a:tc>
                <a:tc>
                  <a:txBody>
                    <a:bodyPr/>
                    <a:lstStyle/>
                    <a:p>
                      <a:pPr algn="ctr" fontAlgn="ctr"/>
                      <a:r>
                        <a:rPr lang="sk-SK" sz="800" b="0" i="0" u="none" strike="noStrike">
                          <a:effectLst/>
                          <a:latin typeface="Calibri" panose="020F0502020204030204" pitchFamily="34" charset="0"/>
                        </a:rPr>
                        <a:t>216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E81"/>
                    </a:solidFill>
                  </a:tcPr>
                </a:tc>
                <a:tc>
                  <a:txBody>
                    <a:bodyPr/>
                    <a:lstStyle/>
                    <a:p>
                      <a:pPr algn="ctr" fontAlgn="ctr"/>
                      <a:r>
                        <a:rPr lang="sk-SK" sz="800" b="0" i="0" u="none" strike="noStrike">
                          <a:effectLst/>
                          <a:latin typeface="Calibri" panose="020F0502020204030204" pitchFamily="34" charset="0"/>
                        </a:rPr>
                        <a:t>217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1"/>
                    </a:solidFill>
                  </a:tcPr>
                </a:tc>
                <a:tc>
                  <a:txBody>
                    <a:bodyPr/>
                    <a:lstStyle/>
                    <a:p>
                      <a:pPr algn="ctr" fontAlgn="ctr"/>
                      <a:r>
                        <a:rPr lang="sk-SK" sz="800" b="0" i="0" u="none" strike="noStrike">
                          <a:effectLst/>
                          <a:latin typeface="Calibri" panose="020F0502020204030204" pitchFamily="34" charset="0"/>
                        </a:rPr>
                        <a:t>218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DF81"/>
                    </a:solidFill>
                  </a:tcPr>
                </a:tc>
                <a:tc>
                  <a:txBody>
                    <a:bodyPr/>
                    <a:lstStyle/>
                    <a:p>
                      <a:pPr algn="ctr" fontAlgn="ctr"/>
                      <a:r>
                        <a:rPr lang="sk-SK" sz="800" b="0" i="0" u="none" strike="noStrike">
                          <a:effectLst/>
                          <a:latin typeface="Calibri" panose="020F0502020204030204" pitchFamily="34" charset="0"/>
                        </a:rPr>
                        <a:t>218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ctr" fontAlgn="ctr"/>
                      <a:r>
                        <a:rPr lang="sk-SK" sz="800" b="0" i="0" u="none" strike="noStrike">
                          <a:effectLst/>
                          <a:latin typeface="Calibri" panose="020F0502020204030204" pitchFamily="34" charset="0"/>
                        </a:rPr>
                        <a:t>219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1"/>
                    </a:solidFill>
                  </a:tcPr>
                </a:tc>
                <a:tc>
                  <a:txBody>
                    <a:bodyPr/>
                    <a:lstStyle/>
                    <a:p>
                      <a:pPr algn="ctr" fontAlgn="ctr"/>
                      <a:r>
                        <a:rPr lang="sk-SK" sz="800" b="0" i="0" u="none" strike="noStrike">
                          <a:effectLst/>
                          <a:latin typeface="Calibri" panose="020F0502020204030204" pitchFamily="34" charset="0"/>
                        </a:rPr>
                        <a:t>220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081"/>
                    </a:solidFill>
                  </a:tcPr>
                </a:tc>
                <a:tc>
                  <a:txBody>
                    <a:bodyPr/>
                    <a:lstStyle/>
                    <a:p>
                      <a:pPr algn="ctr" fontAlgn="ctr"/>
                      <a:r>
                        <a:rPr lang="sk-SK" sz="800" b="0" i="0" u="none" strike="noStrike">
                          <a:effectLst/>
                          <a:latin typeface="Calibri" panose="020F0502020204030204" pitchFamily="34" charset="0"/>
                        </a:rPr>
                        <a:t>221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ctr" fontAlgn="ctr"/>
                      <a:r>
                        <a:rPr lang="sk-SK" sz="800" b="0" i="0" u="none" strike="noStrike">
                          <a:effectLst/>
                          <a:latin typeface="Calibri" panose="020F0502020204030204" pitchFamily="34" charset="0"/>
                        </a:rPr>
                        <a:t>222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182"/>
                    </a:solidFill>
                  </a:tcPr>
                </a:tc>
                <a:tc>
                  <a:txBody>
                    <a:bodyPr/>
                    <a:lstStyle/>
                    <a:p>
                      <a:pPr algn="ctr" fontAlgn="ctr"/>
                      <a:r>
                        <a:rPr lang="sk-SK" sz="800" b="0" i="0" u="none" strike="noStrike">
                          <a:effectLst/>
                          <a:latin typeface="Calibri" panose="020F0502020204030204" pitchFamily="34" charset="0"/>
                        </a:rPr>
                        <a:t>223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182"/>
                    </a:solidFill>
                  </a:tcPr>
                </a:tc>
                <a:tc>
                  <a:txBody>
                    <a:bodyPr/>
                    <a:lstStyle/>
                    <a:p>
                      <a:pPr algn="ctr" fontAlgn="ctr"/>
                      <a:r>
                        <a:rPr lang="sk-SK" sz="800" b="0" i="0" u="none" strike="noStrike">
                          <a:effectLst/>
                          <a:latin typeface="Calibri" panose="020F0502020204030204" pitchFamily="34" charset="0"/>
                        </a:rPr>
                        <a:t>224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2"/>
                    </a:solidFill>
                  </a:tcPr>
                </a:tc>
                <a:tc>
                  <a:txBody>
                    <a:bodyPr/>
                    <a:lstStyle/>
                    <a:p>
                      <a:pPr algn="ctr" fontAlgn="ctr"/>
                      <a:r>
                        <a:rPr lang="sk-SK" sz="800" b="0" i="0" u="none" strike="noStrike">
                          <a:effectLst/>
                          <a:latin typeface="Calibri" panose="020F0502020204030204" pitchFamily="34" charset="0"/>
                        </a:rPr>
                        <a:t>225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282"/>
                    </a:solidFill>
                  </a:tcPr>
                </a:tc>
                <a:tc>
                  <a:txBody>
                    <a:bodyPr/>
                    <a:lstStyle/>
                    <a:p>
                      <a:pPr algn="ctr" fontAlgn="ctr"/>
                      <a:r>
                        <a:rPr lang="sk-SK" sz="800" b="0" i="0" u="none" strike="noStrike">
                          <a:effectLst/>
                          <a:latin typeface="Calibri" panose="020F0502020204030204" pitchFamily="34" charset="0"/>
                        </a:rPr>
                        <a:t>226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2"/>
                    </a:solidFill>
                  </a:tcPr>
                </a:tc>
                <a:tc>
                  <a:txBody>
                    <a:bodyPr/>
                    <a:lstStyle/>
                    <a:p>
                      <a:pPr algn="ctr" fontAlgn="ctr"/>
                      <a:r>
                        <a:rPr lang="sk-SK" sz="800" b="0" i="0" u="none" strike="noStrike">
                          <a:effectLst/>
                          <a:latin typeface="Calibri" panose="020F0502020204030204" pitchFamily="34" charset="0"/>
                        </a:rPr>
                        <a:t>227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382"/>
                    </a:solidFill>
                  </a:tcPr>
                </a:tc>
                <a:tc>
                  <a:txBody>
                    <a:bodyPr/>
                    <a:lstStyle/>
                    <a:p>
                      <a:pPr algn="ctr" fontAlgn="ctr"/>
                      <a:r>
                        <a:rPr lang="sk-SK" sz="800" b="0" i="0" u="none" strike="noStrike">
                          <a:effectLst/>
                          <a:latin typeface="Calibri" panose="020F0502020204030204" pitchFamily="34" charset="0"/>
                        </a:rPr>
                        <a:t>228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2"/>
                    </a:solidFill>
                  </a:tcPr>
                </a:tc>
                <a:tc>
                  <a:txBody>
                    <a:bodyPr/>
                    <a:lstStyle/>
                    <a:p>
                      <a:pPr algn="ctr" fontAlgn="ctr"/>
                      <a:r>
                        <a:rPr lang="sk-SK" sz="800" b="0" i="0" u="none" strike="noStrike">
                          <a:effectLst/>
                          <a:latin typeface="Calibri" panose="020F0502020204030204" pitchFamily="34" charset="0"/>
                        </a:rPr>
                        <a:t>229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482"/>
                    </a:solidFill>
                  </a:tcPr>
                </a:tc>
                <a:tc>
                  <a:txBody>
                    <a:bodyPr/>
                    <a:lstStyle/>
                    <a:p>
                      <a:pPr algn="ctr" fontAlgn="ctr"/>
                      <a:r>
                        <a:rPr lang="sk-SK" sz="800" b="0" i="0" u="none" strike="noStrike">
                          <a:effectLst/>
                          <a:latin typeface="Calibri" panose="020F0502020204030204" pitchFamily="34" charset="0"/>
                        </a:rPr>
                        <a:t>231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2"/>
                    </a:solidFill>
                  </a:tcPr>
                </a:tc>
                <a:tc>
                  <a:txBody>
                    <a:bodyPr/>
                    <a:lstStyle/>
                    <a:p>
                      <a:pPr algn="ctr" fontAlgn="ctr"/>
                      <a:r>
                        <a:rPr lang="sk-SK" sz="800" b="0" i="0" u="none" strike="noStrike">
                          <a:effectLst/>
                          <a:latin typeface="Calibri" panose="020F0502020204030204" pitchFamily="34" charset="0"/>
                        </a:rPr>
                        <a:t>232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582"/>
                    </a:solidFill>
                  </a:tcPr>
                </a:tc>
                <a:tc>
                  <a:txBody>
                    <a:bodyPr/>
                    <a:lstStyle/>
                    <a:p>
                      <a:pPr algn="ctr" fontAlgn="ctr"/>
                      <a:r>
                        <a:rPr lang="sk-SK" sz="800" b="0" i="0" u="none" strike="noStrike">
                          <a:effectLst/>
                          <a:latin typeface="Calibri" panose="020F0502020204030204" pitchFamily="34" charset="0"/>
                        </a:rPr>
                        <a:t>233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683"/>
                    </a:solidFill>
                  </a:tcPr>
                </a:tc>
                <a:tc>
                  <a:txBody>
                    <a:bodyPr/>
                    <a:lstStyle/>
                    <a:p>
                      <a:pPr algn="ctr" fontAlgn="ctr"/>
                      <a:r>
                        <a:rPr lang="sk-SK" sz="800" b="0" i="0" u="none" strike="noStrike">
                          <a:effectLst/>
                          <a:latin typeface="Calibri" panose="020F0502020204030204" pitchFamily="34" charset="0"/>
                        </a:rPr>
                        <a:t>235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683"/>
                    </a:solidFill>
                  </a:tcPr>
                </a:tc>
                <a:tc>
                  <a:txBody>
                    <a:bodyPr/>
                    <a:lstStyle/>
                    <a:p>
                      <a:pPr algn="ctr" fontAlgn="ctr"/>
                      <a:r>
                        <a:rPr lang="sk-SK" sz="800" b="0" i="0" u="none" strike="noStrike">
                          <a:effectLst/>
                          <a:latin typeface="Calibri" panose="020F0502020204030204" pitchFamily="34" charset="0"/>
                        </a:rPr>
                        <a:t>236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783"/>
                    </a:solidFill>
                  </a:tcPr>
                </a:tc>
                <a:tc>
                  <a:txBody>
                    <a:bodyPr/>
                    <a:lstStyle/>
                    <a:p>
                      <a:pPr algn="ctr" fontAlgn="ctr"/>
                      <a:r>
                        <a:rPr lang="sk-SK" sz="800" b="0" i="0" u="none" strike="noStrike">
                          <a:effectLst/>
                          <a:latin typeface="Calibri" panose="020F0502020204030204" pitchFamily="34" charset="0"/>
                        </a:rPr>
                        <a:t>237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783"/>
                    </a:solidFill>
                  </a:tcPr>
                </a:tc>
                <a:tc>
                  <a:txBody>
                    <a:bodyPr/>
                    <a:lstStyle/>
                    <a:p>
                      <a:pPr algn="ctr" fontAlgn="ctr"/>
                      <a:r>
                        <a:rPr lang="sk-SK" sz="800" b="0" i="0" u="none" strike="noStrike">
                          <a:effectLst/>
                          <a:latin typeface="Calibri" panose="020F0502020204030204" pitchFamily="34" charset="0"/>
                        </a:rPr>
                        <a:t>239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883"/>
                    </a:solidFill>
                  </a:tcPr>
                </a:tc>
                <a:tc>
                  <a:txBody>
                    <a:bodyPr/>
                    <a:lstStyle/>
                    <a:p>
                      <a:pPr algn="ctr" fontAlgn="ctr"/>
                      <a:r>
                        <a:rPr lang="sk-SK" sz="800" b="0" i="0" u="none" strike="noStrike">
                          <a:effectLst/>
                          <a:latin typeface="Calibri" panose="020F0502020204030204" pitchFamily="34" charset="0"/>
                        </a:rPr>
                        <a:t>240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3"/>
                    </a:solidFill>
                  </a:tcPr>
                </a:tc>
                <a:tc>
                  <a:txBody>
                    <a:bodyPr/>
                    <a:lstStyle/>
                    <a:p>
                      <a:pPr algn="ctr" fontAlgn="ctr"/>
                      <a:r>
                        <a:rPr lang="sk-SK" sz="800" b="0" i="0" u="none" strike="noStrike">
                          <a:effectLst/>
                          <a:latin typeface="Calibri" panose="020F0502020204030204" pitchFamily="34" charset="0"/>
                        </a:rPr>
                        <a:t>242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sk-SK" sz="800" b="0" i="0" u="none" strike="noStrike">
                          <a:effectLst/>
                          <a:latin typeface="Calibri" panose="020F0502020204030204" pitchFamily="34" charset="0"/>
                        </a:rPr>
                        <a:t>243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3"/>
                    </a:solidFill>
                  </a:tcPr>
                </a:tc>
                <a:tc>
                  <a:txBody>
                    <a:bodyPr/>
                    <a:lstStyle/>
                    <a:p>
                      <a:pPr algn="ctr" fontAlgn="ctr"/>
                      <a:r>
                        <a:rPr lang="sk-SK" sz="800" b="0" i="0" u="none" strike="noStrike">
                          <a:effectLst/>
                          <a:latin typeface="Calibri" panose="020F0502020204030204" pitchFamily="34" charset="0"/>
                        </a:rPr>
                        <a:t>245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sk-SK" sz="800" b="0" i="0" u="none" strike="noStrike">
                          <a:effectLst/>
                          <a:latin typeface="Calibri" panose="020F0502020204030204" pitchFamily="34" charset="0"/>
                        </a:rPr>
                        <a:t>246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800" b="0" i="0" u="none" strike="noStrike">
                          <a:effectLst/>
                          <a:latin typeface="Calibri" panose="020F0502020204030204" pitchFamily="34" charset="0"/>
                        </a:rPr>
                        <a:t>248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800" b="0" i="0" u="none" strike="noStrike">
                          <a:effectLst/>
                          <a:latin typeface="Calibri" panose="020F0502020204030204" pitchFamily="34" charset="0"/>
                        </a:rPr>
                        <a:t>250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800" b="0" i="0" u="none" strike="noStrike">
                          <a:effectLst/>
                          <a:latin typeface="Calibri" panose="020F0502020204030204" pitchFamily="34" charset="0"/>
                        </a:rPr>
                        <a:t>251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800" b="0" i="0" u="none" strike="noStrike">
                          <a:effectLst/>
                          <a:latin typeface="Calibri" panose="020F0502020204030204" pitchFamily="34" charset="0"/>
                        </a:rPr>
                        <a:t>253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sk-SK" sz="800" b="0" i="0" u="none" strike="noStrike">
                          <a:effectLst/>
                          <a:latin typeface="Calibri" panose="020F0502020204030204" pitchFamily="34" charset="0"/>
                        </a:rPr>
                        <a:t>255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800" b="0" i="0" u="none" strike="noStrike">
                          <a:effectLst/>
                          <a:latin typeface="Calibri" panose="020F0502020204030204" pitchFamily="34" charset="0"/>
                        </a:rPr>
                        <a:t>257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800" b="0" i="0" u="none" strike="noStrike">
                          <a:effectLst/>
                          <a:latin typeface="Calibri" panose="020F0502020204030204" pitchFamily="34" charset="0"/>
                        </a:rPr>
                        <a:t>259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800" b="0" i="0" u="none" strike="noStrike">
                          <a:effectLst/>
                          <a:latin typeface="Calibri" panose="020F0502020204030204" pitchFamily="34" charset="0"/>
                        </a:rPr>
                        <a:t>261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l" fontAlgn="b"/>
                      <a:r>
                        <a:rPr lang="sk-SK" sz="800" b="0" i="0" u="none" strike="noStrike">
                          <a:effectLst/>
                          <a:latin typeface="Calibri" panose="020F0502020204030204" pitchFamily="34" charset="0"/>
                        </a:rPr>
                        <a:t>9.02</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409742190"/>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6.5</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215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3DE81"/>
                    </a:solidFill>
                  </a:tcPr>
                </a:tc>
                <a:tc>
                  <a:txBody>
                    <a:bodyPr/>
                    <a:lstStyle/>
                    <a:p>
                      <a:pPr algn="ctr" fontAlgn="ctr"/>
                      <a:r>
                        <a:rPr lang="sk-SK" sz="800" b="0" i="0" u="none" strike="noStrike">
                          <a:effectLst/>
                          <a:latin typeface="Calibri" panose="020F0502020204030204" pitchFamily="34" charset="0"/>
                        </a:rPr>
                        <a:t>216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4DE81"/>
                    </a:solidFill>
                  </a:tcPr>
                </a:tc>
                <a:tc>
                  <a:txBody>
                    <a:bodyPr/>
                    <a:lstStyle/>
                    <a:p>
                      <a:pPr algn="ctr" fontAlgn="ctr"/>
                      <a:r>
                        <a:rPr lang="sk-SK" sz="800" b="0" i="0" u="none" strike="noStrike">
                          <a:effectLst/>
                          <a:latin typeface="Calibri" panose="020F0502020204030204" pitchFamily="34" charset="0"/>
                        </a:rPr>
                        <a:t>216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1"/>
                    </a:solidFill>
                  </a:tcPr>
                </a:tc>
                <a:tc>
                  <a:txBody>
                    <a:bodyPr/>
                    <a:lstStyle/>
                    <a:p>
                      <a:pPr algn="ctr" fontAlgn="ctr"/>
                      <a:r>
                        <a:rPr lang="sk-SK" sz="800" b="0" i="0" u="none" strike="noStrike">
                          <a:effectLst/>
                          <a:latin typeface="Calibri" panose="020F0502020204030204" pitchFamily="34" charset="0"/>
                        </a:rPr>
                        <a:t>217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1"/>
                    </a:solidFill>
                  </a:tcPr>
                </a:tc>
                <a:tc>
                  <a:txBody>
                    <a:bodyPr/>
                    <a:lstStyle/>
                    <a:p>
                      <a:pPr algn="ctr" fontAlgn="ctr"/>
                      <a:r>
                        <a:rPr lang="sk-SK" sz="800" b="0" i="0" u="none" strike="noStrike">
                          <a:effectLst/>
                          <a:latin typeface="Calibri" panose="020F0502020204030204" pitchFamily="34" charset="0"/>
                        </a:rPr>
                        <a:t>218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F81"/>
                    </a:solidFill>
                  </a:tcPr>
                </a:tc>
                <a:tc>
                  <a:txBody>
                    <a:bodyPr/>
                    <a:lstStyle/>
                    <a:p>
                      <a:pPr algn="ctr" fontAlgn="ctr"/>
                      <a:r>
                        <a:rPr lang="sk-SK" sz="800" b="0" i="0" u="none" strike="noStrike">
                          <a:effectLst/>
                          <a:latin typeface="Calibri" panose="020F0502020204030204" pitchFamily="34" charset="0"/>
                        </a:rPr>
                        <a:t>219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1"/>
                    </a:solidFill>
                  </a:tcPr>
                </a:tc>
                <a:tc>
                  <a:txBody>
                    <a:bodyPr/>
                    <a:lstStyle/>
                    <a:p>
                      <a:pPr algn="ctr" fontAlgn="ctr"/>
                      <a:r>
                        <a:rPr lang="sk-SK" sz="800" b="0" i="0" u="none" strike="noStrike">
                          <a:effectLst/>
                          <a:latin typeface="Calibri" panose="020F0502020204030204" pitchFamily="34" charset="0"/>
                        </a:rPr>
                        <a:t>220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081"/>
                    </a:solidFill>
                  </a:tcPr>
                </a:tc>
                <a:tc>
                  <a:txBody>
                    <a:bodyPr/>
                    <a:lstStyle/>
                    <a:p>
                      <a:pPr algn="ctr" fontAlgn="ctr"/>
                      <a:r>
                        <a:rPr lang="sk-SK" sz="800" b="0" i="0" u="none" strike="noStrike">
                          <a:effectLst/>
                          <a:latin typeface="Calibri" panose="020F0502020204030204" pitchFamily="34" charset="0"/>
                        </a:rPr>
                        <a:t>220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081"/>
                    </a:solidFill>
                  </a:tcPr>
                </a:tc>
                <a:tc>
                  <a:txBody>
                    <a:bodyPr/>
                    <a:lstStyle/>
                    <a:p>
                      <a:pPr algn="ctr" fontAlgn="ctr"/>
                      <a:r>
                        <a:rPr lang="sk-SK" sz="800" b="0" i="0" u="none" strike="noStrike">
                          <a:effectLst/>
                          <a:latin typeface="Calibri" panose="020F0502020204030204" pitchFamily="34" charset="0"/>
                        </a:rPr>
                        <a:t>221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182"/>
                    </a:solidFill>
                  </a:tcPr>
                </a:tc>
                <a:tc>
                  <a:txBody>
                    <a:bodyPr/>
                    <a:lstStyle/>
                    <a:p>
                      <a:pPr algn="ctr" fontAlgn="ctr"/>
                      <a:r>
                        <a:rPr lang="sk-SK" sz="800" b="0" i="0" u="none" strike="noStrike">
                          <a:effectLst/>
                          <a:latin typeface="Calibri" panose="020F0502020204030204" pitchFamily="34" charset="0"/>
                        </a:rPr>
                        <a:t>222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182"/>
                    </a:solidFill>
                  </a:tcPr>
                </a:tc>
                <a:tc>
                  <a:txBody>
                    <a:bodyPr/>
                    <a:lstStyle/>
                    <a:p>
                      <a:pPr algn="ctr" fontAlgn="ctr"/>
                      <a:r>
                        <a:rPr lang="sk-SK" sz="800" b="0" i="0" u="none" strike="noStrike">
                          <a:effectLst/>
                          <a:latin typeface="Calibri" panose="020F0502020204030204" pitchFamily="34" charset="0"/>
                        </a:rPr>
                        <a:t>223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182"/>
                    </a:solidFill>
                  </a:tcPr>
                </a:tc>
                <a:tc>
                  <a:txBody>
                    <a:bodyPr/>
                    <a:lstStyle/>
                    <a:p>
                      <a:pPr algn="ctr" fontAlgn="ctr"/>
                      <a:r>
                        <a:rPr lang="sk-SK" sz="800" b="0" i="0" u="none" strike="noStrike">
                          <a:effectLst/>
                          <a:latin typeface="Calibri" panose="020F0502020204030204" pitchFamily="34" charset="0"/>
                        </a:rPr>
                        <a:t>224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2"/>
                    </a:solidFill>
                  </a:tcPr>
                </a:tc>
                <a:tc>
                  <a:txBody>
                    <a:bodyPr/>
                    <a:lstStyle/>
                    <a:p>
                      <a:pPr algn="ctr" fontAlgn="ctr"/>
                      <a:r>
                        <a:rPr lang="sk-SK" sz="800" b="0" i="0" u="none" strike="noStrike">
                          <a:effectLst/>
                          <a:latin typeface="Calibri" panose="020F0502020204030204" pitchFamily="34" charset="0"/>
                        </a:rPr>
                        <a:t>225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282"/>
                    </a:solidFill>
                  </a:tcPr>
                </a:tc>
                <a:tc>
                  <a:txBody>
                    <a:bodyPr/>
                    <a:lstStyle/>
                    <a:p>
                      <a:pPr algn="ctr" fontAlgn="ctr"/>
                      <a:r>
                        <a:rPr lang="sk-SK" sz="800" b="0" i="0" u="none" strike="noStrike">
                          <a:effectLst/>
                          <a:latin typeface="Calibri" panose="020F0502020204030204" pitchFamily="34" charset="0"/>
                        </a:rPr>
                        <a:t>225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282"/>
                    </a:solidFill>
                  </a:tcPr>
                </a:tc>
                <a:tc>
                  <a:txBody>
                    <a:bodyPr/>
                    <a:lstStyle/>
                    <a:p>
                      <a:pPr algn="ctr" fontAlgn="ctr"/>
                      <a:r>
                        <a:rPr lang="sk-SK" sz="800" b="0" i="0" u="none" strike="noStrike">
                          <a:effectLst/>
                          <a:latin typeface="Calibri" panose="020F0502020204030204" pitchFamily="34" charset="0"/>
                        </a:rPr>
                        <a:t>226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E382"/>
                    </a:solidFill>
                  </a:tcPr>
                </a:tc>
                <a:tc>
                  <a:txBody>
                    <a:bodyPr/>
                    <a:lstStyle/>
                    <a:p>
                      <a:pPr algn="ctr" fontAlgn="ctr"/>
                      <a:r>
                        <a:rPr lang="sk-SK" sz="800" b="0" i="0" u="none" strike="noStrike">
                          <a:effectLst/>
                          <a:latin typeface="Calibri" panose="020F0502020204030204" pitchFamily="34" charset="0"/>
                        </a:rPr>
                        <a:t>227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382"/>
                    </a:solidFill>
                  </a:tcPr>
                </a:tc>
                <a:tc>
                  <a:txBody>
                    <a:bodyPr/>
                    <a:lstStyle/>
                    <a:p>
                      <a:pPr algn="ctr" fontAlgn="ctr"/>
                      <a:r>
                        <a:rPr lang="sk-SK" sz="800" b="0" i="0" u="none" strike="noStrike">
                          <a:effectLst/>
                          <a:latin typeface="Calibri" panose="020F0502020204030204" pitchFamily="34" charset="0"/>
                        </a:rPr>
                        <a:t>228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382"/>
                    </a:solidFill>
                  </a:tcPr>
                </a:tc>
                <a:tc>
                  <a:txBody>
                    <a:bodyPr/>
                    <a:lstStyle/>
                    <a:p>
                      <a:pPr algn="ctr" fontAlgn="ctr"/>
                      <a:r>
                        <a:rPr lang="sk-SK" sz="800" b="0" i="0" u="none" strike="noStrike">
                          <a:effectLst/>
                          <a:latin typeface="Calibri" panose="020F0502020204030204" pitchFamily="34" charset="0"/>
                        </a:rPr>
                        <a:t>229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2"/>
                    </a:solidFill>
                  </a:tcPr>
                </a:tc>
                <a:tc>
                  <a:txBody>
                    <a:bodyPr/>
                    <a:lstStyle/>
                    <a:p>
                      <a:pPr algn="ctr" fontAlgn="ctr"/>
                      <a:r>
                        <a:rPr lang="sk-SK" sz="800" b="0" i="0" u="none" strike="noStrike">
                          <a:effectLst/>
                          <a:latin typeface="Calibri" panose="020F0502020204030204" pitchFamily="34" charset="0"/>
                        </a:rPr>
                        <a:t>230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482"/>
                    </a:solidFill>
                  </a:tcPr>
                </a:tc>
                <a:tc>
                  <a:txBody>
                    <a:bodyPr/>
                    <a:lstStyle/>
                    <a:p>
                      <a:pPr algn="ctr" fontAlgn="ctr"/>
                      <a:r>
                        <a:rPr lang="sk-SK" sz="800" b="0" i="0" u="none" strike="noStrike">
                          <a:effectLst/>
                          <a:latin typeface="Calibri" panose="020F0502020204030204" pitchFamily="34" charset="0"/>
                        </a:rPr>
                        <a:t>231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2"/>
                    </a:solidFill>
                  </a:tcPr>
                </a:tc>
                <a:tc>
                  <a:txBody>
                    <a:bodyPr/>
                    <a:lstStyle/>
                    <a:p>
                      <a:pPr algn="ctr" fontAlgn="ctr"/>
                      <a:r>
                        <a:rPr lang="sk-SK" sz="800" b="0" i="0" u="none" strike="noStrike">
                          <a:effectLst/>
                          <a:latin typeface="Calibri" panose="020F0502020204030204" pitchFamily="34" charset="0"/>
                        </a:rPr>
                        <a:t>231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2"/>
                    </a:solidFill>
                  </a:tcPr>
                </a:tc>
                <a:tc>
                  <a:txBody>
                    <a:bodyPr/>
                    <a:lstStyle/>
                    <a:p>
                      <a:pPr algn="ctr" fontAlgn="ctr"/>
                      <a:r>
                        <a:rPr lang="sk-SK" sz="800" b="0" i="0" u="none" strike="noStrike">
                          <a:effectLst/>
                          <a:latin typeface="Calibri" panose="020F0502020204030204" pitchFamily="34" charset="0"/>
                        </a:rPr>
                        <a:t>232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582"/>
                    </a:solidFill>
                  </a:tcPr>
                </a:tc>
                <a:tc>
                  <a:txBody>
                    <a:bodyPr/>
                    <a:lstStyle/>
                    <a:p>
                      <a:pPr algn="ctr" fontAlgn="ctr"/>
                      <a:r>
                        <a:rPr lang="sk-SK" sz="800" b="0" i="0" u="none" strike="noStrike">
                          <a:effectLst/>
                          <a:latin typeface="Calibri" panose="020F0502020204030204" pitchFamily="34" charset="0"/>
                        </a:rPr>
                        <a:t>233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683"/>
                    </a:solidFill>
                  </a:tcPr>
                </a:tc>
                <a:tc>
                  <a:txBody>
                    <a:bodyPr/>
                    <a:lstStyle/>
                    <a:p>
                      <a:pPr algn="ctr" fontAlgn="ctr"/>
                      <a:r>
                        <a:rPr lang="sk-SK" sz="800" b="0" i="0" u="none" strike="noStrike">
                          <a:effectLst/>
                          <a:latin typeface="Calibri" panose="020F0502020204030204" pitchFamily="34" charset="0"/>
                        </a:rPr>
                        <a:t>234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683"/>
                    </a:solidFill>
                  </a:tcPr>
                </a:tc>
                <a:tc>
                  <a:txBody>
                    <a:bodyPr/>
                    <a:lstStyle/>
                    <a:p>
                      <a:pPr algn="ctr" fontAlgn="ctr"/>
                      <a:r>
                        <a:rPr lang="sk-SK" sz="800" b="0" i="0" u="none" strike="noStrike">
                          <a:effectLst/>
                          <a:latin typeface="Calibri" panose="020F0502020204030204" pitchFamily="34" charset="0"/>
                        </a:rPr>
                        <a:t>235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tc>
                  <a:txBody>
                    <a:bodyPr/>
                    <a:lstStyle/>
                    <a:p>
                      <a:pPr algn="ctr" fontAlgn="ctr"/>
                      <a:r>
                        <a:rPr lang="sk-SK" sz="800" b="0" i="0" u="none" strike="noStrike">
                          <a:effectLst/>
                          <a:latin typeface="Calibri" panose="020F0502020204030204" pitchFamily="34" charset="0"/>
                        </a:rPr>
                        <a:t>236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783"/>
                    </a:solidFill>
                  </a:tcPr>
                </a:tc>
                <a:tc>
                  <a:txBody>
                    <a:bodyPr/>
                    <a:lstStyle/>
                    <a:p>
                      <a:pPr algn="ctr" fontAlgn="ctr"/>
                      <a:r>
                        <a:rPr lang="sk-SK" sz="800" b="0" i="0" u="none" strike="noStrike">
                          <a:effectLst/>
                          <a:latin typeface="Calibri" panose="020F0502020204030204" pitchFamily="34" charset="0"/>
                        </a:rPr>
                        <a:t>237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783"/>
                    </a:solidFill>
                  </a:tcPr>
                </a:tc>
                <a:tc>
                  <a:txBody>
                    <a:bodyPr/>
                    <a:lstStyle/>
                    <a:p>
                      <a:pPr algn="ctr" fontAlgn="ctr"/>
                      <a:r>
                        <a:rPr lang="sk-SK" sz="800" b="0" i="0" u="none" strike="noStrike">
                          <a:effectLst/>
                          <a:latin typeface="Calibri" panose="020F0502020204030204" pitchFamily="34" charset="0"/>
                        </a:rPr>
                        <a:t>238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3"/>
                    </a:solidFill>
                  </a:tcPr>
                </a:tc>
                <a:tc>
                  <a:txBody>
                    <a:bodyPr/>
                    <a:lstStyle/>
                    <a:p>
                      <a:pPr algn="ctr" fontAlgn="ctr"/>
                      <a:r>
                        <a:rPr lang="sk-SK" sz="800" b="0" i="0" u="none" strike="noStrike">
                          <a:effectLst/>
                          <a:latin typeface="Calibri" panose="020F0502020204030204" pitchFamily="34" charset="0"/>
                        </a:rPr>
                        <a:t>240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883"/>
                    </a:solidFill>
                  </a:tcPr>
                </a:tc>
                <a:tc>
                  <a:txBody>
                    <a:bodyPr/>
                    <a:lstStyle/>
                    <a:p>
                      <a:pPr algn="ctr" fontAlgn="ctr"/>
                      <a:r>
                        <a:rPr lang="sk-SK" sz="800" b="0" i="0" u="none" strike="noStrike">
                          <a:effectLst/>
                          <a:latin typeface="Calibri" panose="020F0502020204030204" pitchFamily="34" charset="0"/>
                        </a:rPr>
                        <a:t>241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ctr" fontAlgn="ctr"/>
                      <a:r>
                        <a:rPr lang="sk-SK" sz="800" b="0" i="0" u="none" strike="noStrike">
                          <a:effectLst/>
                          <a:latin typeface="Calibri" panose="020F0502020204030204" pitchFamily="34" charset="0"/>
                        </a:rPr>
                        <a:t>242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sk-SK" sz="800" b="0" i="0" u="none" strike="noStrike">
                          <a:effectLst/>
                          <a:latin typeface="Calibri" panose="020F0502020204030204" pitchFamily="34" charset="0"/>
                        </a:rPr>
                        <a:t>243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3"/>
                    </a:solidFill>
                  </a:tcPr>
                </a:tc>
                <a:tc>
                  <a:txBody>
                    <a:bodyPr/>
                    <a:lstStyle/>
                    <a:p>
                      <a:pPr algn="ctr" fontAlgn="ctr"/>
                      <a:r>
                        <a:rPr lang="sk-SK" sz="800" b="0" i="0" u="none" strike="noStrike">
                          <a:effectLst/>
                          <a:latin typeface="Calibri" panose="020F0502020204030204" pitchFamily="34" charset="0"/>
                        </a:rPr>
                        <a:t>244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sk-SK" sz="800" b="0" i="0" u="none" strike="noStrike">
                          <a:effectLst/>
                          <a:latin typeface="Calibri" panose="020F0502020204030204" pitchFamily="34" charset="0"/>
                        </a:rPr>
                        <a:t>246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800" b="0" i="0" u="none" strike="noStrike">
                          <a:effectLst/>
                          <a:latin typeface="Calibri" panose="020F0502020204030204" pitchFamily="34" charset="0"/>
                        </a:rPr>
                        <a:t>247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800" b="0" i="0" u="none" strike="noStrike">
                          <a:effectLst/>
                          <a:latin typeface="Calibri" panose="020F0502020204030204" pitchFamily="34" charset="0"/>
                        </a:rPr>
                        <a:t>249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800" b="0" i="0" u="none" strike="noStrike">
                          <a:effectLst/>
                          <a:latin typeface="Calibri" panose="020F0502020204030204" pitchFamily="34" charset="0"/>
                        </a:rPr>
                        <a:t>250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800" b="0" i="0" u="none" strike="noStrike">
                          <a:effectLst/>
                          <a:latin typeface="Calibri" panose="020F0502020204030204" pitchFamily="34" charset="0"/>
                        </a:rPr>
                        <a:t>251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800" b="0" i="0" u="none" strike="noStrike">
                          <a:effectLst/>
                          <a:latin typeface="Calibri" panose="020F0502020204030204" pitchFamily="34" charset="0"/>
                        </a:rPr>
                        <a:t>253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sk-SK" sz="800" b="0" i="0" u="none" strike="noStrike">
                          <a:effectLst/>
                          <a:latin typeface="Calibri" panose="020F0502020204030204" pitchFamily="34" charset="0"/>
                        </a:rPr>
                        <a:t>254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800" b="0" i="0" u="none" strike="noStrike">
                          <a:effectLst/>
                          <a:latin typeface="Calibri" panose="020F0502020204030204" pitchFamily="34" charset="0"/>
                        </a:rPr>
                        <a:t>256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800" b="0" i="0" u="none" strike="noStrike">
                          <a:effectLst/>
                          <a:latin typeface="Calibri" panose="020F0502020204030204" pitchFamily="34" charset="0"/>
                        </a:rPr>
                        <a:t>258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2"/>
                    </a:solidFill>
                  </a:tcPr>
                </a:tc>
                <a:tc>
                  <a:txBody>
                    <a:bodyPr/>
                    <a:lstStyle/>
                    <a:p>
                      <a:pPr algn="ctr" fontAlgn="ctr"/>
                      <a:r>
                        <a:rPr lang="sk-SK" sz="800" b="0" i="0" u="none" strike="noStrike">
                          <a:effectLst/>
                          <a:latin typeface="Calibri" panose="020F0502020204030204" pitchFamily="34" charset="0"/>
                        </a:rPr>
                        <a:t>259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sk-SK" sz="800" b="0" i="0" u="none" strike="noStrike">
                          <a:effectLst/>
                          <a:latin typeface="Calibri" panose="020F0502020204030204" pitchFamily="34" charset="0"/>
                        </a:rPr>
                        <a:t>261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sk-SK" sz="800" b="0" i="0" u="none" strike="noStrike">
                          <a:effectLst/>
                          <a:latin typeface="Calibri" panose="020F0502020204030204" pitchFamily="34" charset="0"/>
                        </a:rPr>
                        <a:t>263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sk-SK" sz="800" b="0" i="0" u="none" strike="noStrike">
                          <a:effectLst/>
                          <a:latin typeface="Calibri" panose="020F0502020204030204" pitchFamily="34" charset="0"/>
                        </a:rPr>
                        <a:t>265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800" b="0" i="0" u="none" strike="noStrike">
                          <a:effectLst/>
                          <a:latin typeface="Calibri" panose="020F0502020204030204" pitchFamily="34" charset="0"/>
                        </a:rPr>
                        <a:t>266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sk-SK" sz="800" b="0" i="0" u="none" strike="noStrike">
                          <a:effectLst/>
                          <a:latin typeface="Calibri" panose="020F0502020204030204" pitchFamily="34" charset="0"/>
                        </a:rPr>
                        <a:t>268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sk-SK" sz="800" b="0" i="0" u="none" strike="noStrike">
                          <a:effectLst/>
                          <a:latin typeface="Calibri" panose="020F0502020204030204" pitchFamily="34" charset="0"/>
                        </a:rPr>
                        <a:t>270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ctr"/>
                      <a:r>
                        <a:rPr lang="sk-SK" sz="800" b="0" i="0" u="none" strike="noStrike">
                          <a:effectLst/>
                          <a:latin typeface="Calibri" panose="020F0502020204030204" pitchFamily="34" charset="0"/>
                        </a:rPr>
                        <a:t>272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l" fontAlgn="b"/>
                      <a:r>
                        <a:rPr lang="sk-SK" sz="800" b="0" i="0" u="none" strike="noStrike">
                          <a:effectLst/>
                          <a:latin typeface="Calibri" panose="020F0502020204030204" pitchFamily="34" charset="0"/>
                        </a:rPr>
                        <a:t>9.52</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2038143901"/>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7</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227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382"/>
                    </a:solidFill>
                  </a:tcPr>
                </a:tc>
                <a:tc>
                  <a:txBody>
                    <a:bodyPr/>
                    <a:lstStyle/>
                    <a:p>
                      <a:pPr algn="ctr" fontAlgn="ctr"/>
                      <a:r>
                        <a:rPr lang="sk-SK" sz="800" b="0" i="0" u="none" strike="noStrike">
                          <a:effectLst/>
                          <a:latin typeface="Calibri" panose="020F0502020204030204" pitchFamily="34" charset="0"/>
                        </a:rPr>
                        <a:t>228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382"/>
                    </a:solidFill>
                  </a:tcPr>
                </a:tc>
                <a:tc>
                  <a:txBody>
                    <a:bodyPr/>
                    <a:lstStyle/>
                    <a:p>
                      <a:pPr algn="ctr" fontAlgn="ctr"/>
                      <a:r>
                        <a:rPr lang="sk-SK" sz="800" b="0" i="0" u="none" strike="noStrike">
                          <a:effectLst/>
                          <a:latin typeface="Calibri" panose="020F0502020204030204" pitchFamily="34" charset="0"/>
                        </a:rPr>
                        <a:t>228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2"/>
                    </a:solidFill>
                  </a:tcPr>
                </a:tc>
                <a:tc>
                  <a:txBody>
                    <a:bodyPr/>
                    <a:lstStyle/>
                    <a:p>
                      <a:pPr algn="ctr" fontAlgn="ctr"/>
                      <a:r>
                        <a:rPr lang="sk-SK" sz="800" b="0" i="0" u="none" strike="noStrike">
                          <a:effectLst/>
                          <a:latin typeface="Calibri" panose="020F0502020204030204" pitchFamily="34" charset="0"/>
                        </a:rPr>
                        <a:t>229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482"/>
                    </a:solidFill>
                  </a:tcPr>
                </a:tc>
                <a:tc>
                  <a:txBody>
                    <a:bodyPr/>
                    <a:lstStyle/>
                    <a:p>
                      <a:pPr algn="ctr" fontAlgn="ctr"/>
                      <a:r>
                        <a:rPr lang="sk-SK" sz="800" b="0" i="0" u="none" strike="noStrike">
                          <a:effectLst/>
                          <a:latin typeface="Calibri" panose="020F0502020204030204" pitchFamily="34" charset="0"/>
                        </a:rPr>
                        <a:t>230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482"/>
                    </a:solidFill>
                  </a:tcPr>
                </a:tc>
                <a:tc>
                  <a:txBody>
                    <a:bodyPr/>
                    <a:lstStyle/>
                    <a:p>
                      <a:pPr algn="ctr" fontAlgn="ctr"/>
                      <a:r>
                        <a:rPr lang="sk-SK" sz="800" b="0" i="0" u="none" strike="noStrike">
                          <a:effectLst/>
                          <a:latin typeface="Calibri" panose="020F0502020204030204" pitchFamily="34" charset="0"/>
                        </a:rPr>
                        <a:t>231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2"/>
                    </a:solidFill>
                  </a:tcPr>
                </a:tc>
                <a:tc>
                  <a:txBody>
                    <a:bodyPr/>
                    <a:lstStyle/>
                    <a:p>
                      <a:pPr algn="ctr" fontAlgn="ctr"/>
                      <a:r>
                        <a:rPr lang="sk-SK" sz="800" b="0" i="0" u="none" strike="noStrike">
                          <a:effectLst/>
                          <a:latin typeface="Calibri" panose="020F0502020204030204" pitchFamily="34" charset="0"/>
                        </a:rPr>
                        <a:t>232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2"/>
                    </a:solidFill>
                  </a:tcPr>
                </a:tc>
                <a:tc>
                  <a:txBody>
                    <a:bodyPr/>
                    <a:lstStyle/>
                    <a:p>
                      <a:pPr algn="ctr" fontAlgn="ctr"/>
                      <a:r>
                        <a:rPr lang="sk-SK" sz="800" b="0" i="0" u="none" strike="noStrike">
                          <a:effectLst/>
                          <a:latin typeface="Calibri" panose="020F0502020204030204" pitchFamily="34" charset="0"/>
                        </a:rPr>
                        <a:t>232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582"/>
                    </a:solidFill>
                  </a:tcPr>
                </a:tc>
                <a:tc>
                  <a:txBody>
                    <a:bodyPr/>
                    <a:lstStyle/>
                    <a:p>
                      <a:pPr algn="ctr" fontAlgn="ctr"/>
                      <a:r>
                        <a:rPr lang="sk-SK" sz="800" b="0" i="0" u="none" strike="noStrike">
                          <a:effectLst/>
                          <a:latin typeface="Calibri" panose="020F0502020204030204" pitchFamily="34" charset="0"/>
                        </a:rPr>
                        <a:t>233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683"/>
                    </a:solidFill>
                  </a:tcPr>
                </a:tc>
                <a:tc>
                  <a:txBody>
                    <a:bodyPr/>
                    <a:lstStyle/>
                    <a:p>
                      <a:pPr algn="ctr" fontAlgn="ctr"/>
                      <a:r>
                        <a:rPr lang="sk-SK" sz="800" b="0" i="0" u="none" strike="noStrike">
                          <a:effectLst/>
                          <a:latin typeface="Calibri" panose="020F0502020204030204" pitchFamily="34" charset="0"/>
                        </a:rPr>
                        <a:t>234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683"/>
                    </a:solidFill>
                  </a:tcPr>
                </a:tc>
                <a:tc>
                  <a:txBody>
                    <a:bodyPr/>
                    <a:lstStyle/>
                    <a:p>
                      <a:pPr algn="ctr" fontAlgn="ctr"/>
                      <a:r>
                        <a:rPr lang="sk-SK" sz="800" b="0" i="0" u="none" strike="noStrike">
                          <a:effectLst/>
                          <a:latin typeface="Calibri" panose="020F0502020204030204" pitchFamily="34" charset="0"/>
                        </a:rPr>
                        <a:t>235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683"/>
                    </a:solidFill>
                  </a:tcPr>
                </a:tc>
                <a:tc>
                  <a:txBody>
                    <a:bodyPr/>
                    <a:lstStyle/>
                    <a:p>
                      <a:pPr algn="ctr" fontAlgn="ctr"/>
                      <a:r>
                        <a:rPr lang="sk-SK" sz="800" b="0" i="0" u="none" strike="noStrike">
                          <a:effectLst/>
                          <a:latin typeface="Calibri" panose="020F0502020204030204" pitchFamily="34" charset="0"/>
                        </a:rPr>
                        <a:t>236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tc>
                  <a:txBody>
                    <a:bodyPr/>
                    <a:lstStyle/>
                    <a:p>
                      <a:pPr algn="ctr" fontAlgn="ctr"/>
                      <a:r>
                        <a:rPr lang="sk-SK" sz="800" b="0" i="0" u="none" strike="noStrike">
                          <a:effectLst/>
                          <a:latin typeface="Calibri" panose="020F0502020204030204" pitchFamily="34" charset="0"/>
                        </a:rPr>
                        <a:t>236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783"/>
                    </a:solidFill>
                  </a:tcPr>
                </a:tc>
                <a:tc>
                  <a:txBody>
                    <a:bodyPr/>
                    <a:lstStyle/>
                    <a:p>
                      <a:pPr algn="ctr" fontAlgn="ctr"/>
                      <a:r>
                        <a:rPr lang="sk-SK" sz="800" b="0" i="0" u="none" strike="noStrike">
                          <a:effectLst/>
                          <a:latin typeface="Calibri" panose="020F0502020204030204" pitchFamily="34" charset="0"/>
                        </a:rPr>
                        <a:t>237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783"/>
                    </a:solidFill>
                  </a:tcPr>
                </a:tc>
                <a:tc>
                  <a:txBody>
                    <a:bodyPr/>
                    <a:lstStyle/>
                    <a:p>
                      <a:pPr algn="ctr" fontAlgn="ctr"/>
                      <a:r>
                        <a:rPr lang="sk-SK" sz="800" b="0" i="0" u="none" strike="noStrike">
                          <a:effectLst/>
                          <a:latin typeface="Calibri" panose="020F0502020204030204" pitchFamily="34" charset="0"/>
                        </a:rPr>
                        <a:t>238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3"/>
                    </a:solidFill>
                  </a:tcPr>
                </a:tc>
                <a:tc>
                  <a:txBody>
                    <a:bodyPr/>
                    <a:lstStyle/>
                    <a:p>
                      <a:pPr algn="ctr" fontAlgn="ctr"/>
                      <a:r>
                        <a:rPr lang="sk-SK" sz="800" b="0" i="0" u="none" strike="noStrike">
                          <a:effectLst/>
                          <a:latin typeface="Calibri" panose="020F0502020204030204" pitchFamily="34" charset="0"/>
                        </a:rPr>
                        <a:t>239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883"/>
                    </a:solidFill>
                  </a:tcPr>
                </a:tc>
                <a:tc>
                  <a:txBody>
                    <a:bodyPr/>
                    <a:lstStyle/>
                    <a:p>
                      <a:pPr algn="ctr" fontAlgn="ctr"/>
                      <a:r>
                        <a:rPr lang="sk-SK" sz="800" b="0" i="0" u="none" strike="noStrike">
                          <a:effectLst/>
                          <a:latin typeface="Calibri" panose="020F0502020204030204" pitchFamily="34" charset="0"/>
                        </a:rPr>
                        <a:t>240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883"/>
                    </a:solidFill>
                  </a:tcPr>
                </a:tc>
                <a:tc>
                  <a:txBody>
                    <a:bodyPr/>
                    <a:lstStyle/>
                    <a:p>
                      <a:pPr algn="ctr" fontAlgn="ctr"/>
                      <a:r>
                        <a:rPr lang="sk-SK" sz="800" b="0" i="0" u="none" strike="noStrike">
                          <a:effectLst/>
                          <a:latin typeface="Calibri" panose="020F0502020204030204" pitchFamily="34" charset="0"/>
                        </a:rPr>
                        <a:t>241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ctr" fontAlgn="ctr"/>
                      <a:r>
                        <a:rPr lang="sk-SK" sz="800" b="0" i="0" u="none" strike="noStrike">
                          <a:effectLst/>
                          <a:latin typeface="Calibri" panose="020F0502020204030204" pitchFamily="34" charset="0"/>
                        </a:rPr>
                        <a:t>242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sk-SK" sz="800" b="0" i="0" u="none" strike="noStrike">
                          <a:effectLst/>
                          <a:latin typeface="Calibri" panose="020F0502020204030204" pitchFamily="34" charset="0"/>
                        </a:rPr>
                        <a:t>242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3"/>
                    </a:solidFill>
                  </a:tcPr>
                </a:tc>
                <a:tc>
                  <a:txBody>
                    <a:bodyPr/>
                    <a:lstStyle/>
                    <a:p>
                      <a:pPr algn="ctr" fontAlgn="ctr"/>
                      <a:r>
                        <a:rPr lang="sk-SK" sz="800" b="0" i="0" u="none" strike="noStrike">
                          <a:effectLst/>
                          <a:latin typeface="Calibri" panose="020F0502020204030204" pitchFamily="34" charset="0"/>
                        </a:rPr>
                        <a:t>243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A83"/>
                    </a:solidFill>
                  </a:tcPr>
                </a:tc>
                <a:tc>
                  <a:txBody>
                    <a:bodyPr/>
                    <a:lstStyle/>
                    <a:p>
                      <a:pPr algn="ctr" fontAlgn="ctr"/>
                      <a:r>
                        <a:rPr lang="sk-SK" sz="800" b="0" i="0" u="none" strike="noStrike">
                          <a:effectLst/>
                          <a:latin typeface="Calibri" panose="020F0502020204030204" pitchFamily="34" charset="0"/>
                        </a:rPr>
                        <a:t>244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sk-SK" sz="800" b="0" i="0" u="none" strike="noStrike">
                          <a:effectLst/>
                          <a:latin typeface="Calibri" panose="020F0502020204030204" pitchFamily="34" charset="0"/>
                        </a:rPr>
                        <a:t>245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800" b="0" i="0" u="none" strike="noStrike">
                          <a:effectLst/>
                          <a:latin typeface="Calibri" panose="020F0502020204030204" pitchFamily="34" charset="0"/>
                        </a:rPr>
                        <a:t>246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800" b="0" i="0" u="none" strike="noStrike">
                          <a:effectLst/>
                          <a:latin typeface="Calibri" panose="020F0502020204030204" pitchFamily="34" charset="0"/>
                        </a:rPr>
                        <a:t>247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800" b="0" i="0" u="none" strike="noStrike">
                          <a:effectLst/>
                          <a:latin typeface="Calibri" panose="020F0502020204030204" pitchFamily="34" charset="0"/>
                        </a:rPr>
                        <a:t>248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800" b="0" i="0" u="none" strike="noStrike">
                          <a:effectLst/>
                          <a:latin typeface="Calibri" panose="020F0502020204030204" pitchFamily="34" charset="0"/>
                        </a:rPr>
                        <a:t>249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800" b="0" i="0" u="none" strike="noStrike">
                          <a:effectLst/>
                          <a:latin typeface="Calibri" panose="020F0502020204030204" pitchFamily="34" charset="0"/>
                        </a:rPr>
                        <a:t>250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800" b="0" i="0" u="none" strike="noStrike">
                          <a:effectLst/>
                          <a:latin typeface="Calibri" panose="020F0502020204030204" pitchFamily="34" charset="0"/>
                        </a:rPr>
                        <a:t>251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800" b="0" i="0" u="none" strike="noStrike">
                          <a:effectLst/>
                          <a:latin typeface="Calibri" panose="020F0502020204030204" pitchFamily="34" charset="0"/>
                        </a:rPr>
                        <a:t>252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sk-SK" sz="800" b="0" i="0" u="none" strike="noStrike">
                          <a:effectLst/>
                          <a:latin typeface="Calibri" panose="020F0502020204030204" pitchFamily="34" charset="0"/>
                        </a:rPr>
                        <a:t>254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800" b="0" i="0" u="none" strike="noStrike">
                          <a:effectLst/>
                          <a:latin typeface="Calibri" panose="020F0502020204030204" pitchFamily="34" charset="0"/>
                        </a:rPr>
                        <a:t>255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800" b="0" i="0" u="none" strike="noStrike">
                          <a:effectLst/>
                          <a:latin typeface="Calibri" panose="020F0502020204030204" pitchFamily="34" charset="0"/>
                        </a:rPr>
                        <a:t>256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800" b="0" i="0" u="none" strike="noStrike">
                          <a:effectLst/>
                          <a:latin typeface="Calibri" panose="020F0502020204030204" pitchFamily="34" charset="0"/>
                        </a:rPr>
                        <a:t>258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2"/>
                    </a:solidFill>
                  </a:tcPr>
                </a:tc>
                <a:tc>
                  <a:txBody>
                    <a:bodyPr/>
                    <a:lstStyle/>
                    <a:p>
                      <a:pPr algn="ctr" fontAlgn="ctr"/>
                      <a:r>
                        <a:rPr lang="sk-SK" sz="800" b="0" i="0" u="none" strike="noStrike">
                          <a:effectLst/>
                          <a:latin typeface="Calibri" panose="020F0502020204030204" pitchFamily="34" charset="0"/>
                        </a:rPr>
                        <a:t>259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800" b="0" i="0" u="none" strike="noStrike">
                          <a:effectLst/>
                          <a:latin typeface="Calibri" panose="020F0502020204030204" pitchFamily="34" charset="0"/>
                        </a:rPr>
                        <a:t>260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sk-SK" sz="800" b="0" i="0" u="none" strike="noStrike">
                          <a:effectLst/>
                          <a:latin typeface="Calibri" panose="020F0502020204030204" pitchFamily="34" charset="0"/>
                        </a:rPr>
                        <a:t>262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sk-SK" sz="800" b="0" i="0" u="none" strike="noStrike">
                          <a:effectLst/>
                          <a:latin typeface="Calibri" panose="020F0502020204030204" pitchFamily="34" charset="0"/>
                        </a:rPr>
                        <a:t>263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2"/>
                    </a:solidFill>
                  </a:tcPr>
                </a:tc>
                <a:tc>
                  <a:txBody>
                    <a:bodyPr/>
                    <a:lstStyle/>
                    <a:p>
                      <a:pPr algn="ctr" fontAlgn="ctr"/>
                      <a:r>
                        <a:rPr lang="sk-SK" sz="800" b="0" i="0" u="none" strike="noStrike">
                          <a:effectLst/>
                          <a:latin typeface="Calibri" panose="020F0502020204030204" pitchFamily="34" charset="0"/>
                        </a:rPr>
                        <a:t>265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800" b="0" i="0" u="none" strike="noStrike">
                          <a:effectLst/>
                          <a:latin typeface="Calibri" panose="020F0502020204030204" pitchFamily="34" charset="0"/>
                        </a:rPr>
                        <a:t>266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sk-SK" sz="800" b="0" i="0" u="none" strike="noStrike">
                          <a:effectLst/>
                          <a:latin typeface="Calibri" panose="020F0502020204030204" pitchFamily="34" charset="0"/>
                        </a:rPr>
                        <a:t>268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sk-SK" sz="800" b="0" i="0" u="none" strike="noStrike">
                          <a:effectLst/>
                          <a:latin typeface="Calibri" panose="020F0502020204030204" pitchFamily="34" charset="0"/>
                        </a:rPr>
                        <a:t>270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1"/>
                    </a:solidFill>
                  </a:tcPr>
                </a:tc>
                <a:tc>
                  <a:txBody>
                    <a:bodyPr/>
                    <a:lstStyle/>
                    <a:p>
                      <a:pPr algn="ctr" fontAlgn="ctr"/>
                      <a:r>
                        <a:rPr lang="sk-SK" sz="800" b="0" i="0" u="none" strike="noStrike">
                          <a:effectLst/>
                          <a:latin typeface="Calibri" panose="020F0502020204030204" pitchFamily="34" charset="0"/>
                        </a:rPr>
                        <a:t>271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ctr"/>
                      <a:r>
                        <a:rPr lang="sk-SK" sz="800" b="0" i="0" u="none" strike="noStrike">
                          <a:effectLst/>
                          <a:latin typeface="Calibri" panose="020F0502020204030204" pitchFamily="34" charset="0"/>
                        </a:rPr>
                        <a:t>273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480"/>
                    </a:solidFill>
                  </a:tcPr>
                </a:tc>
                <a:tc>
                  <a:txBody>
                    <a:bodyPr/>
                    <a:lstStyle/>
                    <a:p>
                      <a:pPr algn="ctr" fontAlgn="ctr"/>
                      <a:r>
                        <a:rPr lang="sk-SK" sz="800" b="0" i="0" u="none" strike="noStrike">
                          <a:effectLst/>
                          <a:latin typeface="Calibri" panose="020F0502020204030204" pitchFamily="34" charset="0"/>
                        </a:rPr>
                        <a:t>275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sk-SK" sz="800" b="0" i="0" u="none" strike="noStrike">
                          <a:effectLst/>
                          <a:latin typeface="Calibri" panose="020F0502020204030204" pitchFamily="34" charset="0"/>
                        </a:rPr>
                        <a:t>277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ctr"/>
                      <a:r>
                        <a:rPr lang="sk-SK" sz="800" b="0" i="0" u="none" strike="noStrike">
                          <a:effectLst/>
                          <a:latin typeface="Calibri" panose="020F0502020204030204" pitchFamily="34" charset="0"/>
                        </a:rPr>
                        <a:t>278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ctr" fontAlgn="ctr"/>
                      <a:r>
                        <a:rPr lang="sk-SK" sz="800" b="0" i="0" u="none" strike="noStrike">
                          <a:effectLst/>
                          <a:latin typeface="Calibri" panose="020F0502020204030204" pitchFamily="34" charset="0"/>
                        </a:rPr>
                        <a:t>280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ctr" fontAlgn="ctr"/>
                      <a:r>
                        <a:rPr lang="sk-SK" sz="800" b="0" i="0" u="none" strike="noStrike">
                          <a:effectLst/>
                          <a:latin typeface="Calibri" panose="020F0502020204030204" pitchFamily="34" charset="0"/>
                        </a:rPr>
                        <a:t>282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sk-SK" sz="800" b="0" i="0" u="none" strike="noStrike">
                          <a:effectLst/>
                          <a:latin typeface="Calibri" panose="020F0502020204030204" pitchFamily="34" charset="0"/>
                        </a:rPr>
                        <a:t>284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B7E"/>
                    </a:solidFill>
                  </a:tcPr>
                </a:tc>
                <a:tc>
                  <a:txBody>
                    <a:bodyPr/>
                    <a:lstStyle/>
                    <a:p>
                      <a:pPr algn="l" fontAlgn="b"/>
                      <a:r>
                        <a:rPr lang="sk-SK" sz="800" b="0" i="0" u="none" strike="noStrike">
                          <a:effectLst/>
                          <a:latin typeface="Calibri" panose="020F0502020204030204" pitchFamily="34" charset="0"/>
                        </a:rPr>
                        <a:t>10</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61469972"/>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7.5</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239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883"/>
                    </a:solidFill>
                  </a:tcPr>
                </a:tc>
                <a:tc>
                  <a:txBody>
                    <a:bodyPr/>
                    <a:lstStyle/>
                    <a:p>
                      <a:pPr algn="ctr" fontAlgn="ctr"/>
                      <a:r>
                        <a:rPr lang="sk-SK" sz="800" b="0" i="0" u="none" strike="noStrike">
                          <a:effectLst/>
                          <a:latin typeface="Calibri" panose="020F0502020204030204" pitchFamily="34" charset="0"/>
                        </a:rPr>
                        <a:t>240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3"/>
                    </a:solidFill>
                  </a:tcPr>
                </a:tc>
                <a:tc>
                  <a:txBody>
                    <a:bodyPr/>
                    <a:lstStyle/>
                    <a:p>
                      <a:pPr algn="ctr" fontAlgn="ctr"/>
                      <a:r>
                        <a:rPr lang="sk-SK" sz="800" b="0" i="0" u="none" strike="noStrike">
                          <a:effectLst/>
                          <a:latin typeface="Calibri" panose="020F0502020204030204" pitchFamily="34" charset="0"/>
                        </a:rPr>
                        <a:t>241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c>
                  <a:txBody>
                    <a:bodyPr/>
                    <a:lstStyle/>
                    <a:p>
                      <a:pPr algn="ctr" fontAlgn="ctr"/>
                      <a:r>
                        <a:rPr lang="sk-SK" sz="800" b="0" i="0" u="none" strike="noStrike">
                          <a:effectLst/>
                          <a:latin typeface="Calibri" panose="020F0502020204030204" pitchFamily="34" charset="0"/>
                        </a:rPr>
                        <a:t>242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983"/>
                    </a:solidFill>
                  </a:tcPr>
                </a:tc>
                <a:tc>
                  <a:txBody>
                    <a:bodyPr/>
                    <a:lstStyle/>
                    <a:p>
                      <a:pPr algn="ctr" fontAlgn="ctr"/>
                      <a:r>
                        <a:rPr lang="sk-SK" sz="800" b="0" i="0" u="none" strike="noStrike">
                          <a:effectLst/>
                          <a:latin typeface="Calibri" panose="020F0502020204030204" pitchFamily="34" charset="0"/>
                        </a:rPr>
                        <a:t>242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3"/>
                    </a:solidFill>
                  </a:tcPr>
                </a:tc>
                <a:tc>
                  <a:txBody>
                    <a:bodyPr/>
                    <a:lstStyle/>
                    <a:p>
                      <a:pPr algn="ctr" fontAlgn="ctr"/>
                      <a:r>
                        <a:rPr lang="sk-SK" sz="800" b="0" i="0" u="none" strike="noStrike">
                          <a:effectLst/>
                          <a:latin typeface="Calibri" panose="020F0502020204030204" pitchFamily="34" charset="0"/>
                        </a:rPr>
                        <a:t>243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3"/>
                    </a:solidFill>
                  </a:tcPr>
                </a:tc>
                <a:tc>
                  <a:txBody>
                    <a:bodyPr/>
                    <a:lstStyle/>
                    <a:p>
                      <a:pPr algn="ctr" fontAlgn="ctr"/>
                      <a:r>
                        <a:rPr lang="sk-SK" sz="800" b="0" i="0" u="none" strike="noStrike">
                          <a:effectLst/>
                          <a:latin typeface="Calibri" panose="020F0502020204030204" pitchFamily="34" charset="0"/>
                        </a:rPr>
                        <a:t>244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A83"/>
                    </a:solidFill>
                  </a:tcPr>
                </a:tc>
                <a:tc>
                  <a:txBody>
                    <a:bodyPr/>
                    <a:lstStyle/>
                    <a:p>
                      <a:pPr algn="ctr" fontAlgn="ctr"/>
                      <a:r>
                        <a:rPr lang="sk-SK" sz="800" b="0" i="0" u="none" strike="noStrike">
                          <a:effectLst/>
                          <a:latin typeface="Calibri" panose="020F0502020204030204" pitchFamily="34" charset="0"/>
                        </a:rPr>
                        <a:t>245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800" b="0" i="0" u="none" strike="noStrike">
                          <a:effectLst/>
                          <a:latin typeface="Calibri" panose="020F0502020204030204" pitchFamily="34" charset="0"/>
                        </a:rPr>
                        <a:t>245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sk-SK" sz="800" b="0" i="0" u="none" strike="noStrike">
                          <a:effectLst/>
                          <a:latin typeface="Calibri" panose="020F0502020204030204" pitchFamily="34" charset="0"/>
                        </a:rPr>
                        <a:t>246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sk-SK" sz="800" b="0" i="0" u="none" strike="noStrike">
                          <a:effectLst/>
                          <a:latin typeface="Calibri" panose="020F0502020204030204" pitchFamily="34" charset="0"/>
                        </a:rPr>
                        <a:t>247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800" b="0" i="0" u="none" strike="noStrike">
                          <a:effectLst/>
                          <a:latin typeface="Calibri" panose="020F0502020204030204" pitchFamily="34" charset="0"/>
                        </a:rPr>
                        <a:t>248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sk-SK" sz="800" b="0" i="0" u="none" strike="noStrike">
                          <a:effectLst/>
                          <a:latin typeface="Calibri" panose="020F0502020204030204" pitchFamily="34" charset="0"/>
                        </a:rPr>
                        <a:t>249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884"/>
                    </a:solidFill>
                  </a:tcPr>
                </a:tc>
                <a:tc>
                  <a:txBody>
                    <a:bodyPr/>
                    <a:lstStyle/>
                    <a:p>
                      <a:pPr algn="ctr" fontAlgn="ctr"/>
                      <a:r>
                        <a:rPr lang="sk-SK" sz="800" b="0" i="0" u="none" strike="noStrike">
                          <a:effectLst/>
                          <a:latin typeface="Calibri" panose="020F0502020204030204" pitchFamily="34" charset="0"/>
                        </a:rPr>
                        <a:t>250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800" b="0" i="0" u="none" strike="noStrike">
                          <a:effectLst/>
                          <a:latin typeface="Calibri" panose="020F0502020204030204" pitchFamily="34" charset="0"/>
                        </a:rPr>
                        <a:t>250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ctr" fontAlgn="ctr"/>
                      <a:r>
                        <a:rPr lang="sk-SK" sz="800" b="0" i="0" u="none" strike="noStrike">
                          <a:effectLst/>
                          <a:latin typeface="Calibri" panose="020F0502020204030204" pitchFamily="34" charset="0"/>
                        </a:rPr>
                        <a:t>251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800" b="0" i="0" u="none" strike="noStrike">
                          <a:effectLst/>
                          <a:latin typeface="Calibri" panose="020F0502020204030204" pitchFamily="34" charset="0"/>
                        </a:rPr>
                        <a:t>252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sk-SK" sz="800" b="0" i="0" u="none" strike="noStrike">
                          <a:effectLst/>
                          <a:latin typeface="Calibri" panose="020F0502020204030204" pitchFamily="34" charset="0"/>
                        </a:rPr>
                        <a:t>253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sk-SK" sz="800" b="0" i="0" u="none" strike="noStrike">
                          <a:effectLst/>
                          <a:latin typeface="Calibri" panose="020F0502020204030204" pitchFamily="34" charset="0"/>
                        </a:rPr>
                        <a:t>254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800" b="0" i="0" u="none" strike="noStrike">
                          <a:effectLst/>
                          <a:latin typeface="Calibri" panose="020F0502020204030204" pitchFamily="34" charset="0"/>
                        </a:rPr>
                        <a:t>255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800" b="0" i="0" u="none" strike="noStrike">
                          <a:effectLst/>
                          <a:latin typeface="Calibri" panose="020F0502020204030204" pitchFamily="34" charset="0"/>
                        </a:rPr>
                        <a:t>256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800" b="0" i="0" u="none" strike="noStrike">
                          <a:effectLst/>
                          <a:latin typeface="Calibri" panose="020F0502020204030204" pitchFamily="34" charset="0"/>
                        </a:rPr>
                        <a:t>256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800" b="0" i="0" u="none" strike="noStrike">
                          <a:effectLst/>
                          <a:latin typeface="Calibri" panose="020F0502020204030204" pitchFamily="34" charset="0"/>
                        </a:rPr>
                        <a:t>257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2"/>
                    </a:solidFill>
                  </a:tcPr>
                </a:tc>
                <a:tc>
                  <a:txBody>
                    <a:bodyPr/>
                    <a:lstStyle/>
                    <a:p>
                      <a:pPr algn="ctr" fontAlgn="ctr"/>
                      <a:r>
                        <a:rPr lang="sk-SK" sz="800" b="0" i="0" u="none" strike="noStrike">
                          <a:effectLst/>
                          <a:latin typeface="Calibri" panose="020F0502020204030204" pitchFamily="34" charset="0"/>
                        </a:rPr>
                        <a:t>258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800" b="0" i="0" u="none" strike="noStrike">
                          <a:effectLst/>
                          <a:latin typeface="Calibri" panose="020F0502020204030204" pitchFamily="34" charset="0"/>
                        </a:rPr>
                        <a:t>259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800" b="0" i="0" u="none" strike="noStrike">
                          <a:effectLst/>
                          <a:latin typeface="Calibri" panose="020F0502020204030204" pitchFamily="34" charset="0"/>
                        </a:rPr>
                        <a:t>260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sk-SK" sz="800" b="0" i="0" u="none" strike="noStrike">
                          <a:effectLst/>
                          <a:latin typeface="Calibri" panose="020F0502020204030204" pitchFamily="34" charset="0"/>
                        </a:rPr>
                        <a:t>261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sk-SK" sz="800" b="0" i="0" u="none" strike="noStrike">
                          <a:effectLst/>
                          <a:latin typeface="Calibri" panose="020F0502020204030204" pitchFamily="34" charset="0"/>
                        </a:rPr>
                        <a:t>262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sk-SK" sz="800" b="0" i="0" u="none" strike="noStrike">
                          <a:effectLst/>
                          <a:latin typeface="Calibri" panose="020F0502020204030204" pitchFamily="34" charset="0"/>
                        </a:rPr>
                        <a:t>263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2"/>
                    </a:solidFill>
                  </a:tcPr>
                </a:tc>
                <a:tc>
                  <a:txBody>
                    <a:bodyPr/>
                    <a:lstStyle/>
                    <a:p>
                      <a:pPr algn="ctr" fontAlgn="ctr"/>
                      <a:r>
                        <a:rPr lang="sk-SK" sz="800" b="0" i="0" u="none" strike="noStrike">
                          <a:effectLst/>
                          <a:latin typeface="Calibri" panose="020F0502020204030204" pitchFamily="34" charset="0"/>
                        </a:rPr>
                        <a:t>265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800" b="0" i="0" u="none" strike="noStrike">
                          <a:effectLst/>
                          <a:latin typeface="Calibri" panose="020F0502020204030204" pitchFamily="34" charset="0"/>
                        </a:rPr>
                        <a:t>266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sk-SK" sz="800" b="0" i="0" u="none" strike="noStrike">
                          <a:effectLst/>
                          <a:latin typeface="Calibri" panose="020F0502020204030204" pitchFamily="34" charset="0"/>
                        </a:rPr>
                        <a:t>267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81"/>
                    </a:solidFill>
                  </a:tcPr>
                </a:tc>
                <a:tc>
                  <a:txBody>
                    <a:bodyPr/>
                    <a:lstStyle/>
                    <a:p>
                      <a:pPr algn="ctr" fontAlgn="ctr"/>
                      <a:r>
                        <a:rPr lang="sk-SK" sz="800" b="0" i="0" u="none" strike="noStrike">
                          <a:effectLst/>
                          <a:latin typeface="Calibri" panose="020F0502020204030204" pitchFamily="34" charset="0"/>
                        </a:rPr>
                        <a:t>268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sk-SK" sz="800" b="0" i="0" u="none" strike="noStrike">
                          <a:effectLst/>
                          <a:latin typeface="Calibri" panose="020F0502020204030204" pitchFamily="34" charset="0"/>
                        </a:rPr>
                        <a:t>270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1"/>
                    </a:solidFill>
                  </a:tcPr>
                </a:tc>
                <a:tc>
                  <a:txBody>
                    <a:bodyPr/>
                    <a:lstStyle/>
                    <a:p>
                      <a:pPr algn="ctr" fontAlgn="ctr"/>
                      <a:r>
                        <a:rPr lang="sk-SK" sz="800" b="0" i="0" u="none" strike="noStrike">
                          <a:effectLst/>
                          <a:latin typeface="Calibri" panose="020F0502020204030204" pitchFamily="34" charset="0"/>
                        </a:rPr>
                        <a:t>271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ctr"/>
                      <a:r>
                        <a:rPr lang="sk-SK" sz="800" b="0" i="0" u="none" strike="noStrike">
                          <a:effectLst/>
                          <a:latin typeface="Calibri" panose="020F0502020204030204" pitchFamily="34" charset="0"/>
                        </a:rPr>
                        <a:t>273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ctr"/>
                      <a:r>
                        <a:rPr lang="sk-SK" sz="800" b="0" i="0" u="none" strike="noStrike">
                          <a:effectLst/>
                          <a:latin typeface="Calibri" panose="020F0502020204030204" pitchFamily="34" charset="0"/>
                        </a:rPr>
                        <a:t>274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sk-SK" sz="800" b="0" i="0" u="none" strike="noStrike">
                          <a:effectLst/>
                          <a:latin typeface="Calibri" panose="020F0502020204030204" pitchFamily="34" charset="0"/>
                        </a:rPr>
                        <a:t>275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ctr"/>
                      <a:r>
                        <a:rPr lang="sk-SK" sz="800" b="0" i="0" u="none" strike="noStrike">
                          <a:effectLst/>
                          <a:latin typeface="Calibri" panose="020F0502020204030204" pitchFamily="34" charset="0"/>
                        </a:rPr>
                        <a:t>277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ctr"/>
                      <a:r>
                        <a:rPr lang="sk-SK" sz="800" b="0" i="0" u="none" strike="noStrike">
                          <a:effectLst/>
                          <a:latin typeface="Calibri" panose="020F0502020204030204" pitchFamily="34" charset="0"/>
                        </a:rPr>
                        <a:t>278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ctr" fontAlgn="ctr"/>
                      <a:r>
                        <a:rPr lang="sk-SK" sz="800" b="0" i="0" u="none" strike="noStrike">
                          <a:effectLst/>
                          <a:latin typeface="Calibri" panose="020F0502020204030204" pitchFamily="34" charset="0"/>
                        </a:rPr>
                        <a:t>280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ctr" fontAlgn="ctr"/>
                      <a:r>
                        <a:rPr lang="sk-SK" sz="800" b="0" i="0" u="none" strike="noStrike">
                          <a:effectLst/>
                          <a:latin typeface="Calibri" panose="020F0502020204030204" pitchFamily="34" charset="0"/>
                        </a:rPr>
                        <a:t>282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sk-SK" sz="800" b="0" i="0" u="none" strike="noStrike">
                          <a:effectLst/>
                          <a:latin typeface="Calibri" panose="020F0502020204030204" pitchFamily="34" charset="0"/>
                        </a:rPr>
                        <a:t>283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E"/>
                    </a:solidFill>
                  </a:tcPr>
                </a:tc>
                <a:tc>
                  <a:txBody>
                    <a:bodyPr/>
                    <a:lstStyle/>
                    <a:p>
                      <a:pPr algn="ctr" fontAlgn="ctr"/>
                      <a:r>
                        <a:rPr lang="sk-SK" sz="800" b="0" i="0" u="none" strike="noStrike">
                          <a:effectLst/>
                          <a:latin typeface="Calibri" panose="020F0502020204030204" pitchFamily="34" charset="0"/>
                        </a:rPr>
                        <a:t>285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A7E"/>
                    </a:solidFill>
                  </a:tcPr>
                </a:tc>
                <a:tc>
                  <a:txBody>
                    <a:bodyPr/>
                    <a:lstStyle/>
                    <a:p>
                      <a:pPr algn="ctr" fontAlgn="ctr"/>
                      <a:r>
                        <a:rPr lang="sk-SK" sz="800" b="0" i="0" u="none" strike="noStrike">
                          <a:effectLst/>
                          <a:latin typeface="Calibri" panose="020F0502020204030204" pitchFamily="34" charset="0"/>
                        </a:rPr>
                        <a:t>287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97E"/>
                    </a:solidFill>
                  </a:tcPr>
                </a:tc>
                <a:tc>
                  <a:txBody>
                    <a:bodyPr/>
                    <a:lstStyle/>
                    <a:p>
                      <a:pPr algn="ctr" fontAlgn="ctr"/>
                      <a:r>
                        <a:rPr lang="sk-SK" sz="800" b="0" i="0" u="none" strike="noStrike">
                          <a:effectLst/>
                          <a:latin typeface="Calibri" panose="020F0502020204030204" pitchFamily="34" charset="0"/>
                        </a:rPr>
                        <a:t>289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77E"/>
                    </a:solidFill>
                  </a:tcPr>
                </a:tc>
                <a:tc>
                  <a:txBody>
                    <a:bodyPr/>
                    <a:lstStyle/>
                    <a:p>
                      <a:pPr algn="ctr" fontAlgn="ctr"/>
                      <a:r>
                        <a:rPr lang="sk-SK" sz="800" b="0" i="0" u="none" strike="noStrike">
                          <a:effectLst/>
                          <a:latin typeface="Calibri" panose="020F0502020204030204" pitchFamily="34" charset="0"/>
                        </a:rPr>
                        <a:t>291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ctr" fontAlgn="ctr"/>
                      <a:r>
                        <a:rPr lang="sk-SK" sz="800" b="0" i="0" u="none" strike="noStrike">
                          <a:effectLst/>
                          <a:latin typeface="Calibri" panose="020F0502020204030204" pitchFamily="34" charset="0"/>
                        </a:rPr>
                        <a:t>292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sk-SK" sz="800" b="0" i="0" u="none" strike="noStrike">
                          <a:effectLst/>
                          <a:latin typeface="Calibri" panose="020F0502020204030204" pitchFamily="34" charset="0"/>
                        </a:rPr>
                        <a:t>295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37D"/>
                    </a:solidFill>
                  </a:tcPr>
                </a:tc>
                <a:tc>
                  <a:txBody>
                    <a:bodyPr/>
                    <a:lstStyle/>
                    <a:p>
                      <a:pPr algn="ctr" fontAlgn="ctr"/>
                      <a:r>
                        <a:rPr lang="sk-SK" sz="800" b="0" i="0" u="none" strike="noStrike">
                          <a:effectLst/>
                          <a:latin typeface="Calibri" panose="020F0502020204030204" pitchFamily="34" charset="0"/>
                        </a:rPr>
                        <a:t>297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17C"/>
                    </a:solidFill>
                  </a:tcPr>
                </a:tc>
                <a:tc>
                  <a:txBody>
                    <a:bodyPr/>
                    <a:lstStyle/>
                    <a:p>
                      <a:pPr algn="l" fontAlgn="b"/>
                      <a:r>
                        <a:rPr lang="sk-SK" sz="800" b="0" i="0" u="none" strike="noStrike">
                          <a:effectLst/>
                          <a:latin typeface="Calibri" panose="020F0502020204030204" pitchFamily="34" charset="0"/>
                        </a:rPr>
                        <a:t>10.5</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4229597745"/>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8</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252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83"/>
                    </a:solidFill>
                  </a:tcPr>
                </a:tc>
                <a:tc>
                  <a:txBody>
                    <a:bodyPr/>
                    <a:lstStyle/>
                    <a:p>
                      <a:pPr algn="ctr" fontAlgn="ctr"/>
                      <a:r>
                        <a:rPr lang="sk-SK" sz="800" b="0" i="0" u="none" strike="noStrike">
                          <a:effectLst/>
                          <a:latin typeface="Calibri" panose="020F0502020204030204" pitchFamily="34" charset="0"/>
                        </a:rPr>
                        <a:t>253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sk-SK" sz="800" b="0" i="0" u="none" strike="noStrike">
                          <a:effectLst/>
                          <a:latin typeface="Calibri" panose="020F0502020204030204" pitchFamily="34" charset="0"/>
                        </a:rPr>
                        <a:t>253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800" b="0" i="0" u="none" strike="noStrike">
                          <a:effectLst/>
                          <a:latin typeface="Calibri" panose="020F0502020204030204" pitchFamily="34" charset="0"/>
                        </a:rPr>
                        <a:t>254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c>
                  <a:txBody>
                    <a:bodyPr/>
                    <a:lstStyle/>
                    <a:p>
                      <a:pPr algn="ctr" fontAlgn="ctr"/>
                      <a:r>
                        <a:rPr lang="sk-SK" sz="800" b="0" i="0" u="none" strike="noStrike">
                          <a:effectLst/>
                          <a:latin typeface="Calibri" panose="020F0502020204030204" pitchFamily="34" charset="0"/>
                        </a:rPr>
                        <a:t>255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c>
                  <a:txBody>
                    <a:bodyPr/>
                    <a:lstStyle/>
                    <a:p>
                      <a:pPr algn="ctr" fontAlgn="ctr"/>
                      <a:r>
                        <a:rPr lang="sk-SK" sz="800" b="0" i="0" u="none" strike="noStrike">
                          <a:effectLst/>
                          <a:latin typeface="Calibri" panose="020F0502020204030204" pitchFamily="34" charset="0"/>
                        </a:rPr>
                        <a:t>256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800" b="0" i="0" u="none" strike="noStrike">
                          <a:effectLst/>
                          <a:latin typeface="Calibri" panose="020F0502020204030204" pitchFamily="34" charset="0"/>
                        </a:rPr>
                        <a:t>256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sk-SK" sz="800" b="0" i="0" u="none" strike="noStrike">
                          <a:effectLst/>
                          <a:latin typeface="Calibri" panose="020F0502020204030204" pitchFamily="34" charset="0"/>
                        </a:rPr>
                        <a:t>257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3"/>
                    </a:solidFill>
                  </a:tcPr>
                </a:tc>
                <a:tc>
                  <a:txBody>
                    <a:bodyPr/>
                    <a:lstStyle/>
                    <a:p>
                      <a:pPr algn="ctr" fontAlgn="ctr"/>
                      <a:r>
                        <a:rPr lang="sk-SK" sz="800" b="0" i="0" u="none" strike="noStrike">
                          <a:effectLst/>
                          <a:latin typeface="Calibri" panose="020F0502020204030204" pitchFamily="34" charset="0"/>
                        </a:rPr>
                        <a:t>258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2"/>
                    </a:solidFill>
                  </a:tcPr>
                </a:tc>
                <a:tc>
                  <a:txBody>
                    <a:bodyPr/>
                    <a:lstStyle/>
                    <a:p>
                      <a:pPr algn="ctr" fontAlgn="ctr"/>
                      <a:r>
                        <a:rPr lang="sk-SK" sz="800" b="0" i="0" u="none" strike="noStrike">
                          <a:effectLst/>
                          <a:latin typeface="Calibri" panose="020F0502020204030204" pitchFamily="34" charset="0"/>
                        </a:rPr>
                        <a:t>259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ctr" fontAlgn="ctr"/>
                      <a:r>
                        <a:rPr lang="sk-SK" sz="800" b="0" i="0" u="none" strike="noStrike">
                          <a:effectLst/>
                          <a:latin typeface="Calibri" panose="020F0502020204030204" pitchFamily="34" charset="0"/>
                        </a:rPr>
                        <a:t>260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sk-SK" sz="800" b="0" i="0" u="none" strike="noStrike">
                          <a:effectLst/>
                          <a:latin typeface="Calibri" panose="020F0502020204030204" pitchFamily="34" charset="0"/>
                        </a:rPr>
                        <a:t>260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sk-SK" sz="800" b="0" i="0" u="none" strike="noStrike">
                          <a:effectLst/>
                          <a:latin typeface="Calibri" panose="020F0502020204030204" pitchFamily="34" charset="0"/>
                        </a:rPr>
                        <a:t>261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ctr"/>
                      <a:r>
                        <a:rPr lang="sk-SK" sz="800" b="0" i="0" u="none" strike="noStrike">
                          <a:effectLst/>
                          <a:latin typeface="Calibri" panose="020F0502020204030204" pitchFamily="34" charset="0"/>
                        </a:rPr>
                        <a:t>262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D82"/>
                    </a:solidFill>
                  </a:tcPr>
                </a:tc>
                <a:tc>
                  <a:txBody>
                    <a:bodyPr/>
                    <a:lstStyle/>
                    <a:p>
                      <a:pPr algn="ctr" fontAlgn="ctr"/>
                      <a:r>
                        <a:rPr lang="sk-SK" sz="800" b="0" i="0" u="none" strike="noStrike">
                          <a:effectLst/>
                          <a:latin typeface="Calibri" panose="020F0502020204030204" pitchFamily="34" charset="0"/>
                        </a:rPr>
                        <a:t>263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2"/>
                    </a:solidFill>
                  </a:tcPr>
                </a:tc>
                <a:tc>
                  <a:txBody>
                    <a:bodyPr/>
                    <a:lstStyle/>
                    <a:p>
                      <a:pPr algn="ctr" fontAlgn="ctr"/>
                      <a:r>
                        <a:rPr lang="sk-SK" sz="800" b="0" i="0" u="none" strike="noStrike">
                          <a:effectLst/>
                          <a:latin typeface="Calibri" panose="020F0502020204030204" pitchFamily="34" charset="0"/>
                        </a:rPr>
                        <a:t>264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C81"/>
                    </a:solidFill>
                  </a:tcPr>
                </a:tc>
                <a:tc>
                  <a:txBody>
                    <a:bodyPr/>
                    <a:lstStyle/>
                    <a:p>
                      <a:pPr algn="ctr" fontAlgn="ctr"/>
                      <a:r>
                        <a:rPr lang="sk-SK" sz="800" b="0" i="0" u="none" strike="noStrike">
                          <a:effectLst/>
                          <a:latin typeface="Calibri" panose="020F0502020204030204" pitchFamily="34" charset="0"/>
                        </a:rPr>
                        <a:t>265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800" b="0" i="0" u="none" strike="noStrike">
                          <a:effectLst/>
                          <a:latin typeface="Calibri" panose="020F0502020204030204" pitchFamily="34" charset="0"/>
                        </a:rPr>
                        <a:t>266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sk-SK" sz="800" b="0" i="0" u="none" strike="noStrike">
                          <a:effectLst/>
                          <a:latin typeface="Calibri" panose="020F0502020204030204" pitchFamily="34" charset="0"/>
                        </a:rPr>
                        <a:t>266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sk-SK" sz="800" b="0" i="0" u="none" strike="noStrike">
                          <a:effectLst/>
                          <a:latin typeface="Calibri" panose="020F0502020204030204" pitchFamily="34" charset="0"/>
                        </a:rPr>
                        <a:t>267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81"/>
                    </a:solidFill>
                  </a:tcPr>
                </a:tc>
                <a:tc>
                  <a:txBody>
                    <a:bodyPr/>
                    <a:lstStyle/>
                    <a:p>
                      <a:pPr algn="ctr" fontAlgn="ctr"/>
                      <a:r>
                        <a:rPr lang="sk-SK" sz="800" b="0" i="0" u="none" strike="noStrike">
                          <a:effectLst/>
                          <a:latin typeface="Calibri" panose="020F0502020204030204" pitchFamily="34" charset="0"/>
                        </a:rPr>
                        <a:t>268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sk-SK" sz="800" b="0" i="0" u="none" strike="noStrike">
                          <a:effectLst/>
                          <a:latin typeface="Calibri" panose="020F0502020204030204" pitchFamily="34" charset="0"/>
                        </a:rPr>
                        <a:t>269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sk-SK" sz="800" b="0" i="0" u="none" strike="noStrike">
                          <a:effectLst/>
                          <a:latin typeface="Calibri" panose="020F0502020204030204" pitchFamily="34" charset="0"/>
                        </a:rPr>
                        <a:t>270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1"/>
                    </a:solidFill>
                  </a:tcPr>
                </a:tc>
                <a:tc>
                  <a:txBody>
                    <a:bodyPr/>
                    <a:lstStyle/>
                    <a:p>
                      <a:pPr algn="ctr" fontAlgn="ctr"/>
                      <a:r>
                        <a:rPr lang="sk-SK" sz="800" b="0" i="0" u="none" strike="noStrike">
                          <a:effectLst/>
                          <a:latin typeface="Calibri" panose="020F0502020204030204" pitchFamily="34" charset="0"/>
                        </a:rPr>
                        <a:t>271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ctr"/>
                      <a:r>
                        <a:rPr lang="sk-SK" sz="800" b="0" i="0" u="none" strike="noStrike">
                          <a:effectLst/>
                          <a:latin typeface="Calibri" panose="020F0502020204030204" pitchFamily="34" charset="0"/>
                        </a:rPr>
                        <a:t>272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ctr"/>
                      <a:r>
                        <a:rPr lang="sk-SK" sz="800" b="0" i="0" u="none" strike="noStrike">
                          <a:effectLst/>
                          <a:latin typeface="Calibri" panose="020F0502020204030204" pitchFamily="34" charset="0"/>
                        </a:rPr>
                        <a:t>273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ctr"/>
                      <a:r>
                        <a:rPr lang="sk-SK" sz="800" b="0" i="0" u="none" strike="noStrike">
                          <a:effectLst/>
                          <a:latin typeface="Calibri" panose="020F0502020204030204" pitchFamily="34" charset="0"/>
                        </a:rPr>
                        <a:t>274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480"/>
                    </a:solidFill>
                  </a:tcPr>
                </a:tc>
                <a:tc>
                  <a:txBody>
                    <a:bodyPr/>
                    <a:lstStyle/>
                    <a:p>
                      <a:pPr algn="ctr" fontAlgn="ctr"/>
                      <a:r>
                        <a:rPr lang="sk-SK" sz="800" b="0" i="0" u="none" strike="noStrike">
                          <a:effectLst/>
                          <a:latin typeface="Calibri" panose="020F0502020204030204" pitchFamily="34" charset="0"/>
                        </a:rPr>
                        <a:t>275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sk-SK" sz="800" b="0" i="0" u="none" strike="noStrike">
                          <a:effectLst/>
                          <a:latin typeface="Calibri" panose="020F0502020204030204" pitchFamily="34" charset="0"/>
                        </a:rPr>
                        <a:t>276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ctr"/>
                      <a:r>
                        <a:rPr lang="sk-SK" sz="800" b="0" i="0" u="none" strike="noStrike">
                          <a:effectLst/>
                          <a:latin typeface="Calibri" panose="020F0502020204030204" pitchFamily="34" charset="0"/>
                        </a:rPr>
                        <a:t>277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ctr"/>
                      <a:r>
                        <a:rPr lang="sk-SK" sz="800" b="0" i="0" u="none" strike="noStrike">
                          <a:effectLst/>
                          <a:latin typeface="Calibri" panose="020F0502020204030204" pitchFamily="34" charset="0"/>
                        </a:rPr>
                        <a:t>278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ctr" fontAlgn="ctr"/>
                      <a:r>
                        <a:rPr lang="sk-SK" sz="800" b="0" i="0" u="none" strike="noStrike">
                          <a:effectLst/>
                          <a:latin typeface="Calibri" panose="020F0502020204030204" pitchFamily="34" charset="0"/>
                        </a:rPr>
                        <a:t>280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ctr"/>
                      <a:r>
                        <a:rPr lang="sk-SK" sz="800" b="0" i="0" u="none" strike="noStrike">
                          <a:effectLst/>
                          <a:latin typeface="Calibri" panose="020F0502020204030204" pitchFamily="34" charset="0"/>
                        </a:rPr>
                        <a:t>281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ctr" fontAlgn="ctr"/>
                      <a:r>
                        <a:rPr lang="sk-SK" sz="800" b="0" i="0" u="none" strike="noStrike">
                          <a:effectLst/>
                          <a:latin typeface="Calibri" panose="020F0502020204030204" pitchFamily="34" charset="0"/>
                        </a:rPr>
                        <a:t>282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sk-SK" sz="800" b="0" i="0" u="none" strike="noStrike">
                          <a:effectLst/>
                          <a:latin typeface="Calibri" panose="020F0502020204030204" pitchFamily="34" charset="0"/>
                        </a:rPr>
                        <a:t>284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E"/>
                    </a:solidFill>
                  </a:tcPr>
                </a:tc>
                <a:tc>
                  <a:txBody>
                    <a:bodyPr/>
                    <a:lstStyle/>
                    <a:p>
                      <a:pPr algn="ctr" fontAlgn="ctr"/>
                      <a:r>
                        <a:rPr lang="sk-SK" sz="800" b="0" i="0" u="none" strike="noStrike">
                          <a:effectLst/>
                          <a:latin typeface="Calibri" panose="020F0502020204030204" pitchFamily="34" charset="0"/>
                        </a:rPr>
                        <a:t>285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A7E"/>
                    </a:solidFill>
                  </a:tcPr>
                </a:tc>
                <a:tc>
                  <a:txBody>
                    <a:bodyPr/>
                    <a:lstStyle/>
                    <a:p>
                      <a:pPr algn="ctr" fontAlgn="ctr"/>
                      <a:r>
                        <a:rPr lang="sk-SK" sz="800" b="0" i="0" u="none" strike="noStrike">
                          <a:effectLst/>
                          <a:latin typeface="Calibri" panose="020F0502020204030204" pitchFamily="34" charset="0"/>
                        </a:rPr>
                        <a:t>286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97E"/>
                    </a:solidFill>
                  </a:tcPr>
                </a:tc>
                <a:tc>
                  <a:txBody>
                    <a:bodyPr/>
                    <a:lstStyle/>
                    <a:p>
                      <a:pPr algn="ctr" fontAlgn="ctr"/>
                      <a:r>
                        <a:rPr lang="sk-SK" sz="800" b="0" i="0" u="none" strike="noStrike">
                          <a:effectLst/>
                          <a:latin typeface="Calibri" panose="020F0502020204030204" pitchFamily="34" charset="0"/>
                        </a:rPr>
                        <a:t>288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87E"/>
                    </a:solidFill>
                  </a:tcPr>
                </a:tc>
                <a:tc>
                  <a:txBody>
                    <a:bodyPr/>
                    <a:lstStyle/>
                    <a:p>
                      <a:pPr algn="ctr" fontAlgn="ctr"/>
                      <a:r>
                        <a:rPr lang="sk-SK" sz="800" b="0" i="0" u="none" strike="noStrike">
                          <a:effectLst/>
                          <a:latin typeface="Calibri" panose="020F0502020204030204" pitchFamily="34" charset="0"/>
                        </a:rPr>
                        <a:t>289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77D"/>
                    </a:solidFill>
                  </a:tcPr>
                </a:tc>
                <a:tc>
                  <a:txBody>
                    <a:bodyPr/>
                    <a:lstStyle/>
                    <a:p>
                      <a:pPr algn="ctr" fontAlgn="ctr"/>
                      <a:r>
                        <a:rPr lang="sk-SK" sz="800" b="0" i="0" u="none" strike="noStrike">
                          <a:effectLst/>
                          <a:latin typeface="Calibri" panose="020F0502020204030204" pitchFamily="34" charset="0"/>
                        </a:rPr>
                        <a:t>291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ctr" fontAlgn="ctr"/>
                      <a:r>
                        <a:rPr lang="sk-SK" sz="800" b="0" i="0" u="none" strike="noStrike">
                          <a:effectLst/>
                          <a:latin typeface="Calibri" panose="020F0502020204030204" pitchFamily="34" charset="0"/>
                        </a:rPr>
                        <a:t>293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sk-SK" sz="800" b="0" i="0" u="none" strike="noStrike">
                          <a:effectLst/>
                          <a:latin typeface="Calibri" panose="020F0502020204030204" pitchFamily="34" charset="0"/>
                        </a:rPr>
                        <a:t>294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37D"/>
                    </a:solidFill>
                  </a:tcPr>
                </a:tc>
                <a:tc>
                  <a:txBody>
                    <a:bodyPr/>
                    <a:lstStyle/>
                    <a:p>
                      <a:pPr algn="ctr" fontAlgn="ctr"/>
                      <a:r>
                        <a:rPr lang="sk-SK" sz="800" b="0" i="0" u="none" strike="noStrike">
                          <a:effectLst/>
                          <a:latin typeface="Calibri" panose="020F0502020204030204" pitchFamily="34" charset="0"/>
                        </a:rPr>
                        <a:t>296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27C"/>
                    </a:solidFill>
                  </a:tcPr>
                </a:tc>
                <a:tc>
                  <a:txBody>
                    <a:bodyPr/>
                    <a:lstStyle/>
                    <a:p>
                      <a:pPr algn="ctr" fontAlgn="ctr"/>
                      <a:r>
                        <a:rPr lang="sk-SK" sz="800" b="0" i="0" u="none" strike="noStrike">
                          <a:effectLst/>
                          <a:latin typeface="Calibri" panose="020F0502020204030204" pitchFamily="34" charset="0"/>
                        </a:rPr>
                        <a:t>298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ctr" fontAlgn="ctr"/>
                      <a:r>
                        <a:rPr lang="sk-SK" sz="800" b="0" i="0" u="none" strike="noStrike">
                          <a:effectLst/>
                          <a:latin typeface="Calibri" panose="020F0502020204030204" pitchFamily="34" charset="0"/>
                        </a:rPr>
                        <a:t>299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F7C"/>
                    </a:solidFill>
                  </a:tcPr>
                </a:tc>
                <a:tc>
                  <a:txBody>
                    <a:bodyPr/>
                    <a:lstStyle/>
                    <a:p>
                      <a:pPr algn="ctr" fontAlgn="ctr"/>
                      <a:r>
                        <a:rPr lang="sk-SK" sz="800" b="0" i="0" u="none" strike="noStrike">
                          <a:effectLst/>
                          <a:latin typeface="Calibri" panose="020F0502020204030204" pitchFamily="34" charset="0"/>
                        </a:rPr>
                        <a:t>301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D7C"/>
                    </a:solidFill>
                  </a:tcPr>
                </a:tc>
                <a:tc>
                  <a:txBody>
                    <a:bodyPr/>
                    <a:lstStyle/>
                    <a:p>
                      <a:pPr algn="ctr" fontAlgn="ctr"/>
                      <a:r>
                        <a:rPr lang="sk-SK" sz="800" b="0" i="0" u="none" strike="noStrike">
                          <a:effectLst/>
                          <a:latin typeface="Calibri" panose="020F0502020204030204" pitchFamily="34" charset="0"/>
                        </a:rPr>
                        <a:t>303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C7B"/>
                    </a:solidFill>
                  </a:tcPr>
                </a:tc>
                <a:tc>
                  <a:txBody>
                    <a:bodyPr/>
                    <a:lstStyle/>
                    <a:p>
                      <a:pPr algn="ctr" fontAlgn="ctr"/>
                      <a:r>
                        <a:rPr lang="sk-SK" sz="800" b="0" i="0" u="none" strike="noStrike">
                          <a:effectLst/>
                          <a:latin typeface="Calibri" panose="020F0502020204030204" pitchFamily="34" charset="0"/>
                        </a:rPr>
                        <a:t>305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A7B"/>
                    </a:solidFill>
                  </a:tcPr>
                </a:tc>
                <a:tc>
                  <a:txBody>
                    <a:bodyPr/>
                    <a:lstStyle/>
                    <a:p>
                      <a:pPr algn="ctr" fontAlgn="ctr"/>
                      <a:r>
                        <a:rPr lang="sk-SK" sz="800" b="0" i="0" u="none" strike="noStrike">
                          <a:effectLst/>
                          <a:latin typeface="Calibri" panose="020F0502020204030204" pitchFamily="34" charset="0"/>
                        </a:rPr>
                        <a:t>307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87B"/>
                    </a:solidFill>
                  </a:tcPr>
                </a:tc>
                <a:tc>
                  <a:txBody>
                    <a:bodyPr/>
                    <a:lstStyle/>
                    <a:p>
                      <a:pPr algn="ctr" fontAlgn="ctr"/>
                      <a:r>
                        <a:rPr lang="sk-SK" sz="800" b="0" i="0" u="none" strike="noStrike">
                          <a:effectLst/>
                          <a:latin typeface="Calibri" panose="020F0502020204030204" pitchFamily="34" charset="0"/>
                        </a:rPr>
                        <a:t>309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l" fontAlgn="b"/>
                      <a:r>
                        <a:rPr lang="sk-SK" sz="800" b="0" i="0" u="none" strike="noStrike">
                          <a:effectLst/>
                          <a:latin typeface="Calibri" panose="020F0502020204030204" pitchFamily="34" charset="0"/>
                        </a:rPr>
                        <a:t>11</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371059908"/>
                  </a:ext>
                </a:extLst>
              </a:tr>
              <a:tr h="193152">
                <a:tc vMerge="1">
                  <a:txBody>
                    <a:bodyPr/>
                    <a:lstStyle/>
                    <a:p>
                      <a:endParaRPr lang="sk-SK"/>
                    </a:p>
                  </a:txBody>
                  <a:tcPr/>
                </a:tc>
                <a:tc>
                  <a:txBody>
                    <a:bodyPr/>
                    <a:lstStyle/>
                    <a:p>
                      <a:pPr algn="r" fontAlgn="b"/>
                      <a:r>
                        <a:rPr lang="sk-SK" sz="800" b="0" i="0" u="none" strike="noStrike">
                          <a:effectLst/>
                          <a:latin typeface="Calibri" panose="020F0502020204030204" pitchFamily="34" charset="0"/>
                        </a:rPr>
                        <a:t>8.5</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900" b="1" i="0" u="none" strike="noStrike">
                          <a:effectLst/>
                          <a:latin typeface="Calibri" panose="020F0502020204030204" pitchFamily="34" charset="0"/>
                        </a:rPr>
                        <a:t>265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B81"/>
                    </a:solidFill>
                  </a:tcPr>
                </a:tc>
                <a:tc>
                  <a:txBody>
                    <a:bodyPr/>
                    <a:lstStyle/>
                    <a:p>
                      <a:pPr algn="ctr" fontAlgn="ctr"/>
                      <a:r>
                        <a:rPr lang="sk-SK" sz="900" b="1" i="0" u="none" strike="noStrike">
                          <a:effectLst/>
                          <a:latin typeface="Calibri" panose="020F0502020204030204" pitchFamily="34" charset="0"/>
                        </a:rPr>
                        <a:t>266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sk-SK" sz="900" b="1" i="0" u="none" strike="noStrike">
                          <a:effectLst/>
                          <a:latin typeface="Calibri" panose="020F0502020204030204" pitchFamily="34" charset="0"/>
                        </a:rPr>
                        <a:t>266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sk-SK" sz="900" b="1" i="0" u="none" strike="noStrike">
                          <a:effectLst/>
                          <a:latin typeface="Calibri" panose="020F0502020204030204" pitchFamily="34" charset="0"/>
                        </a:rPr>
                        <a:t>267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81"/>
                    </a:solidFill>
                  </a:tcPr>
                </a:tc>
                <a:tc>
                  <a:txBody>
                    <a:bodyPr/>
                    <a:lstStyle/>
                    <a:p>
                      <a:pPr algn="ctr" fontAlgn="ctr"/>
                      <a:r>
                        <a:rPr lang="sk-SK" sz="900" b="1" i="0" u="none" strike="noStrike">
                          <a:effectLst/>
                          <a:latin typeface="Calibri" panose="020F0502020204030204" pitchFamily="34" charset="0"/>
                        </a:rPr>
                        <a:t>268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1"/>
                    </a:solidFill>
                  </a:tcPr>
                </a:tc>
                <a:tc>
                  <a:txBody>
                    <a:bodyPr/>
                    <a:lstStyle/>
                    <a:p>
                      <a:pPr algn="ctr" fontAlgn="ctr"/>
                      <a:r>
                        <a:rPr lang="sk-SK" sz="900" b="1" i="0" u="none" strike="noStrike">
                          <a:effectLst/>
                          <a:latin typeface="Calibri" panose="020F0502020204030204" pitchFamily="34" charset="0"/>
                        </a:rPr>
                        <a:t>269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ctr" fontAlgn="ctr"/>
                      <a:r>
                        <a:rPr lang="sk-SK" sz="900" b="1" i="0" u="none" strike="noStrike">
                          <a:effectLst/>
                          <a:latin typeface="Calibri" panose="020F0502020204030204" pitchFamily="34" charset="0"/>
                        </a:rPr>
                        <a:t>269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1"/>
                    </a:solidFill>
                  </a:tcPr>
                </a:tc>
                <a:tc>
                  <a:txBody>
                    <a:bodyPr/>
                    <a:lstStyle/>
                    <a:p>
                      <a:pPr algn="ctr" fontAlgn="ctr"/>
                      <a:r>
                        <a:rPr lang="sk-SK" sz="900" b="1" i="0" u="none" strike="noStrike">
                          <a:effectLst/>
                          <a:latin typeface="Calibri" panose="020F0502020204030204" pitchFamily="34" charset="0"/>
                        </a:rPr>
                        <a:t>270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780"/>
                    </a:solidFill>
                  </a:tcPr>
                </a:tc>
                <a:tc>
                  <a:txBody>
                    <a:bodyPr/>
                    <a:lstStyle/>
                    <a:p>
                      <a:pPr algn="ctr" fontAlgn="ctr"/>
                      <a:r>
                        <a:rPr lang="sk-SK" sz="900" b="1" i="0" u="none" strike="noStrike">
                          <a:effectLst/>
                          <a:latin typeface="Calibri" panose="020F0502020204030204" pitchFamily="34" charset="0"/>
                        </a:rPr>
                        <a:t>271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ctr"/>
                      <a:r>
                        <a:rPr lang="sk-SK" sz="900" b="1" i="0" u="none" strike="noStrike">
                          <a:effectLst/>
                          <a:latin typeface="Calibri" panose="020F0502020204030204" pitchFamily="34" charset="0"/>
                        </a:rPr>
                        <a:t>272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ctr"/>
                      <a:r>
                        <a:rPr lang="sk-SK" sz="900" b="1" i="0" u="none" strike="noStrike">
                          <a:effectLst/>
                          <a:latin typeface="Calibri" panose="020F0502020204030204" pitchFamily="34" charset="0"/>
                        </a:rPr>
                        <a:t>272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ctr"/>
                      <a:r>
                        <a:rPr lang="sk-SK" sz="900" b="1" i="0" u="none" strike="noStrike">
                          <a:effectLst/>
                          <a:latin typeface="Calibri" panose="020F0502020204030204" pitchFamily="34" charset="0"/>
                        </a:rPr>
                        <a:t>273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480"/>
                    </a:solidFill>
                  </a:tcPr>
                </a:tc>
                <a:tc>
                  <a:txBody>
                    <a:bodyPr/>
                    <a:lstStyle/>
                    <a:p>
                      <a:pPr algn="ctr" fontAlgn="ctr"/>
                      <a:r>
                        <a:rPr lang="sk-SK" sz="900" b="1" i="0" u="none" strike="noStrike">
                          <a:effectLst/>
                          <a:latin typeface="Calibri" panose="020F0502020204030204" pitchFamily="34" charset="0"/>
                        </a:rPr>
                        <a:t>274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sk-SK" sz="900" b="1" i="0" u="none" strike="noStrike">
                          <a:effectLst/>
                          <a:latin typeface="Calibri" panose="020F0502020204030204" pitchFamily="34" charset="0"/>
                        </a:rPr>
                        <a:t>275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ctr" fontAlgn="ctr"/>
                      <a:r>
                        <a:rPr lang="sk-SK" sz="900" b="1" i="0" u="none" strike="noStrike">
                          <a:effectLst/>
                          <a:latin typeface="Calibri" panose="020F0502020204030204" pitchFamily="34" charset="0"/>
                        </a:rPr>
                        <a:t>276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ctr"/>
                      <a:r>
                        <a:rPr lang="sk-SK" sz="900" b="1" i="0" u="none" strike="noStrike">
                          <a:effectLst/>
                          <a:latin typeface="Calibri" panose="020F0502020204030204" pitchFamily="34" charset="0"/>
                        </a:rPr>
                        <a:t>277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ctr"/>
                      <a:r>
                        <a:rPr lang="sk-SK" sz="900" b="1" i="0" u="none" strike="noStrike">
                          <a:effectLst/>
                          <a:latin typeface="Calibri" panose="020F0502020204030204" pitchFamily="34" charset="0"/>
                        </a:rPr>
                        <a:t>277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ctr"/>
                      <a:r>
                        <a:rPr lang="sk-SK" sz="900" b="1" i="0" u="none" strike="noStrike">
                          <a:effectLst/>
                          <a:latin typeface="Calibri" panose="020F0502020204030204" pitchFamily="34" charset="0"/>
                        </a:rPr>
                        <a:t>278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ctr" fontAlgn="ctr"/>
                      <a:r>
                        <a:rPr lang="sk-SK" sz="900" b="1" i="0" u="none" strike="noStrike">
                          <a:effectLst/>
                          <a:latin typeface="Calibri" panose="020F0502020204030204" pitchFamily="34" charset="0"/>
                        </a:rPr>
                        <a:t>279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ctr"/>
                      <a:r>
                        <a:rPr lang="sk-SK" sz="900" b="1" i="0" u="none" strike="noStrike">
                          <a:effectLst/>
                          <a:latin typeface="Calibri" panose="020F0502020204030204" pitchFamily="34" charset="0"/>
                        </a:rPr>
                        <a:t>280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ctr"/>
                      <a:r>
                        <a:rPr lang="sk-SK" sz="900" b="1" i="0" u="none" strike="noStrike">
                          <a:effectLst/>
                          <a:latin typeface="Calibri" panose="020F0502020204030204" pitchFamily="34" charset="0"/>
                        </a:rPr>
                        <a:t>281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ctr" fontAlgn="ctr"/>
                      <a:r>
                        <a:rPr lang="sk-SK" sz="900" b="1" i="0" u="none" strike="noStrike">
                          <a:effectLst/>
                          <a:latin typeface="Calibri" panose="020F0502020204030204" pitchFamily="34" charset="0"/>
                        </a:rPr>
                        <a:t>282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sk-SK" sz="900" b="1" i="0" u="none" strike="noStrike">
                          <a:effectLst/>
                          <a:latin typeface="Calibri" panose="020F0502020204030204" pitchFamily="34" charset="0"/>
                        </a:rPr>
                        <a:t>283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F"/>
                    </a:solidFill>
                  </a:tcPr>
                </a:tc>
                <a:tc>
                  <a:txBody>
                    <a:bodyPr/>
                    <a:lstStyle/>
                    <a:p>
                      <a:pPr algn="ctr" fontAlgn="ctr"/>
                      <a:r>
                        <a:rPr lang="sk-SK" sz="900" b="1" i="0" u="none" strike="noStrike">
                          <a:effectLst/>
                          <a:latin typeface="Calibri" panose="020F0502020204030204" pitchFamily="34" charset="0"/>
                        </a:rPr>
                        <a:t>284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E"/>
                    </a:solidFill>
                  </a:tcPr>
                </a:tc>
                <a:tc>
                  <a:txBody>
                    <a:bodyPr/>
                    <a:lstStyle/>
                    <a:p>
                      <a:pPr algn="ctr" fontAlgn="ctr"/>
                      <a:r>
                        <a:rPr lang="sk-SK" sz="900" b="1" i="0" u="none" strike="noStrike">
                          <a:effectLst/>
                          <a:latin typeface="Calibri" panose="020F0502020204030204" pitchFamily="34" charset="0"/>
                        </a:rPr>
                        <a:t>284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B7E"/>
                    </a:solidFill>
                  </a:tcPr>
                </a:tc>
                <a:tc>
                  <a:txBody>
                    <a:bodyPr/>
                    <a:lstStyle/>
                    <a:p>
                      <a:pPr algn="ctr" fontAlgn="ctr"/>
                      <a:r>
                        <a:rPr lang="sk-SK" sz="900" b="1" i="0" u="none" strike="noStrike">
                          <a:effectLst/>
                          <a:latin typeface="Calibri" panose="020F0502020204030204" pitchFamily="34" charset="0"/>
                        </a:rPr>
                        <a:t>285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A7E"/>
                    </a:solidFill>
                  </a:tcPr>
                </a:tc>
                <a:tc>
                  <a:txBody>
                    <a:bodyPr/>
                    <a:lstStyle/>
                    <a:p>
                      <a:pPr algn="ctr" fontAlgn="ctr"/>
                      <a:r>
                        <a:rPr lang="sk-SK" sz="900" b="1" i="0" u="none" strike="noStrike">
                          <a:effectLst/>
                          <a:latin typeface="Calibri" panose="020F0502020204030204" pitchFamily="34" charset="0"/>
                        </a:rPr>
                        <a:t>286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97E"/>
                    </a:solidFill>
                  </a:tcPr>
                </a:tc>
                <a:tc>
                  <a:txBody>
                    <a:bodyPr/>
                    <a:lstStyle/>
                    <a:p>
                      <a:pPr algn="ctr" fontAlgn="ctr"/>
                      <a:r>
                        <a:rPr lang="sk-SK" sz="900" b="1" i="0" u="none" strike="noStrike">
                          <a:effectLst/>
                          <a:latin typeface="Calibri" panose="020F0502020204030204" pitchFamily="34" charset="0"/>
                        </a:rPr>
                        <a:t>287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87E"/>
                    </a:solidFill>
                  </a:tcPr>
                </a:tc>
                <a:tc>
                  <a:txBody>
                    <a:bodyPr/>
                    <a:lstStyle/>
                    <a:p>
                      <a:pPr algn="ctr" fontAlgn="ctr"/>
                      <a:r>
                        <a:rPr lang="sk-SK" sz="900" b="1" i="0" u="none" strike="noStrike">
                          <a:effectLst/>
                          <a:latin typeface="Calibri" panose="020F0502020204030204" pitchFamily="34" charset="0"/>
                        </a:rPr>
                        <a:t>289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87E"/>
                    </a:solidFill>
                  </a:tcPr>
                </a:tc>
                <a:tc>
                  <a:txBody>
                    <a:bodyPr/>
                    <a:lstStyle/>
                    <a:p>
                      <a:pPr algn="ctr" fontAlgn="ctr"/>
                      <a:r>
                        <a:rPr lang="sk-SK" sz="900" b="1" i="0" u="none" strike="noStrike">
                          <a:effectLst/>
                          <a:latin typeface="Calibri" panose="020F0502020204030204" pitchFamily="34" charset="0"/>
                        </a:rPr>
                        <a:t>290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77D"/>
                    </a:solidFill>
                  </a:tcPr>
                </a:tc>
                <a:tc>
                  <a:txBody>
                    <a:bodyPr/>
                    <a:lstStyle/>
                    <a:p>
                      <a:pPr algn="ctr" fontAlgn="ctr"/>
                      <a:r>
                        <a:rPr lang="sk-SK" sz="900" b="1" i="0" u="none" strike="noStrike">
                          <a:effectLst/>
                          <a:latin typeface="Calibri" panose="020F0502020204030204" pitchFamily="34" charset="0"/>
                        </a:rPr>
                        <a:t>291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ctr" fontAlgn="ctr"/>
                      <a:r>
                        <a:rPr lang="sk-SK" sz="900" b="1" i="0" u="none" strike="noStrike">
                          <a:effectLst/>
                          <a:latin typeface="Calibri" panose="020F0502020204030204" pitchFamily="34" charset="0"/>
                        </a:rPr>
                        <a:t>292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57D"/>
                    </a:solidFill>
                  </a:tcPr>
                </a:tc>
                <a:tc>
                  <a:txBody>
                    <a:bodyPr/>
                    <a:lstStyle/>
                    <a:p>
                      <a:pPr algn="ctr" fontAlgn="ctr"/>
                      <a:r>
                        <a:rPr lang="sk-SK" sz="900" b="1" i="0" u="none" strike="noStrike">
                          <a:effectLst/>
                          <a:latin typeface="Calibri" panose="020F0502020204030204" pitchFamily="34" charset="0"/>
                        </a:rPr>
                        <a:t>293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sk-SK" sz="900" b="1" i="0" u="none" strike="noStrike">
                          <a:effectLst/>
                          <a:latin typeface="Calibri" panose="020F0502020204030204" pitchFamily="34" charset="0"/>
                        </a:rPr>
                        <a:t>295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27D"/>
                    </a:solidFill>
                  </a:tcPr>
                </a:tc>
                <a:tc>
                  <a:txBody>
                    <a:bodyPr/>
                    <a:lstStyle/>
                    <a:p>
                      <a:pPr algn="ctr" fontAlgn="ctr"/>
                      <a:r>
                        <a:rPr lang="sk-SK" sz="900" b="1" i="0" u="none" strike="noStrike">
                          <a:effectLst/>
                          <a:latin typeface="Calibri" panose="020F0502020204030204" pitchFamily="34" charset="0"/>
                        </a:rPr>
                        <a:t>296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17C"/>
                    </a:solidFill>
                  </a:tcPr>
                </a:tc>
                <a:tc>
                  <a:txBody>
                    <a:bodyPr/>
                    <a:lstStyle/>
                    <a:p>
                      <a:pPr algn="ctr" fontAlgn="ctr"/>
                      <a:r>
                        <a:rPr lang="sk-SK" sz="900" b="1" i="0" u="none" strike="noStrike">
                          <a:effectLst/>
                          <a:latin typeface="Calibri" panose="020F0502020204030204" pitchFamily="34" charset="0"/>
                        </a:rPr>
                        <a:t>298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ctr" fontAlgn="ctr"/>
                      <a:r>
                        <a:rPr lang="sk-SK" sz="900" b="1" i="0" u="none" strike="noStrike">
                          <a:effectLst/>
                          <a:latin typeface="Calibri" panose="020F0502020204030204" pitchFamily="34" charset="0"/>
                        </a:rPr>
                        <a:t>299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F7C"/>
                    </a:solidFill>
                  </a:tcPr>
                </a:tc>
                <a:tc>
                  <a:txBody>
                    <a:bodyPr/>
                    <a:lstStyle/>
                    <a:p>
                      <a:pPr algn="ctr" fontAlgn="ctr"/>
                      <a:r>
                        <a:rPr lang="sk-SK" sz="900" b="1" i="0" u="none" strike="noStrike">
                          <a:effectLst/>
                          <a:latin typeface="Calibri" panose="020F0502020204030204" pitchFamily="34" charset="0"/>
                        </a:rPr>
                        <a:t>301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E7C"/>
                    </a:solidFill>
                  </a:tcPr>
                </a:tc>
                <a:tc>
                  <a:txBody>
                    <a:bodyPr/>
                    <a:lstStyle/>
                    <a:p>
                      <a:pPr algn="ctr" fontAlgn="ctr"/>
                      <a:r>
                        <a:rPr lang="sk-SK" sz="900" b="1" i="0" u="none" strike="noStrike">
                          <a:effectLst/>
                          <a:latin typeface="Calibri" panose="020F0502020204030204" pitchFamily="34" charset="0"/>
                        </a:rPr>
                        <a:t>302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D7B"/>
                    </a:solidFill>
                  </a:tcPr>
                </a:tc>
                <a:tc>
                  <a:txBody>
                    <a:bodyPr/>
                    <a:lstStyle/>
                    <a:p>
                      <a:pPr algn="ctr" fontAlgn="ctr"/>
                      <a:r>
                        <a:rPr lang="sk-SK" sz="900" b="1" i="0" u="none" strike="noStrike">
                          <a:effectLst/>
                          <a:latin typeface="Calibri" panose="020F0502020204030204" pitchFamily="34" charset="0"/>
                        </a:rPr>
                        <a:t>304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B7B"/>
                    </a:solidFill>
                  </a:tcPr>
                </a:tc>
                <a:tc>
                  <a:txBody>
                    <a:bodyPr/>
                    <a:lstStyle/>
                    <a:p>
                      <a:pPr algn="ctr" fontAlgn="ctr"/>
                      <a:r>
                        <a:rPr lang="sk-SK" sz="900" b="1" i="0" u="none" strike="noStrike">
                          <a:effectLst/>
                          <a:latin typeface="Calibri" panose="020F0502020204030204" pitchFamily="34" charset="0"/>
                        </a:rPr>
                        <a:t>305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A7B"/>
                    </a:solidFill>
                  </a:tcPr>
                </a:tc>
                <a:tc>
                  <a:txBody>
                    <a:bodyPr/>
                    <a:lstStyle/>
                    <a:p>
                      <a:pPr algn="ctr" fontAlgn="ctr"/>
                      <a:r>
                        <a:rPr lang="sk-SK" sz="900" b="1" i="0" u="none" strike="noStrike">
                          <a:effectLst/>
                          <a:latin typeface="Calibri" panose="020F0502020204030204" pitchFamily="34" charset="0"/>
                        </a:rPr>
                        <a:t>307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97B"/>
                    </a:solidFill>
                  </a:tcPr>
                </a:tc>
                <a:tc>
                  <a:txBody>
                    <a:bodyPr/>
                    <a:lstStyle/>
                    <a:p>
                      <a:pPr algn="ctr" fontAlgn="ctr"/>
                      <a:r>
                        <a:rPr lang="sk-SK" sz="900" b="1" i="0" u="none" strike="noStrike">
                          <a:effectLst/>
                          <a:latin typeface="Calibri" panose="020F0502020204030204" pitchFamily="34" charset="0"/>
                        </a:rPr>
                        <a:t>309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ctr"/>
                      <a:r>
                        <a:rPr lang="sk-SK" sz="900" b="1" i="0" u="none" strike="noStrike">
                          <a:effectLst/>
                          <a:latin typeface="Calibri" panose="020F0502020204030204" pitchFamily="34" charset="0"/>
                        </a:rPr>
                        <a:t>310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67A"/>
                    </a:solidFill>
                  </a:tcPr>
                </a:tc>
                <a:tc>
                  <a:txBody>
                    <a:bodyPr/>
                    <a:lstStyle/>
                    <a:p>
                      <a:pPr algn="ctr" fontAlgn="ctr"/>
                      <a:r>
                        <a:rPr lang="sk-SK" sz="900" b="1" i="0" u="none" strike="noStrike">
                          <a:effectLst/>
                          <a:latin typeface="Calibri" panose="020F0502020204030204" pitchFamily="34" charset="0"/>
                        </a:rPr>
                        <a:t>312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47A"/>
                    </a:solidFill>
                  </a:tcPr>
                </a:tc>
                <a:tc>
                  <a:txBody>
                    <a:bodyPr/>
                    <a:lstStyle/>
                    <a:p>
                      <a:pPr algn="ctr" fontAlgn="ctr"/>
                      <a:r>
                        <a:rPr lang="sk-SK" sz="900" b="1" i="0" u="none" strike="noStrike">
                          <a:effectLst/>
                          <a:latin typeface="Calibri" panose="020F0502020204030204" pitchFamily="34" charset="0"/>
                        </a:rPr>
                        <a:t>314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A"/>
                    </a:solidFill>
                  </a:tcPr>
                </a:tc>
                <a:tc>
                  <a:txBody>
                    <a:bodyPr/>
                    <a:lstStyle/>
                    <a:p>
                      <a:pPr algn="ctr" fontAlgn="ctr"/>
                      <a:r>
                        <a:rPr lang="sk-SK" sz="900" b="1" i="0" u="none" strike="noStrike">
                          <a:effectLst/>
                          <a:latin typeface="Calibri" panose="020F0502020204030204" pitchFamily="34" charset="0"/>
                        </a:rPr>
                        <a:t>316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179"/>
                    </a:solidFill>
                  </a:tcPr>
                </a:tc>
                <a:tc>
                  <a:txBody>
                    <a:bodyPr/>
                    <a:lstStyle/>
                    <a:p>
                      <a:pPr algn="ctr" fontAlgn="ctr"/>
                      <a:r>
                        <a:rPr lang="sk-SK" sz="900" b="1" i="0" u="none" strike="noStrike">
                          <a:effectLst/>
                          <a:latin typeface="Calibri" panose="020F0502020204030204" pitchFamily="34" charset="0"/>
                        </a:rPr>
                        <a:t>318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079"/>
                    </a:solidFill>
                  </a:tcPr>
                </a:tc>
                <a:tc>
                  <a:txBody>
                    <a:bodyPr/>
                    <a:lstStyle/>
                    <a:p>
                      <a:pPr algn="ctr" fontAlgn="ctr"/>
                      <a:r>
                        <a:rPr lang="sk-SK" sz="900" b="1" i="0" u="none" strike="noStrike">
                          <a:effectLst/>
                          <a:latin typeface="Calibri" panose="020F0502020204030204" pitchFamily="34" charset="0"/>
                        </a:rPr>
                        <a:t>320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E79"/>
                    </a:solidFill>
                  </a:tcPr>
                </a:tc>
                <a:tc>
                  <a:txBody>
                    <a:bodyPr/>
                    <a:lstStyle/>
                    <a:p>
                      <a:pPr algn="ctr" fontAlgn="ctr"/>
                      <a:r>
                        <a:rPr lang="sk-SK" sz="900" b="1" i="0" u="none" strike="noStrike">
                          <a:effectLst/>
                          <a:latin typeface="Calibri" panose="020F0502020204030204" pitchFamily="34" charset="0"/>
                        </a:rPr>
                        <a:t>322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C78"/>
                    </a:solidFill>
                  </a:tcPr>
                </a:tc>
                <a:tc>
                  <a:txBody>
                    <a:bodyPr/>
                    <a:lstStyle/>
                    <a:p>
                      <a:pPr algn="l" fontAlgn="b"/>
                      <a:r>
                        <a:rPr lang="sk-SK" sz="800" b="0" i="0" u="none" strike="noStrike">
                          <a:effectLst/>
                          <a:latin typeface="Calibri" panose="020F0502020204030204" pitchFamily="34" charset="0"/>
                        </a:rPr>
                        <a:t>11.5</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3105216662"/>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9</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278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ctr" fontAlgn="ctr"/>
                      <a:r>
                        <a:rPr lang="sk-SK" sz="800" b="0" i="0" u="none" strike="noStrike">
                          <a:effectLst/>
                          <a:latin typeface="Calibri" panose="020F0502020204030204" pitchFamily="34" charset="0"/>
                        </a:rPr>
                        <a:t>279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ctr"/>
                      <a:r>
                        <a:rPr lang="sk-SK" sz="800" b="0" i="0" u="none" strike="noStrike">
                          <a:effectLst/>
                          <a:latin typeface="Calibri" panose="020F0502020204030204" pitchFamily="34" charset="0"/>
                        </a:rPr>
                        <a:t>280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ctr"/>
                      <a:r>
                        <a:rPr lang="sk-SK" sz="800" b="0" i="0" u="none" strike="noStrike">
                          <a:effectLst/>
                          <a:latin typeface="Calibri" panose="020F0502020204030204" pitchFamily="34" charset="0"/>
                        </a:rPr>
                        <a:t>280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ctr" fontAlgn="ctr"/>
                      <a:r>
                        <a:rPr lang="sk-SK" sz="800" b="0" i="0" u="none" strike="noStrike">
                          <a:effectLst/>
                          <a:latin typeface="Calibri" panose="020F0502020204030204" pitchFamily="34" charset="0"/>
                        </a:rPr>
                        <a:t>281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E7F"/>
                    </a:solidFill>
                  </a:tcPr>
                </a:tc>
                <a:tc>
                  <a:txBody>
                    <a:bodyPr/>
                    <a:lstStyle/>
                    <a:p>
                      <a:pPr algn="ctr" fontAlgn="ctr"/>
                      <a:r>
                        <a:rPr lang="sk-SK" sz="800" b="0" i="0" u="none" strike="noStrike">
                          <a:effectLst/>
                          <a:latin typeface="Calibri" panose="020F0502020204030204" pitchFamily="34" charset="0"/>
                        </a:rPr>
                        <a:t>282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ctr"/>
                      <a:r>
                        <a:rPr lang="sk-SK" sz="800" b="0" i="0" u="none" strike="noStrike">
                          <a:effectLst/>
                          <a:latin typeface="Calibri" panose="020F0502020204030204" pitchFamily="34" charset="0"/>
                        </a:rPr>
                        <a:t>283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F"/>
                    </a:solidFill>
                  </a:tcPr>
                </a:tc>
                <a:tc>
                  <a:txBody>
                    <a:bodyPr/>
                    <a:lstStyle/>
                    <a:p>
                      <a:pPr algn="ctr" fontAlgn="ctr"/>
                      <a:r>
                        <a:rPr lang="sk-SK" sz="800" b="0" i="0" u="none" strike="noStrike">
                          <a:effectLst/>
                          <a:latin typeface="Calibri" panose="020F0502020204030204" pitchFamily="34" charset="0"/>
                        </a:rPr>
                        <a:t>283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C7E"/>
                    </a:solidFill>
                  </a:tcPr>
                </a:tc>
                <a:tc>
                  <a:txBody>
                    <a:bodyPr/>
                    <a:lstStyle/>
                    <a:p>
                      <a:pPr algn="ctr" fontAlgn="ctr"/>
                      <a:r>
                        <a:rPr lang="sk-SK" sz="800" b="0" i="0" u="none" strike="noStrike">
                          <a:effectLst/>
                          <a:latin typeface="Calibri" panose="020F0502020204030204" pitchFamily="34" charset="0"/>
                        </a:rPr>
                        <a:t>284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B7E"/>
                    </a:solidFill>
                  </a:tcPr>
                </a:tc>
                <a:tc>
                  <a:txBody>
                    <a:bodyPr/>
                    <a:lstStyle/>
                    <a:p>
                      <a:pPr algn="ctr" fontAlgn="ctr"/>
                      <a:r>
                        <a:rPr lang="sk-SK" sz="800" b="0" i="0" u="none" strike="noStrike">
                          <a:effectLst/>
                          <a:latin typeface="Calibri" panose="020F0502020204030204" pitchFamily="34" charset="0"/>
                        </a:rPr>
                        <a:t>285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B7E"/>
                    </a:solidFill>
                  </a:tcPr>
                </a:tc>
                <a:tc>
                  <a:txBody>
                    <a:bodyPr/>
                    <a:lstStyle/>
                    <a:p>
                      <a:pPr algn="ctr" fontAlgn="ctr"/>
                      <a:r>
                        <a:rPr lang="sk-SK" sz="800" b="0" i="0" u="none" strike="noStrike">
                          <a:effectLst/>
                          <a:latin typeface="Calibri" panose="020F0502020204030204" pitchFamily="34" charset="0"/>
                        </a:rPr>
                        <a:t>286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A7E"/>
                    </a:solidFill>
                  </a:tcPr>
                </a:tc>
                <a:tc>
                  <a:txBody>
                    <a:bodyPr/>
                    <a:lstStyle/>
                    <a:p>
                      <a:pPr algn="ctr" fontAlgn="ctr"/>
                      <a:r>
                        <a:rPr lang="sk-SK" sz="800" b="0" i="0" u="none" strike="noStrike">
                          <a:effectLst/>
                          <a:latin typeface="Calibri" panose="020F0502020204030204" pitchFamily="34" charset="0"/>
                        </a:rPr>
                        <a:t>286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97E"/>
                    </a:solidFill>
                  </a:tcPr>
                </a:tc>
                <a:tc>
                  <a:txBody>
                    <a:bodyPr/>
                    <a:lstStyle/>
                    <a:p>
                      <a:pPr algn="ctr" fontAlgn="ctr"/>
                      <a:r>
                        <a:rPr lang="sk-SK" sz="800" b="0" i="0" u="none" strike="noStrike">
                          <a:effectLst/>
                          <a:latin typeface="Calibri" panose="020F0502020204030204" pitchFamily="34" charset="0"/>
                        </a:rPr>
                        <a:t>287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97E"/>
                    </a:solidFill>
                  </a:tcPr>
                </a:tc>
                <a:tc>
                  <a:txBody>
                    <a:bodyPr/>
                    <a:lstStyle/>
                    <a:p>
                      <a:pPr algn="ctr" fontAlgn="ctr"/>
                      <a:r>
                        <a:rPr lang="sk-SK" sz="800" b="0" i="0" u="none" strike="noStrike">
                          <a:effectLst/>
                          <a:latin typeface="Calibri" panose="020F0502020204030204" pitchFamily="34" charset="0"/>
                        </a:rPr>
                        <a:t>288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87E"/>
                    </a:solidFill>
                  </a:tcPr>
                </a:tc>
                <a:tc>
                  <a:txBody>
                    <a:bodyPr/>
                    <a:lstStyle/>
                    <a:p>
                      <a:pPr algn="ctr" fontAlgn="ctr"/>
                      <a:r>
                        <a:rPr lang="sk-SK" sz="800" b="0" i="0" u="none" strike="noStrike">
                          <a:effectLst/>
                          <a:latin typeface="Calibri" panose="020F0502020204030204" pitchFamily="34" charset="0"/>
                        </a:rPr>
                        <a:t>289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77E"/>
                    </a:solidFill>
                  </a:tcPr>
                </a:tc>
                <a:tc>
                  <a:txBody>
                    <a:bodyPr/>
                    <a:lstStyle/>
                    <a:p>
                      <a:pPr algn="ctr" fontAlgn="ctr"/>
                      <a:r>
                        <a:rPr lang="sk-SK" sz="800" b="0" i="0" u="none" strike="noStrike">
                          <a:effectLst/>
                          <a:latin typeface="Calibri" panose="020F0502020204030204" pitchFamily="34" charset="0"/>
                        </a:rPr>
                        <a:t>290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77D"/>
                    </a:solidFill>
                  </a:tcPr>
                </a:tc>
                <a:tc>
                  <a:txBody>
                    <a:bodyPr/>
                    <a:lstStyle/>
                    <a:p>
                      <a:pPr algn="ctr" fontAlgn="ctr"/>
                      <a:r>
                        <a:rPr lang="sk-SK" sz="800" b="0" i="0" u="none" strike="noStrike">
                          <a:effectLst/>
                          <a:latin typeface="Calibri" panose="020F0502020204030204" pitchFamily="34" charset="0"/>
                        </a:rPr>
                        <a:t>291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D"/>
                    </a:solidFill>
                  </a:tcPr>
                </a:tc>
                <a:tc>
                  <a:txBody>
                    <a:bodyPr/>
                    <a:lstStyle/>
                    <a:p>
                      <a:pPr algn="ctr" fontAlgn="ctr"/>
                      <a:r>
                        <a:rPr lang="sk-SK" sz="800" b="0" i="0" u="none" strike="noStrike">
                          <a:effectLst/>
                          <a:latin typeface="Calibri" panose="020F0502020204030204" pitchFamily="34" charset="0"/>
                        </a:rPr>
                        <a:t>291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57D"/>
                    </a:solidFill>
                  </a:tcPr>
                </a:tc>
                <a:tc>
                  <a:txBody>
                    <a:bodyPr/>
                    <a:lstStyle/>
                    <a:p>
                      <a:pPr algn="ctr" fontAlgn="ctr"/>
                      <a:r>
                        <a:rPr lang="sk-SK" sz="800" b="0" i="0" u="none" strike="noStrike">
                          <a:effectLst/>
                          <a:latin typeface="Calibri" panose="020F0502020204030204" pitchFamily="34" charset="0"/>
                        </a:rPr>
                        <a:t>292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57D"/>
                    </a:solidFill>
                  </a:tcPr>
                </a:tc>
                <a:tc>
                  <a:txBody>
                    <a:bodyPr/>
                    <a:lstStyle/>
                    <a:p>
                      <a:pPr algn="ctr" fontAlgn="ctr"/>
                      <a:r>
                        <a:rPr lang="sk-SK" sz="800" b="0" i="0" u="none" strike="noStrike">
                          <a:effectLst/>
                          <a:latin typeface="Calibri" panose="020F0502020204030204" pitchFamily="34" charset="0"/>
                        </a:rPr>
                        <a:t>293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sk-SK" sz="800" b="0" i="0" u="none" strike="noStrike">
                          <a:effectLst/>
                          <a:latin typeface="Calibri" panose="020F0502020204030204" pitchFamily="34" charset="0"/>
                        </a:rPr>
                        <a:t>294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37D"/>
                    </a:solidFill>
                  </a:tcPr>
                </a:tc>
                <a:tc>
                  <a:txBody>
                    <a:bodyPr/>
                    <a:lstStyle/>
                    <a:p>
                      <a:pPr algn="ctr" fontAlgn="ctr"/>
                      <a:r>
                        <a:rPr lang="sk-SK" sz="800" b="0" i="0" u="none" strike="noStrike">
                          <a:effectLst/>
                          <a:latin typeface="Calibri" panose="020F0502020204030204" pitchFamily="34" charset="0"/>
                        </a:rPr>
                        <a:t>295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27D"/>
                    </a:solidFill>
                  </a:tcPr>
                </a:tc>
                <a:tc>
                  <a:txBody>
                    <a:bodyPr/>
                    <a:lstStyle/>
                    <a:p>
                      <a:pPr algn="ctr" fontAlgn="ctr"/>
                      <a:r>
                        <a:rPr lang="sk-SK" sz="800" b="0" i="0" u="none" strike="noStrike">
                          <a:effectLst/>
                          <a:latin typeface="Calibri" panose="020F0502020204030204" pitchFamily="34" charset="0"/>
                        </a:rPr>
                        <a:t>296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27C"/>
                    </a:solidFill>
                  </a:tcPr>
                </a:tc>
                <a:tc>
                  <a:txBody>
                    <a:bodyPr/>
                    <a:lstStyle/>
                    <a:p>
                      <a:pPr algn="ctr" fontAlgn="ctr"/>
                      <a:r>
                        <a:rPr lang="sk-SK" sz="800" b="0" i="0" u="none" strike="noStrike">
                          <a:effectLst/>
                          <a:latin typeface="Calibri" panose="020F0502020204030204" pitchFamily="34" charset="0"/>
                        </a:rPr>
                        <a:t>297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17C"/>
                    </a:solidFill>
                  </a:tcPr>
                </a:tc>
                <a:tc>
                  <a:txBody>
                    <a:bodyPr/>
                    <a:lstStyle/>
                    <a:p>
                      <a:pPr algn="ctr" fontAlgn="ctr"/>
                      <a:r>
                        <a:rPr lang="sk-SK" sz="800" b="0" i="0" u="none" strike="noStrike">
                          <a:effectLst/>
                          <a:latin typeface="Calibri" panose="020F0502020204030204" pitchFamily="34" charset="0"/>
                        </a:rPr>
                        <a:t>298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ctr" fontAlgn="ctr"/>
                      <a:r>
                        <a:rPr lang="sk-SK" sz="800" b="0" i="0" u="none" strike="noStrike">
                          <a:effectLst/>
                          <a:latin typeface="Calibri" panose="020F0502020204030204" pitchFamily="34" charset="0"/>
                        </a:rPr>
                        <a:t>298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F7C"/>
                    </a:solidFill>
                  </a:tcPr>
                </a:tc>
                <a:tc>
                  <a:txBody>
                    <a:bodyPr/>
                    <a:lstStyle/>
                    <a:p>
                      <a:pPr algn="ctr" fontAlgn="ctr"/>
                      <a:r>
                        <a:rPr lang="sk-SK" sz="800" b="0" i="0" u="none" strike="noStrike">
                          <a:effectLst/>
                          <a:latin typeface="Calibri" panose="020F0502020204030204" pitchFamily="34" charset="0"/>
                        </a:rPr>
                        <a:t>299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F7C"/>
                    </a:solidFill>
                  </a:tcPr>
                </a:tc>
                <a:tc>
                  <a:txBody>
                    <a:bodyPr/>
                    <a:lstStyle/>
                    <a:p>
                      <a:pPr algn="ctr" fontAlgn="ctr"/>
                      <a:r>
                        <a:rPr lang="sk-SK" sz="800" b="0" i="0" u="none" strike="noStrike">
                          <a:effectLst/>
                          <a:latin typeface="Calibri" panose="020F0502020204030204" pitchFamily="34" charset="0"/>
                        </a:rPr>
                        <a:t>300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E7C"/>
                    </a:solidFill>
                  </a:tcPr>
                </a:tc>
                <a:tc>
                  <a:txBody>
                    <a:bodyPr/>
                    <a:lstStyle/>
                    <a:p>
                      <a:pPr algn="ctr" fontAlgn="ctr"/>
                      <a:r>
                        <a:rPr lang="sk-SK" sz="800" b="0" i="0" u="none" strike="noStrike">
                          <a:effectLst/>
                          <a:latin typeface="Calibri" panose="020F0502020204030204" pitchFamily="34" charset="0"/>
                        </a:rPr>
                        <a:t>301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D7C"/>
                    </a:solidFill>
                  </a:tcPr>
                </a:tc>
                <a:tc>
                  <a:txBody>
                    <a:bodyPr/>
                    <a:lstStyle/>
                    <a:p>
                      <a:pPr algn="ctr" fontAlgn="ctr"/>
                      <a:r>
                        <a:rPr lang="sk-SK" sz="800" b="0" i="0" u="none" strike="noStrike">
                          <a:effectLst/>
                          <a:latin typeface="Calibri" panose="020F0502020204030204" pitchFamily="34" charset="0"/>
                        </a:rPr>
                        <a:t>303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C7B"/>
                    </a:solidFill>
                  </a:tcPr>
                </a:tc>
                <a:tc>
                  <a:txBody>
                    <a:bodyPr/>
                    <a:lstStyle/>
                    <a:p>
                      <a:pPr algn="ctr" fontAlgn="ctr"/>
                      <a:r>
                        <a:rPr lang="sk-SK" sz="800" b="0" i="0" u="none" strike="noStrike">
                          <a:effectLst/>
                          <a:latin typeface="Calibri" panose="020F0502020204030204" pitchFamily="34" charset="0"/>
                        </a:rPr>
                        <a:t>304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B7B"/>
                    </a:solidFill>
                  </a:tcPr>
                </a:tc>
                <a:tc>
                  <a:txBody>
                    <a:bodyPr/>
                    <a:lstStyle/>
                    <a:p>
                      <a:pPr algn="ctr" fontAlgn="ctr"/>
                      <a:r>
                        <a:rPr lang="sk-SK" sz="800" b="0" i="0" u="none" strike="noStrike">
                          <a:effectLst/>
                          <a:latin typeface="Calibri" panose="020F0502020204030204" pitchFamily="34" charset="0"/>
                        </a:rPr>
                        <a:t>305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A7B"/>
                    </a:solidFill>
                  </a:tcPr>
                </a:tc>
                <a:tc>
                  <a:txBody>
                    <a:bodyPr/>
                    <a:lstStyle/>
                    <a:p>
                      <a:pPr algn="ctr" fontAlgn="ctr"/>
                      <a:r>
                        <a:rPr lang="sk-SK" sz="800" b="0" i="0" u="none" strike="noStrike">
                          <a:effectLst/>
                          <a:latin typeface="Calibri" panose="020F0502020204030204" pitchFamily="34" charset="0"/>
                        </a:rPr>
                        <a:t>306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97B"/>
                    </a:solidFill>
                  </a:tcPr>
                </a:tc>
                <a:tc>
                  <a:txBody>
                    <a:bodyPr/>
                    <a:lstStyle/>
                    <a:p>
                      <a:pPr algn="ctr" fontAlgn="ctr"/>
                      <a:r>
                        <a:rPr lang="sk-SK" sz="800" b="0" i="0" u="none" strike="noStrike">
                          <a:effectLst/>
                          <a:latin typeface="Calibri" panose="020F0502020204030204" pitchFamily="34" charset="0"/>
                        </a:rPr>
                        <a:t>308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87B"/>
                    </a:solidFill>
                  </a:tcPr>
                </a:tc>
                <a:tc>
                  <a:txBody>
                    <a:bodyPr/>
                    <a:lstStyle/>
                    <a:p>
                      <a:pPr algn="ctr" fontAlgn="ctr"/>
                      <a:r>
                        <a:rPr lang="sk-SK" sz="800" b="0" i="0" u="none" strike="noStrike">
                          <a:effectLst/>
                          <a:latin typeface="Calibri" panose="020F0502020204030204" pitchFamily="34" charset="0"/>
                        </a:rPr>
                        <a:t>309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ctr"/>
                      <a:r>
                        <a:rPr lang="sk-SK" sz="800" b="0" i="0" u="none" strike="noStrike">
                          <a:effectLst/>
                          <a:latin typeface="Calibri" panose="020F0502020204030204" pitchFamily="34" charset="0"/>
                        </a:rPr>
                        <a:t>311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67A"/>
                    </a:solidFill>
                  </a:tcPr>
                </a:tc>
                <a:tc>
                  <a:txBody>
                    <a:bodyPr/>
                    <a:lstStyle/>
                    <a:p>
                      <a:pPr algn="ctr" fontAlgn="ctr"/>
                      <a:r>
                        <a:rPr lang="sk-SK" sz="800" b="0" i="0" u="none" strike="noStrike">
                          <a:effectLst/>
                          <a:latin typeface="Calibri" panose="020F0502020204030204" pitchFamily="34" charset="0"/>
                        </a:rPr>
                        <a:t>312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47A"/>
                    </a:solidFill>
                  </a:tcPr>
                </a:tc>
                <a:tc>
                  <a:txBody>
                    <a:bodyPr/>
                    <a:lstStyle/>
                    <a:p>
                      <a:pPr algn="ctr" fontAlgn="ctr"/>
                      <a:r>
                        <a:rPr lang="sk-SK" sz="800" b="0" i="0" u="none" strike="noStrike">
                          <a:effectLst/>
                          <a:latin typeface="Calibri" panose="020F0502020204030204" pitchFamily="34" charset="0"/>
                        </a:rPr>
                        <a:t>313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A"/>
                    </a:solidFill>
                  </a:tcPr>
                </a:tc>
                <a:tc>
                  <a:txBody>
                    <a:bodyPr/>
                    <a:lstStyle/>
                    <a:p>
                      <a:pPr algn="ctr" fontAlgn="ctr"/>
                      <a:r>
                        <a:rPr lang="sk-SK" sz="800" b="0" i="0" u="none" strike="noStrike">
                          <a:effectLst/>
                          <a:latin typeface="Calibri" panose="020F0502020204030204" pitchFamily="34" charset="0"/>
                        </a:rPr>
                        <a:t>315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279"/>
                    </a:solidFill>
                  </a:tcPr>
                </a:tc>
                <a:tc>
                  <a:txBody>
                    <a:bodyPr/>
                    <a:lstStyle/>
                    <a:p>
                      <a:pPr algn="ctr" fontAlgn="ctr"/>
                      <a:r>
                        <a:rPr lang="sk-SK" sz="800" b="0" i="0" u="none" strike="noStrike">
                          <a:effectLst/>
                          <a:latin typeface="Calibri" panose="020F0502020204030204" pitchFamily="34" charset="0"/>
                        </a:rPr>
                        <a:t>317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179"/>
                    </a:solidFill>
                  </a:tcPr>
                </a:tc>
                <a:tc>
                  <a:txBody>
                    <a:bodyPr/>
                    <a:lstStyle/>
                    <a:p>
                      <a:pPr algn="ctr" fontAlgn="ctr"/>
                      <a:r>
                        <a:rPr lang="sk-SK" sz="800" b="0" i="0" u="none" strike="noStrike">
                          <a:effectLst/>
                          <a:latin typeface="Calibri" panose="020F0502020204030204" pitchFamily="34" charset="0"/>
                        </a:rPr>
                        <a:t>318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ctr" fontAlgn="ctr"/>
                      <a:r>
                        <a:rPr lang="sk-SK" sz="800" b="0" i="0" u="none" strike="noStrike">
                          <a:effectLst/>
                          <a:latin typeface="Calibri" panose="020F0502020204030204" pitchFamily="34" charset="0"/>
                        </a:rPr>
                        <a:t>320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E79"/>
                    </a:solidFill>
                  </a:tcPr>
                </a:tc>
                <a:tc>
                  <a:txBody>
                    <a:bodyPr/>
                    <a:lstStyle/>
                    <a:p>
                      <a:pPr algn="ctr" fontAlgn="ctr"/>
                      <a:r>
                        <a:rPr lang="sk-SK" sz="800" b="0" i="0" u="none" strike="noStrike">
                          <a:effectLst/>
                          <a:latin typeface="Calibri" panose="020F0502020204030204" pitchFamily="34" charset="0"/>
                        </a:rPr>
                        <a:t>322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D78"/>
                    </a:solidFill>
                  </a:tcPr>
                </a:tc>
                <a:tc>
                  <a:txBody>
                    <a:bodyPr/>
                    <a:lstStyle/>
                    <a:p>
                      <a:pPr algn="ctr" fontAlgn="ctr"/>
                      <a:r>
                        <a:rPr lang="sk-SK" sz="800" b="0" i="0" u="none" strike="noStrike">
                          <a:effectLst/>
                          <a:latin typeface="Calibri" panose="020F0502020204030204" pitchFamily="34" charset="0"/>
                        </a:rPr>
                        <a:t>323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B78"/>
                    </a:solidFill>
                  </a:tcPr>
                </a:tc>
                <a:tc>
                  <a:txBody>
                    <a:bodyPr/>
                    <a:lstStyle/>
                    <a:p>
                      <a:pPr algn="ctr" fontAlgn="ctr"/>
                      <a:r>
                        <a:rPr lang="sk-SK" sz="800" b="0" i="0" u="none" strike="noStrike">
                          <a:effectLst/>
                          <a:latin typeface="Calibri" panose="020F0502020204030204" pitchFamily="34" charset="0"/>
                        </a:rPr>
                        <a:t>325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A78"/>
                    </a:solidFill>
                  </a:tcPr>
                </a:tc>
                <a:tc>
                  <a:txBody>
                    <a:bodyPr/>
                    <a:lstStyle/>
                    <a:p>
                      <a:pPr algn="ctr" fontAlgn="ctr"/>
                      <a:r>
                        <a:rPr lang="sk-SK" sz="800" b="0" i="0" u="none" strike="noStrike">
                          <a:effectLst/>
                          <a:latin typeface="Calibri" panose="020F0502020204030204" pitchFamily="34" charset="0"/>
                        </a:rPr>
                        <a:t>327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878"/>
                    </a:solidFill>
                  </a:tcPr>
                </a:tc>
                <a:tc>
                  <a:txBody>
                    <a:bodyPr/>
                    <a:lstStyle/>
                    <a:p>
                      <a:pPr algn="ctr" fontAlgn="ctr"/>
                      <a:r>
                        <a:rPr lang="sk-SK" sz="800" b="0" i="0" u="none" strike="noStrike">
                          <a:effectLst/>
                          <a:latin typeface="Calibri" panose="020F0502020204030204" pitchFamily="34" charset="0"/>
                        </a:rPr>
                        <a:t>329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777"/>
                    </a:solidFill>
                  </a:tcPr>
                </a:tc>
                <a:tc>
                  <a:txBody>
                    <a:bodyPr/>
                    <a:lstStyle/>
                    <a:p>
                      <a:pPr algn="ctr" fontAlgn="ctr"/>
                      <a:r>
                        <a:rPr lang="sk-SK" sz="800" b="0" i="0" u="none" strike="noStrike">
                          <a:effectLst/>
                          <a:latin typeface="Calibri" panose="020F0502020204030204" pitchFamily="34" charset="0"/>
                        </a:rPr>
                        <a:t>331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577"/>
                    </a:solidFill>
                  </a:tcPr>
                </a:tc>
                <a:tc>
                  <a:txBody>
                    <a:bodyPr/>
                    <a:lstStyle/>
                    <a:p>
                      <a:pPr algn="ctr" fontAlgn="ctr"/>
                      <a:r>
                        <a:rPr lang="sk-SK" sz="800" b="0" i="0" u="none" strike="noStrike">
                          <a:effectLst/>
                          <a:latin typeface="Calibri" panose="020F0502020204030204" pitchFamily="34" charset="0"/>
                        </a:rPr>
                        <a:t>333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377"/>
                    </a:solidFill>
                  </a:tcPr>
                </a:tc>
                <a:tc>
                  <a:txBody>
                    <a:bodyPr/>
                    <a:lstStyle/>
                    <a:p>
                      <a:pPr algn="ctr" fontAlgn="ctr"/>
                      <a:r>
                        <a:rPr lang="sk-SK" sz="800" b="0" i="0" u="none" strike="noStrike">
                          <a:effectLst/>
                          <a:latin typeface="Calibri" panose="020F0502020204030204" pitchFamily="34" charset="0"/>
                        </a:rPr>
                        <a:t>335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276"/>
                    </a:solidFill>
                  </a:tcPr>
                </a:tc>
                <a:tc>
                  <a:txBody>
                    <a:bodyPr/>
                    <a:lstStyle/>
                    <a:p>
                      <a:pPr algn="l" fontAlgn="b"/>
                      <a:r>
                        <a:rPr lang="sk-SK" sz="800" b="0" i="0" u="none" strike="noStrike">
                          <a:effectLst/>
                          <a:latin typeface="Calibri" panose="020F0502020204030204" pitchFamily="34" charset="0"/>
                        </a:rPr>
                        <a:t>12</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08656687"/>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9.5</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292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57D"/>
                    </a:solidFill>
                  </a:tcPr>
                </a:tc>
                <a:tc>
                  <a:txBody>
                    <a:bodyPr/>
                    <a:lstStyle/>
                    <a:p>
                      <a:pPr algn="ctr" fontAlgn="ctr"/>
                      <a:r>
                        <a:rPr lang="sk-SK" sz="800" b="0" i="0" u="none" strike="noStrike">
                          <a:effectLst/>
                          <a:latin typeface="Calibri" panose="020F0502020204030204" pitchFamily="34" charset="0"/>
                        </a:rPr>
                        <a:t>292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sk-SK" sz="800" b="0" i="0" u="none" strike="noStrike">
                          <a:effectLst/>
                          <a:latin typeface="Calibri" panose="020F0502020204030204" pitchFamily="34" charset="0"/>
                        </a:rPr>
                        <a:t>293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47D"/>
                    </a:solidFill>
                  </a:tcPr>
                </a:tc>
                <a:tc>
                  <a:txBody>
                    <a:bodyPr/>
                    <a:lstStyle/>
                    <a:p>
                      <a:pPr algn="ctr" fontAlgn="ctr"/>
                      <a:r>
                        <a:rPr lang="sk-SK" sz="800" b="0" i="0" u="none" strike="noStrike">
                          <a:effectLst/>
                          <a:latin typeface="Calibri" panose="020F0502020204030204" pitchFamily="34" charset="0"/>
                        </a:rPr>
                        <a:t>294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37D"/>
                    </a:solidFill>
                  </a:tcPr>
                </a:tc>
                <a:tc>
                  <a:txBody>
                    <a:bodyPr/>
                    <a:lstStyle/>
                    <a:p>
                      <a:pPr algn="ctr" fontAlgn="ctr"/>
                      <a:r>
                        <a:rPr lang="sk-SK" sz="800" b="0" i="0" u="none" strike="noStrike">
                          <a:effectLst/>
                          <a:latin typeface="Calibri" panose="020F0502020204030204" pitchFamily="34" charset="0"/>
                        </a:rPr>
                        <a:t>294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37D"/>
                    </a:solidFill>
                  </a:tcPr>
                </a:tc>
                <a:tc>
                  <a:txBody>
                    <a:bodyPr/>
                    <a:lstStyle/>
                    <a:p>
                      <a:pPr algn="ctr" fontAlgn="ctr"/>
                      <a:r>
                        <a:rPr lang="sk-SK" sz="800" b="0" i="0" u="none" strike="noStrike">
                          <a:effectLst/>
                          <a:latin typeface="Calibri" panose="020F0502020204030204" pitchFamily="34" charset="0"/>
                        </a:rPr>
                        <a:t>295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27D"/>
                    </a:solidFill>
                  </a:tcPr>
                </a:tc>
                <a:tc>
                  <a:txBody>
                    <a:bodyPr/>
                    <a:lstStyle/>
                    <a:p>
                      <a:pPr algn="ctr" fontAlgn="ctr"/>
                      <a:r>
                        <a:rPr lang="sk-SK" sz="800" b="0" i="0" u="none" strike="noStrike">
                          <a:effectLst/>
                          <a:latin typeface="Calibri" panose="020F0502020204030204" pitchFamily="34" charset="0"/>
                        </a:rPr>
                        <a:t>296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27C"/>
                    </a:solidFill>
                  </a:tcPr>
                </a:tc>
                <a:tc>
                  <a:txBody>
                    <a:bodyPr/>
                    <a:lstStyle/>
                    <a:p>
                      <a:pPr algn="ctr" fontAlgn="ctr"/>
                      <a:r>
                        <a:rPr lang="sk-SK" sz="800" b="0" i="0" u="none" strike="noStrike">
                          <a:effectLst/>
                          <a:latin typeface="Calibri" panose="020F0502020204030204" pitchFamily="34" charset="0"/>
                        </a:rPr>
                        <a:t>297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17C"/>
                    </a:solidFill>
                  </a:tcPr>
                </a:tc>
                <a:tc>
                  <a:txBody>
                    <a:bodyPr/>
                    <a:lstStyle/>
                    <a:p>
                      <a:pPr algn="ctr" fontAlgn="ctr"/>
                      <a:r>
                        <a:rPr lang="sk-SK" sz="800" b="0" i="0" u="none" strike="noStrike">
                          <a:effectLst/>
                          <a:latin typeface="Calibri" panose="020F0502020204030204" pitchFamily="34" charset="0"/>
                        </a:rPr>
                        <a:t>297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ctr" fontAlgn="ctr"/>
                      <a:r>
                        <a:rPr lang="sk-SK" sz="800" b="0" i="0" u="none" strike="noStrike">
                          <a:effectLst/>
                          <a:latin typeface="Calibri" panose="020F0502020204030204" pitchFamily="34" charset="0"/>
                        </a:rPr>
                        <a:t>298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07C"/>
                    </a:solidFill>
                  </a:tcPr>
                </a:tc>
                <a:tc>
                  <a:txBody>
                    <a:bodyPr/>
                    <a:lstStyle/>
                    <a:p>
                      <a:pPr algn="ctr" fontAlgn="ctr"/>
                      <a:r>
                        <a:rPr lang="sk-SK" sz="800" b="0" i="0" u="none" strike="noStrike">
                          <a:effectLst/>
                          <a:latin typeface="Calibri" panose="020F0502020204030204" pitchFamily="34" charset="0"/>
                        </a:rPr>
                        <a:t>299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F7C"/>
                    </a:solidFill>
                  </a:tcPr>
                </a:tc>
                <a:tc>
                  <a:txBody>
                    <a:bodyPr/>
                    <a:lstStyle/>
                    <a:p>
                      <a:pPr algn="ctr" fontAlgn="ctr"/>
                      <a:r>
                        <a:rPr lang="sk-SK" sz="800" b="0" i="0" u="none" strike="noStrike">
                          <a:effectLst/>
                          <a:latin typeface="Calibri" panose="020F0502020204030204" pitchFamily="34" charset="0"/>
                        </a:rPr>
                        <a:t>300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E7C"/>
                    </a:solidFill>
                  </a:tcPr>
                </a:tc>
                <a:tc>
                  <a:txBody>
                    <a:bodyPr/>
                    <a:lstStyle/>
                    <a:p>
                      <a:pPr algn="ctr" fontAlgn="ctr"/>
                      <a:r>
                        <a:rPr lang="sk-SK" sz="800" b="0" i="0" u="none" strike="noStrike">
                          <a:effectLst/>
                          <a:latin typeface="Calibri" panose="020F0502020204030204" pitchFamily="34" charset="0"/>
                        </a:rPr>
                        <a:t>301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E7C"/>
                    </a:solidFill>
                  </a:tcPr>
                </a:tc>
                <a:tc>
                  <a:txBody>
                    <a:bodyPr/>
                    <a:lstStyle/>
                    <a:p>
                      <a:pPr algn="ctr" fontAlgn="ctr"/>
                      <a:r>
                        <a:rPr lang="sk-SK" sz="800" b="0" i="0" u="none" strike="noStrike">
                          <a:effectLst/>
                          <a:latin typeface="Calibri" panose="020F0502020204030204" pitchFamily="34" charset="0"/>
                        </a:rPr>
                        <a:t>301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D7C"/>
                    </a:solidFill>
                  </a:tcPr>
                </a:tc>
                <a:tc>
                  <a:txBody>
                    <a:bodyPr/>
                    <a:lstStyle/>
                    <a:p>
                      <a:pPr algn="ctr" fontAlgn="ctr"/>
                      <a:r>
                        <a:rPr lang="sk-SK" sz="800" b="0" i="0" u="none" strike="noStrike">
                          <a:effectLst/>
                          <a:latin typeface="Calibri" panose="020F0502020204030204" pitchFamily="34" charset="0"/>
                        </a:rPr>
                        <a:t>302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C7B"/>
                    </a:solidFill>
                  </a:tcPr>
                </a:tc>
                <a:tc>
                  <a:txBody>
                    <a:bodyPr/>
                    <a:lstStyle/>
                    <a:p>
                      <a:pPr algn="ctr" fontAlgn="ctr"/>
                      <a:r>
                        <a:rPr lang="sk-SK" sz="800" b="0" i="0" u="none" strike="noStrike">
                          <a:effectLst/>
                          <a:latin typeface="Calibri" panose="020F0502020204030204" pitchFamily="34" charset="0"/>
                        </a:rPr>
                        <a:t>303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C7B"/>
                    </a:solidFill>
                  </a:tcPr>
                </a:tc>
                <a:tc>
                  <a:txBody>
                    <a:bodyPr/>
                    <a:lstStyle/>
                    <a:p>
                      <a:pPr algn="ctr" fontAlgn="ctr"/>
                      <a:r>
                        <a:rPr lang="sk-SK" sz="800" b="0" i="0" u="none" strike="noStrike">
                          <a:effectLst/>
                          <a:latin typeface="Calibri" panose="020F0502020204030204" pitchFamily="34" charset="0"/>
                        </a:rPr>
                        <a:t>304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B7B"/>
                    </a:solidFill>
                  </a:tcPr>
                </a:tc>
                <a:tc>
                  <a:txBody>
                    <a:bodyPr/>
                    <a:lstStyle/>
                    <a:p>
                      <a:pPr algn="ctr" fontAlgn="ctr"/>
                      <a:r>
                        <a:rPr lang="sk-SK" sz="800" b="0" i="0" u="none" strike="noStrike">
                          <a:effectLst/>
                          <a:latin typeface="Calibri" panose="020F0502020204030204" pitchFamily="34" charset="0"/>
                        </a:rPr>
                        <a:t>305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A7B"/>
                    </a:solidFill>
                  </a:tcPr>
                </a:tc>
                <a:tc>
                  <a:txBody>
                    <a:bodyPr/>
                    <a:lstStyle/>
                    <a:p>
                      <a:pPr algn="ctr" fontAlgn="ctr"/>
                      <a:r>
                        <a:rPr lang="sk-SK" sz="800" b="0" i="0" u="none" strike="noStrike">
                          <a:effectLst/>
                          <a:latin typeface="Calibri" panose="020F0502020204030204" pitchFamily="34" charset="0"/>
                        </a:rPr>
                        <a:t>306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A7B"/>
                    </a:solidFill>
                  </a:tcPr>
                </a:tc>
                <a:tc>
                  <a:txBody>
                    <a:bodyPr/>
                    <a:lstStyle/>
                    <a:p>
                      <a:pPr algn="ctr" fontAlgn="ctr"/>
                      <a:r>
                        <a:rPr lang="sk-SK" sz="800" b="0" i="0" u="none" strike="noStrike">
                          <a:effectLst/>
                          <a:latin typeface="Calibri" panose="020F0502020204030204" pitchFamily="34" charset="0"/>
                        </a:rPr>
                        <a:t>306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97B"/>
                    </a:solidFill>
                  </a:tcPr>
                </a:tc>
                <a:tc>
                  <a:txBody>
                    <a:bodyPr/>
                    <a:lstStyle/>
                    <a:p>
                      <a:pPr algn="ctr" fontAlgn="ctr"/>
                      <a:r>
                        <a:rPr lang="sk-SK" sz="800" b="0" i="0" u="none" strike="noStrike">
                          <a:effectLst/>
                          <a:latin typeface="Calibri" panose="020F0502020204030204" pitchFamily="34" charset="0"/>
                        </a:rPr>
                        <a:t>307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87B"/>
                    </a:solidFill>
                  </a:tcPr>
                </a:tc>
                <a:tc>
                  <a:txBody>
                    <a:bodyPr/>
                    <a:lstStyle/>
                    <a:p>
                      <a:pPr algn="ctr" fontAlgn="ctr"/>
                      <a:r>
                        <a:rPr lang="sk-SK" sz="800" b="0" i="0" u="none" strike="noStrike">
                          <a:effectLst/>
                          <a:latin typeface="Calibri" panose="020F0502020204030204" pitchFamily="34" charset="0"/>
                        </a:rPr>
                        <a:t>308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87B"/>
                    </a:solidFill>
                  </a:tcPr>
                </a:tc>
                <a:tc>
                  <a:txBody>
                    <a:bodyPr/>
                    <a:lstStyle/>
                    <a:p>
                      <a:pPr algn="ctr" fontAlgn="ctr"/>
                      <a:r>
                        <a:rPr lang="sk-SK" sz="800" b="0" i="0" u="none" strike="noStrike">
                          <a:effectLst/>
                          <a:latin typeface="Calibri" panose="020F0502020204030204" pitchFamily="34" charset="0"/>
                        </a:rPr>
                        <a:t>309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ctr"/>
                      <a:r>
                        <a:rPr lang="sk-SK" sz="800" b="0" i="0" u="none" strike="noStrike">
                          <a:effectLst/>
                          <a:latin typeface="Calibri" panose="020F0502020204030204" pitchFamily="34" charset="0"/>
                        </a:rPr>
                        <a:t>310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67A"/>
                    </a:solidFill>
                  </a:tcPr>
                </a:tc>
                <a:tc>
                  <a:txBody>
                    <a:bodyPr/>
                    <a:lstStyle/>
                    <a:p>
                      <a:pPr algn="ctr" fontAlgn="ctr"/>
                      <a:r>
                        <a:rPr lang="sk-SK" sz="800" b="0" i="0" u="none" strike="noStrike">
                          <a:effectLst/>
                          <a:latin typeface="Calibri" panose="020F0502020204030204" pitchFamily="34" charset="0"/>
                        </a:rPr>
                        <a:t>311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57A"/>
                    </a:solidFill>
                  </a:tcPr>
                </a:tc>
                <a:tc>
                  <a:txBody>
                    <a:bodyPr/>
                    <a:lstStyle/>
                    <a:p>
                      <a:pPr algn="ctr" fontAlgn="ctr"/>
                      <a:r>
                        <a:rPr lang="sk-SK" sz="800" b="0" i="0" u="none" strike="noStrike">
                          <a:effectLst/>
                          <a:latin typeface="Calibri" panose="020F0502020204030204" pitchFamily="34" charset="0"/>
                        </a:rPr>
                        <a:t>312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57A"/>
                    </a:solidFill>
                  </a:tcPr>
                </a:tc>
                <a:tc>
                  <a:txBody>
                    <a:bodyPr/>
                    <a:lstStyle/>
                    <a:p>
                      <a:pPr algn="ctr" fontAlgn="ctr"/>
                      <a:r>
                        <a:rPr lang="sk-SK" sz="800" b="0" i="0" u="none" strike="noStrike">
                          <a:effectLst/>
                          <a:latin typeface="Calibri" panose="020F0502020204030204" pitchFamily="34" charset="0"/>
                        </a:rPr>
                        <a:t>313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47A"/>
                    </a:solidFill>
                  </a:tcPr>
                </a:tc>
                <a:tc>
                  <a:txBody>
                    <a:bodyPr/>
                    <a:lstStyle/>
                    <a:p>
                      <a:pPr algn="ctr" fontAlgn="ctr"/>
                      <a:r>
                        <a:rPr lang="sk-SK" sz="800" b="0" i="0" u="none" strike="noStrike">
                          <a:effectLst/>
                          <a:latin typeface="Calibri" panose="020F0502020204030204" pitchFamily="34" charset="0"/>
                        </a:rPr>
                        <a:t>314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A"/>
                    </a:solidFill>
                  </a:tcPr>
                </a:tc>
                <a:tc>
                  <a:txBody>
                    <a:bodyPr/>
                    <a:lstStyle/>
                    <a:p>
                      <a:pPr algn="ctr" fontAlgn="ctr"/>
                      <a:r>
                        <a:rPr lang="sk-SK" sz="800" b="0" i="0" u="none" strike="noStrike">
                          <a:effectLst/>
                          <a:latin typeface="Calibri" panose="020F0502020204030204" pitchFamily="34" charset="0"/>
                        </a:rPr>
                        <a:t>315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279"/>
                    </a:solidFill>
                  </a:tcPr>
                </a:tc>
                <a:tc>
                  <a:txBody>
                    <a:bodyPr/>
                    <a:lstStyle/>
                    <a:p>
                      <a:pPr algn="ctr" fontAlgn="ctr"/>
                      <a:r>
                        <a:rPr lang="sk-SK" sz="800" b="0" i="0" u="none" strike="noStrike">
                          <a:effectLst/>
                          <a:latin typeface="Calibri" panose="020F0502020204030204" pitchFamily="34" charset="0"/>
                        </a:rPr>
                        <a:t>316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179"/>
                    </a:solidFill>
                  </a:tcPr>
                </a:tc>
                <a:tc>
                  <a:txBody>
                    <a:bodyPr/>
                    <a:lstStyle/>
                    <a:p>
                      <a:pPr algn="ctr" fontAlgn="ctr"/>
                      <a:r>
                        <a:rPr lang="sk-SK" sz="800" b="0" i="0" u="none" strike="noStrike">
                          <a:effectLst/>
                          <a:latin typeface="Calibri" panose="020F0502020204030204" pitchFamily="34" charset="0"/>
                        </a:rPr>
                        <a:t>317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079"/>
                    </a:solidFill>
                  </a:tcPr>
                </a:tc>
                <a:tc>
                  <a:txBody>
                    <a:bodyPr/>
                    <a:lstStyle/>
                    <a:p>
                      <a:pPr algn="ctr" fontAlgn="ctr"/>
                      <a:r>
                        <a:rPr lang="sk-SK" sz="800" b="0" i="0" u="none" strike="noStrike">
                          <a:effectLst/>
                          <a:latin typeface="Calibri" panose="020F0502020204030204" pitchFamily="34" charset="0"/>
                        </a:rPr>
                        <a:t>318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ctr" fontAlgn="ctr"/>
                      <a:r>
                        <a:rPr lang="sk-SK" sz="800" b="0" i="0" u="none" strike="noStrike">
                          <a:effectLst/>
                          <a:latin typeface="Calibri" panose="020F0502020204030204" pitchFamily="34" charset="0"/>
                        </a:rPr>
                        <a:t>320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E79"/>
                    </a:solidFill>
                  </a:tcPr>
                </a:tc>
                <a:tc>
                  <a:txBody>
                    <a:bodyPr/>
                    <a:lstStyle/>
                    <a:p>
                      <a:pPr algn="ctr" fontAlgn="ctr"/>
                      <a:r>
                        <a:rPr lang="sk-SK" sz="800" b="0" i="0" u="none" strike="noStrike">
                          <a:effectLst/>
                          <a:latin typeface="Calibri" panose="020F0502020204030204" pitchFamily="34" charset="0"/>
                        </a:rPr>
                        <a:t>321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D78"/>
                    </a:solidFill>
                  </a:tcPr>
                </a:tc>
                <a:tc>
                  <a:txBody>
                    <a:bodyPr/>
                    <a:lstStyle/>
                    <a:p>
                      <a:pPr algn="ctr" fontAlgn="ctr"/>
                      <a:r>
                        <a:rPr lang="sk-SK" sz="800" b="0" i="0" u="none" strike="noStrike">
                          <a:effectLst/>
                          <a:latin typeface="Calibri" panose="020F0502020204030204" pitchFamily="34" charset="0"/>
                        </a:rPr>
                        <a:t>322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C78"/>
                    </a:solidFill>
                  </a:tcPr>
                </a:tc>
                <a:tc>
                  <a:txBody>
                    <a:bodyPr/>
                    <a:lstStyle/>
                    <a:p>
                      <a:pPr algn="ctr" fontAlgn="ctr"/>
                      <a:r>
                        <a:rPr lang="sk-SK" sz="800" b="0" i="0" u="none" strike="noStrike">
                          <a:effectLst/>
                          <a:latin typeface="Calibri" panose="020F0502020204030204" pitchFamily="34" charset="0"/>
                        </a:rPr>
                        <a:t>324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B78"/>
                    </a:solidFill>
                  </a:tcPr>
                </a:tc>
                <a:tc>
                  <a:txBody>
                    <a:bodyPr/>
                    <a:lstStyle/>
                    <a:p>
                      <a:pPr algn="ctr" fontAlgn="ctr"/>
                      <a:r>
                        <a:rPr lang="sk-SK" sz="800" b="0" i="0" u="none" strike="noStrike">
                          <a:effectLst/>
                          <a:latin typeface="Calibri" panose="020F0502020204030204" pitchFamily="34" charset="0"/>
                        </a:rPr>
                        <a:t>325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A78"/>
                    </a:solidFill>
                  </a:tcPr>
                </a:tc>
                <a:tc>
                  <a:txBody>
                    <a:bodyPr/>
                    <a:lstStyle/>
                    <a:p>
                      <a:pPr algn="ctr" fontAlgn="ctr"/>
                      <a:r>
                        <a:rPr lang="sk-SK" sz="800" b="0" i="0" u="none" strike="noStrike">
                          <a:effectLst/>
                          <a:latin typeface="Calibri" panose="020F0502020204030204" pitchFamily="34" charset="0"/>
                        </a:rPr>
                        <a:t>327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878"/>
                    </a:solidFill>
                  </a:tcPr>
                </a:tc>
                <a:tc>
                  <a:txBody>
                    <a:bodyPr/>
                    <a:lstStyle/>
                    <a:p>
                      <a:pPr algn="ctr" fontAlgn="ctr"/>
                      <a:r>
                        <a:rPr lang="sk-SK" sz="800" b="0" i="0" u="none" strike="noStrike">
                          <a:effectLst/>
                          <a:latin typeface="Calibri" panose="020F0502020204030204" pitchFamily="34" charset="0"/>
                        </a:rPr>
                        <a:t>328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777"/>
                    </a:solidFill>
                  </a:tcPr>
                </a:tc>
                <a:tc>
                  <a:txBody>
                    <a:bodyPr/>
                    <a:lstStyle/>
                    <a:p>
                      <a:pPr algn="ctr" fontAlgn="ctr"/>
                      <a:r>
                        <a:rPr lang="sk-SK" sz="800" b="0" i="0" u="none" strike="noStrike">
                          <a:effectLst/>
                          <a:latin typeface="Calibri" panose="020F0502020204030204" pitchFamily="34" charset="0"/>
                        </a:rPr>
                        <a:t>330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677"/>
                    </a:solidFill>
                  </a:tcPr>
                </a:tc>
                <a:tc>
                  <a:txBody>
                    <a:bodyPr/>
                    <a:lstStyle/>
                    <a:p>
                      <a:pPr algn="ctr" fontAlgn="ctr"/>
                      <a:r>
                        <a:rPr lang="sk-SK" sz="800" b="0" i="0" u="none" strike="noStrike">
                          <a:effectLst/>
                          <a:latin typeface="Calibri" panose="020F0502020204030204" pitchFamily="34" charset="0"/>
                        </a:rPr>
                        <a:t>331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577"/>
                    </a:solidFill>
                  </a:tcPr>
                </a:tc>
                <a:tc>
                  <a:txBody>
                    <a:bodyPr/>
                    <a:lstStyle/>
                    <a:p>
                      <a:pPr algn="ctr" fontAlgn="ctr"/>
                      <a:r>
                        <a:rPr lang="sk-SK" sz="800" b="0" i="0" u="none" strike="noStrike">
                          <a:effectLst/>
                          <a:latin typeface="Calibri" panose="020F0502020204030204" pitchFamily="34" charset="0"/>
                        </a:rPr>
                        <a:t>333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377"/>
                    </a:solidFill>
                  </a:tcPr>
                </a:tc>
                <a:tc>
                  <a:txBody>
                    <a:bodyPr/>
                    <a:lstStyle/>
                    <a:p>
                      <a:pPr algn="ctr" fontAlgn="ctr"/>
                      <a:r>
                        <a:rPr lang="sk-SK" sz="800" b="0" i="0" u="none" strike="noStrike">
                          <a:effectLst/>
                          <a:latin typeface="Calibri" panose="020F0502020204030204" pitchFamily="34" charset="0"/>
                        </a:rPr>
                        <a:t>335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276"/>
                    </a:solidFill>
                  </a:tcPr>
                </a:tc>
                <a:tc>
                  <a:txBody>
                    <a:bodyPr/>
                    <a:lstStyle/>
                    <a:p>
                      <a:pPr algn="ctr" fontAlgn="ctr"/>
                      <a:r>
                        <a:rPr lang="sk-SK" sz="800" b="0" i="0" u="none" strike="noStrike">
                          <a:effectLst/>
                          <a:latin typeface="Calibri" panose="020F0502020204030204" pitchFamily="34" charset="0"/>
                        </a:rPr>
                        <a:t>337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076"/>
                    </a:solidFill>
                  </a:tcPr>
                </a:tc>
                <a:tc>
                  <a:txBody>
                    <a:bodyPr/>
                    <a:lstStyle/>
                    <a:p>
                      <a:pPr algn="ctr" fontAlgn="ctr"/>
                      <a:r>
                        <a:rPr lang="sk-SK" sz="800" b="0" i="0" u="none" strike="noStrike">
                          <a:effectLst/>
                          <a:latin typeface="Calibri" panose="020F0502020204030204" pitchFamily="34" charset="0"/>
                        </a:rPr>
                        <a:t>338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F76"/>
                    </a:solidFill>
                  </a:tcPr>
                </a:tc>
                <a:tc>
                  <a:txBody>
                    <a:bodyPr/>
                    <a:lstStyle/>
                    <a:p>
                      <a:pPr algn="ctr" fontAlgn="ctr"/>
                      <a:r>
                        <a:rPr lang="sk-SK" sz="800" b="0" i="0" u="none" strike="noStrike">
                          <a:effectLst/>
                          <a:latin typeface="Calibri" panose="020F0502020204030204" pitchFamily="34" charset="0"/>
                        </a:rPr>
                        <a:t>340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ctr" fontAlgn="ctr"/>
                      <a:r>
                        <a:rPr lang="sk-SK" sz="800" b="0" i="0" u="none" strike="noStrike">
                          <a:effectLst/>
                          <a:latin typeface="Calibri" panose="020F0502020204030204" pitchFamily="34" charset="0"/>
                        </a:rPr>
                        <a:t>342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C75"/>
                    </a:solidFill>
                  </a:tcPr>
                </a:tc>
                <a:tc>
                  <a:txBody>
                    <a:bodyPr/>
                    <a:lstStyle/>
                    <a:p>
                      <a:pPr algn="ctr" fontAlgn="ctr"/>
                      <a:r>
                        <a:rPr lang="sk-SK" sz="800" b="0" i="0" u="none" strike="noStrike">
                          <a:effectLst/>
                          <a:latin typeface="Calibri" panose="020F0502020204030204" pitchFamily="34" charset="0"/>
                        </a:rPr>
                        <a:t>344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A75"/>
                    </a:solidFill>
                  </a:tcPr>
                </a:tc>
                <a:tc>
                  <a:txBody>
                    <a:bodyPr/>
                    <a:lstStyle/>
                    <a:p>
                      <a:pPr algn="ctr" fontAlgn="ctr"/>
                      <a:r>
                        <a:rPr lang="sk-SK" sz="800" b="0" i="0" u="none" strike="noStrike">
                          <a:effectLst/>
                          <a:latin typeface="Calibri" panose="020F0502020204030204" pitchFamily="34" charset="0"/>
                        </a:rPr>
                        <a:t>346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875"/>
                    </a:solidFill>
                  </a:tcPr>
                </a:tc>
                <a:tc>
                  <a:txBody>
                    <a:bodyPr/>
                    <a:lstStyle/>
                    <a:p>
                      <a:pPr algn="ctr" fontAlgn="ctr"/>
                      <a:r>
                        <a:rPr lang="sk-SK" sz="800" b="0" i="0" u="none" strike="noStrike">
                          <a:effectLst/>
                          <a:latin typeface="Calibri" panose="020F0502020204030204" pitchFamily="34" charset="0"/>
                        </a:rPr>
                        <a:t>348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774"/>
                    </a:solidFill>
                  </a:tcPr>
                </a:tc>
                <a:tc>
                  <a:txBody>
                    <a:bodyPr/>
                    <a:lstStyle/>
                    <a:p>
                      <a:pPr algn="l" fontAlgn="b"/>
                      <a:r>
                        <a:rPr lang="sk-SK" sz="800" b="0" i="0" u="none" strike="noStrike">
                          <a:effectLst/>
                          <a:latin typeface="Calibri" panose="020F0502020204030204" pitchFamily="34" charset="0"/>
                        </a:rPr>
                        <a:t>12.5</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727920652"/>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10</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305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A7B"/>
                    </a:solidFill>
                  </a:tcPr>
                </a:tc>
                <a:tc>
                  <a:txBody>
                    <a:bodyPr/>
                    <a:lstStyle/>
                    <a:p>
                      <a:pPr algn="ctr" fontAlgn="ctr"/>
                      <a:r>
                        <a:rPr lang="sk-SK" sz="800" b="0" i="0" u="none" strike="noStrike">
                          <a:effectLst/>
                          <a:latin typeface="Calibri" panose="020F0502020204030204" pitchFamily="34" charset="0"/>
                        </a:rPr>
                        <a:t>306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97B"/>
                    </a:solidFill>
                  </a:tcPr>
                </a:tc>
                <a:tc>
                  <a:txBody>
                    <a:bodyPr/>
                    <a:lstStyle/>
                    <a:p>
                      <a:pPr algn="ctr" fontAlgn="ctr"/>
                      <a:r>
                        <a:rPr lang="sk-SK" sz="800" b="0" i="0" u="none" strike="noStrike">
                          <a:effectLst/>
                          <a:latin typeface="Calibri" panose="020F0502020204030204" pitchFamily="34" charset="0"/>
                        </a:rPr>
                        <a:t>307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97B"/>
                    </a:solidFill>
                  </a:tcPr>
                </a:tc>
                <a:tc>
                  <a:txBody>
                    <a:bodyPr/>
                    <a:lstStyle/>
                    <a:p>
                      <a:pPr algn="ctr" fontAlgn="ctr"/>
                      <a:r>
                        <a:rPr lang="sk-SK" sz="800" b="0" i="0" u="none" strike="noStrike">
                          <a:effectLst/>
                          <a:latin typeface="Calibri" panose="020F0502020204030204" pitchFamily="34" charset="0"/>
                        </a:rPr>
                        <a:t>307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87B"/>
                    </a:solidFill>
                  </a:tcPr>
                </a:tc>
                <a:tc>
                  <a:txBody>
                    <a:bodyPr/>
                    <a:lstStyle/>
                    <a:p>
                      <a:pPr algn="ctr" fontAlgn="ctr"/>
                      <a:r>
                        <a:rPr lang="sk-SK" sz="800" b="0" i="0" u="none" strike="noStrike">
                          <a:effectLst/>
                          <a:latin typeface="Calibri" panose="020F0502020204030204" pitchFamily="34" charset="0"/>
                        </a:rPr>
                        <a:t>308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87B"/>
                    </a:solidFill>
                  </a:tcPr>
                </a:tc>
                <a:tc>
                  <a:txBody>
                    <a:bodyPr/>
                    <a:lstStyle/>
                    <a:p>
                      <a:pPr algn="ctr" fontAlgn="ctr"/>
                      <a:r>
                        <a:rPr lang="sk-SK" sz="800" b="0" i="0" u="none" strike="noStrike">
                          <a:effectLst/>
                          <a:latin typeface="Calibri" panose="020F0502020204030204" pitchFamily="34" charset="0"/>
                        </a:rPr>
                        <a:t>309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ctr"/>
                      <a:r>
                        <a:rPr lang="sk-SK" sz="800" b="0" i="0" u="none" strike="noStrike">
                          <a:effectLst/>
                          <a:latin typeface="Calibri" panose="020F0502020204030204" pitchFamily="34" charset="0"/>
                        </a:rPr>
                        <a:t>310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67A"/>
                    </a:solidFill>
                  </a:tcPr>
                </a:tc>
                <a:tc>
                  <a:txBody>
                    <a:bodyPr/>
                    <a:lstStyle/>
                    <a:p>
                      <a:pPr algn="ctr" fontAlgn="ctr"/>
                      <a:r>
                        <a:rPr lang="sk-SK" sz="800" b="0" i="0" u="none" strike="noStrike">
                          <a:effectLst/>
                          <a:latin typeface="Calibri" panose="020F0502020204030204" pitchFamily="34" charset="0"/>
                        </a:rPr>
                        <a:t>310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67A"/>
                    </a:solidFill>
                  </a:tcPr>
                </a:tc>
                <a:tc>
                  <a:txBody>
                    <a:bodyPr/>
                    <a:lstStyle/>
                    <a:p>
                      <a:pPr algn="ctr" fontAlgn="ctr"/>
                      <a:r>
                        <a:rPr lang="sk-SK" sz="800" b="0" i="0" u="none" strike="noStrike">
                          <a:effectLst/>
                          <a:latin typeface="Calibri" panose="020F0502020204030204" pitchFamily="34" charset="0"/>
                        </a:rPr>
                        <a:t>311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57A"/>
                    </a:solidFill>
                  </a:tcPr>
                </a:tc>
                <a:tc>
                  <a:txBody>
                    <a:bodyPr/>
                    <a:lstStyle/>
                    <a:p>
                      <a:pPr algn="ctr" fontAlgn="ctr"/>
                      <a:r>
                        <a:rPr lang="sk-SK" sz="800" b="0" i="0" u="none" strike="noStrike">
                          <a:effectLst/>
                          <a:latin typeface="Calibri" panose="020F0502020204030204" pitchFamily="34" charset="0"/>
                        </a:rPr>
                        <a:t>312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57A"/>
                    </a:solidFill>
                  </a:tcPr>
                </a:tc>
                <a:tc>
                  <a:txBody>
                    <a:bodyPr/>
                    <a:lstStyle/>
                    <a:p>
                      <a:pPr algn="ctr" fontAlgn="ctr"/>
                      <a:r>
                        <a:rPr lang="sk-SK" sz="800" b="0" i="0" u="none" strike="noStrike">
                          <a:effectLst/>
                          <a:latin typeface="Calibri" panose="020F0502020204030204" pitchFamily="34" charset="0"/>
                        </a:rPr>
                        <a:t>313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47A"/>
                    </a:solidFill>
                  </a:tcPr>
                </a:tc>
                <a:tc>
                  <a:txBody>
                    <a:bodyPr/>
                    <a:lstStyle/>
                    <a:p>
                      <a:pPr algn="ctr" fontAlgn="ctr"/>
                      <a:r>
                        <a:rPr lang="sk-SK" sz="800" b="0" i="0" u="none" strike="noStrike">
                          <a:effectLst/>
                          <a:latin typeface="Calibri" panose="020F0502020204030204" pitchFamily="34" charset="0"/>
                        </a:rPr>
                        <a:t>313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A"/>
                    </a:solidFill>
                  </a:tcPr>
                </a:tc>
                <a:tc>
                  <a:txBody>
                    <a:bodyPr/>
                    <a:lstStyle/>
                    <a:p>
                      <a:pPr algn="ctr" fontAlgn="ctr"/>
                      <a:r>
                        <a:rPr lang="sk-SK" sz="800" b="0" i="0" u="none" strike="noStrike">
                          <a:effectLst/>
                          <a:latin typeface="Calibri" panose="020F0502020204030204" pitchFamily="34" charset="0"/>
                        </a:rPr>
                        <a:t>314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A"/>
                    </a:solidFill>
                  </a:tcPr>
                </a:tc>
                <a:tc>
                  <a:txBody>
                    <a:bodyPr/>
                    <a:lstStyle/>
                    <a:p>
                      <a:pPr algn="ctr" fontAlgn="ctr"/>
                      <a:r>
                        <a:rPr lang="sk-SK" sz="800" b="0" i="0" u="none" strike="noStrike">
                          <a:effectLst/>
                          <a:latin typeface="Calibri" panose="020F0502020204030204" pitchFamily="34" charset="0"/>
                        </a:rPr>
                        <a:t>315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279"/>
                    </a:solidFill>
                  </a:tcPr>
                </a:tc>
                <a:tc>
                  <a:txBody>
                    <a:bodyPr/>
                    <a:lstStyle/>
                    <a:p>
                      <a:pPr algn="ctr" fontAlgn="ctr"/>
                      <a:r>
                        <a:rPr lang="sk-SK" sz="800" b="0" i="0" u="none" strike="noStrike">
                          <a:effectLst/>
                          <a:latin typeface="Calibri" panose="020F0502020204030204" pitchFamily="34" charset="0"/>
                        </a:rPr>
                        <a:t>316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179"/>
                    </a:solidFill>
                  </a:tcPr>
                </a:tc>
                <a:tc>
                  <a:txBody>
                    <a:bodyPr/>
                    <a:lstStyle/>
                    <a:p>
                      <a:pPr algn="ctr" fontAlgn="ctr"/>
                      <a:r>
                        <a:rPr lang="sk-SK" sz="800" b="0" i="0" u="none" strike="noStrike">
                          <a:effectLst/>
                          <a:latin typeface="Calibri" panose="020F0502020204030204" pitchFamily="34" charset="0"/>
                        </a:rPr>
                        <a:t>317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179"/>
                    </a:solidFill>
                  </a:tcPr>
                </a:tc>
                <a:tc>
                  <a:txBody>
                    <a:bodyPr/>
                    <a:lstStyle/>
                    <a:p>
                      <a:pPr algn="ctr" fontAlgn="ctr"/>
                      <a:r>
                        <a:rPr lang="sk-SK" sz="800" b="0" i="0" u="none" strike="noStrike">
                          <a:effectLst/>
                          <a:latin typeface="Calibri" panose="020F0502020204030204" pitchFamily="34" charset="0"/>
                        </a:rPr>
                        <a:t>317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079"/>
                    </a:solidFill>
                  </a:tcPr>
                </a:tc>
                <a:tc>
                  <a:txBody>
                    <a:bodyPr/>
                    <a:lstStyle/>
                    <a:p>
                      <a:pPr algn="ctr" fontAlgn="ctr"/>
                      <a:r>
                        <a:rPr lang="sk-SK" sz="800" b="0" i="0" u="none" strike="noStrike">
                          <a:effectLst/>
                          <a:latin typeface="Calibri" panose="020F0502020204030204" pitchFamily="34" charset="0"/>
                        </a:rPr>
                        <a:t>318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ctr" fontAlgn="ctr"/>
                      <a:r>
                        <a:rPr lang="sk-SK" sz="800" b="0" i="0" u="none" strike="noStrike">
                          <a:effectLst/>
                          <a:latin typeface="Calibri" panose="020F0502020204030204" pitchFamily="34" charset="0"/>
                        </a:rPr>
                        <a:t>319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ctr" fontAlgn="ctr"/>
                      <a:r>
                        <a:rPr lang="sk-SK" sz="800" b="0" i="0" u="none" strike="noStrike">
                          <a:effectLst/>
                          <a:latin typeface="Calibri" panose="020F0502020204030204" pitchFamily="34" charset="0"/>
                        </a:rPr>
                        <a:t>320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E79"/>
                    </a:solidFill>
                  </a:tcPr>
                </a:tc>
                <a:tc>
                  <a:txBody>
                    <a:bodyPr/>
                    <a:lstStyle/>
                    <a:p>
                      <a:pPr algn="ctr" fontAlgn="ctr"/>
                      <a:r>
                        <a:rPr lang="sk-SK" sz="800" b="0" i="0" u="none" strike="noStrike">
                          <a:effectLst/>
                          <a:latin typeface="Calibri" panose="020F0502020204030204" pitchFamily="34" charset="0"/>
                        </a:rPr>
                        <a:t>321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D79"/>
                    </a:solidFill>
                  </a:tcPr>
                </a:tc>
                <a:tc>
                  <a:txBody>
                    <a:bodyPr/>
                    <a:lstStyle/>
                    <a:p>
                      <a:pPr algn="ctr" fontAlgn="ctr"/>
                      <a:r>
                        <a:rPr lang="sk-SK" sz="800" b="0" i="0" u="none" strike="noStrike">
                          <a:effectLst/>
                          <a:latin typeface="Calibri" panose="020F0502020204030204" pitchFamily="34" charset="0"/>
                        </a:rPr>
                        <a:t>322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D78"/>
                    </a:solidFill>
                  </a:tcPr>
                </a:tc>
                <a:tc>
                  <a:txBody>
                    <a:bodyPr/>
                    <a:lstStyle/>
                    <a:p>
                      <a:pPr algn="ctr" fontAlgn="ctr"/>
                      <a:r>
                        <a:rPr lang="sk-SK" sz="800" b="0" i="0" u="none" strike="noStrike">
                          <a:effectLst/>
                          <a:latin typeface="Calibri" panose="020F0502020204030204" pitchFamily="34" charset="0"/>
                        </a:rPr>
                        <a:t>322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C78"/>
                    </a:solidFill>
                  </a:tcPr>
                </a:tc>
                <a:tc>
                  <a:txBody>
                    <a:bodyPr/>
                    <a:lstStyle/>
                    <a:p>
                      <a:pPr algn="ctr" fontAlgn="ctr"/>
                      <a:r>
                        <a:rPr lang="sk-SK" sz="800" b="0" i="0" u="none" strike="noStrike">
                          <a:effectLst/>
                          <a:latin typeface="Calibri" panose="020F0502020204030204" pitchFamily="34" charset="0"/>
                        </a:rPr>
                        <a:t>323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B78"/>
                    </a:solidFill>
                  </a:tcPr>
                </a:tc>
                <a:tc>
                  <a:txBody>
                    <a:bodyPr/>
                    <a:lstStyle/>
                    <a:p>
                      <a:pPr algn="ctr" fontAlgn="ctr"/>
                      <a:r>
                        <a:rPr lang="sk-SK" sz="800" b="0" i="0" u="none" strike="noStrike">
                          <a:effectLst/>
                          <a:latin typeface="Calibri" panose="020F0502020204030204" pitchFamily="34" charset="0"/>
                        </a:rPr>
                        <a:t>324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A78"/>
                    </a:solidFill>
                  </a:tcPr>
                </a:tc>
                <a:tc>
                  <a:txBody>
                    <a:bodyPr/>
                    <a:lstStyle/>
                    <a:p>
                      <a:pPr algn="ctr" fontAlgn="ctr"/>
                      <a:r>
                        <a:rPr lang="sk-SK" sz="800" b="0" i="0" u="none" strike="noStrike">
                          <a:effectLst/>
                          <a:latin typeface="Calibri" panose="020F0502020204030204" pitchFamily="34" charset="0"/>
                        </a:rPr>
                        <a:t>325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A78"/>
                    </a:solidFill>
                  </a:tcPr>
                </a:tc>
                <a:tc>
                  <a:txBody>
                    <a:bodyPr/>
                    <a:lstStyle/>
                    <a:p>
                      <a:pPr algn="ctr" fontAlgn="ctr"/>
                      <a:r>
                        <a:rPr lang="sk-SK" sz="800" b="0" i="0" u="none" strike="noStrike">
                          <a:effectLst/>
                          <a:latin typeface="Calibri" panose="020F0502020204030204" pitchFamily="34" charset="0"/>
                        </a:rPr>
                        <a:t>326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978"/>
                    </a:solidFill>
                  </a:tcPr>
                </a:tc>
                <a:tc>
                  <a:txBody>
                    <a:bodyPr/>
                    <a:lstStyle/>
                    <a:p>
                      <a:pPr algn="ctr" fontAlgn="ctr"/>
                      <a:r>
                        <a:rPr lang="sk-SK" sz="800" b="0" i="0" u="none" strike="noStrike">
                          <a:effectLst/>
                          <a:latin typeface="Calibri" panose="020F0502020204030204" pitchFamily="34" charset="0"/>
                        </a:rPr>
                        <a:t>327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878"/>
                    </a:solidFill>
                  </a:tcPr>
                </a:tc>
                <a:tc>
                  <a:txBody>
                    <a:bodyPr/>
                    <a:lstStyle/>
                    <a:p>
                      <a:pPr algn="ctr" fontAlgn="ctr"/>
                      <a:r>
                        <a:rPr lang="sk-SK" sz="800" b="0" i="0" u="none" strike="noStrike">
                          <a:effectLst/>
                          <a:latin typeface="Calibri" panose="020F0502020204030204" pitchFamily="34" charset="0"/>
                        </a:rPr>
                        <a:t>328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777"/>
                    </a:solidFill>
                  </a:tcPr>
                </a:tc>
                <a:tc>
                  <a:txBody>
                    <a:bodyPr/>
                    <a:lstStyle/>
                    <a:p>
                      <a:pPr algn="ctr" fontAlgn="ctr"/>
                      <a:r>
                        <a:rPr lang="sk-SK" sz="800" b="0" i="0" u="none" strike="noStrike">
                          <a:effectLst/>
                          <a:latin typeface="Calibri" panose="020F0502020204030204" pitchFamily="34" charset="0"/>
                        </a:rPr>
                        <a:t>329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677"/>
                    </a:solidFill>
                  </a:tcPr>
                </a:tc>
                <a:tc>
                  <a:txBody>
                    <a:bodyPr/>
                    <a:lstStyle/>
                    <a:p>
                      <a:pPr algn="ctr" fontAlgn="ctr"/>
                      <a:r>
                        <a:rPr lang="sk-SK" sz="800" b="0" i="0" u="none" strike="noStrike">
                          <a:effectLst/>
                          <a:latin typeface="Calibri" panose="020F0502020204030204" pitchFamily="34" charset="0"/>
                        </a:rPr>
                        <a:t>331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577"/>
                    </a:solidFill>
                  </a:tcPr>
                </a:tc>
                <a:tc>
                  <a:txBody>
                    <a:bodyPr/>
                    <a:lstStyle/>
                    <a:p>
                      <a:pPr algn="ctr" fontAlgn="ctr"/>
                      <a:r>
                        <a:rPr lang="sk-SK" sz="800" b="0" i="0" u="none" strike="noStrike">
                          <a:effectLst/>
                          <a:latin typeface="Calibri" panose="020F0502020204030204" pitchFamily="34" charset="0"/>
                        </a:rPr>
                        <a:t>332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477"/>
                    </a:solidFill>
                  </a:tcPr>
                </a:tc>
                <a:tc>
                  <a:txBody>
                    <a:bodyPr/>
                    <a:lstStyle/>
                    <a:p>
                      <a:pPr algn="ctr" fontAlgn="ctr"/>
                      <a:r>
                        <a:rPr lang="sk-SK" sz="800" b="0" i="0" u="none" strike="noStrike">
                          <a:effectLst/>
                          <a:latin typeface="Calibri" panose="020F0502020204030204" pitchFamily="34" charset="0"/>
                        </a:rPr>
                        <a:t>333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377"/>
                    </a:solidFill>
                  </a:tcPr>
                </a:tc>
                <a:tc>
                  <a:txBody>
                    <a:bodyPr/>
                    <a:lstStyle/>
                    <a:p>
                      <a:pPr algn="ctr" fontAlgn="ctr"/>
                      <a:r>
                        <a:rPr lang="sk-SK" sz="800" b="0" i="0" u="none" strike="noStrike">
                          <a:effectLst/>
                          <a:latin typeface="Calibri" panose="020F0502020204030204" pitchFamily="34" charset="0"/>
                        </a:rPr>
                        <a:t>334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276"/>
                    </a:solidFill>
                  </a:tcPr>
                </a:tc>
                <a:tc>
                  <a:txBody>
                    <a:bodyPr/>
                    <a:lstStyle/>
                    <a:p>
                      <a:pPr algn="ctr" fontAlgn="ctr"/>
                      <a:r>
                        <a:rPr lang="sk-SK" sz="800" b="0" i="0" u="none" strike="noStrike">
                          <a:effectLst/>
                          <a:latin typeface="Calibri" panose="020F0502020204030204" pitchFamily="34" charset="0"/>
                        </a:rPr>
                        <a:t>336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6"/>
                    </a:solidFill>
                  </a:tcPr>
                </a:tc>
                <a:tc>
                  <a:txBody>
                    <a:bodyPr/>
                    <a:lstStyle/>
                    <a:p>
                      <a:pPr algn="ctr" fontAlgn="ctr"/>
                      <a:r>
                        <a:rPr lang="sk-SK" sz="800" b="0" i="0" u="none" strike="noStrike">
                          <a:effectLst/>
                          <a:latin typeface="Calibri" panose="020F0502020204030204" pitchFamily="34" charset="0"/>
                        </a:rPr>
                        <a:t>337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076"/>
                    </a:solidFill>
                  </a:tcPr>
                </a:tc>
                <a:tc>
                  <a:txBody>
                    <a:bodyPr/>
                    <a:lstStyle/>
                    <a:p>
                      <a:pPr algn="ctr" fontAlgn="ctr"/>
                      <a:r>
                        <a:rPr lang="sk-SK" sz="800" b="0" i="0" u="none" strike="noStrike">
                          <a:effectLst/>
                          <a:latin typeface="Calibri" panose="020F0502020204030204" pitchFamily="34" charset="0"/>
                        </a:rPr>
                        <a:t>339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F76"/>
                    </a:solidFill>
                  </a:tcPr>
                </a:tc>
                <a:tc>
                  <a:txBody>
                    <a:bodyPr/>
                    <a:lstStyle/>
                    <a:p>
                      <a:pPr algn="ctr" fontAlgn="ctr"/>
                      <a:r>
                        <a:rPr lang="sk-SK" sz="800" b="0" i="0" u="none" strike="noStrike">
                          <a:effectLst/>
                          <a:latin typeface="Calibri" panose="020F0502020204030204" pitchFamily="34" charset="0"/>
                        </a:rPr>
                        <a:t>340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ctr" fontAlgn="ctr"/>
                      <a:r>
                        <a:rPr lang="sk-SK" sz="800" b="0" i="0" u="none" strike="noStrike">
                          <a:effectLst/>
                          <a:latin typeface="Calibri" panose="020F0502020204030204" pitchFamily="34" charset="0"/>
                        </a:rPr>
                        <a:t>342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C75"/>
                    </a:solidFill>
                  </a:tcPr>
                </a:tc>
                <a:tc>
                  <a:txBody>
                    <a:bodyPr/>
                    <a:lstStyle/>
                    <a:p>
                      <a:pPr algn="ctr" fontAlgn="ctr"/>
                      <a:r>
                        <a:rPr lang="sk-SK" sz="800" b="0" i="0" u="none" strike="noStrike">
                          <a:effectLst/>
                          <a:latin typeface="Calibri" panose="020F0502020204030204" pitchFamily="34" charset="0"/>
                        </a:rPr>
                        <a:t>343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B75"/>
                    </a:solidFill>
                  </a:tcPr>
                </a:tc>
                <a:tc>
                  <a:txBody>
                    <a:bodyPr/>
                    <a:lstStyle/>
                    <a:p>
                      <a:pPr algn="ctr" fontAlgn="ctr"/>
                      <a:r>
                        <a:rPr lang="sk-SK" sz="800" b="0" i="0" u="none" strike="noStrike">
                          <a:effectLst/>
                          <a:latin typeface="Calibri" panose="020F0502020204030204" pitchFamily="34" charset="0"/>
                        </a:rPr>
                        <a:t>345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A75"/>
                    </a:solidFill>
                  </a:tcPr>
                </a:tc>
                <a:tc>
                  <a:txBody>
                    <a:bodyPr/>
                    <a:lstStyle/>
                    <a:p>
                      <a:pPr algn="ctr" fontAlgn="ctr"/>
                      <a:r>
                        <a:rPr lang="sk-SK" sz="800" b="0" i="0" u="none" strike="noStrike">
                          <a:effectLst/>
                          <a:latin typeface="Calibri" panose="020F0502020204030204" pitchFamily="34" charset="0"/>
                        </a:rPr>
                        <a:t>347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874"/>
                    </a:solidFill>
                  </a:tcPr>
                </a:tc>
                <a:tc>
                  <a:txBody>
                    <a:bodyPr/>
                    <a:lstStyle/>
                    <a:p>
                      <a:pPr algn="ctr" fontAlgn="ctr"/>
                      <a:r>
                        <a:rPr lang="sk-SK" sz="800" b="0" i="0" u="none" strike="noStrike">
                          <a:effectLst/>
                          <a:latin typeface="Calibri" panose="020F0502020204030204" pitchFamily="34" charset="0"/>
                        </a:rPr>
                        <a:t>348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774"/>
                    </a:solidFill>
                  </a:tcPr>
                </a:tc>
                <a:tc>
                  <a:txBody>
                    <a:bodyPr/>
                    <a:lstStyle/>
                    <a:p>
                      <a:pPr algn="ctr" fontAlgn="ctr"/>
                      <a:r>
                        <a:rPr lang="sk-SK" sz="800" b="0" i="0" u="none" strike="noStrike">
                          <a:effectLst/>
                          <a:latin typeface="Calibri" panose="020F0502020204030204" pitchFamily="34" charset="0"/>
                        </a:rPr>
                        <a:t>350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574"/>
                    </a:solidFill>
                  </a:tcPr>
                </a:tc>
                <a:tc>
                  <a:txBody>
                    <a:bodyPr/>
                    <a:lstStyle/>
                    <a:p>
                      <a:pPr algn="ctr" fontAlgn="ctr"/>
                      <a:r>
                        <a:rPr lang="sk-SK" sz="800" b="0" i="0" u="none" strike="noStrike">
                          <a:effectLst/>
                          <a:latin typeface="Calibri" panose="020F0502020204030204" pitchFamily="34" charset="0"/>
                        </a:rPr>
                        <a:t>352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474"/>
                    </a:solidFill>
                  </a:tcPr>
                </a:tc>
                <a:tc>
                  <a:txBody>
                    <a:bodyPr/>
                    <a:lstStyle/>
                    <a:p>
                      <a:pPr algn="ctr" fontAlgn="ctr"/>
                      <a:r>
                        <a:rPr lang="sk-SK" sz="800" b="0" i="0" u="none" strike="noStrike">
                          <a:effectLst/>
                          <a:latin typeface="Calibri" panose="020F0502020204030204" pitchFamily="34" charset="0"/>
                        </a:rPr>
                        <a:t>354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273"/>
                    </a:solidFill>
                  </a:tcPr>
                </a:tc>
                <a:tc>
                  <a:txBody>
                    <a:bodyPr/>
                    <a:lstStyle/>
                    <a:p>
                      <a:pPr algn="ctr" fontAlgn="ctr"/>
                      <a:r>
                        <a:rPr lang="sk-SK" sz="800" b="0" i="0" u="none" strike="noStrike">
                          <a:effectLst/>
                          <a:latin typeface="Calibri" panose="020F0502020204030204" pitchFamily="34" charset="0"/>
                        </a:rPr>
                        <a:t>356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173"/>
                    </a:solidFill>
                  </a:tcPr>
                </a:tc>
                <a:tc>
                  <a:txBody>
                    <a:bodyPr/>
                    <a:lstStyle/>
                    <a:p>
                      <a:pPr algn="ctr" fontAlgn="ctr"/>
                      <a:r>
                        <a:rPr lang="sk-SK" sz="800" b="0" i="0" u="none" strike="noStrike">
                          <a:effectLst/>
                          <a:latin typeface="Calibri" panose="020F0502020204030204" pitchFamily="34" charset="0"/>
                        </a:rPr>
                        <a:t>358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8F73"/>
                    </a:solidFill>
                  </a:tcPr>
                </a:tc>
                <a:tc>
                  <a:txBody>
                    <a:bodyPr/>
                    <a:lstStyle/>
                    <a:p>
                      <a:pPr algn="ctr" fontAlgn="ctr"/>
                      <a:r>
                        <a:rPr lang="sk-SK" sz="800" b="0" i="0" u="none" strike="noStrike">
                          <a:effectLst/>
                          <a:latin typeface="Calibri" panose="020F0502020204030204" pitchFamily="34" charset="0"/>
                        </a:rPr>
                        <a:t>360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D72"/>
                    </a:solidFill>
                  </a:tcPr>
                </a:tc>
                <a:tc>
                  <a:txBody>
                    <a:bodyPr/>
                    <a:lstStyle/>
                    <a:p>
                      <a:pPr algn="ctr" fontAlgn="ctr"/>
                      <a:r>
                        <a:rPr lang="sk-SK" sz="800" b="0" i="0" u="none" strike="noStrike">
                          <a:effectLst/>
                          <a:latin typeface="Calibri" panose="020F0502020204030204" pitchFamily="34" charset="0"/>
                        </a:rPr>
                        <a:t>362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l" fontAlgn="b"/>
                      <a:r>
                        <a:rPr lang="sk-SK" sz="800" b="0" i="0" u="none" strike="noStrike">
                          <a:effectLst/>
                          <a:latin typeface="Calibri" panose="020F0502020204030204" pitchFamily="34" charset="0"/>
                        </a:rPr>
                        <a:t>13</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920435339"/>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10.5</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319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E79"/>
                    </a:solidFill>
                  </a:tcPr>
                </a:tc>
                <a:tc>
                  <a:txBody>
                    <a:bodyPr/>
                    <a:lstStyle/>
                    <a:p>
                      <a:pPr algn="ctr" fontAlgn="ctr"/>
                      <a:r>
                        <a:rPr lang="sk-SK" sz="800" b="0" i="0" u="none" strike="noStrike">
                          <a:effectLst/>
                          <a:latin typeface="Calibri" panose="020F0502020204030204" pitchFamily="34" charset="0"/>
                        </a:rPr>
                        <a:t>320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E79"/>
                    </a:solidFill>
                  </a:tcPr>
                </a:tc>
                <a:tc>
                  <a:txBody>
                    <a:bodyPr/>
                    <a:lstStyle/>
                    <a:p>
                      <a:pPr algn="ctr" fontAlgn="ctr"/>
                      <a:r>
                        <a:rPr lang="sk-SK" sz="800" b="0" i="0" u="none" strike="noStrike">
                          <a:effectLst/>
                          <a:latin typeface="Calibri" panose="020F0502020204030204" pitchFamily="34" charset="0"/>
                        </a:rPr>
                        <a:t>321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D79"/>
                    </a:solidFill>
                  </a:tcPr>
                </a:tc>
                <a:tc>
                  <a:txBody>
                    <a:bodyPr/>
                    <a:lstStyle/>
                    <a:p>
                      <a:pPr algn="ctr" fontAlgn="ctr"/>
                      <a:r>
                        <a:rPr lang="sk-SK" sz="800" b="0" i="0" u="none" strike="noStrike">
                          <a:effectLst/>
                          <a:latin typeface="Calibri" panose="020F0502020204030204" pitchFamily="34" charset="0"/>
                        </a:rPr>
                        <a:t>321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D78"/>
                    </a:solidFill>
                  </a:tcPr>
                </a:tc>
                <a:tc>
                  <a:txBody>
                    <a:bodyPr/>
                    <a:lstStyle/>
                    <a:p>
                      <a:pPr algn="ctr" fontAlgn="ctr"/>
                      <a:r>
                        <a:rPr lang="sk-SK" sz="800" b="0" i="0" u="none" strike="noStrike">
                          <a:effectLst/>
                          <a:latin typeface="Calibri" panose="020F0502020204030204" pitchFamily="34" charset="0"/>
                        </a:rPr>
                        <a:t>322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C78"/>
                    </a:solidFill>
                  </a:tcPr>
                </a:tc>
                <a:tc>
                  <a:txBody>
                    <a:bodyPr/>
                    <a:lstStyle/>
                    <a:p>
                      <a:pPr algn="ctr" fontAlgn="ctr"/>
                      <a:r>
                        <a:rPr lang="sk-SK" sz="800" b="0" i="0" u="none" strike="noStrike">
                          <a:effectLst/>
                          <a:latin typeface="Calibri" panose="020F0502020204030204" pitchFamily="34" charset="0"/>
                        </a:rPr>
                        <a:t>323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C78"/>
                    </a:solidFill>
                  </a:tcPr>
                </a:tc>
                <a:tc>
                  <a:txBody>
                    <a:bodyPr/>
                    <a:lstStyle/>
                    <a:p>
                      <a:pPr algn="ctr" fontAlgn="ctr"/>
                      <a:r>
                        <a:rPr lang="sk-SK" sz="800" b="0" i="0" u="none" strike="noStrike">
                          <a:effectLst/>
                          <a:latin typeface="Calibri" panose="020F0502020204030204" pitchFamily="34" charset="0"/>
                        </a:rPr>
                        <a:t>323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B78"/>
                    </a:solidFill>
                  </a:tcPr>
                </a:tc>
                <a:tc>
                  <a:txBody>
                    <a:bodyPr/>
                    <a:lstStyle/>
                    <a:p>
                      <a:pPr algn="ctr" fontAlgn="ctr"/>
                      <a:r>
                        <a:rPr lang="sk-SK" sz="800" b="0" i="0" u="none" strike="noStrike">
                          <a:effectLst/>
                          <a:latin typeface="Calibri" panose="020F0502020204030204" pitchFamily="34" charset="0"/>
                        </a:rPr>
                        <a:t>324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A78"/>
                    </a:solidFill>
                  </a:tcPr>
                </a:tc>
                <a:tc>
                  <a:txBody>
                    <a:bodyPr/>
                    <a:lstStyle/>
                    <a:p>
                      <a:pPr algn="ctr" fontAlgn="ctr"/>
                      <a:r>
                        <a:rPr lang="sk-SK" sz="800" b="0" i="0" u="none" strike="noStrike">
                          <a:effectLst/>
                          <a:latin typeface="Calibri" panose="020F0502020204030204" pitchFamily="34" charset="0"/>
                        </a:rPr>
                        <a:t>325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A78"/>
                    </a:solidFill>
                  </a:tcPr>
                </a:tc>
                <a:tc>
                  <a:txBody>
                    <a:bodyPr/>
                    <a:lstStyle/>
                    <a:p>
                      <a:pPr algn="ctr" fontAlgn="ctr"/>
                      <a:r>
                        <a:rPr lang="sk-SK" sz="800" b="0" i="0" u="none" strike="noStrike">
                          <a:effectLst/>
                          <a:latin typeface="Calibri" panose="020F0502020204030204" pitchFamily="34" charset="0"/>
                        </a:rPr>
                        <a:t>326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978"/>
                    </a:solidFill>
                  </a:tcPr>
                </a:tc>
                <a:tc>
                  <a:txBody>
                    <a:bodyPr/>
                    <a:lstStyle/>
                    <a:p>
                      <a:pPr algn="ctr" fontAlgn="ctr"/>
                      <a:r>
                        <a:rPr lang="sk-SK" sz="800" b="0" i="0" u="none" strike="noStrike">
                          <a:effectLst/>
                          <a:latin typeface="Calibri" panose="020F0502020204030204" pitchFamily="34" charset="0"/>
                        </a:rPr>
                        <a:t>326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978"/>
                    </a:solidFill>
                  </a:tcPr>
                </a:tc>
                <a:tc>
                  <a:txBody>
                    <a:bodyPr/>
                    <a:lstStyle/>
                    <a:p>
                      <a:pPr algn="ctr" fontAlgn="ctr"/>
                      <a:r>
                        <a:rPr lang="sk-SK" sz="800" b="0" i="0" u="none" strike="noStrike">
                          <a:effectLst/>
                          <a:latin typeface="Calibri" panose="020F0502020204030204" pitchFamily="34" charset="0"/>
                        </a:rPr>
                        <a:t>327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878"/>
                    </a:solidFill>
                  </a:tcPr>
                </a:tc>
                <a:tc>
                  <a:txBody>
                    <a:bodyPr/>
                    <a:lstStyle/>
                    <a:p>
                      <a:pPr algn="ctr" fontAlgn="ctr"/>
                      <a:r>
                        <a:rPr lang="sk-SK" sz="800" b="0" i="0" u="none" strike="noStrike">
                          <a:effectLst/>
                          <a:latin typeface="Calibri" panose="020F0502020204030204" pitchFamily="34" charset="0"/>
                        </a:rPr>
                        <a:t>328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777"/>
                    </a:solidFill>
                  </a:tcPr>
                </a:tc>
                <a:tc>
                  <a:txBody>
                    <a:bodyPr/>
                    <a:lstStyle/>
                    <a:p>
                      <a:pPr algn="ctr" fontAlgn="ctr"/>
                      <a:r>
                        <a:rPr lang="sk-SK" sz="800" b="0" i="0" u="none" strike="noStrike">
                          <a:effectLst/>
                          <a:latin typeface="Calibri" panose="020F0502020204030204" pitchFamily="34" charset="0"/>
                        </a:rPr>
                        <a:t>329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777"/>
                    </a:solidFill>
                  </a:tcPr>
                </a:tc>
                <a:tc>
                  <a:txBody>
                    <a:bodyPr/>
                    <a:lstStyle/>
                    <a:p>
                      <a:pPr algn="ctr" fontAlgn="ctr"/>
                      <a:r>
                        <a:rPr lang="sk-SK" sz="800" b="0" i="0" u="none" strike="noStrike">
                          <a:effectLst/>
                          <a:latin typeface="Calibri" panose="020F0502020204030204" pitchFamily="34" charset="0"/>
                        </a:rPr>
                        <a:t>330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677"/>
                    </a:solidFill>
                  </a:tcPr>
                </a:tc>
                <a:tc>
                  <a:txBody>
                    <a:bodyPr/>
                    <a:lstStyle/>
                    <a:p>
                      <a:pPr algn="ctr" fontAlgn="ctr"/>
                      <a:r>
                        <a:rPr lang="sk-SK" sz="800" b="0" i="0" u="none" strike="noStrike">
                          <a:effectLst/>
                          <a:latin typeface="Calibri" panose="020F0502020204030204" pitchFamily="34" charset="0"/>
                        </a:rPr>
                        <a:t>330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577"/>
                    </a:solidFill>
                  </a:tcPr>
                </a:tc>
                <a:tc>
                  <a:txBody>
                    <a:bodyPr/>
                    <a:lstStyle/>
                    <a:p>
                      <a:pPr algn="ctr" fontAlgn="ctr"/>
                      <a:r>
                        <a:rPr lang="sk-SK" sz="800" b="0" i="0" u="none" strike="noStrike">
                          <a:effectLst/>
                          <a:latin typeface="Calibri" panose="020F0502020204030204" pitchFamily="34" charset="0"/>
                        </a:rPr>
                        <a:t>331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577"/>
                    </a:solidFill>
                  </a:tcPr>
                </a:tc>
                <a:tc>
                  <a:txBody>
                    <a:bodyPr/>
                    <a:lstStyle/>
                    <a:p>
                      <a:pPr algn="ctr" fontAlgn="ctr"/>
                      <a:r>
                        <a:rPr lang="sk-SK" sz="800" b="0" i="0" u="none" strike="noStrike">
                          <a:effectLst/>
                          <a:latin typeface="Calibri" panose="020F0502020204030204" pitchFamily="34" charset="0"/>
                        </a:rPr>
                        <a:t>332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477"/>
                    </a:solidFill>
                  </a:tcPr>
                </a:tc>
                <a:tc>
                  <a:txBody>
                    <a:bodyPr/>
                    <a:lstStyle/>
                    <a:p>
                      <a:pPr algn="ctr" fontAlgn="ctr"/>
                      <a:r>
                        <a:rPr lang="sk-SK" sz="800" b="0" i="0" u="none" strike="noStrike">
                          <a:effectLst/>
                          <a:latin typeface="Calibri" panose="020F0502020204030204" pitchFamily="34" charset="0"/>
                        </a:rPr>
                        <a:t>333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377"/>
                    </a:solidFill>
                  </a:tcPr>
                </a:tc>
                <a:tc>
                  <a:txBody>
                    <a:bodyPr/>
                    <a:lstStyle/>
                    <a:p>
                      <a:pPr algn="ctr" fontAlgn="ctr"/>
                      <a:r>
                        <a:rPr lang="sk-SK" sz="800" b="0" i="0" u="none" strike="noStrike">
                          <a:effectLst/>
                          <a:latin typeface="Calibri" panose="020F0502020204030204" pitchFamily="34" charset="0"/>
                        </a:rPr>
                        <a:t>334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376"/>
                    </a:solidFill>
                  </a:tcPr>
                </a:tc>
                <a:tc>
                  <a:txBody>
                    <a:bodyPr/>
                    <a:lstStyle/>
                    <a:p>
                      <a:pPr algn="ctr" fontAlgn="ctr"/>
                      <a:r>
                        <a:rPr lang="sk-SK" sz="800" b="0" i="0" u="none" strike="noStrike">
                          <a:effectLst/>
                          <a:latin typeface="Calibri" panose="020F0502020204030204" pitchFamily="34" charset="0"/>
                        </a:rPr>
                        <a:t>334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276"/>
                    </a:solidFill>
                  </a:tcPr>
                </a:tc>
                <a:tc>
                  <a:txBody>
                    <a:bodyPr/>
                    <a:lstStyle/>
                    <a:p>
                      <a:pPr algn="ctr" fontAlgn="ctr"/>
                      <a:r>
                        <a:rPr lang="sk-SK" sz="800" b="0" i="0" u="none" strike="noStrike">
                          <a:effectLst/>
                          <a:latin typeface="Calibri" panose="020F0502020204030204" pitchFamily="34" charset="0"/>
                        </a:rPr>
                        <a:t>335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176"/>
                    </a:solidFill>
                  </a:tcPr>
                </a:tc>
                <a:tc>
                  <a:txBody>
                    <a:bodyPr/>
                    <a:lstStyle/>
                    <a:p>
                      <a:pPr algn="ctr" fontAlgn="ctr"/>
                      <a:r>
                        <a:rPr lang="sk-SK" sz="800" b="0" i="0" u="none" strike="noStrike">
                          <a:effectLst/>
                          <a:latin typeface="Calibri" panose="020F0502020204030204" pitchFamily="34" charset="0"/>
                        </a:rPr>
                        <a:t>336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6"/>
                    </a:solidFill>
                  </a:tcPr>
                </a:tc>
                <a:tc>
                  <a:txBody>
                    <a:bodyPr/>
                    <a:lstStyle/>
                    <a:p>
                      <a:pPr algn="ctr" fontAlgn="ctr"/>
                      <a:r>
                        <a:rPr lang="sk-SK" sz="800" b="0" i="0" u="none" strike="noStrike">
                          <a:effectLst/>
                          <a:latin typeface="Calibri" panose="020F0502020204030204" pitchFamily="34" charset="0"/>
                        </a:rPr>
                        <a:t>337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076"/>
                    </a:solidFill>
                  </a:tcPr>
                </a:tc>
                <a:tc>
                  <a:txBody>
                    <a:bodyPr/>
                    <a:lstStyle/>
                    <a:p>
                      <a:pPr algn="ctr" fontAlgn="ctr"/>
                      <a:r>
                        <a:rPr lang="sk-SK" sz="800" b="0" i="0" u="none" strike="noStrike">
                          <a:effectLst/>
                          <a:latin typeface="Calibri" panose="020F0502020204030204" pitchFamily="34" charset="0"/>
                        </a:rPr>
                        <a:t>338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F76"/>
                    </a:solidFill>
                  </a:tcPr>
                </a:tc>
                <a:tc>
                  <a:txBody>
                    <a:bodyPr/>
                    <a:lstStyle/>
                    <a:p>
                      <a:pPr algn="ctr" fontAlgn="ctr"/>
                      <a:r>
                        <a:rPr lang="sk-SK" sz="800" b="0" i="0" u="none" strike="noStrike">
                          <a:effectLst/>
                          <a:latin typeface="Calibri" panose="020F0502020204030204" pitchFamily="34" charset="0"/>
                        </a:rPr>
                        <a:t>339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E76"/>
                    </a:solidFill>
                  </a:tcPr>
                </a:tc>
                <a:tc>
                  <a:txBody>
                    <a:bodyPr/>
                    <a:lstStyle/>
                    <a:p>
                      <a:pPr algn="ctr" fontAlgn="ctr"/>
                      <a:r>
                        <a:rPr lang="sk-SK" sz="800" b="0" i="0" u="none" strike="noStrike">
                          <a:effectLst/>
                          <a:latin typeface="Calibri" panose="020F0502020204030204" pitchFamily="34" charset="0"/>
                        </a:rPr>
                        <a:t>340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E76"/>
                    </a:solidFill>
                  </a:tcPr>
                </a:tc>
                <a:tc>
                  <a:txBody>
                    <a:bodyPr/>
                    <a:lstStyle/>
                    <a:p>
                      <a:pPr algn="ctr" fontAlgn="ctr"/>
                      <a:r>
                        <a:rPr lang="sk-SK" sz="800" b="0" i="0" u="none" strike="noStrike">
                          <a:effectLst/>
                          <a:latin typeface="Calibri" panose="020F0502020204030204" pitchFamily="34" charset="0"/>
                        </a:rPr>
                        <a:t>341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ctr" fontAlgn="ctr"/>
                      <a:r>
                        <a:rPr lang="sk-SK" sz="800" b="0" i="0" u="none" strike="noStrike">
                          <a:effectLst/>
                          <a:latin typeface="Calibri" panose="020F0502020204030204" pitchFamily="34" charset="0"/>
                        </a:rPr>
                        <a:t>342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C75"/>
                    </a:solidFill>
                  </a:tcPr>
                </a:tc>
                <a:tc>
                  <a:txBody>
                    <a:bodyPr/>
                    <a:lstStyle/>
                    <a:p>
                      <a:pPr algn="ctr" fontAlgn="ctr"/>
                      <a:r>
                        <a:rPr lang="sk-SK" sz="800" b="0" i="0" u="none" strike="noStrike">
                          <a:effectLst/>
                          <a:latin typeface="Calibri" panose="020F0502020204030204" pitchFamily="34" charset="0"/>
                        </a:rPr>
                        <a:t>343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B75"/>
                    </a:solidFill>
                  </a:tcPr>
                </a:tc>
                <a:tc>
                  <a:txBody>
                    <a:bodyPr/>
                    <a:lstStyle/>
                    <a:p>
                      <a:pPr algn="ctr" fontAlgn="ctr"/>
                      <a:r>
                        <a:rPr lang="sk-SK" sz="800" b="0" i="0" u="none" strike="noStrike">
                          <a:effectLst/>
                          <a:latin typeface="Calibri" panose="020F0502020204030204" pitchFamily="34" charset="0"/>
                        </a:rPr>
                        <a:t>344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A75"/>
                    </a:solidFill>
                  </a:tcPr>
                </a:tc>
                <a:tc>
                  <a:txBody>
                    <a:bodyPr/>
                    <a:lstStyle/>
                    <a:p>
                      <a:pPr algn="ctr" fontAlgn="ctr"/>
                      <a:r>
                        <a:rPr lang="sk-SK" sz="800" b="0" i="0" u="none" strike="noStrike">
                          <a:effectLst/>
                          <a:latin typeface="Calibri" panose="020F0502020204030204" pitchFamily="34" charset="0"/>
                        </a:rPr>
                        <a:t>345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975"/>
                    </a:solidFill>
                  </a:tcPr>
                </a:tc>
                <a:tc>
                  <a:txBody>
                    <a:bodyPr/>
                    <a:lstStyle/>
                    <a:p>
                      <a:pPr algn="ctr" fontAlgn="ctr"/>
                      <a:r>
                        <a:rPr lang="sk-SK" sz="800" b="0" i="0" u="none" strike="noStrike">
                          <a:effectLst/>
                          <a:latin typeface="Calibri" panose="020F0502020204030204" pitchFamily="34" charset="0"/>
                        </a:rPr>
                        <a:t>347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874"/>
                    </a:solidFill>
                  </a:tcPr>
                </a:tc>
                <a:tc>
                  <a:txBody>
                    <a:bodyPr/>
                    <a:lstStyle/>
                    <a:p>
                      <a:pPr algn="ctr" fontAlgn="ctr"/>
                      <a:r>
                        <a:rPr lang="sk-SK" sz="800" b="0" i="0" u="none" strike="noStrike">
                          <a:effectLst/>
                          <a:latin typeface="Calibri" panose="020F0502020204030204" pitchFamily="34" charset="0"/>
                        </a:rPr>
                        <a:t>348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774"/>
                    </a:solidFill>
                  </a:tcPr>
                </a:tc>
                <a:tc>
                  <a:txBody>
                    <a:bodyPr/>
                    <a:lstStyle/>
                    <a:p>
                      <a:pPr algn="ctr" fontAlgn="ctr"/>
                      <a:r>
                        <a:rPr lang="sk-SK" sz="800" b="0" i="0" u="none" strike="noStrike">
                          <a:effectLst/>
                          <a:latin typeface="Calibri" panose="020F0502020204030204" pitchFamily="34" charset="0"/>
                        </a:rPr>
                        <a:t>349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674"/>
                    </a:solidFill>
                  </a:tcPr>
                </a:tc>
                <a:tc>
                  <a:txBody>
                    <a:bodyPr/>
                    <a:lstStyle/>
                    <a:p>
                      <a:pPr algn="ctr" fontAlgn="ctr"/>
                      <a:r>
                        <a:rPr lang="sk-SK" sz="800" b="0" i="0" u="none" strike="noStrike">
                          <a:effectLst/>
                          <a:latin typeface="Calibri" panose="020F0502020204030204" pitchFamily="34" charset="0"/>
                        </a:rPr>
                        <a:t>351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574"/>
                    </a:solidFill>
                  </a:tcPr>
                </a:tc>
                <a:tc>
                  <a:txBody>
                    <a:bodyPr/>
                    <a:lstStyle/>
                    <a:p>
                      <a:pPr algn="ctr" fontAlgn="ctr"/>
                      <a:r>
                        <a:rPr lang="sk-SK" sz="800" b="0" i="0" u="none" strike="noStrike">
                          <a:effectLst/>
                          <a:latin typeface="Calibri" panose="020F0502020204030204" pitchFamily="34" charset="0"/>
                        </a:rPr>
                        <a:t>352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374"/>
                    </a:solidFill>
                  </a:tcPr>
                </a:tc>
                <a:tc>
                  <a:txBody>
                    <a:bodyPr/>
                    <a:lstStyle/>
                    <a:p>
                      <a:pPr algn="ctr" fontAlgn="ctr"/>
                      <a:r>
                        <a:rPr lang="sk-SK" sz="800" b="0" i="0" u="none" strike="noStrike">
                          <a:effectLst/>
                          <a:latin typeface="Calibri" panose="020F0502020204030204" pitchFamily="34" charset="0"/>
                        </a:rPr>
                        <a:t>354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273"/>
                    </a:solidFill>
                  </a:tcPr>
                </a:tc>
                <a:tc>
                  <a:txBody>
                    <a:bodyPr/>
                    <a:lstStyle/>
                    <a:p>
                      <a:pPr algn="ctr" fontAlgn="ctr"/>
                      <a:r>
                        <a:rPr lang="sk-SK" sz="800" b="0" i="0" u="none" strike="noStrike">
                          <a:effectLst/>
                          <a:latin typeface="Calibri" panose="020F0502020204030204" pitchFamily="34" charset="0"/>
                        </a:rPr>
                        <a:t>355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173"/>
                    </a:solidFill>
                  </a:tcPr>
                </a:tc>
                <a:tc>
                  <a:txBody>
                    <a:bodyPr/>
                    <a:lstStyle/>
                    <a:p>
                      <a:pPr algn="ctr" fontAlgn="ctr"/>
                      <a:r>
                        <a:rPr lang="sk-SK" sz="800" b="0" i="0" u="none" strike="noStrike">
                          <a:effectLst/>
                          <a:latin typeface="Calibri" panose="020F0502020204030204" pitchFamily="34" charset="0"/>
                        </a:rPr>
                        <a:t>357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073"/>
                    </a:solidFill>
                  </a:tcPr>
                </a:tc>
                <a:tc>
                  <a:txBody>
                    <a:bodyPr/>
                    <a:lstStyle/>
                    <a:p>
                      <a:pPr algn="ctr" fontAlgn="ctr"/>
                      <a:r>
                        <a:rPr lang="sk-SK" sz="800" b="0" i="0" u="none" strike="noStrike">
                          <a:effectLst/>
                          <a:latin typeface="Calibri" panose="020F0502020204030204" pitchFamily="34" charset="0"/>
                        </a:rPr>
                        <a:t>358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E73"/>
                    </a:solidFill>
                  </a:tcPr>
                </a:tc>
                <a:tc>
                  <a:txBody>
                    <a:bodyPr/>
                    <a:lstStyle/>
                    <a:p>
                      <a:pPr algn="ctr" fontAlgn="ctr"/>
                      <a:r>
                        <a:rPr lang="sk-SK" sz="800" b="0" i="0" u="none" strike="noStrike">
                          <a:effectLst/>
                          <a:latin typeface="Calibri" panose="020F0502020204030204" pitchFamily="34" charset="0"/>
                        </a:rPr>
                        <a:t>360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D72"/>
                    </a:solidFill>
                  </a:tcPr>
                </a:tc>
                <a:tc>
                  <a:txBody>
                    <a:bodyPr/>
                    <a:lstStyle/>
                    <a:p>
                      <a:pPr algn="ctr" fontAlgn="ctr"/>
                      <a:r>
                        <a:rPr lang="sk-SK" sz="800" b="0" i="0" u="none" strike="noStrike">
                          <a:effectLst/>
                          <a:latin typeface="Calibri" panose="020F0502020204030204" pitchFamily="34" charset="0"/>
                        </a:rPr>
                        <a:t>362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ctr" fontAlgn="ctr"/>
                      <a:r>
                        <a:rPr lang="sk-SK" sz="800" b="0" i="0" u="none" strike="noStrike">
                          <a:effectLst/>
                          <a:latin typeface="Calibri" panose="020F0502020204030204" pitchFamily="34" charset="0"/>
                        </a:rPr>
                        <a:t>364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A72"/>
                    </a:solidFill>
                  </a:tcPr>
                </a:tc>
                <a:tc>
                  <a:txBody>
                    <a:bodyPr/>
                    <a:lstStyle/>
                    <a:p>
                      <a:pPr algn="ctr" fontAlgn="ctr"/>
                      <a:r>
                        <a:rPr lang="sk-SK" sz="800" b="0" i="0" u="none" strike="noStrike">
                          <a:effectLst/>
                          <a:latin typeface="Calibri" panose="020F0502020204030204" pitchFamily="34" charset="0"/>
                        </a:rPr>
                        <a:t>366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971"/>
                    </a:solidFill>
                  </a:tcPr>
                </a:tc>
                <a:tc>
                  <a:txBody>
                    <a:bodyPr/>
                    <a:lstStyle/>
                    <a:p>
                      <a:pPr algn="ctr" fontAlgn="ctr"/>
                      <a:r>
                        <a:rPr lang="sk-SK" sz="800" b="0" i="0" u="none" strike="noStrike">
                          <a:effectLst/>
                          <a:latin typeface="Calibri" panose="020F0502020204030204" pitchFamily="34" charset="0"/>
                        </a:rPr>
                        <a:t>367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771"/>
                    </a:solidFill>
                  </a:tcPr>
                </a:tc>
                <a:tc>
                  <a:txBody>
                    <a:bodyPr/>
                    <a:lstStyle/>
                    <a:p>
                      <a:pPr algn="ctr" fontAlgn="ctr"/>
                      <a:r>
                        <a:rPr lang="sk-SK" sz="800" b="0" i="0" u="none" strike="noStrike">
                          <a:effectLst/>
                          <a:latin typeface="Calibri" panose="020F0502020204030204" pitchFamily="34" charset="0"/>
                        </a:rPr>
                        <a:t>369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671"/>
                    </a:solidFill>
                  </a:tcPr>
                </a:tc>
                <a:tc>
                  <a:txBody>
                    <a:bodyPr/>
                    <a:lstStyle/>
                    <a:p>
                      <a:pPr algn="ctr" fontAlgn="ctr"/>
                      <a:r>
                        <a:rPr lang="sk-SK" sz="800" b="0" i="0" u="none" strike="noStrike">
                          <a:effectLst/>
                          <a:latin typeface="Calibri" panose="020F0502020204030204" pitchFamily="34" charset="0"/>
                        </a:rPr>
                        <a:t>371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471"/>
                    </a:solidFill>
                  </a:tcPr>
                </a:tc>
                <a:tc>
                  <a:txBody>
                    <a:bodyPr/>
                    <a:lstStyle/>
                    <a:p>
                      <a:pPr algn="ctr" fontAlgn="ctr"/>
                      <a:r>
                        <a:rPr lang="sk-SK" sz="800" b="0" i="0" u="none" strike="noStrike">
                          <a:effectLst/>
                          <a:latin typeface="Calibri" panose="020F0502020204030204" pitchFamily="34" charset="0"/>
                        </a:rPr>
                        <a:t>373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270"/>
                    </a:solidFill>
                  </a:tcPr>
                </a:tc>
                <a:tc>
                  <a:txBody>
                    <a:bodyPr/>
                    <a:lstStyle/>
                    <a:p>
                      <a:pPr algn="ctr" fontAlgn="ctr"/>
                      <a:r>
                        <a:rPr lang="sk-SK" sz="800" b="0" i="0" u="none" strike="noStrike">
                          <a:effectLst/>
                          <a:latin typeface="Calibri" panose="020F0502020204030204" pitchFamily="34" charset="0"/>
                        </a:rPr>
                        <a:t>376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070"/>
                    </a:solidFill>
                  </a:tcPr>
                </a:tc>
                <a:tc>
                  <a:txBody>
                    <a:bodyPr/>
                    <a:lstStyle/>
                    <a:p>
                      <a:pPr algn="l" fontAlgn="b"/>
                      <a:r>
                        <a:rPr lang="sk-SK" sz="800" b="0" i="0" u="none" strike="noStrike">
                          <a:effectLst/>
                          <a:latin typeface="Calibri" panose="020F0502020204030204" pitchFamily="34" charset="0"/>
                        </a:rPr>
                        <a:t>13.5</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1531182548"/>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11</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333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377"/>
                    </a:solidFill>
                  </a:tcPr>
                </a:tc>
                <a:tc>
                  <a:txBody>
                    <a:bodyPr/>
                    <a:lstStyle/>
                    <a:p>
                      <a:pPr algn="ctr" fontAlgn="ctr"/>
                      <a:r>
                        <a:rPr lang="sk-SK" sz="800" b="0" i="0" u="none" strike="noStrike">
                          <a:effectLst/>
                          <a:latin typeface="Calibri" panose="020F0502020204030204" pitchFamily="34" charset="0"/>
                        </a:rPr>
                        <a:t>334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276"/>
                    </a:solidFill>
                  </a:tcPr>
                </a:tc>
                <a:tc>
                  <a:txBody>
                    <a:bodyPr/>
                    <a:lstStyle/>
                    <a:p>
                      <a:pPr algn="ctr" fontAlgn="ctr"/>
                      <a:r>
                        <a:rPr lang="sk-SK" sz="800" b="0" i="0" u="none" strike="noStrike">
                          <a:effectLst/>
                          <a:latin typeface="Calibri" panose="020F0502020204030204" pitchFamily="34" charset="0"/>
                        </a:rPr>
                        <a:t>335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276"/>
                    </a:solidFill>
                  </a:tcPr>
                </a:tc>
                <a:tc>
                  <a:txBody>
                    <a:bodyPr/>
                    <a:lstStyle/>
                    <a:p>
                      <a:pPr algn="ctr" fontAlgn="ctr"/>
                      <a:r>
                        <a:rPr lang="sk-SK" sz="800" b="0" i="0" u="none" strike="noStrike">
                          <a:effectLst/>
                          <a:latin typeface="Calibri" panose="020F0502020204030204" pitchFamily="34" charset="0"/>
                        </a:rPr>
                        <a:t>335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6"/>
                    </a:solidFill>
                  </a:tcPr>
                </a:tc>
                <a:tc>
                  <a:txBody>
                    <a:bodyPr/>
                    <a:lstStyle/>
                    <a:p>
                      <a:pPr algn="ctr" fontAlgn="ctr"/>
                      <a:r>
                        <a:rPr lang="sk-SK" sz="800" b="0" i="0" u="none" strike="noStrike">
                          <a:effectLst/>
                          <a:latin typeface="Calibri" panose="020F0502020204030204" pitchFamily="34" charset="0"/>
                        </a:rPr>
                        <a:t>336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6"/>
                    </a:solidFill>
                  </a:tcPr>
                </a:tc>
                <a:tc>
                  <a:txBody>
                    <a:bodyPr/>
                    <a:lstStyle/>
                    <a:p>
                      <a:pPr algn="ctr" fontAlgn="ctr"/>
                      <a:r>
                        <a:rPr lang="sk-SK" sz="800" b="0" i="0" u="none" strike="noStrike">
                          <a:effectLst/>
                          <a:latin typeface="Calibri" panose="020F0502020204030204" pitchFamily="34" charset="0"/>
                        </a:rPr>
                        <a:t>337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076"/>
                    </a:solidFill>
                  </a:tcPr>
                </a:tc>
                <a:tc>
                  <a:txBody>
                    <a:bodyPr/>
                    <a:lstStyle/>
                    <a:p>
                      <a:pPr algn="ctr" fontAlgn="ctr"/>
                      <a:r>
                        <a:rPr lang="sk-SK" sz="800" b="0" i="0" u="none" strike="noStrike">
                          <a:effectLst/>
                          <a:latin typeface="Calibri" panose="020F0502020204030204" pitchFamily="34" charset="0"/>
                        </a:rPr>
                        <a:t>338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076"/>
                    </a:solidFill>
                  </a:tcPr>
                </a:tc>
                <a:tc>
                  <a:txBody>
                    <a:bodyPr/>
                    <a:lstStyle/>
                    <a:p>
                      <a:pPr algn="ctr" fontAlgn="ctr"/>
                      <a:r>
                        <a:rPr lang="sk-SK" sz="800" b="0" i="0" u="none" strike="noStrike">
                          <a:effectLst/>
                          <a:latin typeface="Calibri" panose="020F0502020204030204" pitchFamily="34" charset="0"/>
                        </a:rPr>
                        <a:t>338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F76"/>
                    </a:solidFill>
                  </a:tcPr>
                </a:tc>
                <a:tc>
                  <a:txBody>
                    <a:bodyPr/>
                    <a:lstStyle/>
                    <a:p>
                      <a:pPr algn="ctr" fontAlgn="ctr"/>
                      <a:r>
                        <a:rPr lang="sk-SK" sz="800" b="0" i="0" u="none" strike="noStrike">
                          <a:effectLst/>
                          <a:latin typeface="Calibri" panose="020F0502020204030204" pitchFamily="34" charset="0"/>
                        </a:rPr>
                        <a:t>339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E76"/>
                    </a:solidFill>
                  </a:tcPr>
                </a:tc>
                <a:tc>
                  <a:txBody>
                    <a:bodyPr/>
                    <a:lstStyle/>
                    <a:p>
                      <a:pPr algn="ctr" fontAlgn="ctr"/>
                      <a:r>
                        <a:rPr lang="sk-SK" sz="800" b="0" i="0" u="none" strike="noStrike">
                          <a:effectLst/>
                          <a:latin typeface="Calibri" panose="020F0502020204030204" pitchFamily="34" charset="0"/>
                        </a:rPr>
                        <a:t>340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E76"/>
                    </a:solidFill>
                  </a:tcPr>
                </a:tc>
                <a:tc>
                  <a:txBody>
                    <a:bodyPr/>
                    <a:lstStyle/>
                    <a:p>
                      <a:pPr algn="ctr" fontAlgn="ctr"/>
                      <a:r>
                        <a:rPr lang="sk-SK" sz="800" b="0" i="0" u="none" strike="noStrike">
                          <a:effectLst/>
                          <a:latin typeface="Calibri" panose="020F0502020204030204" pitchFamily="34" charset="0"/>
                        </a:rPr>
                        <a:t>340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D75"/>
                    </a:solidFill>
                  </a:tcPr>
                </a:tc>
                <a:tc>
                  <a:txBody>
                    <a:bodyPr/>
                    <a:lstStyle/>
                    <a:p>
                      <a:pPr algn="ctr" fontAlgn="ctr"/>
                      <a:r>
                        <a:rPr lang="sk-SK" sz="800" b="0" i="0" u="none" strike="noStrike">
                          <a:effectLst/>
                          <a:latin typeface="Calibri" panose="020F0502020204030204" pitchFamily="34" charset="0"/>
                        </a:rPr>
                        <a:t>341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C75"/>
                    </a:solidFill>
                  </a:tcPr>
                </a:tc>
                <a:tc>
                  <a:txBody>
                    <a:bodyPr/>
                    <a:lstStyle/>
                    <a:p>
                      <a:pPr algn="ctr" fontAlgn="ctr"/>
                      <a:r>
                        <a:rPr lang="sk-SK" sz="800" b="0" i="0" u="none" strike="noStrike">
                          <a:effectLst/>
                          <a:latin typeface="Calibri" panose="020F0502020204030204" pitchFamily="34" charset="0"/>
                        </a:rPr>
                        <a:t>342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C75"/>
                    </a:solidFill>
                  </a:tcPr>
                </a:tc>
                <a:tc>
                  <a:txBody>
                    <a:bodyPr/>
                    <a:lstStyle/>
                    <a:p>
                      <a:pPr algn="ctr" fontAlgn="ctr"/>
                      <a:r>
                        <a:rPr lang="sk-SK" sz="800" b="0" i="0" u="none" strike="noStrike">
                          <a:effectLst/>
                          <a:latin typeface="Calibri" panose="020F0502020204030204" pitchFamily="34" charset="0"/>
                        </a:rPr>
                        <a:t>343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B75"/>
                    </a:solidFill>
                  </a:tcPr>
                </a:tc>
                <a:tc>
                  <a:txBody>
                    <a:bodyPr/>
                    <a:lstStyle/>
                    <a:p>
                      <a:pPr algn="ctr" fontAlgn="ctr"/>
                      <a:r>
                        <a:rPr lang="sk-SK" sz="800" b="0" i="0" u="none" strike="noStrike">
                          <a:effectLst/>
                          <a:latin typeface="Calibri" panose="020F0502020204030204" pitchFamily="34" charset="0"/>
                        </a:rPr>
                        <a:t>344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A75"/>
                    </a:solidFill>
                  </a:tcPr>
                </a:tc>
                <a:tc>
                  <a:txBody>
                    <a:bodyPr/>
                    <a:lstStyle/>
                    <a:p>
                      <a:pPr algn="ctr" fontAlgn="ctr"/>
                      <a:r>
                        <a:rPr lang="sk-SK" sz="800" b="0" i="0" u="none" strike="noStrike">
                          <a:effectLst/>
                          <a:latin typeface="Calibri" panose="020F0502020204030204" pitchFamily="34" charset="0"/>
                        </a:rPr>
                        <a:t>344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A75"/>
                    </a:solidFill>
                  </a:tcPr>
                </a:tc>
                <a:tc>
                  <a:txBody>
                    <a:bodyPr/>
                    <a:lstStyle/>
                    <a:p>
                      <a:pPr algn="ctr" fontAlgn="ctr"/>
                      <a:r>
                        <a:rPr lang="sk-SK" sz="800" b="0" i="0" u="none" strike="noStrike">
                          <a:effectLst/>
                          <a:latin typeface="Calibri" panose="020F0502020204030204" pitchFamily="34" charset="0"/>
                        </a:rPr>
                        <a:t>345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975"/>
                    </a:solidFill>
                  </a:tcPr>
                </a:tc>
                <a:tc>
                  <a:txBody>
                    <a:bodyPr/>
                    <a:lstStyle/>
                    <a:p>
                      <a:pPr algn="ctr" fontAlgn="ctr"/>
                      <a:r>
                        <a:rPr lang="sk-SK" sz="800" b="0" i="0" u="none" strike="noStrike">
                          <a:effectLst/>
                          <a:latin typeface="Calibri" panose="020F0502020204030204" pitchFamily="34" charset="0"/>
                        </a:rPr>
                        <a:t>346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975"/>
                    </a:solidFill>
                  </a:tcPr>
                </a:tc>
                <a:tc>
                  <a:txBody>
                    <a:bodyPr/>
                    <a:lstStyle/>
                    <a:p>
                      <a:pPr algn="ctr" fontAlgn="ctr"/>
                      <a:r>
                        <a:rPr lang="sk-SK" sz="800" b="0" i="0" u="none" strike="noStrike">
                          <a:effectLst/>
                          <a:latin typeface="Calibri" panose="020F0502020204030204" pitchFamily="34" charset="0"/>
                        </a:rPr>
                        <a:t>347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874"/>
                    </a:solidFill>
                  </a:tcPr>
                </a:tc>
                <a:tc>
                  <a:txBody>
                    <a:bodyPr/>
                    <a:lstStyle/>
                    <a:p>
                      <a:pPr algn="ctr" fontAlgn="ctr"/>
                      <a:r>
                        <a:rPr lang="sk-SK" sz="800" b="0" i="0" u="none" strike="noStrike">
                          <a:effectLst/>
                          <a:latin typeface="Calibri" panose="020F0502020204030204" pitchFamily="34" charset="0"/>
                        </a:rPr>
                        <a:t>348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774"/>
                    </a:solidFill>
                  </a:tcPr>
                </a:tc>
                <a:tc>
                  <a:txBody>
                    <a:bodyPr/>
                    <a:lstStyle/>
                    <a:p>
                      <a:pPr algn="ctr" fontAlgn="ctr"/>
                      <a:r>
                        <a:rPr lang="sk-SK" sz="800" b="0" i="0" u="none" strike="noStrike">
                          <a:effectLst/>
                          <a:latin typeface="Calibri" panose="020F0502020204030204" pitchFamily="34" charset="0"/>
                        </a:rPr>
                        <a:t>348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774"/>
                    </a:solidFill>
                  </a:tcPr>
                </a:tc>
                <a:tc>
                  <a:txBody>
                    <a:bodyPr/>
                    <a:lstStyle/>
                    <a:p>
                      <a:pPr algn="ctr" fontAlgn="ctr"/>
                      <a:r>
                        <a:rPr lang="sk-SK" sz="800" b="0" i="0" u="none" strike="noStrike">
                          <a:effectLst/>
                          <a:latin typeface="Calibri" panose="020F0502020204030204" pitchFamily="34" charset="0"/>
                        </a:rPr>
                        <a:t>349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674"/>
                    </a:solidFill>
                  </a:tcPr>
                </a:tc>
                <a:tc>
                  <a:txBody>
                    <a:bodyPr/>
                    <a:lstStyle/>
                    <a:p>
                      <a:pPr algn="ctr" fontAlgn="ctr"/>
                      <a:r>
                        <a:rPr lang="sk-SK" sz="800" b="0" i="0" u="none" strike="noStrike">
                          <a:effectLst/>
                          <a:latin typeface="Calibri" panose="020F0502020204030204" pitchFamily="34" charset="0"/>
                        </a:rPr>
                        <a:t>350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574"/>
                    </a:solidFill>
                  </a:tcPr>
                </a:tc>
                <a:tc>
                  <a:txBody>
                    <a:bodyPr/>
                    <a:lstStyle/>
                    <a:p>
                      <a:pPr algn="ctr" fontAlgn="ctr"/>
                      <a:r>
                        <a:rPr lang="sk-SK" sz="800" b="0" i="0" u="none" strike="noStrike">
                          <a:effectLst/>
                          <a:latin typeface="Calibri" panose="020F0502020204030204" pitchFamily="34" charset="0"/>
                        </a:rPr>
                        <a:t>351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474"/>
                    </a:solidFill>
                  </a:tcPr>
                </a:tc>
                <a:tc>
                  <a:txBody>
                    <a:bodyPr/>
                    <a:lstStyle/>
                    <a:p>
                      <a:pPr algn="ctr" fontAlgn="ctr"/>
                      <a:r>
                        <a:rPr lang="sk-SK" sz="800" b="0" i="0" u="none" strike="noStrike">
                          <a:effectLst/>
                          <a:latin typeface="Calibri" panose="020F0502020204030204" pitchFamily="34" charset="0"/>
                        </a:rPr>
                        <a:t>352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474"/>
                    </a:solidFill>
                  </a:tcPr>
                </a:tc>
                <a:tc>
                  <a:txBody>
                    <a:bodyPr/>
                    <a:lstStyle/>
                    <a:p>
                      <a:pPr algn="ctr" fontAlgn="ctr"/>
                      <a:r>
                        <a:rPr lang="sk-SK" sz="800" b="0" i="0" u="none" strike="noStrike">
                          <a:effectLst/>
                          <a:latin typeface="Calibri" panose="020F0502020204030204" pitchFamily="34" charset="0"/>
                        </a:rPr>
                        <a:t>353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373"/>
                    </a:solidFill>
                  </a:tcPr>
                </a:tc>
                <a:tc>
                  <a:txBody>
                    <a:bodyPr/>
                    <a:lstStyle/>
                    <a:p>
                      <a:pPr algn="ctr" fontAlgn="ctr"/>
                      <a:r>
                        <a:rPr lang="sk-SK" sz="800" b="0" i="0" u="none" strike="noStrike">
                          <a:effectLst/>
                          <a:latin typeface="Calibri" panose="020F0502020204030204" pitchFamily="34" charset="0"/>
                        </a:rPr>
                        <a:t>354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273"/>
                    </a:solidFill>
                  </a:tcPr>
                </a:tc>
                <a:tc>
                  <a:txBody>
                    <a:bodyPr/>
                    <a:lstStyle/>
                    <a:p>
                      <a:pPr algn="ctr" fontAlgn="ctr"/>
                      <a:r>
                        <a:rPr lang="sk-SK" sz="800" b="0" i="0" u="none" strike="noStrike">
                          <a:effectLst/>
                          <a:latin typeface="Calibri" panose="020F0502020204030204" pitchFamily="34" charset="0"/>
                        </a:rPr>
                        <a:t>355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173"/>
                    </a:solidFill>
                  </a:tcPr>
                </a:tc>
                <a:tc>
                  <a:txBody>
                    <a:bodyPr/>
                    <a:lstStyle/>
                    <a:p>
                      <a:pPr algn="ctr" fontAlgn="ctr"/>
                      <a:r>
                        <a:rPr lang="sk-SK" sz="800" b="0" i="0" u="none" strike="noStrike">
                          <a:effectLst/>
                          <a:latin typeface="Calibri" panose="020F0502020204030204" pitchFamily="34" charset="0"/>
                        </a:rPr>
                        <a:t>356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173"/>
                    </a:solidFill>
                  </a:tcPr>
                </a:tc>
                <a:tc>
                  <a:txBody>
                    <a:bodyPr/>
                    <a:lstStyle/>
                    <a:p>
                      <a:pPr algn="ctr" fontAlgn="ctr"/>
                      <a:r>
                        <a:rPr lang="sk-SK" sz="800" b="0" i="0" u="none" strike="noStrike">
                          <a:effectLst/>
                          <a:latin typeface="Calibri" panose="020F0502020204030204" pitchFamily="34" charset="0"/>
                        </a:rPr>
                        <a:t>357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073"/>
                    </a:solidFill>
                  </a:tcPr>
                </a:tc>
                <a:tc>
                  <a:txBody>
                    <a:bodyPr/>
                    <a:lstStyle/>
                    <a:p>
                      <a:pPr algn="ctr" fontAlgn="ctr"/>
                      <a:r>
                        <a:rPr lang="sk-SK" sz="800" b="0" i="0" u="none" strike="noStrike">
                          <a:effectLst/>
                          <a:latin typeface="Calibri" panose="020F0502020204030204" pitchFamily="34" charset="0"/>
                        </a:rPr>
                        <a:t>358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8F73"/>
                    </a:solidFill>
                  </a:tcPr>
                </a:tc>
                <a:tc>
                  <a:txBody>
                    <a:bodyPr/>
                    <a:lstStyle/>
                    <a:p>
                      <a:pPr algn="ctr" fontAlgn="ctr"/>
                      <a:r>
                        <a:rPr lang="sk-SK" sz="800" b="0" i="0" u="none" strike="noStrike">
                          <a:effectLst/>
                          <a:latin typeface="Calibri" panose="020F0502020204030204" pitchFamily="34" charset="0"/>
                        </a:rPr>
                        <a:t>359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E72"/>
                    </a:solidFill>
                  </a:tcPr>
                </a:tc>
                <a:tc>
                  <a:txBody>
                    <a:bodyPr/>
                    <a:lstStyle/>
                    <a:p>
                      <a:pPr algn="ctr" fontAlgn="ctr"/>
                      <a:r>
                        <a:rPr lang="sk-SK" sz="800" b="0" i="0" u="none" strike="noStrike">
                          <a:effectLst/>
                          <a:latin typeface="Calibri" panose="020F0502020204030204" pitchFamily="34" charset="0"/>
                        </a:rPr>
                        <a:t>361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D72"/>
                    </a:solidFill>
                  </a:tcPr>
                </a:tc>
                <a:tc>
                  <a:txBody>
                    <a:bodyPr/>
                    <a:lstStyle/>
                    <a:p>
                      <a:pPr algn="ctr" fontAlgn="ctr"/>
                      <a:r>
                        <a:rPr lang="sk-SK" sz="800" b="0" i="0" u="none" strike="noStrike">
                          <a:effectLst/>
                          <a:latin typeface="Calibri" panose="020F0502020204030204" pitchFamily="34" charset="0"/>
                        </a:rPr>
                        <a:t>362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ctr" fontAlgn="ctr"/>
                      <a:r>
                        <a:rPr lang="sk-SK" sz="800" b="0" i="0" u="none" strike="noStrike">
                          <a:effectLst/>
                          <a:latin typeface="Calibri" panose="020F0502020204030204" pitchFamily="34" charset="0"/>
                        </a:rPr>
                        <a:t>363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A72"/>
                    </a:solidFill>
                  </a:tcPr>
                </a:tc>
                <a:tc>
                  <a:txBody>
                    <a:bodyPr/>
                    <a:lstStyle/>
                    <a:p>
                      <a:pPr algn="ctr" fontAlgn="ctr"/>
                      <a:r>
                        <a:rPr lang="sk-SK" sz="800" b="0" i="0" u="none" strike="noStrike">
                          <a:effectLst/>
                          <a:latin typeface="Calibri" panose="020F0502020204030204" pitchFamily="34" charset="0"/>
                        </a:rPr>
                        <a:t>365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972"/>
                    </a:solidFill>
                  </a:tcPr>
                </a:tc>
                <a:tc>
                  <a:txBody>
                    <a:bodyPr/>
                    <a:lstStyle/>
                    <a:p>
                      <a:pPr algn="ctr" fontAlgn="ctr"/>
                      <a:r>
                        <a:rPr lang="sk-SK" sz="800" b="0" i="0" u="none" strike="noStrike">
                          <a:effectLst/>
                          <a:latin typeface="Calibri" panose="020F0502020204030204" pitchFamily="34" charset="0"/>
                        </a:rPr>
                        <a:t>366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871"/>
                    </a:solidFill>
                  </a:tcPr>
                </a:tc>
                <a:tc>
                  <a:txBody>
                    <a:bodyPr/>
                    <a:lstStyle/>
                    <a:p>
                      <a:pPr algn="ctr" fontAlgn="ctr"/>
                      <a:r>
                        <a:rPr lang="sk-SK" sz="800" b="0" i="0" u="none" strike="noStrike">
                          <a:effectLst/>
                          <a:latin typeface="Calibri" panose="020F0502020204030204" pitchFamily="34" charset="0"/>
                        </a:rPr>
                        <a:t>368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771"/>
                    </a:solidFill>
                  </a:tcPr>
                </a:tc>
                <a:tc>
                  <a:txBody>
                    <a:bodyPr/>
                    <a:lstStyle/>
                    <a:p>
                      <a:pPr algn="ctr" fontAlgn="ctr"/>
                      <a:r>
                        <a:rPr lang="sk-SK" sz="800" b="0" i="0" u="none" strike="noStrike">
                          <a:effectLst/>
                          <a:latin typeface="Calibri" panose="020F0502020204030204" pitchFamily="34" charset="0"/>
                        </a:rPr>
                        <a:t>369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671"/>
                    </a:solidFill>
                  </a:tcPr>
                </a:tc>
                <a:tc>
                  <a:txBody>
                    <a:bodyPr/>
                    <a:lstStyle/>
                    <a:p>
                      <a:pPr algn="ctr" fontAlgn="ctr"/>
                      <a:r>
                        <a:rPr lang="sk-SK" sz="800" b="0" i="0" u="none" strike="noStrike">
                          <a:effectLst/>
                          <a:latin typeface="Calibri" panose="020F0502020204030204" pitchFamily="34" charset="0"/>
                        </a:rPr>
                        <a:t>371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471"/>
                    </a:solidFill>
                  </a:tcPr>
                </a:tc>
                <a:tc>
                  <a:txBody>
                    <a:bodyPr/>
                    <a:lstStyle/>
                    <a:p>
                      <a:pPr algn="ctr" fontAlgn="ctr"/>
                      <a:r>
                        <a:rPr lang="sk-SK" sz="800" b="0" i="0" u="none" strike="noStrike">
                          <a:effectLst/>
                          <a:latin typeface="Calibri" panose="020F0502020204030204" pitchFamily="34" charset="0"/>
                        </a:rPr>
                        <a:t>372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370"/>
                    </a:solidFill>
                  </a:tcPr>
                </a:tc>
                <a:tc>
                  <a:txBody>
                    <a:bodyPr/>
                    <a:lstStyle/>
                    <a:p>
                      <a:pPr algn="ctr" fontAlgn="ctr"/>
                      <a:r>
                        <a:rPr lang="sk-SK" sz="800" b="0" i="0" u="none" strike="noStrike">
                          <a:effectLst/>
                          <a:latin typeface="Calibri" panose="020F0502020204030204" pitchFamily="34" charset="0"/>
                        </a:rPr>
                        <a:t>374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270"/>
                    </a:solidFill>
                  </a:tcPr>
                </a:tc>
                <a:tc>
                  <a:txBody>
                    <a:bodyPr/>
                    <a:lstStyle/>
                    <a:p>
                      <a:pPr algn="ctr" fontAlgn="ctr"/>
                      <a:r>
                        <a:rPr lang="sk-SK" sz="800" b="0" i="0" u="none" strike="noStrike">
                          <a:effectLst/>
                          <a:latin typeface="Calibri" panose="020F0502020204030204" pitchFamily="34" charset="0"/>
                        </a:rPr>
                        <a:t>376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070"/>
                    </a:solidFill>
                  </a:tcPr>
                </a:tc>
                <a:tc>
                  <a:txBody>
                    <a:bodyPr/>
                    <a:lstStyle/>
                    <a:p>
                      <a:pPr algn="ctr" fontAlgn="ctr"/>
                      <a:r>
                        <a:rPr lang="sk-SK" sz="800" b="0" i="0" u="none" strike="noStrike">
                          <a:effectLst/>
                          <a:latin typeface="Calibri" panose="020F0502020204030204" pitchFamily="34" charset="0"/>
                        </a:rPr>
                        <a:t>378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7F70"/>
                    </a:solidFill>
                  </a:tcPr>
                </a:tc>
                <a:tc>
                  <a:txBody>
                    <a:bodyPr/>
                    <a:lstStyle/>
                    <a:p>
                      <a:pPr algn="ctr" fontAlgn="ctr"/>
                      <a:r>
                        <a:rPr lang="sk-SK" sz="800" b="0" i="0" u="none" strike="noStrike">
                          <a:effectLst/>
                          <a:latin typeface="Calibri" panose="020F0502020204030204" pitchFamily="34" charset="0"/>
                        </a:rPr>
                        <a:t>379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7D6F"/>
                    </a:solidFill>
                  </a:tcPr>
                </a:tc>
                <a:tc>
                  <a:txBody>
                    <a:bodyPr/>
                    <a:lstStyle/>
                    <a:p>
                      <a:pPr algn="ctr" fontAlgn="ctr"/>
                      <a:r>
                        <a:rPr lang="sk-SK" sz="800" b="0" i="0" u="none" strike="noStrike">
                          <a:effectLst/>
                          <a:latin typeface="Calibri" panose="020F0502020204030204" pitchFamily="34" charset="0"/>
                        </a:rPr>
                        <a:t>381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6F"/>
                    </a:solidFill>
                  </a:tcPr>
                </a:tc>
                <a:tc>
                  <a:txBody>
                    <a:bodyPr/>
                    <a:lstStyle/>
                    <a:p>
                      <a:pPr algn="ctr" fontAlgn="ctr"/>
                      <a:r>
                        <a:rPr lang="sk-SK" sz="800" b="0" i="0" u="none" strike="noStrike">
                          <a:effectLst/>
                          <a:latin typeface="Calibri" panose="020F0502020204030204" pitchFamily="34" charset="0"/>
                        </a:rPr>
                        <a:t>383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A6F"/>
                    </a:solidFill>
                  </a:tcPr>
                </a:tc>
                <a:tc>
                  <a:txBody>
                    <a:bodyPr/>
                    <a:lstStyle/>
                    <a:p>
                      <a:pPr algn="ctr" fontAlgn="ctr"/>
                      <a:r>
                        <a:rPr lang="sk-SK" sz="800" b="0" i="0" u="none" strike="noStrike">
                          <a:effectLst/>
                          <a:latin typeface="Calibri" panose="020F0502020204030204" pitchFamily="34" charset="0"/>
                        </a:rPr>
                        <a:t>385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96E"/>
                    </a:solidFill>
                  </a:tcPr>
                </a:tc>
                <a:tc>
                  <a:txBody>
                    <a:bodyPr/>
                    <a:lstStyle/>
                    <a:p>
                      <a:pPr algn="ctr" fontAlgn="ctr"/>
                      <a:r>
                        <a:rPr lang="sk-SK" sz="800" b="0" i="0" u="none" strike="noStrike">
                          <a:effectLst/>
                          <a:latin typeface="Calibri" panose="020F0502020204030204" pitchFamily="34" charset="0"/>
                        </a:rPr>
                        <a:t>387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76E"/>
                    </a:solidFill>
                  </a:tcPr>
                </a:tc>
                <a:tc>
                  <a:txBody>
                    <a:bodyPr/>
                    <a:lstStyle/>
                    <a:p>
                      <a:pPr algn="ctr" fontAlgn="ctr"/>
                      <a:r>
                        <a:rPr lang="sk-SK" sz="800" b="0" i="0" u="none" strike="noStrike">
                          <a:effectLst/>
                          <a:latin typeface="Calibri" panose="020F0502020204030204" pitchFamily="34" charset="0"/>
                        </a:rPr>
                        <a:t>390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56E"/>
                    </a:solidFill>
                  </a:tcPr>
                </a:tc>
                <a:tc>
                  <a:txBody>
                    <a:bodyPr/>
                    <a:lstStyle/>
                    <a:p>
                      <a:pPr algn="l" fontAlgn="b"/>
                      <a:r>
                        <a:rPr lang="sk-SK" sz="800" b="0" i="0" u="none" strike="noStrike">
                          <a:effectLst/>
                          <a:latin typeface="Calibri" panose="020F0502020204030204" pitchFamily="34" charset="0"/>
                        </a:rPr>
                        <a:t>14</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2804387868"/>
                  </a:ext>
                </a:extLst>
              </a:tr>
              <a:tr h="172238">
                <a:tc vMerge="1">
                  <a:txBody>
                    <a:bodyPr/>
                    <a:lstStyle/>
                    <a:p>
                      <a:endParaRPr lang="sk-SK"/>
                    </a:p>
                  </a:txBody>
                  <a:tcPr/>
                </a:tc>
                <a:tc>
                  <a:txBody>
                    <a:bodyPr/>
                    <a:lstStyle/>
                    <a:p>
                      <a:pPr algn="r" fontAlgn="b"/>
                      <a:r>
                        <a:rPr lang="sk-SK" sz="800" b="0" i="0" u="none" strike="noStrike">
                          <a:effectLst/>
                          <a:latin typeface="Calibri" panose="020F0502020204030204" pitchFamily="34" charset="0"/>
                        </a:rPr>
                        <a:t>11.5</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348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774"/>
                    </a:solidFill>
                  </a:tcPr>
                </a:tc>
                <a:tc>
                  <a:txBody>
                    <a:bodyPr/>
                    <a:lstStyle/>
                    <a:p>
                      <a:pPr algn="ctr" fontAlgn="ctr"/>
                      <a:r>
                        <a:rPr lang="sk-SK" sz="800" b="0" i="0" u="none" strike="noStrike">
                          <a:effectLst/>
                          <a:latin typeface="Calibri" panose="020F0502020204030204" pitchFamily="34" charset="0"/>
                        </a:rPr>
                        <a:t>348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774"/>
                    </a:solidFill>
                  </a:tcPr>
                </a:tc>
                <a:tc>
                  <a:txBody>
                    <a:bodyPr/>
                    <a:lstStyle/>
                    <a:p>
                      <a:pPr algn="ctr" fontAlgn="ctr"/>
                      <a:r>
                        <a:rPr lang="sk-SK" sz="800" b="0" i="0" u="none" strike="noStrike">
                          <a:effectLst/>
                          <a:latin typeface="Calibri" panose="020F0502020204030204" pitchFamily="34" charset="0"/>
                        </a:rPr>
                        <a:t>349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674"/>
                    </a:solidFill>
                  </a:tcPr>
                </a:tc>
                <a:tc>
                  <a:txBody>
                    <a:bodyPr/>
                    <a:lstStyle/>
                    <a:p>
                      <a:pPr algn="ctr" fontAlgn="ctr"/>
                      <a:r>
                        <a:rPr lang="sk-SK" sz="800" b="0" i="0" u="none" strike="noStrike">
                          <a:effectLst/>
                          <a:latin typeface="Calibri" panose="020F0502020204030204" pitchFamily="34" charset="0"/>
                        </a:rPr>
                        <a:t>350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674"/>
                    </a:solidFill>
                  </a:tcPr>
                </a:tc>
                <a:tc>
                  <a:txBody>
                    <a:bodyPr/>
                    <a:lstStyle/>
                    <a:p>
                      <a:pPr algn="ctr" fontAlgn="ctr"/>
                      <a:r>
                        <a:rPr lang="sk-SK" sz="800" b="0" i="0" u="none" strike="noStrike">
                          <a:effectLst/>
                          <a:latin typeface="Calibri" panose="020F0502020204030204" pitchFamily="34" charset="0"/>
                        </a:rPr>
                        <a:t>350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574"/>
                    </a:solidFill>
                  </a:tcPr>
                </a:tc>
                <a:tc>
                  <a:txBody>
                    <a:bodyPr/>
                    <a:lstStyle/>
                    <a:p>
                      <a:pPr algn="ctr" fontAlgn="ctr"/>
                      <a:r>
                        <a:rPr lang="sk-SK" sz="800" b="0" i="0" u="none" strike="noStrike">
                          <a:effectLst/>
                          <a:latin typeface="Calibri" panose="020F0502020204030204" pitchFamily="34" charset="0"/>
                        </a:rPr>
                        <a:t>351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474"/>
                    </a:solidFill>
                  </a:tcPr>
                </a:tc>
                <a:tc>
                  <a:txBody>
                    <a:bodyPr/>
                    <a:lstStyle/>
                    <a:p>
                      <a:pPr algn="ctr" fontAlgn="ctr"/>
                      <a:r>
                        <a:rPr lang="sk-SK" sz="800" b="0" i="0" u="none" strike="noStrike">
                          <a:effectLst/>
                          <a:latin typeface="Calibri" panose="020F0502020204030204" pitchFamily="34" charset="0"/>
                        </a:rPr>
                        <a:t>352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474"/>
                    </a:solidFill>
                  </a:tcPr>
                </a:tc>
                <a:tc>
                  <a:txBody>
                    <a:bodyPr/>
                    <a:lstStyle/>
                    <a:p>
                      <a:pPr algn="ctr" fontAlgn="ctr"/>
                      <a:r>
                        <a:rPr lang="sk-SK" sz="800" b="0" i="0" u="none" strike="noStrike">
                          <a:effectLst/>
                          <a:latin typeface="Calibri" panose="020F0502020204030204" pitchFamily="34" charset="0"/>
                        </a:rPr>
                        <a:t>352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374"/>
                    </a:solidFill>
                  </a:tcPr>
                </a:tc>
                <a:tc>
                  <a:txBody>
                    <a:bodyPr/>
                    <a:lstStyle/>
                    <a:p>
                      <a:pPr algn="ctr" fontAlgn="ctr"/>
                      <a:r>
                        <a:rPr lang="sk-SK" sz="800" b="0" i="0" u="none" strike="noStrike">
                          <a:effectLst/>
                          <a:latin typeface="Calibri" panose="020F0502020204030204" pitchFamily="34" charset="0"/>
                        </a:rPr>
                        <a:t>353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373"/>
                    </a:solidFill>
                  </a:tcPr>
                </a:tc>
                <a:tc>
                  <a:txBody>
                    <a:bodyPr/>
                    <a:lstStyle/>
                    <a:p>
                      <a:pPr algn="ctr" fontAlgn="ctr"/>
                      <a:r>
                        <a:rPr lang="sk-SK" sz="800" b="0" i="0" u="none" strike="noStrike">
                          <a:effectLst/>
                          <a:latin typeface="Calibri" panose="020F0502020204030204" pitchFamily="34" charset="0"/>
                        </a:rPr>
                        <a:t>354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273"/>
                    </a:solidFill>
                  </a:tcPr>
                </a:tc>
                <a:tc>
                  <a:txBody>
                    <a:bodyPr/>
                    <a:lstStyle/>
                    <a:p>
                      <a:pPr algn="ctr" fontAlgn="ctr"/>
                      <a:r>
                        <a:rPr lang="sk-SK" sz="800" b="0" i="0" u="none" strike="noStrike">
                          <a:effectLst/>
                          <a:latin typeface="Calibri" panose="020F0502020204030204" pitchFamily="34" charset="0"/>
                        </a:rPr>
                        <a:t>355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173"/>
                    </a:solidFill>
                  </a:tcPr>
                </a:tc>
                <a:tc>
                  <a:txBody>
                    <a:bodyPr/>
                    <a:lstStyle/>
                    <a:p>
                      <a:pPr algn="ctr" fontAlgn="ctr"/>
                      <a:r>
                        <a:rPr lang="sk-SK" sz="800" b="0" i="0" u="none" strike="noStrike">
                          <a:effectLst/>
                          <a:latin typeface="Calibri" panose="020F0502020204030204" pitchFamily="34" charset="0"/>
                        </a:rPr>
                        <a:t>355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173"/>
                    </a:solidFill>
                  </a:tcPr>
                </a:tc>
                <a:tc>
                  <a:txBody>
                    <a:bodyPr/>
                    <a:lstStyle/>
                    <a:p>
                      <a:pPr algn="ctr" fontAlgn="ctr"/>
                      <a:r>
                        <a:rPr lang="sk-SK" sz="800" b="0" i="0" u="none" strike="noStrike">
                          <a:effectLst/>
                          <a:latin typeface="Calibri" panose="020F0502020204030204" pitchFamily="34" charset="0"/>
                        </a:rPr>
                        <a:t>356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073"/>
                    </a:solidFill>
                  </a:tcPr>
                </a:tc>
                <a:tc>
                  <a:txBody>
                    <a:bodyPr/>
                    <a:lstStyle/>
                    <a:p>
                      <a:pPr algn="ctr" fontAlgn="ctr"/>
                      <a:r>
                        <a:rPr lang="sk-SK" sz="800" b="0" i="0" u="none" strike="noStrike">
                          <a:effectLst/>
                          <a:latin typeface="Calibri" panose="020F0502020204030204" pitchFamily="34" charset="0"/>
                        </a:rPr>
                        <a:t>357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073"/>
                    </a:solidFill>
                  </a:tcPr>
                </a:tc>
                <a:tc>
                  <a:txBody>
                    <a:bodyPr/>
                    <a:lstStyle/>
                    <a:p>
                      <a:pPr algn="ctr" fontAlgn="ctr"/>
                      <a:r>
                        <a:rPr lang="sk-SK" sz="800" b="0" i="0" u="none" strike="noStrike">
                          <a:effectLst/>
                          <a:latin typeface="Calibri" panose="020F0502020204030204" pitchFamily="34" charset="0"/>
                        </a:rPr>
                        <a:t>358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8F73"/>
                    </a:solidFill>
                  </a:tcPr>
                </a:tc>
                <a:tc>
                  <a:txBody>
                    <a:bodyPr/>
                    <a:lstStyle/>
                    <a:p>
                      <a:pPr algn="ctr" fontAlgn="ctr"/>
                      <a:r>
                        <a:rPr lang="sk-SK" sz="800" b="0" i="0" u="none" strike="noStrike">
                          <a:effectLst/>
                          <a:latin typeface="Calibri" panose="020F0502020204030204" pitchFamily="34" charset="0"/>
                        </a:rPr>
                        <a:t>359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E73"/>
                    </a:solidFill>
                  </a:tcPr>
                </a:tc>
                <a:tc>
                  <a:txBody>
                    <a:bodyPr/>
                    <a:lstStyle/>
                    <a:p>
                      <a:pPr algn="ctr" fontAlgn="ctr"/>
                      <a:r>
                        <a:rPr lang="sk-SK" sz="800" b="0" i="0" u="none" strike="noStrike">
                          <a:effectLst/>
                          <a:latin typeface="Calibri" panose="020F0502020204030204" pitchFamily="34" charset="0"/>
                        </a:rPr>
                        <a:t>359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E72"/>
                    </a:solidFill>
                  </a:tcPr>
                </a:tc>
                <a:tc>
                  <a:txBody>
                    <a:bodyPr/>
                    <a:lstStyle/>
                    <a:p>
                      <a:pPr algn="ctr" fontAlgn="ctr"/>
                      <a:r>
                        <a:rPr lang="sk-SK" sz="800" b="0" i="0" u="none" strike="noStrike">
                          <a:effectLst/>
                          <a:latin typeface="Calibri" panose="020F0502020204030204" pitchFamily="34" charset="0"/>
                        </a:rPr>
                        <a:t>360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D72"/>
                    </a:solidFill>
                  </a:tcPr>
                </a:tc>
                <a:tc>
                  <a:txBody>
                    <a:bodyPr/>
                    <a:lstStyle/>
                    <a:p>
                      <a:pPr algn="ctr" fontAlgn="ctr"/>
                      <a:r>
                        <a:rPr lang="sk-SK" sz="800" b="0" i="0" u="none" strike="noStrike">
                          <a:effectLst/>
                          <a:latin typeface="Calibri" panose="020F0502020204030204" pitchFamily="34" charset="0"/>
                        </a:rPr>
                        <a:t>361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ctr" fontAlgn="ctr"/>
                      <a:r>
                        <a:rPr lang="sk-SK" sz="800" b="0" i="0" u="none" strike="noStrike">
                          <a:effectLst/>
                          <a:latin typeface="Calibri" panose="020F0502020204030204" pitchFamily="34" charset="0"/>
                        </a:rPr>
                        <a:t>362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c>
                  <a:txBody>
                    <a:bodyPr/>
                    <a:lstStyle/>
                    <a:p>
                      <a:pPr algn="ctr" fontAlgn="ctr"/>
                      <a:r>
                        <a:rPr lang="sk-SK" sz="800" b="0" i="0" u="none" strike="noStrike">
                          <a:effectLst/>
                          <a:latin typeface="Calibri" panose="020F0502020204030204" pitchFamily="34" charset="0"/>
                        </a:rPr>
                        <a:t>363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B72"/>
                    </a:solidFill>
                  </a:tcPr>
                </a:tc>
                <a:tc>
                  <a:txBody>
                    <a:bodyPr/>
                    <a:lstStyle/>
                    <a:p>
                      <a:pPr algn="ctr" fontAlgn="ctr"/>
                      <a:r>
                        <a:rPr lang="sk-SK" sz="800" b="0" i="0" u="none" strike="noStrike">
                          <a:effectLst/>
                          <a:latin typeface="Calibri" panose="020F0502020204030204" pitchFamily="34" charset="0"/>
                        </a:rPr>
                        <a:t>363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A72"/>
                    </a:solidFill>
                  </a:tcPr>
                </a:tc>
                <a:tc>
                  <a:txBody>
                    <a:bodyPr/>
                    <a:lstStyle/>
                    <a:p>
                      <a:pPr algn="ctr" fontAlgn="ctr"/>
                      <a:r>
                        <a:rPr lang="sk-SK" sz="800" b="0" i="0" u="none" strike="noStrike">
                          <a:effectLst/>
                          <a:latin typeface="Calibri" panose="020F0502020204030204" pitchFamily="34" charset="0"/>
                        </a:rPr>
                        <a:t>364</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A72"/>
                    </a:solidFill>
                  </a:tcPr>
                </a:tc>
                <a:tc>
                  <a:txBody>
                    <a:bodyPr/>
                    <a:lstStyle/>
                    <a:p>
                      <a:pPr algn="ctr" fontAlgn="ctr"/>
                      <a:r>
                        <a:rPr lang="sk-SK" sz="800" b="0" i="0" u="none" strike="noStrike">
                          <a:effectLst/>
                          <a:latin typeface="Calibri" panose="020F0502020204030204" pitchFamily="34" charset="0"/>
                        </a:rPr>
                        <a:t>365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972"/>
                    </a:solidFill>
                  </a:tcPr>
                </a:tc>
                <a:tc>
                  <a:txBody>
                    <a:bodyPr/>
                    <a:lstStyle/>
                    <a:p>
                      <a:pPr algn="ctr" fontAlgn="ctr"/>
                      <a:r>
                        <a:rPr lang="sk-SK" sz="800" b="0" i="0" u="none" strike="noStrike">
                          <a:effectLst/>
                          <a:latin typeface="Calibri" panose="020F0502020204030204" pitchFamily="34" charset="0"/>
                        </a:rPr>
                        <a:t>366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871"/>
                    </a:solidFill>
                  </a:tcPr>
                </a:tc>
                <a:tc>
                  <a:txBody>
                    <a:bodyPr/>
                    <a:lstStyle/>
                    <a:p>
                      <a:pPr algn="ctr" fontAlgn="ctr"/>
                      <a:r>
                        <a:rPr lang="sk-SK" sz="800" b="0" i="0" u="none" strike="noStrike">
                          <a:effectLst/>
                          <a:latin typeface="Calibri" panose="020F0502020204030204" pitchFamily="34" charset="0"/>
                        </a:rPr>
                        <a:t>367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871"/>
                    </a:solidFill>
                  </a:tcPr>
                </a:tc>
                <a:tc>
                  <a:txBody>
                    <a:bodyPr/>
                    <a:lstStyle/>
                    <a:p>
                      <a:pPr algn="ctr" fontAlgn="ctr"/>
                      <a:r>
                        <a:rPr lang="sk-SK" sz="800" b="0" i="0" u="none" strike="noStrike">
                          <a:effectLst/>
                          <a:latin typeface="Calibri" panose="020F0502020204030204" pitchFamily="34" charset="0"/>
                        </a:rPr>
                        <a:t>368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771"/>
                    </a:solidFill>
                  </a:tcPr>
                </a:tc>
                <a:tc>
                  <a:txBody>
                    <a:bodyPr/>
                    <a:lstStyle/>
                    <a:p>
                      <a:pPr algn="ctr" fontAlgn="ctr"/>
                      <a:r>
                        <a:rPr lang="sk-SK" sz="800" b="0" i="0" u="none" strike="noStrike">
                          <a:effectLst/>
                          <a:latin typeface="Calibri" panose="020F0502020204030204" pitchFamily="34" charset="0"/>
                        </a:rPr>
                        <a:t>369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671"/>
                    </a:solidFill>
                  </a:tcPr>
                </a:tc>
                <a:tc>
                  <a:txBody>
                    <a:bodyPr/>
                    <a:lstStyle/>
                    <a:p>
                      <a:pPr algn="ctr" fontAlgn="ctr"/>
                      <a:r>
                        <a:rPr lang="sk-SK" sz="800" b="0" i="0" u="none" strike="noStrike">
                          <a:effectLst/>
                          <a:latin typeface="Calibri" panose="020F0502020204030204" pitchFamily="34" charset="0"/>
                        </a:rPr>
                        <a:t>370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571"/>
                    </a:solidFill>
                  </a:tcPr>
                </a:tc>
                <a:tc>
                  <a:txBody>
                    <a:bodyPr/>
                    <a:lstStyle/>
                    <a:p>
                      <a:pPr algn="ctr" fontAlgn="ctr"/>
                      <a:r>
                        <a:rPr lang="sk-SK" sz="800" b="0" i="0" u="none" strike="noStrike">
                          <a:effectLst/>
                          <a:latin typeface="Calibri" panose="020F0502020204030204" pitchFamily="34" charset="0"/>
                        </a:rPr>
                        <a:t>371</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471"/>
                    </a:solidFill>
                  </a:tcPr>
                </a:tc>
                <a:tc>
                  <a:txBody>
                    <a:bodyPr/>
                    <a:lstStyle/>
                    <a:p>
                      <a:pPr algn="ctr" fontAlgn="ctr"/>
                      <a:r>
                        <a:rPr lang="sk-SK" sz="800" b="0" i="0" u="none" strike="noStrike">
                          <a:effectLst/>
                          <a:latin typeface="Calibri" panose="020F0502020204030204" pitchFamily="34" charset="0"/>
                        </a:rPr>
                        <a:t>372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370"/>
                    </a:solidFill>
                  </a:tcPr>
                </a:tc>
                <a:tc>
                  <a:txBody>
                    <a:bodyPr/>
                    <a:lstStyle/>
                    <a:p>
                      <a:pPr algn="ctr" fontAlgn="ctr"/>
                      <a:r>
                        <a:rPr lang="sk-SK" sz="800" b="0" i="0" u="none" strike="noStrike">
                          <a:effectLst/>
                          <a:latin typeface="Calibri" panose="020F0502020204030204" pitchFamily="34" charset="0"/>
                        </a:rPr>
                        <a:t>373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270"/>
                    </a:solidFill>
                  </a:tcPr>
                </a:tc>
                <a:tc>
                  <a:txBody>
                    <a:bodyPr/>
                    <a:lstStyle/>
                    <a:p>
                      <a:pPr algn="ctr" fontAlgn="ctr"/>
                      <a:r>
                        <a:rPr lang="sk-SK" sz="800" b="0" i="0" u="none" strike="noStrike">
                          <a:effectLst/>
                          <a:latin typeface="Calibri" panose="020F0502020204030204" pitchFamily="34" charset="0"/>
                        </a:rPr>
                        <a:t>375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170"/>
                    </a:solidFill>
                  </a:tcPr>
                </a:tc>
                <a:tc>
                  <a:txBody>
                    <a:bodyPr/>
                    <a:lstStyle/>
                    <a:p>
                      <a:pPr algn="ctr" fontAlgn="ctr"/>
                      <a:r>
                        <a:rPr lang="sk-SK" sz="800" b="0" i="0" u="none" strike="noStrike">
                          <a:effectLst/>
                          <a:latin typeface="Calibri" panose="020F0502020204030204" pitchFamily="34" charset="0"/>
                        </a:rPr>
                        <a:t>376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070"/>
                    </a:solidFill>
                  </a:tcPr>
                </a:tc>
                <a:tc>
                  <a:txBody>
                    <a:bodyPr/>
                    <a:lstStyle/>
                    <a:p>
                      <a:pPr algn="ctr" fontAlgn="ctr"/>
                      <a:r>
                        <a:rPr lang="sk-SK" sz="800" b="0" i="0" u="none" strike="noStrike">
                          <a:effectLst/>
                          <a:latin typeface="Calibri" panose="020F0502020204030204" pitchFamily="34" charset="0"/>
                        </a:rPr>
                        <a:t>377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7F70"/>
                    </a:solidFill>
                  </a:tcPr>
                </a:tc>
                <a:tc>
                  <a:txBody>
                    <a:bodyPr/>
                    <a:lstStyle/>
                    <a:p>
                      <a:pPr algn="ctr" fontAlgn="ctr"/>
                      <a:r>
                        <a:rPr lang="sk-SK" sz="800" b="0" i="0" u="none" strike="noStrike">
                          <a:effectLst/>
                          <a:latin typeface="Calibri" panose="020F0502020204030204" pitchFamily="34" charset="0"/>
                        </a:rPr>
                        <a:t>379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7E6F"/>
                    </a:solidFill>
                  </a:tcPr>
                </a:tc>
                <a:tc>
                  <a:txBody>
                    <a:bodyPr/>
                    <a:lstStyle/>
                    <a:p>
                      <a:pPr algn="ctr" fontAlgn="ctr"/>
                      <a:r>
                        <a:rPr lang="sk-SK" sz="800" b="0" i="0" u="none" strike="noStrike">
                          <a:effectLst/>
                          <a:latin typeface="Calibri" panose="020F0502020204030204" pitchFamily="34" charset="0"/>
                        </a:rPr>
                        <a:t>380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7D6F"/>
                    </a:solidFill>
                  </a:tcPr>
                </a:tc>
                <a:tc>
                  <a:txBody>
                    <a:bodyPr/>
                    <a:lstStyle/>
                    <a:p>
                      <a:pPr algn="ctr" fontAlgn="ctr"/>
                      <a:r>
                        <a:rPr lang="sk-SK" sz="800" b="0" i="0" u="none" strike="noStrike">
                          <a:effectLst/>
                          <a:latin typeface="Calibri" panose="020F0502020204030204" pitchFamily="34" charset="0"/>
                        </a:rPr>
                        <a:t>382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F"/>
                    </a:solidFill>
                  </a:tcPr>
                </a:tc>
                <a:tc>
                  <a:txBody>
                    <a:bodyPr/>
                    <a:lstStyle/>
                    <a:p>
                      <a:pPr algn="ctr" fontAlgn="ctr"/>
                      <a:r>
                        <a:rPr lang="sk-SK" sz="800" b="0" i="0" u="none" strike="noStrike">
                          <a:effectLst/>
                          <a:latin typeface="Calibri" panose="020F0502020204030204" pitchFamily="34" charset="0"/>
                        </a:rPr>
                        <a:t>383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A6F"/>
                    </a:solidFill>
                  </a:tcPr>
                </a:tc>
                <a:tc>
                  <a:txBody>
                    <a:bodyPr/>
                    <a:lstStyle/>
                    <a:p>
                      <a:pPr algn="ctr" fontAlgn="ctr"/>
                      <a:r>
                        <a:rPr lang="sk-SK" sz="800" b="0" i="0" u="none" strike="noStrike">
                          <a:effectLst/>
                          <a:latin typeface="Calibri" panose="020F0502020204030204" pitchFamily="34" charset="0"/>
                        </a:rPr>
                        <a:t>385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96E"/>
                    </a:solidFill>
                  </a:tcPr>
                </a:tc>
                <a:tc>
                  <a:txBody>
                    <a:bodyPr/>
                    <a:lstStyle/>
                    <a:p>
                      <a:pPr algn="ctr" fontAlgn="ctr"/>
                      <a:r>
                        <a:rPr lang="sk-SK" sz="800" b="0" i="0" u="none" strike="noStrike">
                          <a:effectLst/>
                          <a:latin typeface="Calibri" panose="020F0502020204030204" pitchFamily="34" charset="0"/>
                        </a:rPr>
                        <a:t>386</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86E"/>
                    </a:solidFill>
                  </a:tcPr>
                </a:tc>
                <a:tc>
                  <a:txBody>
                    <a:bodyPr/>
                    <a:lstStyle/>
                    <a:p>
                      <a:pPr algn="ctr" fontAlgn="ctr"/>
                      <a:r>
                        <a:rPr lang="sk-SK" sz="800" b="0" i="0" u="none" strike="noStrike">
                          <a:effectLst/>
                          <a:latin typeface="Calibri" panose="020F0502020204030204" pitchFamily="34" charset="0"/>
                        </a:rPr>
                        <a:t>388</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66E"/>
                    </a:solidFill>
                  </a:tcPr>
                </a:tc>
                <a:tc>
                  <a:txBody>
                    <a:bodyPr/>
                    <a:lstStyle/>
                    <a:p>
                      <a:pPr algn="ctr" fontAlgn="ctr"/>
                      <a:r>
                        <a:rPr lang="sk-SK" sz="800" b="0" i="0" u="none" strike="noStrike">
                          <a:effectLst/>
                          <a:latin typeface="Calibri" panose="020F0502020204030204" pitchFamily="34" charset="0"/>
                        </a:rPr>
                        <a:t>390</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56E"/>
                    </a:solidFill>
                  </a:tcPr>
                </a:tc>
                <a:tc>
                  <a:txBody>
                    <a:bodyPr/>
                    <a:lstStyle/>
                    <a:p>
                      <a:pPr algn="ctr" fontAlgn="ctr"/>
                      <a:r>
                        <a:rPr lang="sk-SK" sz="800" b="0" i="0" u="none" strike="noStrike">
                          <a:effectLst/>
                          <a:latin typeface="Calibri" panose="020F0502020204030204" pitchFamily="34" charset="0"/>
                        </a:rPr>
                        <a:t>392</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36D"/>
                    </a:solidFill>
                  </a:tcPr>
                </a:tc>
                <a:tc>
                  <a:txBody>
                    <a:bodyPr/>
                    <a:lstStyle/>
                    <a:p>
                      <a:pPr algn="ctr" fontAlgn="ctr"/>
                      <a:r>
                        <a:rPr lang="sk-SK" sz="800" b="0" i="0" u="none" strike="noStrike">
                          <a:effectLst/>
                          <a:latin typeface="Calibri" panose="020F0502020204030204" pitchFamily="34" charset="0"/>
                        </a:rPr>
                        <a:t>393</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26D"/>
                    </a:solidFill>
                  </a:tcPr>
                </a:tc>
                <a:tc>
                  <a:txBody>
                    <a:bodyPr/>
                    <a:lstStyle/>
                    <a:p>
                      <a:pPr algn="ctr" fontAlgn="ctr"/>
                      <a:r>
                        <a:rPr lang="sk-SK" sz="800" b="0" i="0" u="none" strike="noStrike">
                          <a:effectLst/>
                          <a:latin typeface="Calibri" panose="020F0502020204030204" pitchFamily="34" charset="0"/>
                        </a:rPr>
                        <a:t>395</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06D"/>
                    </a:solidFill>
                  </a:tcPr>
                </a:tc>
                <a:tc>
                  <a:txBody>
                    <a:bodyPr/>
                    <a:lstStyle/>
                    <a:p>
                      <a:pPr algn="ctr" fontAlgn="ctr"/>
                      <a:r>
                        <a:rPr lang="sk-SK" sz="800" b="0" i="0" u="none" strike="noStrike">
                          <a:effectLst/>
                          <a:latin typeface="Calibri" panose="020F0502020204030204" pitchFamily="34" charset="0"/>
                        </a:rPr>
                        <a:t>397</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6F6C"/>
                    </a:solidFill>
                  </a:tcPr>
                </a:tc>
                <a:tc>
                  <a:txBody>
                    <a:bodyPr/>
                    <a:lstStyle/>
                    <a:p>
                      <a:pPr algn="ctr" fontAlgn="ctr"/>
                      <a:r>
                        <a:rPr lang="sk-SK" sz="800" b="0" i="0" u="none" strike="noStrike">
                          <a:effectLst/>
                          <a:latin typeface="Calibri" panose="020F0502020204030204" pitchFamily="34" charset="0"/>
                        </a:rPr>
                        <a:t>399</a:t>
                      </a:r>
                    </a:p>
                  </a:txBody>
                  <a:tcPr marL="6043" marR="6043" marT="60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6D6C"/>
                    </a:solidFill>
                  </a:tcPr>
                </a:tc>
                <a:tc>
                  <a:txBody>
                    <a:bodyPr/>
                    <a:lstStyle/>
                    <a:p>
                      <a:pPr algn="ctr" fontAlgn="ctr"/>
                      <a:r>
                        <a:rPr lang="sk-SK" sz="800" b="0" i="0" u="none" strike="noStrike">
                          <a:effectLst/>
                          <a:latin typeface="Calibri" panose="020F0502020204030204" pitchFamily="34" charset="0"/>
                        </a:rPr>
                        <a:t>401</a:t>
                      </a:r>
                    </a:p>
                  </a:txBody>
                  <a:tcPr marL="6043" marR="6043" marT="604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96B6C"/>
                    </a:solidFill>
                  </a:tcPr>
                </a:tc>
                <a:tc>
                  <a:txBody>
                    <a:bodyPr/>
                    <a:lstStyle/>
                    <a:p>
                      <a:pPr algn="ctr" fontAlgn="ctr"/>
                      <a:r>
                        <a:rPr lang="sk-SK" sz="800" b="0" i="0" u="none" strike="noStrike">
                          <a:effectLst/>
                          <a:latin typeface="Calibri" panose="020F0502020204030204" pitchFamily="34" charset="0"/>
                        </a:rPr>
                        <a:t>404</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8696B"/>
                    </a:solidFill>
                  </a:tcPr>
                </a:tc>
                <a:tc>
                  <a:txBody>
                    <a:bodyPr/>
                    <a:lstStyle/>
                    <a:p>
                      <a:pPr algn="l" fontAlgn="b"/>
                      <a:r>
                        <a:rPr lang="sk-SK" sz="800" b="0" i="0" u="none" strike="noStrike">
                          <a:effectLst/>
                          <a:latin typeface="Calibri" panose="020F0502020204030204" pitchFamily="34" charset="0"/>
                        </a:rPr>
                        <a:t>14.5</a:t>
                      </a:r>
                    </a:p>
                  </a:txBody>
                  <a:tcPr marL="6043" marR="6043" marT="6043" marB="0" anchor="b">
                    <a:lnL>
                      <a:noFill/>
                    </a:lnL>
                    <a:lnR>
                      <a:noFill/>
                    </a:lnR>
                    <a:lnT>
                      <a:noFill/>
                    </a:lnT>
                    <a:lnB>
                      <a:noFill/>
                    </a:lnB>
                    <a:solidFill>
                      <a:srgbClr val="FFFFFF"/>
                    </a:solidFill>
                  </a:tcPr>
                </a:tc>
                <a:tc vMerge="1">
                  <a:txBody>
                    <a:bodyPr/>
                    <a:lstStyle/>
                    <a:p>
                      <a:endParaRPr lang="sk-SK"/>
                    </a:p>
                  </a:txBody>
                  <a:tcPr/>
                </a:tc>
                <a:extLst>
                  <a:ext uri="{0D108BD9-81ED-4DB2-BD59-A6C34878D82A}">
                    <a16:rowId xmlns:a16="http://schemas.microsoft.com/office/drawing/2014/main" val="2798473480"/>
                  </a:ext>
                </a:extLst>
              </a:tr>
              <a:tr h="172238">
                <a:tc>
                  <a:txBody>
                    <a:bodyPr/>
                    <a:lstStyle/>
                    <a:p>
                      <a:pPr algn="l" fontAlgn="b"/>
                      <a:r>
                        <a:rPr lang="sk-SK" sz="600" b="0" i="0" u="none" strike="noStrike">
                          <a:effectLst/>
                          <a:latin typeface="Calibri" panose="020F0502020204030204" pitchFamily="34" charset="0"/>
                        </a:rPr>
                        <a:t> </a:t>
                      </a:r>
                    </a:p>
                  </a:txBody>
                  <a:tcPr marL="6043" marR="6043" marT="6043"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sk-SK" sz="800" b="0" i="0" u="none" strike="noStrike">
                          <a:solidFill>
                            <a:srgbClr val="FFFFFF"/>
                          </a:solidFill>
                          <a:effectLst/>
                          <a:latin typeface="Calibri" panose="020F0502020204030204" pitchFamily="34" charset="0"/>
                        </a:rPr>
                        <a:t>0</a:t>
                      </a:r>
                    </a:p>
                  </a:txBody>
                  <a:tcPr marL="6043" marR="6043" marT="6043" marB="0" anchor="b">
                    <a:lnL>
                      <a:noFill/>
                    </a:lnL>
                    <a:lnR>
                      <a:noFill/>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1</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2</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3</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4</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5</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6</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7</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8</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9</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10</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11</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12</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13</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14</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15</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16</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17</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18</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19</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20</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21</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22</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23</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24</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25</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26</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27</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28</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29</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30</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31</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32</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33</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34</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35</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36</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37</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38</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39</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40</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41</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42</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43</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44</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45</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46</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47</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48</a:t>
                      </a:r>
                    </a:p>
                  </a:txBody>
                  <a:tcPr marL="6043" marR="6043" marT="6043"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sk-SK" sz="800" b="0" i="0" u="none" strike="noStrike">
                          <a:effectLst/>
                          <a:latin typeface="Calibri" panose="020F0502020204030204" pitchFamily="34" charset="0"/>
                        </a:rPr>
                        <a:t>49</a:t>
                      </a:r>
                    </a:p>
                  </a:txBody>
                  <a:tcPr marL="6043" marR="6043" marT="6043" marB="0" anchor="ctr">
                    <a:lnL>
                      <a:noFill/>
                    </a:lnL>
                    <a:lnR>
                      <a:noFill/>
                    </a:lnR>
                    <a:lnT>
                      <a:noFill/>
                    </a:lnT>
                    <a:lnB>
                      <a:noFill/>
                    </a:lnB>
                    <a:solidFill>
                      <a:srgbClr val="FFFFFF"/>
                    </a:solidFill>
                  </a:tcPr>
                </a:tc>
                <a:tc>
                  <a:txBody>
                    <a:bodyPr/>
                    <a:lstStyle/>
                    <a:p>
                      <a:pPr algn="ctr" fontAlgn="ctr"/>
                      <a:r>
                        <a:rPr lang="sk-SK" sz="800" b="0" i="0" u="none" strike="noStrike">
                          <a:effectLst/>
                          <a:latin typeface="Calibri" panose="020F0502020204030204" pitchFamily="34" charset="0"/>
                        </a:rPr>
                        <a:t>50</a:t>
                      </a:r>
                    </a:p>
                  </a:txBody>
                  <a:tcPr marL="6043" marR="6043" marT="6043" marB="0" anchor="ctr">
                    <a:lnL>
                      <a:noFill/>
                    </a:lnL>
                    <a:lnR>
                      <a:noFill/>
                    </a:lnR>
                    <a:lnT>
                      <a:noFill/>
                    </a:lnT>
                    <a:lnB>
                      <a:noFill/>
                    </a:lnB>
                    <a:solidFill>
                      <a:srgbClr val="FFFFFF"/>
                    </a:solidFill>
                  </a:tcPr>
                </a:tc>
                <a:tc>
                  <a:txBody>
                    <a:bodyPr/>
                    <a:lstStyle/>
                    <a:p>
                      <a:pPr algn="r" fontAlgn="b"/>
                      <a:r>
                        <a:rPr lang="sk-SK" sz="800" b="0" i="0" u="none" strike="noStrike">
                          <a:solidFill>
                            <a:srgbClr val="FFFFFF"/>
                          </a:solidFill>
                          <a:effectLst/>
                          <a:latin typeface="Calibri" panose="020F0502020204030204" pitchFamily="34" charset="0"/>
                        </a:rPr>
                        <a:t>0</a:t>
                      </a:r>
                    </a:p>
                  </a:txBody>
                  <a:tcPr marL="6043" marR="6043" marT="6043" marB="0" anchor="b">
                    <a:lnL>
                      <a:noFill/>
                    </a:lnL>
                    <a:lnR>
                      <a:noFill/>
                    </a:lnR>
                    <a:lnT>
                      <a:noFill/>
                    </a:lnT>
                    <a:lnB>
                      <a:noFill/>
                    </a:lnB>
                    <a:solidFill>
                      <a:srgbClr val="FFFFFF"/>
                    </a:solidFill>
                  </a:tcPr>
                </a:tc>
                <a:tc>
                  <a:txBody>
                    <a:bodyPr/>
                    <a:lstStyle/>
                    <a:p>
                      <a:pPr algn="l" fontAlgn="b"/>
                      <a:r>
                        <a:rPr lang="sk-SK" sz="600" b="0" i="0" u="none" strike="noStrike">
                          <a:effectLst/>
                          <a:latin typeface="Calibri" panose="020F0502020204030204" pitchFamily="34" charset="0"/>
                        </a:rPr>
                        <a:t> </a:t>
                      </a:r>
                    </a:p>
                  </a:txBody>
                  <a:tcPr marL="6043" marR="6043" marT="6043"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263838102"/>
                  </a:ext>
                </a:extLst>
              </a:tr>
              <a:tr h="287677">
                <a:tc>
                  <a:txBody>
                    <a:bodyPr/>
                    <a:lstStyle/>
                    <a:p>
                      <a:pPr algn="l" fontAlgn="b"/>
                      <a:r>
                        <a:rPr lang="sk-SK" sz="600" b="0" i="0" u="none" strike="noStrike">
                          <a:effectLst/>
                          <a:latin typeface="Calibri" panose="020F0502020204030204" pitchFamily="34" charset="0"/>
                        </a:rPr>
                        <a:t> </a:t>
                      </a:r>
                    </a:p>
                  </a:txBody>
                  <a:tcPr marL="6043" marR="6043" marT="6043"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600" b="0" i="0" u="none" strike="noStrike">
                          <a:effectLst/>
                          <a:latin typeface="Calibri" panose="020F0502020204030204" pitchFamily="34" charset="0"/>
                        </a:rPr>
                        <a:t> </a:t>
                      </a:r>
                    </a:p>
                  </a:txBody>
                  <a:tcPr marL="6043" marR="6043" marT="604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gridSpan="50">
                  <a:txBody>
                    <a:bodyPr/>
                    <a:lstStyle/>
                    <a:p>
                      <a:pPr algn="ctr" fontAlgn="b"/>
                      <a:r>
                        <a:rPr lang="sk-SK" sz="1000" b="1" i="0" u="none" strike="noStrike">
                          <a:effectLst/>
                          <a:latin typeface="Calibri" panose="020F0502020204030204" pitchFamily="34" charset="0"/>
                        </a:rPr>
                        <a:t>Poradové číslo portfólia</a:t>
                      </a:r>
                    </a:p>
                  </a:txBody>
                  <a:tcPr marL="90527" marR="90527" marT="45263" marB="45263"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hMerge="1">
                  <a:txBody>
                    <a:bodyPr/>
                    <a:lstStyle/>
                    <a:p>
                      <a:endParaRPr lang="sk-SK"/>
                    </a:p>
                  </a:txBody>
                  <a:tcPr/>
                </a:tc>
                <a:tc>
                  <a:txBody>
                    <a:bodyPr/>
                    <a:lstStyle/>
                    <a:p>
                      <a:pPr algn="l" fontAlgn="b"/>
                      <a:r>
                        <a:rPr lang="sk-SK" sz="600" b="0" i="0" u="none" strike="noStrike">
                          <a:effectLst/>
                          <a:latin typeface="Calibri" panose="020F0502020204030204" pitchFamily="34" charset="0"/>
                        </a:rPr>
                        <a:t> </a:t>
                      </a:r>
                    </a:p>
                  </a:txBody>
                  <a:tcPr marL="6043" marR="6043" marT="604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600" b="0" i="0" u="none" strike="noStrike">
                          <a:effectLst/>
                          <a:latin typeface="Calibri" panose="020F0502020204030204" pitchFamily="34" charset="0"/>
                        </a:rPr>
                        <a:t> </a:t>
                      </a:r>
                    </a:p>
                  </a:txBody>
                  <a:tcPr marL="6043" marR="6043" marT="6043"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76578484"/>
                  </a:ext>
                </a:extLst>
              </a:tr>
            </a:tbl>
          </a:graphicData>
        </a:graphic>
      </p:graphicFrame>
      <p:sp>
        <p:nvSpPr>
          <p:cNvPr id="11" name="Rectangle 10">
            <a:extLst>
              <a:ext uri="{FF2B5EF4-FFF2-40B4-BE49-F238E27FC236}">
                <a16:creationId xmlns:a16="http://schemas.microsoft.com/office/drawing/2014/main" id="{60C9B82C-C315-4D30-8202-0E12EE0C6A80}"/>
              </a:ext>
            </a:extLst>
          </p:cNvPr>
          <p:cNvSpPr/>
          <p:nvPr/>
        </p:nvSpPr>
        <p:spPr>
          <a:xfrm>
            <a:off x="1367014" y="1673664"/>
            <a:ext cx="235644" cy="39081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75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B4C82-200A-44E2-BDFC-8310569ACCAE}"/>
              </a:ext>
            </a:extLst>
          </p:cNvPr>
          <p:cNvSpPr txBox="1"/>
          <p:nvPr/>
        </p:nvSpPr>
        <p:spPr>
          <a:xfrm>
            <a:off x="582612" y="274903"/>
            <a:ext cx="11033701" cy="523220"/>
          </a:xfrm>
          <a:prstGeom prst="rect">
            <a:avLst/>
          </a:prstGeom>
          <a:noFill/>
        </p:spPr>
        <p:txBody>
          <a:bodyPr wrap="square" lIns="91440" tIns="45720" rIns="91440" bIns="45720" rtlCol="0" anchor="t">
            <a:spAutoFit/>
          </a:bodyPr>
          <a:lstStyle/>
          <a:p>
            <a:r>
              <a:rPr lang="sk-SK" sz="2800">
                <a:solidFill>
                  <a:srgbClr val="0067AC"/>
                </a:solidFill>
                <a:latin typeface="Verdana"/>
                <a:ea typeface="Verdana"/>
              </a:rPr>
              <a:t>Risk </a:t>
            </a:r>
            <a:r>
              <a:rPr lang="sk-SK" sz="2800" err="1">
                <a:solidFill>
                  <a:srgbClr val="0067AC"/>
                </a:solidFill>
                <a:latin typeface="Verdana"/>
                <a:ea typeface="Verdana"/>
              </a:rPr>
              <a:t>budget</a:t>
            </a:r>
            <a:r>
              <a:rPr lang="sk-SK" sz="2800">
                <a:solidFill>
                  <a:srgbClr val="0067AC"/>
                </a:solidFill>
                <a:latin typeface="Verdana"/>
                <a:ea typeface="Verdana"/>
              </a:rPr>
              <a:t>: nárast trhového rizika (mil. EUR / ES 95)</a:t>
            </a:r>
            <a:endParaRPr lang="sk-SK" sz="2800">
              <a:ea typeface="+mn-lt"/>
              <a:cs typeface="+mn-lt"/>
            </a:endParaRPr>
          </a:p>
        </p:txBody>
      </p:sp>
      <p:sp>
        <p:nvSpPr>
          <p:cNvPr id="9" name="Action Button: Return 8">
            <a:hlinkClick r:id="rId3" action="ppaction://hlinksldjump" highlightClick="1"/>
            <a:extLst>
              <a:ext uri="{FF2B5EF4-FFF2-40B4-BE49-F238E27FC236}">
                <a16:creationId xmlns:a16="http://schemas.microsoft.com/office/drawing/2014/main" id="{BFA32770-551E-419C-AA1D-C71B2440D767}"/>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BD303346-F2B6-4A80-8E45-1192BE7CEB4F}"/>
              </a:ext>
            </a:extLst>
          </p:cNvPr>
          <p:cNvSpPr txBox="1"/>
          <p:nvPr/>
        </p:nvSpPr>
        <p:spPr>
          <a:xfrm>
            <a:off x="6681656" y="1309960"/>
            <a:ext cx="39420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Verdana"/>
                <a:cs typeface="Calibri"/>
              </a:rPr>
              <a:t>+ 30 mil. EUR </a:t>
            </a:r>
            <a:r>
              <a:rPr lang="en-US" err="1">
                <a:ea typeface="Verdana"/>
                <a:cs typeface="Calibri"/>
              </a:rPr>
              <a:t>akcií</a:t>
            </a:r>
            <a:endParaRPr lang="en-US" err="1">
              <a:ea typeface="Verdana"/>
            </a:endParaRPr>
          </a:p>
          <a:p>
            <a:r>
              <a:rPr lang="en-US">
                <a:ea typeface="Verdana"/>
              </a:rPr>
              <a:t>+ 266 mil. EUR</a:t>
            </a:r>
            <a:r>
              <a:rPr lang="sk-SK">
                <a:ea typeface="Verdana"/>
              </a:rPr>
              <a:t> </a:t>
            </a:r>
            <a:r>
              <a:rPr lang="en-US">
                <a:ea typeface="Verdana"/>
              </a:rPr>
              <a:t>MBS</a:t>
            </a:r>
            <a:endParaRPr lang="en-US"/>
          </a:p>
          <a:p>
            <a:r>
              <a:rPr lang="en-US">
                <a:ea typeface="Verdana"/>
              </a:rPr>
              <a:t>+</a:t>
            </a:r>
            <a:r>
              <a:rPr lang="sk-SK">
                <a:ea typeface="Verdana"/>
              </a:rPr>
              <a:t> </a:t>
            </a:r>
            <a:r>
              <a:rPr lang="en-US">
                <a:ea typeface="Verdana"/>
              </a:rPr>
              <a:t>57</a:t>
            </a:r>
            <a:r>
              <a:rPr lang="sk-SK">
                <a:ea typeface="Verdana"/>
              </a:rPr>
              <a:t>3</a:t>
            </a:r>
            <a:r>
              <a:rPr lang="en-US">
                <a:ea typeface="Verdana"/>
              </a:rPr>
              <a:t> mil. EUR</a:t>
            </a:r>
            <a:r>
              <a:rPr lang="sk-SK">
                <a:ea typeface="Verdana"/>
              </a:rPr>
              <a:t> </a:t>
            </a:r>
            <a:r>
              <a:rPr lang="en-US">
                <a:ea typeface="Verdana"/>
              </a:rPr>
              <a:t>Int</a:t>
            </a:r>
            <a:r>
              <a:rPr lang="sk-SK" err="1">
                <a:ea typeface="Verdana"/>
              </a:rPr>
              <a:t>ervenčné</a:t>
            </a:r>
            <a:r>
              <a:rPr lang="en-US">
                <a:ea typeface="Verdana"/>
              </a:rPr>
              <a:t> USD</a:t>
            </a:r>
            <a:r>
              <a:rPr lang="sk-SK">
                <a:ea typeface="Verdana"/>
              </a:rPr>
              <a:t> </a:t>
            </a:r>
            <a:r>
              <a:rPr lang="sk-SK" err="1">
                <a:ea typeface="Verdana"/>
              </a:rPr>
              <a:t>ptf</a:t>
            </a:r>
            <a:endParaRPr lang="en-US">
              <a:ea typeface="Verdana"/>
            </a:endParaRPr>
          </a:p>
        </p:txBody>
      </p:sp>
      <p:pic>
        <p:nvPicPr>
          <p:cNvPr id="6" name="Picture 6" descr="Chart, waterfall chart&#10;&#10;Description automatically generated">
            <a:extLst>
              <a:ext uri="{FF2B5EF4-FFF2-40B4-BE49-F238E27FC236}">
                <a16:creationId xmlns:a16="http://schemas.microsoft.com/office/drawing/2014/main" id="{7F5CBFF8-C26E-4A9B-967A-1C6355F6DEED}"/>
              </a:ext>
            </a:extLst>
          </p:cNvPr>
          <p:cNvPicPr>
            <a:picLocks noChangeAspect="1"/>
          </p:cNvPicPr>
          <p:nvPr/>
        </p:nvPicPr>
        <p:blipFill>
          <a:blip r:embed="rId4"/>
          <a:stretch>
            <a:fillRect/>
          </a:stretch>
        </p:blipFill>
        <p:spPr>
          <a:xfrm>
            <a:off x="248515" y="2468128"/>
            <a:ext cx="5163437" cy="3308784"/>
          </a:xfrm>
          <a:prstGeom prst="rect">
            <a:avLst/>
          </a:prstGeom>
        </p:spPr>
      </p:pic>
      <p:pic>
        <p:nvPicPr>
          <p:cNvPr id="8" name="Picture 9" descr="Chart, waterfall chart&#10;&#10;Description automatically generated">
            <a:extLst>
              <a:ext uri="{FF2B5EF4-FFF2-40B4-BE49-F238E27FC236}">
                <a16:creationId xmlns:a16="http://schemas.microsoft.com/office/drawing/2014/main" id="{E1E597B6-550E-42DF-8B86-3861638D9B7B}"/>
              </a:ext>
            </a:extLst>
          </p:cNvPr>
          <p:cNvPicPr>
            <a:picLocks noChangeAspect="1"/>
          </p:cNvPicPr>
          <p:nvPr/>
        </p:nvPicPr>
        <p:blipFill>
          <a:blip r:embed="rId5"/>
          <a:stretch>
            <a:fillRect/>
          </a:stretch>
        </p:blipFill>
        <p:spPr>
          <a:xfrm>
            <a:off x="6681656" y="2479962"/>
            <a:ext cx="5141375" cy="3296950"/>
          </a:xfrm>
          <a:prstGeom prst="rect">
            <a:avLst/>
          </a:prstGeom>
        </p:spPr>
      </p:pic>
      <p:pic>
        <p:nvPicPr>
          <p:cNvPr id="10" name="Graphic 10" descr="Arrow Right with solid fill">
            <a:extLst>
              <a:ext uri="{FF2B5EF4-FFF2-40B4-BE49-F238E27FC236}">
                <a16:creationId xmlns:a16="http://schemas.microsoft.com/office/drawing/2014/main" id="{111BCDB6-0374-404E-877F-28017E55E1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75300" y="3567113"/>
            <a:ext cx="914400" cy="914400"/>
          </a:xfrm>
          <a:prstGeom prst="rect">
            <a:avLst/>
          </a:prstGeom>
        </p:spPr>
      </p:pic>
      <p:sp>
        <p:nvSpPr>
          <p:cNvPr id="2" name="Footer Placeholder 1">
            <a:extLst>
              <a:ext uri="{FF2B5EF4-FFF2-40B4-BE49-F238E27FC236}">
                <a16:creationId xmlns:a16="http://schemas.microsoft.com/office/drawing/2014/main" id="{B809B893-6346-4387-B883-E065E6F24175}"/>
              </a:ext>
            </a:extLst>
          </p:cNvPr>
          <p:cNvSpPr>
            <a:spLocks noGrp="1"/>
          </p:cNvSpPr>
          <p:nvPr>
            <p:ph type="ftr" sz="quarter" idx="11"/>
          </p:nvPr>
        </p:nvSpPr>
        <p:spPr/>
        <p:txBody>
          <a:bodyPr/>
          <a:lstStyle/>
          <a:p>
            <a:r>
              <a:rPr lang="en-GB"/>
              <a:t>Status report SAA - September 2021</a:t>
            </a:r>
          </a:p>
        </p:txBody>
      </p:sp>
      <p:sp>
        <p:nvSpPr>
          <p:cNvPr id="5" name="Slide Number Placeholder 4">
            <a:extLst>
              <a:ext uri="{FF2B5EF4-FFF2-40B4-BE49-F238E27FC236}">
                <a16:creationId xmlns:a16="http://schemas.microsoft.com/office/drawing/2014/main" id="{27115BE2-1EF7-4096-A182-9D6902FEED8F}"/>
              </a:ext>
            </a:extLst>
          </p:cNvPr>
          <p:cNvSpPr>
            <a:spLocks noGrp="1"/>
          </p:cNvSpPr>
          <p:nvPr>
            <p:ph type="sldNum" sz="quarter" idx="12"/>
          </p:nvPr>
        </p:nvSpPr>
        <p:spPr/>
        <p:txBody>
          <a:bodyPr/>
          <a:lstStyle/>
          <a:p>
            <a:fld id="{791819ED-34D4-42D7-BF82-C9C7ED65DBA7}" type="slidenum">
              <a:rPr lang="en-GB" smtClean="0"/>
              <a:t>47</a:t>
            </a:fld>
            <a:endParaRPr lang="en-GB"/>
          </a:p>
        </p:txBody>
      </p:sp>
      <p:sp>
        <p:nvSpPr>
          <p:cNvPr id="11" name="TextBox 10">
            <a:extLst>
              <a:ext uri="{FF2B5EF4-FFF2-40B4-BE49-F238E27FC236}">
                <a16:creationId xmlns:a16="http://schemas.microsoft.com/office/drawing/2014/main" id="{40B53878-D7F4-4F2D-82D3-781693543335}"/>
              </a:ext>
            </a:extLst>
          </p:cNvPr>
          <p:cNvSpPr txBox="1"/>
          <p:nvPr/>
        </p:nvSpPr>
        <p:spPr>
          <a:xfrm>
            <a:off x="248515" y="1377560"/>
            <a:ext cx="39420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k-SK">
                <a:ea typeface="Verdana"/>
              </a:rPr>
              <a:t>Aktuálny </a:t>
            </a:r>
            <a:r>
              <a:rPr lang="sk-SK" err="1">
                <a:ea typeface="Verdana"/>
              </a:rPr>
              <a:t>breakdown</a:t>
            </a:r>
            <a:r>
              <a:rPr lang="sk-SK">
                <a:ea typeface="Verdana"/>
              </a:rPr>
              <a:t> rizika</a:t>
            </a:r>
            <a:endParaRPr lang="en-US">
              <a:ea typeface="Verdana"/>
            </a:endParaRPr>
          </a:p>
        </p:txBody>
      </p:sp>
      <p:sp>
        <p:nvSpPr>
          <p:cNvPr id="12" name="Rectangle 11">
            <a:extLst>
              <a:ext uri="{FF2B5EF4-FFF2-40B4-BE49-F238E27FC236}">
                <a16:creationId xmlns:a16="http://schemas.microsoft.com/office/drawing/2014/main" id="{E3B93696-ADFC-44A7-82DF-AE4CE67B1F70}"/>
              </a:ext>
            </a:extLst>
          </p:cNvPr>
          <p:cNvSpPr/>
          <p:nvPr/>
        </p:nvSpPr>
        <p:spPr>
          <a:xfrm>
            <a:off x="1866608" y="5618375"/>
            <a:ext cx="352927" cy="141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02587D3D-40D1-4CB1-89E0-5E28ADF637E9}"/>
              </a:ext>
            </a:extLst>
          </p:cNvPr>
          <p:cNvSpPr/>
          <p:nvPr/>
        </p:nvSpPr>
        <p:spPr>
          <a:xfrm>
            <a:off x="8967788" y="5618374"/>
            <a:ext cx="380748" cy="1414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8775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B4C82-200A-44E2-BDFC-8310569ACCAE}"/>
              </a:ext>
            </a:extLst>
          </p:cNvPr>
          <p:cNvSpPr txBox="1"/>
          <p:nvPr/>
        </p:nvSpPr>
        <p:spPr>
          <a:xfrm>
            <a:off x="582612" y="274903"/>
            <a:ext cx="11033701" cy="523220"/>
          </a:xfrm>
          <a:prstGeom prst="rect">
            <a:avLst/>
          </a:prstGeom>
          <a:noFill/>
        </p:spPr>
        <p:txBody>
          <a:bodyPr wrap="square" lIns="91440" tIns="45720" rIns="91440" bIns="45720" rtlCol="0" anchor="t">
            <a:spAutoFit/>
          </a:bodyPr>
          <a:lstStyle/>
          <a:p>
            <a:r>
              <a:rPr lang="sk-SK" sz="2800">
                <a:solidFill>
                  <a:srgbClr val="0067AC"/>
                </a:solidFill>
                <a:latin typeface="Verdana"/>
                <a:ea typeface="Verdana"/>
              </a:rPr>
              <a:t>Risk </a:t>
            </a:r>
            <a:r>
              <a:rPr lang="sk-SK" sz="2800" err="1">
                <a:solidFill>
                  <a:srgbClr val="0067AC"/>
                </a:solidFill>
                <a:latin typeface="Verdana"/>
                <a:ea typeface="Verdana"/>
              </a:rPr>
              <a:t>budget</a:t>
            </a:r>
            <a:r>
              <a:rPr lang="sk-SK" sz="2800">
                <a:solidFill>
                  <a:srgbClr val="0067AC"/>
                </a:solidFill>
                <a:latin typeface="Verdana"/>
                <a:ea typeface="Verdana"/>
              </a:rPr>
              <a:t>: nárast celkového rizika (</a:t>
            </a:r>
            <a:r>
              <a:rPr lang="sk-SK" sz="2800" u="sng">
                <a:solidFill>
                  <a:srgbClr val="0067AC"/>
                </a:solidFill>
                <a:latin typeface="Verdana"/>
                <a:ea typeface="Verdana"/>
              </a:rPr>
              <a:t>ES 95 / 1Y</a:t>
            </a:r>
            <a:r>
              <a:rPr lang="sk-SK" sz="2800">
                <a:solidFill>
                  <a:srgbClr val="0067AC"/>
                </a:solidFill>
                <a:latin typeface="Verdana"/>
                <a:ea typeface="Verdana"/>
              </a:rPr>
              <a:t>)</a:t>
            </a:r>
            <a:endParaRPr lang="sk-SK" sz="2800">
              <a:ea typeface="+mn-lt"/>
              <a:cs typeface="+mn-lt"/>
            </a:endParaRPr>
          </a:p>
        </p:txBody>
      </p:sp>
      <p:sp>
        <p:nvSpPr>
          <p:cNvPr id="9" name="Action Button: Return 8">
            <a:hlinkClick r:id="rId3" action="ppaction://hlinksldjump" highlightClick="1"/>
            <a:extLst>
              <a:ext uri="{FF2B5EF4-FFF2-40B4-BE49-F238E27FC236}">
                <a16:creationId xmlns:a16="http://schemas.microsoft.com/office/drawing/2014/main" id="{BFA32770-551E-419C-AA1D-C71B2440D767}"/>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ooter Placeholder 1">
            <a:extLst>
              <a:ext uri="{FF2B5EF4-FFF2-40B4-BE49-F238E27FC236}">
                <a16:creationId xmlns:a16="http://schemas.microsoft.com/office/drawing/2014/main" id="{B809B893-6346-4387-B883-E065E6F24175}"/>
              </a:ext>
            </a:extLst>
          </p:cNvPr>
          <p:cNvSpPr>
            <a:spLocks noGrp="1"/>
          </p:cNvSpPr>
          <p:nvPr>
            <p:ph type="ftr" sz="quarter" idx="11"/>
          </p:nvPr>
        </p:nvSpPr>
        <p:spPr/>
        <p:txBody>
          <a:bodyPr/>
          <a:lstStyle/>
          <a:p>
            <a:r>
              <a:rPr lang="en-GB"/>
              <a:t>Status report SAA - September 2021</a:t>
            </a:r>
          </a:p>
        </p:txBody>
      </p:sp>
      <p:sp>
        <p:nvSpPr>
          <p:cNvPr id="5" name="Slide Number Placeholder 4">
            <a:extLst>
              <a:ext uri="{FF2B5EF4-FFF2-40B4-BE49-F238E27FC236}">
                <a16:creationId xmlns:a16="http://schemas.microsoft.com/office/drawing/2014/main" id="{27115BE2-1EF7-4096-A182-9D6902FEED8F}"/>
              </a:ext>
            </a:extLst>
          </p:cNvPr>
          <p:cNvSpPr>
            <a:spLocks noGrp="1"/>
          </p:cNvSpPr>
          <p:nvPr>
            <p:ph type="sldNum" sz="quarter" idx="12"/>
          </p:nvPr>
        </p:nvSpPr>
        <p:spPr/>
        <p:txBody>
          <a:bodyPr/>
          <a:lstStyle/>
          <a:p>
            <a:fld id="{791819ED-34D4-42D7-BF82-C9C7ED65DBA7}" type="slidenum">
              <a:rPr lang="en-GB" smtClean="0"/>
              <a:t>48</a:t>
            </a:fld>
            <a:endParaRPr lang="en-GB"/>
          </a:p>
        </p:txBody>
      </p:sp>
      <p:graphicFrame>
        <p:nvGraphicFramePr>
          <p:cNvPr id="7" name="Chart 6">
            <a:extLst>
              <a:ext uri="{FF2B5EF4-FFF2-40B4-BE49-F238E27FC236}">
                <a16:creationId xmlns:a16="http://schemas.microsoft.com/office/drawing/2014/main" id="{D57BA349-E1D7-4CCD-A72C-42305F6EA649}"/>
              </a:ext>
            </a:extLst>
          </p:cNvPr>
          <p:cNvGraphicFramePr>
            <a:graphicFrameLocks/>
          </p:cNvGraphicFramePr>
          <p:nvPr>
            <p:extLst>
              <p:ext uri="{D42A27DB-BD31-4B8C-83A1-F6EECF244321}">
                <p14:modId xmlns:p14="http://schemas.microsoft.com/office/powerpoint/2010/main" val="3659018990"/>
              </p:ext>
            </p:extLst>
          </p:nvPr>
        </p:nvGraphicFramePr>
        <p:xfrm>
          <a:off x="838200" y="1048512"/>
          <a:ext cx="10515600" cy="47609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35691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6B4C82-200A-44E2-BDFC-8310569ACCAE}"/>
              </a:ext>
            </a:extLst>
          </p:cNvPr>
          <p:cNvSpPr txBox="1"/>
          <p:nvPr/>
        </p:nvSpPr>
        <p:spPr>
          <a:xfrm>
            <a:off x="582612" y="274903"/>
            <a:ext cx="11033701" cy="523220"/>
          </a:xfrm>
          <a:prstGeom prst="rect">
            <a:avLst/>
          </a:prstGeom>
          <a:noFill/>
        </p:spPr>
        <p:txBody>
          <a:bodyPr wrap="square" lIns="91440" tIns="45720" rIns="91440" bIns="45720" rtlCol="0" anchor="t">
            <a:spAutoFit/>
          </a:bodyPr>
          <a:lstStyle/>
          <a:p>
            <a:r>
              <a:rPr lang="sk-SK" sz="2800">
                <a:solidFill>
                  <a:srgbClr val="0067AC"/>
                </a:solidFill>
                <a:latin typeface="Verdana"/>
                <a:ea typeface="Verdana"/>
              </a:rPr>
              <a:t>Risk </a:t>
            </a:r>
            <a:r>
              <a:rPr lang="sk-SK" sz="2800" err="1">
                <a:solidFill>
                  <a:srgbClr val="0067AC"/>
                </a:solidFill>
                <a:latin typeface="Verdana"/>
                <a:ea typeface="Verdana"/>
              </a:rPr>
              <a:t>budget</a:t>
            </a:r>
            <a:r>
              <a:rPr lang="sk-SK" sz="2800">
                <a:solidFill>
                  <a:srgbClr val="0067AC"/>
                </a:solidFill>
                <a:latin typeface="Verdana"/>
                <a:ea typeface="Verdana"/>
              </a:rPr>
              <a:t>: nárast celkového rizika (</a:t>
            </a:r>
            <a:r>
              <a:rPr lang="sk-SK" sz="2800" u="sng">
                <a:solidFill>
                  <a:srgbClr val="0067AC"/>
                </a:solidFill>
                <a:latin typeface="Verdana"/>
                <a:ea typeface="Verdana"/>
              </a:rPr>
              <a:t>ES 99 / 1Y</a:t>
            </a:r>
            <a:r>
              <a:rPr lang="sk-SK" sz="2800">
                <a:solidFill>
                  <a:srgbClr val="0067AC"/>
                </a:solidFill>
                <a:latin typeface="Verdana"/>
                <a:ea typeface="Verdana"/>
              </a:rPr>
              <a:t>)</a:t>
            </a:r>
            <a:endParaRPr lang="sk-SK" sz="2800">
              <a:ea typeface="+mn-lt"/>
              <a:cs typeface="+mn-lt"/>
            </a:endParaRPr>
          </a:p>
        </p:txBody>
      </p:sp>
      <p:sp>
        <p:nvSpPr>
          <p:cNvPr id="9" name="Action Button: Return 8">
            <a:hlinkClick r:id="rId3" action="ppaction://hlinksldjump" highlightClick="1"/>
            <a:extLst>
              <a:ext uri="{FF2B5EF4-FFF2-40B4-BE49-F238E27FC236}">
                <a16:creationId xmlns:a16="http://schemas.microsoft.com/office/drawing/2014/main" id="{BFA32770-551E-419C-AA1D-C71B2440D767}"/>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ooter Placeholder 1">
            <a:extLst>
              <a:ext uri="{FF2B5EF4-FFF2-40B4-BE49-F238E27FC236}">
                <a16:creationId xmlns:a16="http://schemas.microsoft.com/office/drawing/2014/main" id="{B809B893-6346-4387-B883-E065E6F24175}"/>
              </a:ext>
            </a:extLst>
          </p:cNvPr>
          <p:cNvSpPr>
            <a:spLocks noGrp="1"/>
          </p:cNvSpPr>
          <p:nvPr>
            <p:ph type="ftr" sz="quarter" idx="11"/>
          </p:nvPr>
        </p:nvSpPr>
        <p:spPr/>
        <p:txBody>
          <a:bodyPr/>
          <a:lstStyle/>
          <a:p>
            <a:r>
              <a:rPr lang="en-GB"/>
              <a:t>Status report SAA - September 2021</a:t>
            </a:r>
          </a:p>
        </p:txBody>
      </p:sp>
      <p:sp>
        <p:nvSpPr>
          <p:cNvPr id="5" name="Slide Number Placeholder 4">
            <a:extLst>
              <a:ext uri="{FF2B5EF4-FFF2-40B4-BE49-F238E27FC236}">
                <a16:creationId xmlns:a16="http://schemas.microsoft.com/office/drawing/2014/main" id="{27115BE2-1EF7-4096-A182-9D6902FEED8F}"/>
              </a:ext>
            </a:extLst>
          </p:cNvPr>
          <p:cNvSpPr>
            <a:spLocks noGrp="1"/>
          </p:cNvSpPr>
          <p:nvPr>
            <p:ph type="sldNum" sz="quarter" idx="12"/>
          </p:nvPr>
        </p:nvSpPr>
        <p:spPr/>
        <p:txBody>
          <a:bodyPr/>
          <a:lstStyle/>
          <a:p>
            <a:fld id="{791819ED-34D4-42D7-BF82-C9C7ED65DBA7}" type="slidenum">
              <a:rPr lang="en-GB" smtClean="0"/>
              <a:t>49</a:t>
            </a:fld>
            <a:endParaRPr lang="en-GB"/>
          </a:p>
        </p:txBody>
      </p:sp>
      <p:graphicFrame>
        <p:nvGraphicFramePr>
          <p:cNvPr id="8" name="Chart 7">
            <a:extLst>
              <a:ext uri="{FF2B5EF4-FFF2-40B4-BE49-F238E27FC236}">
                <a16:creationId xmlns:a16="http://schemas.microsoft.com/office/drawing/2014/main" id="{9CBF6815-6D20-496E-83E3-45F140233BBA}"/>
              </a:ext>
            </a:extLst>
          </p:cNvPr>
          <p:cNvGraphicFramePr>
            <a:graphicFrameLocks/>
          </p:cNvGraphicFramePr>
          <p:nvPr>
            <p:extLst>
              <p:ext uri="{D42A27DB-BD31-4B8C-83A1-F6EECF244321}">
                <p14:modId xmlns:p14="http://schemas.microsoft.com/office/powerpoint/2010/main" val="3995583618"/>
              </p:ext>
            </p:extLst>
          </p:nvPr>
        </p:nvGraphicFramePr>
        <p:xfrm>
          <a:off x="838200" y="1146394"/>
          <a:ext cx="10515600" cy="47053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2596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sk-SK" sz="3200"/>
              <a:t>Povolené triedy aktív</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vert="horz" lIns="91440" tIns="45720" rIns="91440" bIns="45720" rtlCol="0">
            <a:normAutofit/>
          </a:bodyPr>
          <a:lstStyle/>
          <a:p>
            <a:r>
              <a:rPr lang="pt-BR" sz="2600">
                <a:solidFill>
                  <a:schemeClr val="accent1">
                    <a:lumMod val="75000"/>
                  </a:schemeClr>
                </a:solidFill>
              </a:rPr>
              <a:t>Okrem existujúcich:</a:t>
            </a:r>
          </a:p>
          <a:p>
            <a:pPr marL="457200" indent="-457200">
              <a:buFont typeface="Arial" panose="020B0604020202020204" pitchFamily="34" charset="0"/>
              <a:buChar char="•"/>
            </a:pPr>
            <a:r>
              <a:rPr lang="pt-BR" sz="2600">
                <a:solidFill>
                  <a:schemeClr val="bg2"/>
                </a:solidFill>
              </a:rPr>
              <a:t>MBS</a:t>
            </a:r>
            <a:r>
              <a:rPr lang="sk-SK" sz="2600">
                <a:solidFill>
                  <a:schemeClr val="bg2"/>
                </a:solidFill>
              </a:rPr>
              <a:t> (</a:t>
            </a:r>
            <a:r>
              <a:rPr lang="sk-SK" sz="2600" err="1">
                <a:solidFill>
                  <a:schemeClr val="bg2"/>
                </a:solidFill>
              </a:rPr>
              <a:t>Mortgage</a:t>
            </a:r>
            <a:r>
              <a:rPr lang="sk-SK" sz="2600">
                <a:solidFill>
                  <a:schemeClr val="bg2"/>
                </a:solidFill>
              </a:rPr>
              <a:t> </a:t>
            </a:r>
            <a:r>
              <a:rPr lang="sk-SK" sz="2600" err="1">
                <a:solidFill>
                  <a:schemeClr val="bg2"/>
                </a:solidFill>
              </a:rPr>
              <a:t>Backed</a:t>
            </a:r>
            <a:r>
              <a:rPr lang="sk-SK" sz="2600">
                <a:solidFill>
                  <a:schemeClr val="bg2"/>
                </a:solidFill>
              </a:rPr>
              <a:t> </a:t>
            </a:r>
            <a:r>
              <a:rPr lang="sk-SK" sz="2600" err="1">
                <a:solidFill>
                  <a:schemeClr val="bg2"/>
                </a:solidFill>
              </a:rPr>
              <a:t>Securities</a:t>
            </a:r>
            <a:r>
              <a:rPr lang="sk-SK" sz="2600">
                <a:solidFill>
                  <a:schemeClr val="bg2"/>
                </a:solidFill>
              </a:rPr>
              <a:t>)</a:t>
            </a:r>
            <a:endParaRPr lang="pt-BR" sz="2600">
              <a:solidFill>
                <a:schemeClr val="bg2"/>
              </a:solidFill>
            </a:endParaRPr>
          </a:p>
          <a:p>
            <a:pPr marL="457200" indent="-457200">
              <a:buFont typeface="Arial" panose="020B0604020202020204" pitchFamily="34" charset="0"/>
              <a:buChar char="•"/>
            </a:pPr>
            <a:r>
              <a:rPr lang="pt-BR" sz="2600">
                <a:solidFill>
                  <a:schemeClr val="bg2"/>
                </a:solidFill>
              </a:rPr>
              <a:t>E</a:t>
            </a:r>
            <a:r>
              <a:rPr lang="sk-SK" sz="2600" err="1">
                <a:solidFill>
                  <a:schemeClr val="bg2"/>
                </a:solidFill>
              </a:rPr>
              <a:t>merging</a:t>
            </a:r>
            <a:r>
              <a:rPr lang="sk-SK" sz="2600">
                <a:solidFill>
                  <a:schemeClr val="bg2"/>
                </a:solidFill>
              </a:rPr>
              <a:t> </a:t>
            </a:r>
            <a:r>
              <a:rPr lang="pt-BR" sz="2600">
                <a:solidFill>
                  <a:schemeClr val="bg2"/>
                </a:solidFill>
              </a:rPr>
              <a:t>M</a:t>
            </a:r>
            <a:r>
              <a:rPr lang="sk-SK" sz="2600" err="1">
                <a:solidFill>
                  <a:schemeClr val="bg2"/>
                </a:solidFill>
              </a:rPr>
              <a:t>arket</a:t>
            </a:r>
            <a:r>
              <a:rPr lang="pt-BR" sz="2600">
                <a:solidFill>
                  <a:schemeClr val="bg2"/>
                </a:solidFill>
              </a:rPr>
              <a:t> dlhopisy</a:t>
            </a:r>
          </a:p>
          <a:p>
            <a:pPr marL="457200" indent="-457200">
              <a:buFont typeface="Arial" panose="020B0604020202020204" pitchFamily="34" charset="0"/>
              <a:buChar char="•"/>
            </a:pPr>
            <a:r>
              <a:rPr lang="pt-BR" sz="2600">
                <a:solidFill>
                  <a:schemeClr val="bg2"/>
                </a:solidFill>
              </a:rPr>
              <a:t>ABS</a:t>
            </a:r>
            <a:r>
              <a:rPr lang="sk-SK" sz="2600">
                <a:solidFill>
                  <a:schemeClr val="bg2"/>
                </a:solidFill>
              </a:rPr>
              <a:t> (</a:t>
            </a:r>
            <a:r>
              <a:rPr lang="sk-SK" sz="2600" err="1">
                <a:solidFill>
                  <a:schemeClr val="bg2"/>
                </a:solidFill>
              </a:rPr>
              <a:t>Asset</a:t>
            </a:r>
            <a:r>
              <a:rPr lang="sk-SK" sz="2600">
                <a:solidFill>
                  <a:schemeClr val="bg2"/>
                </a:solidFill>
              </a:rPr>
              <a:t> </a:t>
            </a:r>
            <a:r>
              <a:rPr lang="sk-SK" sz="2600" err="1">
                <a:solidFill>
                  <a:schemeClr val="bg2"/>
                </a:solidFill>
              </a:rPr>
              <a:t>Backed</a:t>
            </a:r>
            <a:r>
              <a:rPr lang="sk-SK" sz="2600">
                <a:solidFill>
                  <a:schemeClr val="bg2"/>
                </a:solidFill>
              </a:rPr>
              <a:t> </a:t>
            </a:r>
            <a:r>
              <a:rPr lang="sk-SK" sz="2600" err="1">
                <a:solidFill>
                  <a:schemeClr val="bg2"/>
                </a:solidFill>
              </a:rPr>
              <a:t>Securities</a:t>
            </a:r>
            <a:r>
              <a:rPr lang="sk-SK" sz="2600">
                <a:solidFill>
                  <a:schemeClr val="bg2"/>
                </a:solidFill>
              </a:rPr>
              <a:t>)</a:t>
            </a:r>
            <a:endParaRPr lang="pt-BR" sz="2600">
              <a:solidFill>
                <a:schemeClr val="bg2"/>
              </a:solidFill>
            </a:endParaRPr>
          </a:p>
          <a:p>
            <a:pPr marL="457200" indent="-457200">
              <a:buFont typeface="Arial" panose="020B0604020202020204" pitchFamily="34" charset="0"/>
              <a:buChar char="•"/>
            </a:pPr>
            <a:r>
              <a:rPr lang="pt-BR" sz="2600">
                <a:solidFill>
                  <a:schemeClr val="bg2"/>
                </a:solidFill>
              </a:rPr>
              <a:t>TIPS</a:t>
            </a:r>
            <a:r>
              <a:rPr lang="sk-SK" sz="2600">
                <a:solidFill>
                  <a:schemeClr val="bg2"/>
                </a:solidFill>
              </a:rPr>
              <a:t> (</a:t>
            </a:r>
            <a:r>
              <a:rPr lang="sk-SK" sz="2600" err="1">
                <a:solidFill>
                  <a:schemeClr val="bg2"/>
                </a:solidFill>
              </a:rPr>
              <a:t>Inflation</a:t>
            </a:r>
            <a:r>
              <a:rPr lang="sk-SK" sz="2600">
                <a:solidFill>
                  <a:schemeClr val="bg2"/>
                </a:solidFill>
              </a:rPr>
              <a:t> -</a:t>
            </a:r>
            <a:r>
              <a:rPr lang="sk-SK" sz="2600" err="1">
                <a:solidFill>
                  <a:schemeClr val="bg2"/>
                </a:solidFill>
              </a:rPr>
              <a:t>linked</a:t>
            </a:r>
            <a:r>
              <a:rPr lang="sk-SK" sz="2600">
                <a:solidFill>
                  <a:schemeClr val="bg2"/>
                </a:solidFill>
              </a:rPr>
              <a:t> dlhopisy)</a:t>
            </a:r>
          </a:p>
          <a:p>
            <a:pPr marL="457200" indent="-457200">
              <a:buFont typeface="Arial" panose="020B0604020202020204" pitchFamily="34" charset="0"/>
              <a:buChar char="•"/>
            </a:pPr>
            <a:r>
              <a:rPr lang="sk-SK" sz="2600">
                <a:solidFill>
                  <a:schemeClr val="bg2"/>
                </a:solidFill>
              </a:rPr>
              <a:t>US </a:t>
            </a:r>
            <a:r>
              <a:rPr lang="sk-SK" sz="2600" err="1">
                <a:solidFill>
                  <a:schemeClr val="bg2"/>
                </a:solidFill>
              </a:rPr>
              <a:t>Treasuries</a:t>
            </a:r>
            <a:endParaRPr lang="pt-BR" sz="2600">
              <a:solidFill>
                <a:schemeClr val="bg2"/>
              </a:solidFill>
            </a:endParaRPr>
          </a:p>
          <a:p>
            <a:pPr marL="457200" indent="-457200">
              <a:buFont typeface="Arial" panose="020B0604020202020204" pitchFamily="34" charset="0"/>
              <a:buChar char="•"/>
            </a:pPr>
            <a:endParaRPr lang="sk-SK" sz="2600">
              <a:solidFill>
                <a:schemeClr val="bg2"/>
              </a:solidFill>
            </a:endParaRPr>
          </a:p>
        </p:txBody>
      </p:sp>
      <p:sp>
        <p:nvSpPr>
          <p:cNvPr id="8" name="Footer Placeholder 7">
            <a:extLst>
              <a:ext uri="{FF2B5EF4-FFF2-40B4-BE49-F238E27FC236}">
                <a16:creationId xmlns:a16="http://schemas.microsoft.com/office/drawing/2014/main" id="{DC1774A8-D671-4CAF-B00F-602E6690D6C5}"/>
              </a:ext>
            </a:extLst>
          </p:cNvPr>
          <p:cNvSpPr>
            <a:spLocks noGrp="1"/>
          </p:cNvSpPr>
          <p:nvPr>
            <p:ph type="ftr" sz="quarter" idx="11"/>
          </p:nvPr>
        </p:nvSpPr>
        <p:spPr/>
        <p:txBody>
          <a:bodyPr/>
          <a:lstStyle/>
          <a:p>
            <a:r>
              <a:rPr lang="en-GB"/>
              <a:t>Status report SAA - September 2021</a:t>
            </a:r>
            <a:endParaRPr lang="sk-SK"/>
          </a:p>
        </p:txBody>
      </p:sp>
      <p:sp>
        <p:nvSpPr>
          <p:cNvPr id="6" name="Action Button: Return 5">
            <a:hlinkClick r:id="rId3" action="ppaction://hlinksldjump" highlightClick="1"/>
            <a:extLst>
              <a:ext uri="{FF2B5EF4-FFF2-40B4-BE49-F238E27FC236}">
                <a16:creationId xmlns:a16="http://schemas.microsoft.com/office/drawing/2014/main" id="{D7B89B9D-5380-4052-8341-46BD5216D39F}"/>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14F667B4-EC10-402B-829D-10B7088933DC}"/>
              </a:ext>
            </a:extLst>
          </p:cNvPr>
          <p:cNvSpPr>
            <a:spLocks noGrp="1"/>
          </p:cNvSpPr>
          <p:nvPr>
            <p:ph type="sldNum" sz="quarter" idx="12"/>
          </p:nvPr>
        </p:nvSpPr>
        <p:spPr/>
        <p:txBody>
          <a:bodyPr/>
          <a:lstStyle/>
          <a:p>
            <a:fld id="{5DD979C4-B72D-9549-BD86-64D2882017CF}" type="slidenum">
              <a:rPr lang="sk-SK" smtClean="0"/>
              <a:pPr/>
              <a:t>5</a:t>
            </a:fld>
            <a:endParaRPr lang="sk-SK"/>
          </a:p>
        </p:txBody>
      </p:sp>
    </p:spTree>
    <p:extLst>
      <p:ext uri="{BB962C8B-B14F-4D97-AF65-F5344CB8AC3E}">
        <p14:creationId xmlns:p14="http://schemas.microsoft.com/office/powerpoint/2010/main" val="427666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1" end="1"/>
                                            </p:txEl>
                                          </p:spTgt>
                                        </p:tgtEl>
                                        <p:attrNameLst>
                                          <p:attrName>style.color</p:attrName>
                                        </p:attrNameLst>
                                      </p:cBhvr>
                                      <p:by>
                                        <p:hsl h="0" s="-12549" l="-25098"/>
                                      </p:by>
                                    </p:animClr>
                                    <p:animClr clrSpc="hsl" dir="cw">
                                      <p:cBhvr>
                                        <p:cTn id="7" dur="500" fill="hold"/>
                                        <p:tgtEl>
                                          <p:spTgt spid="4">
                                            <p:txEl>
                                              <p:pRg st="1" end="1"/>
                                            </p:txEl>
                                          </p:spTgt>
                                        </p:tgtEl>
                                        <p:attrNameLst>
                                          <p:attrName>fillcolor</p:attrName>
                                        </p:attrNameLst>
                                      </p:cBhvr>
                                      <p:by>
                                        <p:hsl h="0" s="-12549" l="-25098"/>
                                      </p:by>
                                    </p:animClr>
                                    <p:animClr clrSpc="hsl" dir="cw">
                                      <p:cBhvr>
                                        <p:cTn id="8" dur="500" fill="hold"/>
                                        <p:tgtEl>
                                          <p:spTgt spid="4">
                                            <p:txEl>
                                              <p:pRg st="1" end="1"/>
                                            </p:txEl>
                                          </p:spTgt>
                                        </p:tgtEl>
                                        <p:attrNameLst>
                                          <p:attrName>stroke.color</p:attrName>
                                        </p:attrNameLst>
                                      </p:cBhvr>
                                      <p:by>
                                        <p:hsl h="0" s="-12549" l="-25098"/>
                                      </p:by>
                                    </p:animClr>
                                    <p:set>
                                      <p:cBhvr>
                                        <p:cTn id="9" dur="500" fill="hold"/>
                                        <p:tgtEl>
                                          <p:spTgt spid="4">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2" end="2"/>
                                            </p:txEl>
                                          </p:spTgt>
                                        </p:tgtEl>
                                        <p:attrNameLst>
                                          <p:attrName>style.color</p:attrName>
                                        </p:attrNameLst>
                                      </p:cBhvr>
                                      <p:by>
                                        <p:hsl h="0" s="-12549" l="-25098"/>
                                      </p:by>
                                    </p:animClr>
                                    <p:animClr clrSpc="hsl" dir="cw">
                                      <p:cBhvr>
                                        <p:cTn id="14" dur="500" fill="hold"/>
                                        <p:tgtEl>
                                          <p:spTgt spid="4">
                                            <p:txEl>
                                              <p:pRg st="2" end="2"/>
                                            </p:txEl>
                                          </p:spTgt>
                                        </p:tgtEl>
                                        <p:attrNameLst>
                                          <p:attrName>fillcolor</p:attrName>
                                        </p:attrNameLst>
                                      </p:cBhvr>
                                      <p:by>
                                        <p:hsl h="0" s="-12549" l="-25098"/>
                                      </p:by>
                                    </p:animClr>
                                    <p:animClr clrSpc="hsl" dir="cw">
                                      <p:cBhvr>
                                        <p:cTn id="15" dur="500" fill="hold"/>
                                        <p:tgtEl>
                                          <p:spTgt spid="4">
                                            <p:txEl>
                                              <p:pRg st="2" end="2"/>
                                            </p:txEl>
                                          </p:spTgt>
                                        </p:tgtEl>
                                        <p:attrNameLst>
                                          <p:attrName>stroke.color</p:attrName>
                                        </p:attrNameLst>
                                      </p:cBhvr>
                                      <p:by>
                                        <p:hsl h="0" s="-12549" l="-25098"/>
                                      </p:by>
                                    </p:animClr>
                                    <p:set>
                                      <p:cBhvr>
                                        <p:cTn id="16" dur="500" fill="hold"/>
                                        <p:tgtEl>
                                          <p:spTgt spid="4">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4">
                                            <p:txEl>
                                              <p:pRg st="3" end="3"/>
                                            </p:txEl>
                                          </p:spTgt>
                                        </p:tgtEl>
                                        <p:attrNameLst>
                                          <p:attrName>style.color</p:attrName>
                                        </p:attrNameLst>
                                      </p:cBhvr>
                                      <p:by>
                                        <p:hsl h="0" s="-12549" l="-25098"/>
                                      </p:by>
                                    </p:animClr>
                                    <p:animClr clrSpc="hsl" dir="cw">
                                      <p:cBhvr>
                                        <p:cTn id="21" dur="500" fill="hold"/>
                                        <p:tgtEl>
                                          <p:spTgt spid="4">
                                            <p:txEl>
                                              <p:pRg st="3" end="3"/>
                                            </p:txEl>
                                          </p:spTgt>
                                        </p:tgtEl>
                                        <p:attrNameLst>
                                          <p:attrName>fillcolor</p:attrName>
                                        </p:attrNameLst>
                                      </p:cBhvr>
                                      <p:by>
                                        <p:hsl h="0" s="-12549" l="-25098"/>
                                      </p:by>
                                    </p:animClr>
                                    <p:animClr clrSpc="hsl" dir="cw">
                                      <p:cBhvr>
                                        <p:cTn id="22" dur="500" fill="hold"/>
                                        <p:tgtEl>
                                          <p:spTgt spid="4">
                                            <p:txEl>
                                              <p:pRg st="3" end="3"/>
                                            </p:txEl>
                                          </p:spTgt>
                                        </p:tgtEl>
                                        <p:attrNameLst>
                                          <p:attrName>stroke.color</p:attrName>
                                        </p:attrNameLst>
                                      </p:cBhvr>
                                      <p:by>
                                        <p:hsl h="0" s="-12549" l="-25098"/>
                                      </p:by>
                                    </p:animClr>
                                    <p:set>
                                      <p:cBhvr>
                                        <p:cTn id="23" dur="500" fill="hold"/>
                                        <p:tgtEl>
                                          <p:spTgt spid="4">
                                            <p:txEl>
                                              <p:pRg st="3" end="3"/>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4">
                                            <p:txEl>
                                              <p:pRg st="4" end="4"/>
                                            </p:txEl>
                                          </p:spTgt>
                                        </p:tgtEl>
                                        <p:attrNameLst>
                                          <p:attrName>style.color</p:attrName>
                                        </p:attrNameLst>
                                      </p:cBhvr>
                                      <p:by>
                                        <p:hsl h="0" s="-12549" l="-25098"/>
                                      </p:by>
                                    </p:animClr>
                                    <p:animClr clrSpc="hsl" dir="cw">
                                      <p:cBhvr>
                                        <p:cTn id="28" dur="500" fill="hold"/>
                                        <p:tgtEl>
                                          <p:spTgt spid="4">
                                            <p:txEl>
                                              <p:pRg st="4" end="4"/>
                                            </p:txEl>
                                          </p:spTgt>
                                        </p:tgtEl>
                                        <p:attrNameLst>
                                          <p:attrName>fillcolor</p:attrName>
                                        </p:attrNameLst>
                                      </p:cBhvr>
                                      <p:by>
                                        <p:hsl h="0" s="-12549" l="-25098"/>
                                      </p:by>
                                    </p:animClr>
                                    <p:animClr clrSpc="hsl" dir="cw">
                                      <p:cBhvr>
                                        <p:cTn id="29" dur="500" fill="hold"/>
                                        <p:tgtEl>
                                          <p:spTgt spid="4">
                                            <p:txEl>
                                              <p:pRg st="4" end="4"/>
                                            </p:txEl>
                                          </p:spTgt>
                                        </p:tgtEl>
                                        <p:attrNameLst>
                                          <p:attrName>stroke.color</p:attrName>
                                        </p:attrNameLst>
                                      </p:cBhvr>
                                      <p:by>
                                        <p:hsl h="0" s="-12549" l="-25098"/>
                                      </p:by>
                                    </p:animClr>
                                    <p:set>
                                      <p:cBhvr>
                                        <p:cTn id="30" dur="500" fill="hold"/>
                                        <p:tgtEl>
                                          <p:spTgt spid="4">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lstStyle/>
          <a:p>
            <a:r>
              <a:rPr lang="sk-SK"/>
              <a:t>Návrh na nasledovné kroky</a:t>
            </a:r>
          </a:p>
          <a:p>
            <a:endParaRPr lang="sk-SK"/>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a:normAutofit/>
          </a:bodyPr>
          <a:lstStyle/>
          <a:p>
            <a:r>
              <a:rPr lang="sk-SK" sz="2400" b="1">
                <a:solidFill>
                  <a:schemeClr val="bg2"/>
                </a:solidFill>
              </a:rPr>
              <a:t>Postupná implementácia zmien SAA</a:t>
            </a:r>
          </a:p>
          <a:p>
            <a:pPr marL="342900" indent="-342900">
              <a:buFont typeface="Arial" panose="020B0604020202020204" pitchFamily="34" charset="0"/>
              <a:buChar char="•"/>
            </a:pPr>
            <a:r>
              <a:rPr lang="sk-SK" sz="2400">
                <a:solidFill>
                  <a:schemeClr val="bg2"/>
                </a:solidFill>
              </a:rPr>
              <a:t>Zohľadnenie stavu rozvoja SAA </a:t>
            </a:r>
            <a:r>
              <a:rPr lang="sk-SK" sz="2400" err="1">
                <a:solidFill>
                  <a:schemeClr val="bg2"/>
                </a:solidFill>
              </a:rPr>
              <a:t>frameworku</a:t>
            </a:r>
            <a:r>
              <a:rPr lang="sk-SK" sz="2400">
                <a:solidFill>
                  <a:schemeClr val="bg2"/>
                </a:solidFill>
              </a:rPr>
              <a:t> (RAMP)</a:t>
            </a:r>
          </a:p>
          <a:p>
            <a:pPr marL="342900" indent="-342900">
              <a:buFont typeface="Arial" panose="020B0604020202020204" pitchFamily="34" charset="0"/>
              <a:buChar char="•"/>
            </a:pPr>
            <a:r>
              <a:rPr lang="sk-SK" sz="2400">
                <a:solidFill>
                  <a:schemeClr val="bg2"/>
                </a:solidFill>
              </a:rPr>
              <a:t>Primeraný čas na kvalitnú prípravu každého kroku</a:t>
            </a:r>
          </a:p>
          <a:p>
            <a:pPr marL="342900" indent="-342900">
              <a:buFont typeface="Arial" panose="020B0604020202020204" pitchFamily="34" charset="0"/>
              <a:buChar char="•"/>
            </a:pPr>
            <a:r>
              <a:rPr lang="sk-SK" sz="2400">
                <a:solidFill>
                  <a:schemeClr val="bg2"/>
                </a:solidFill>
              </a:rPr>
              <a:t>Vyhnutie sa náhlym a drahým </a:t>
            </a:r>
            <a:r>
              <a:rPr lang="sk-SK" sz="2400" err="1">
                <a:solidFill>
                  <a:schemeClr val="bg2"/>
                </a:solidFill>
              </a:rPr>
              <a:t>realokáciam</a:t>
            </a:r>
            <a:endParaRPr lang="sk-SK" sz="2400">
              <a:solidFill>
                <a:schemeClr val="bg2"/>
              </a:solidFill>
            </a:endParaRPr>
          </a:p>
          <a:p>
            <a:pPr marL="342900" indent="-342900">
              <a:buFont typeface="Arial" panose="020B0604020202020204" pitchFamily="34" charset="0"/>
              <a:buChar char="•"/>
            </a:pPr>
            <a:r>
              <a:rPr lang="sk-SK" sz="2400">
                <a:solidFill>
                  <a:schemeClr val="bg2"/>
                </a:solidFill>
              </a:rPr>
              <a:t>Dostupný </a:t>
            </a:r>
            <a:r>
              <a:rPr lang="sk-SK" sz="2400" err="1">
                <a:solidFill>
                  <a:schemeClr val="bg2"/>
                </a:solidFill>
              </a:rPr>
              <a:t>budget</a:t>
            </a:r>
            <a:r>
              <a:rPr lang="sk-SK" sz="2400">
                <a:solidFill>
                  <a:schemeClr val="bg2"/>
                </a:solidFill>
              </a:rPr>
              <a:t> rizika čerpať postupne</a:t>
            </a:r>
          </a:p>
          <a:p>
            <a:pPr marL="342900" indent="-342900">
              <a:buFont typeface="Arial" panose="020B0604020202020204" pitchFamily="34" charset="0"/>
              <a:buChar char="•"/>
            </a:pPr>
            <a:endParaRPr lang="sk-SK" sz="2400">
              <a:solidFill>
                <a:schemeClr val="bg2"/>
              </a:solidFill>
            </a:endParaRPr>
          </a:p>
        </p:txBody>
      </p:sp>
      <p:sp>
        <p:nvSpPr>
          <p:cNvPr id="7" name="Footer Placeholder 6">
            <a:extLst>
              <a:ext uri="{FF2B5EF4-FFF2-40B4-BE49-F238E27FC236}">
                <a16:creationId xmlns:a16="http://schemas.microsoft.com/office/drawing/2014/main" id="{2C4FA24A-07D0-49B7-BE0D-3D3F843F66CD}"/>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7DA19316-0B12-47CB-B6F6-C8A217B453BD}"/>
              </a:ext>
            </a:extLst>
          </p:cNvPr>
          <p:cNvSpPr>
            <a:spLocks noGrp="1"/>
          </p:cNvSpPr>
          <p:nvPr>
            <p:ph type="sldNum" sz="quarter" idx="12"/>
          </p:nvPr>
        </p:nvSpPr>
        <p:spPr/>
        <p:txBody>
          <a:bodyPr/>
          <a:lstStyle/>
          <a:p>
            <a:fld id="{5DD979C4-B72D-9549-BD86-64D2882017CF}" type="slidenum">
              <a:rPr lang="sk-SK" smtClean="0"/>
              <a:pPr/>
              <a:t>50</a:t>
            </a:fld>
            <a:endParaRPr lang="sk-SK"/>
          </a:p>
        </p:txBody>
      </p:sp>
    </p:spTree>
    <p:extLst>
      <p:ext uri="{BB962C8B-B14F-4D97-AF65-F5344CB8AC3E}">
        <p14:creationId xmlns:p14="http://schemas.microsoft.com/office/powerpoint/2010/main" val="245993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4">
                                            <p:txEl>
                                              <p:pRg st="2" end="2"/>
                                            </p:txEl>
                                          </p:spTgt>
                                        </p:tgtEl>
                                        <p:attrNameLst>
                                          <p:attrName>style.color</p:attrName>
                                        </p:attrNameLst>
                                      </p:cBhvr>
                                      <p:by>
                                        <p:hsl h="0" s="-12549" l="-25098"/>
                                      </p:by>
                                    </p:animClr>
                                    <p:animClr clrSpc="hsl" dir="cw">
                                      <p:cBhvr>
                                        <p:cTn id="21" dur="500" fill="hold"/>
                                        <p:tgtEl>
                                          <p:spTgt spid="4">
                                            <p:txEl>
                                              <p:pRg st="2" end="2"/>
                                            </p:txEl>
                                          </p:spTgt>
                                        </p:tgtEl>
                                        <p:attrNameLst>
                                          <p:attrName>fillcolor</p:attrName>
                                        </p:attrNameLst>
                                      </p:cBhvr>
                                      <p:by>
                                        <p:hsl h="0" s="-12549" l="-25098"/>
                                      </p:by>
                                    </p:animClr>
                                    <p:animClr clrSpc="hsl" dir="cw">
                                      <p:cBhvr>
                                        <p:cTn id="22" dur="500" fill="hold"/>
                                        <p:tgtEl>
                                          <p:spTgt spid="4">
                                            <p:txEl>
                                              <p:pRg st="2" end="2"/>
                                            </p:txEl>
                                          </p:spTgt>
                                        </p:tgtEl>
                                        <p:attrNameLst>
                                          <p:attrName>stroke.color</p:attrName>
                                        </p:attrNameLst>
                                      </p:cBhvr>
                                      <p:by>
                                        <p:hsl h="0" s="-12549" l="-25098"/>
                                      </p:by>
                                    </p:animClr>
                                    <p:set>
                                      <p:cBhvr>
                                        <p:cTn id="23" dur="500" fill="hold"/>
                                        <p:tgtEl>
                                          <p:spTgt spid="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4">
                                            <p:txEl>
                                              <p:pRg st="3" end="3"/>
                                            </p:txEl>
                                          </p:spTgt>
                                        </p:tgtEl>
                                        <p:attrNameLst>
                                          <p:attrName>style.color</p:attrName>
                                        </p:attrNameLst>
                                      </p:cBhvr>
                                      <p:by>
                                        <p:hsl h="0" s="-12549" l="-25098"/>
                                      </p:by>
                                    </p:animClr>
                                    <p:animClr clrSpc="hsl" dir="cw">
                                      <p:cBhvr>
                                        <p:cTn id="28" dur="500" fill="hold"/>
                                        <p:tgtEl>
                                          <p:spTgt spid="4">
                                            <p:txEl>
                                              <p:pRg st="3" end="3"/>
                                            </p:txEl>
                                          </p:spTgt>
                                        </p:tgtEl>
                                        <p:attrNameLst>
                                          <p:attrName>fillcolor</p:attrName>
                                        </p:attrNameLst>
                                      </p:cBhvr>
                                      <p:by>
                                        <p:hsl h="0" s="-12549" l="-25098"/>
                                      </p:by>
                                    </p:animClr>
                                    <p:animClr clrSpc="hsl" dir="cw">
                                      <p:cBhvr>
                                        <p:cTn id="29" dur="500" fill="hold"/>
                                        <p:tgtEl>
                                          <p:spTgt spid="4">
                                            <p:txEl>
                                              <p:pRg st="3" end="3"/>
                                            </p:txEl>
                                          </p:spTgt>
                                        </p:tgtEl>
                                        <p:attrNameLst>
                                          <p:attrName>stroke.color</p:attrName>
                                        </p:attrNameLst>
                                      </p:cBhvr>
                                      <p:by>
                                        <p:hsl h="0" s="-12549" l="-25098"/>
                                      </p:by>
                                    </p:animClr>
                                    <p:set>
                                      <p:cBhvr>
                                        <p:cTn id="30" dur="500" fill="hold"/>
                                        <p:tgtEl>
                                          <p:spTgt spid="4">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nodeType="clickEffect">
                                  <p:stCondLst>
                                    <p:cond delay="0"/>
                                  </p:stCondLst>
                                  <p:childTnLst>
                                    <p:animClr clrSpc="hsl" dir="cw">
                                      <p:cBhvr override="childStyle">
                                        <p:cTn id="34" dur="500" fill="hold"/>
                                        <p:tgtEl>
                                          <p:spTgt spid="4">
                                            <p:txEl>
                                              <p:pRg st="4" end="4"/>
                                            </p:txEl>
                                          </p:spTgt>
                                        </p:tgtEl>
                                        <p:attrNameLst>
                                          <p:attrName>style.color</p:attrName>
                                        </p:attrNameLst>
                                      </p:cBhvr>
                                      <p:by>
                                        <p:hsl h="0" s="-12549" l="-25098"/>
                                      </p:by>
                                    </p:animClr>
                                    <p:animClr clrSpc="hsl" dir="cw">
                                      <p:cBhvr>
                                        <p:cTn id="35" dur="500" fill="hold"/>
                                        <p:tgtEl>
                                          <p:spTgt spid="4">
                                            <p:txEl>
                                              <p:pRg st="4" end="4"/>
                                            </p:txEl>
                                          </p:spTgt>
                                        </p:tgtEl>
                                        <p:attrNameLst>
                                          <p:attrName>fillcolor</p:attrName>
                                        </p:attrNameLst>
                                      </p:cBhvr>
                                      <p:by>
                                        <p:hsl h="0" s="-12549" l="-25098"/>
                                      </p:by>
                                    </p:animClr>
                                    <p:animClr clrSpc="hsl" dir="cw">
                                      <p:cBhvr>
                                        <p:cTn id="36" dur="500" fill="hold"/>
                                        <p:tgtEl>
                                          <p:spTgt spid="4">
                                            <p:txEl>
                                              <p:pRg st="4" end="4"/>
                                            </p:txEl>
                                          </p:spTgt>
                                        </p:tgtEl>
                                        <p:attrNameLst>
                                          <p:attrName>stroke.color</p:attrName>
                                        </p:attrNameLst>
                                      </p:cBhvr>
                                      <p:by>
                                        <p:hsl h="0" s="-12549" l="-25098"/>
                                      </p:by>
                                    </p:animClr>
                                    <p:set>
                                      <p:cBhvr>
                                        <p:cTn id="37" dur="500" fill="hold"/>
                                        <p:tgtEl>
                                          <p:spTgt spid="4">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sk-SK"/>
              <a:t>Prvá fáza – doplnenie existujúceho stavu</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vert="horz" lIns="91440" tIns="45720" rIns="91440" bIns="45720" rtlCol="0" anchor="t">
            <a:normAutofit/>
          </a:bodyPr>
          <a:lstStyle/>
          <a:p>
            <a:pPr marL="457200" lvl="0" indent="-457200">
              <a:buFont typeface="+mj-lt"/>
              <a:buAutoNum type="arabicPeriod"/>
            </a:pPr>
            <a:r>
              <a:rPr lang="sk-SK" sz="2400" b="1">
                <a:solidFill>
                  <a:schemeClr val="bg2"/>
                </a:solidFill>
              </a:rPr>
              <a:t>Vytvorenie intervenčného portfólia:</a:t>
            </a:r>
            <a:endParaRPr lang="en-GB" sz="2400">
              <a:solidFill>
                <a:schemeClr val="bg2"/>
              </a:solidFill>
            </a:endParaRPr>
          </a:p>
          <a:p>
            <a:pPr marL="800100" lvl="1" indent="-342900">
              <a:buFont typeface="Arial" panose="020B0604020202020204" pitchFamily="34" charset="0"/>
              <a:buChar char="•"/>
            </a:pPr>
            <a:r>
              <a:rPr lang="sk-SK" sz="2400">
                <a:solidFill>
                  <a:schemeClr val="bg2"/>
                </a:solidFill>
              </a:rPr>
              <a:t>v internej správe</a:t>
            </a:r>
            <a:endParaRPr lang="en-GB" sz="2400">
              <a:solidFill>
                <a:schemeClr val="bg2"/>
              </a:solidFill>
            </a:endParaRPr>
          </a:p>
          <a:p>
            <a:pPr marL="800100" lvl="1" indent="-342900">
              <a:buFont typeface="Arial" panose="020B0604020202020204" pitchFamily="34" charset="0"/>
              <a:buChar char="•"/>
            </a:pPr>
            <a:r>
              <a:rPr lang="sk-SK" sz="2400">
                <a:solidFill>
                  <a:schemeClr val="bg2"/>
                </a:solidFill>
              </a:rPr>
              <a:t>v minimálnom objeme (573 mil. EUR </a:t>
            </a:r>
            <a:r>
              <a:rPr lang="sk-SK" sz="2400" err="1">
                <a:solidFill>
                  <a:schemeClr val="bg2"/>
                </a:solidFill>
              </a:rPr>
              <a:t>ekv</a:t>
            </a:r>
            <a:r>
              <a:rPr lang="sk-SK" sz="2400">
                <a:solidFill>
                  <a:schemeClr val="bg2"/>
                </a:solidFill>
              </a:rPr>
              <a:t>.) </a:t>
            </a:r>
            <a:endParaRPr lang="en-GB" sz="2400">
              <a:solidFill>
                <a:schemeClr val="bg2"/>
              </a:solidFill>
            </a:endParaRPr>
          </a:p>
          <a:p>
            <a:pPr marL="800100" lvl="1" indent="-342900">
              <a:buFont typeface="Arial" panose="020B0604020202020204" pitchFamily="34" charset="0"/>
              <a:buChar char="•"/>
            </a:pPr>
            <a:r>
              <a:rPr lang="sk-SK" sz="2400">
                <a:solidFill>
                  <a:schemeClr val="bg2"/>
                </a:solidFill>
              </a:rPr>
              <a:t>od januára 2022</a:t>
            </a:r>
            <a:endParaRPr lang="en-GB" sz="2400">
              <a:solidFill>
                <a:schemeClr val="bg2"/>
              </a:solidFill>
            </a:endParaRPr>
          </a:p>
          <a:p>
            <a:pPr marL="800100" lvl="1" indent="-342900">
              <a:buFont typeface="Arial" panose="020B0604020202020204" pitchFamily="34" charset="0"/>
              <a:buChar char="•"/>
            </a:pPr>
            <a:r>
              <a:rPr lang="sk-SK" sz="2400">
                <a:solidFill>
                  <a:schemeClr val="bg2"/>
                </a:solidFill>
              </a:rPr>
              <a:t>merané voči benchmarku 1-3Y (ICE index)</a:t>
            </a:r>
            <a:endParaRPr lang="en-GB" sz="2400">
              <a:solidFill>
                <a:schemeClr val="bg2"/>
              </a:solidFill>
            </a:endParaRPr>
          </a:p>
          <a:p>
            <a:pPr marL="457200" lvl="0" indent="-457200">
              <a:buFont typeface="+mj-lt"/>
              <a:buAutoNum type="arabicPeriod"/>
            </a:pPr>
            <a:r>
              <a:rPr lang="sk-SK" sz="2400" b="1">
                <a:solidFill>
                  <a:schemeClr val="bg2"/>
                </a:solidFill>
              </a:rPr>
              <a:t>Podpis dohody o partnerstve RAMP</a:t>
            </a:r>
            <a:endParaRPr lang="sk-SK" sz="2400" b="1">
              <a:solidFill>
                <a:schemeClr val="bg2"/>
              </a:solidFill>
              <a:cs typeface="Calibri"/>
            </a:endParaRPr>
          </a:p>
          <a:p>
            <a:pPr marL="914400" lvl="1" indent="-457200">
              <a:buFont typeface="Arial" panose="020B0604020202020204" pitchFamily="34" charset="0"/>
              <a:buChar char="•"/>
            </a:pPr>
            <a:r>
              <a:rPr lang="sk-SK" sz="2400">
                <a:solidFill>
                  <a:schemeClr val="bg2"/>
                </a:solidFill>
              </a:rPr>
              <a:t>Dohoda o externej správe MBS (v min. objeme)</a:t>
            </a:r>
            <a:endParaRPr lang="sk-SK" sz="2400">
              <a:solidFill>
                <a:schemeClr val="bg2"/>
              </a:solidFill>
              <a:cs typeface="Calibri"/>
            </a:endParaRPr>
          </a:p>
          <a:p>
            <a:pPr marL="914400" lvl="1" indent="-457200">
              <a:buFont typeface="Arial" panose="020B0604020202020204" pitchFamily="34" charset="0"/>
              <a:buChar char="•"/>
            </a:pPr>
            <a:r>
              <a:rPr lang="sk-SK" sz="2400">
                <a:solidFill>
                  <a:schemeClr val="bg2"/>
                </a:solidFill>
              </a:rPr>
              <a:t>Agentúrne MBS sa javia ako vhodný kandidát</a:t>
            </a:r>
            <a:endParaRPr lang="sk-SK" sz="2400">
              <a:solidFill>
                <a:schemeClr val="bg2"/>
              </a:solidFill>
              <a:cs typeface="Calibri"/>
            </a:endParaRPr>
          </a:p>
          <a:p>
            <a:endParaRPr lang="sk-SK" sz="2400" b="1">
              <a:solidFill>
                <a:schemeClr val="bg2"/>
              </a:solidFill>
            </a:endParaRPr>
          </a:p>
          <a:p>
            <a:pPr marL="457200" lvl="0" indent="-457200">
              <a:buFont typeface="+mj-lt"/>
              <a:buAutoNum type="arabicPeriod"/>
            </a:pPr>
            <a:endParaRPr lang="en-GB" sz="2400">
              <a:solidFill>
                <a:schemeClr val="bg2"/>
              </a:solidFill>
            </a:endParaRPr>
          </a:p>
          <a:p>
            <a:endParaRPr lang="sk-SK" sz="2400">
              <a:solidFill>
                <a:schemeClr val="bg2"/>
              </a:solidFill>
            </a:endParaRPr>
          </a:p>
        </p:txBody>
      </p:sp>
      <p:sp>
        <p:nvSpPr>
          <p:cNvPr id="7" name="Footer Placeholder 6">
            <a:extLst>
              <a:ext uri="{FF2B5EF4-FFF2-40B4-BE49-F238E27FC236}">
                <a16:creationId xmlns:a16="http://schemas.microsoft.com/office/drawing/2014/main" id="{29D06781-ABB6-41E3-A152-6D21F359FA07}"/>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0C052D9F-C8AA-4E9B-99E4-C829EF79CC56}"/>
              </a:ext>
            </a:extLst>
          </p:cNvPr>
          <p:cNvSpPr>
            <a:spLocks noGrp="1"/>
          </p:cNvSpPr>
          <p:nvPr>
            <p:ph type="sldNum" sz="quarter" idx="12"/>
          </p:nvPr>
        </p:nvSpPr>
        <p:spPr/>
        <p:txBody>
          <a:bodyPr/>
          <a:lstStyle/>
          <a:p>
            <a:fld id="{5DD979C4-B72D-9549-BD86-64D2882017CF}" type="slidenum">
              <a:rPr lang="sk-SK" smtClean="0"/>
              <a:pPr/>
              <a:t>51</a:t>
            </a:fld>
            <a:endParaRPr lang="sk-SK"/>
          </a:p>
        </p:txBody>
      </p:sp>
    </p:spTree>
    <p:extLst>
      <p:ext uri="{BB962C8B-B14F-4D97-AF65-F5344CB8AC3E}">
        <p14:creationId xmlns:p14="http://schemas.microsoft.com/office/powerpoint/2010/main" val="228875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par>
                                <p:cTn id="10" presetID="24" presetClass="emph" presetSubtype="0" fill="hold" nodeType="withEffect">
                                  <p:stCondLst>
                                    <p:cond delay="0"/>
                                  </p:stCondLst>
                                  <p:childTnLst>
                                    <p:animClr clrSpc="hsl" dir="cw">
                                      <p:cBhvr override="childStyle">
                                        <p:cTn id="11" dur="500" fill="hold"/>
                                        <p:tgtEl>
                                          <p:spTgt spid="4">
                                            <p:txEl>
                                              <p:pRg st="1" end="1"/>
                                            </p:txEl>
                                          </p:spTgt>
                                        </p:tgtEl>
                                        <p:attrNameLst>
                                          <p:attrName>style.color</p:attrName>
                                        </p:attrNameLst>
                                      </p:cBhvr>
                                      <p:by>
                                        <p:hsl h="0" s="-12549" l="-25098"/>
                                      </p:by>
                                    </p:animClr>
                                    <p:animClr clrSpc="hsl" dir="cw">
                                      <p:cBhvr>
                                        <p:cTn id="12" dur="500" fill="hold"/>
                                        <p:tgtEl>
                                          <p:spTgt spid="4">
                                            <p:txEl>
                                              <p:pRg st="1" end="1"/>
                                            </p:txEl>
                                          </p:spTgt>
                                        </p:tgtEl>
                                        <p:attrNameLst>
                                          <p:attrName>fillcolor</p:attrName>
                                        </p:attrNameLst>
                                      </p:cBhvr>
                                      <p:by>
                                        <p:hsl h="0" s="-12549" l="-25098"/>
                                      </p:by>
                                    </p:animClr>
                                    <p:animClr clrSpc="hsl" dir="cw">
                                      <p:cBhvr>
                                        <p:cTn id="13" dur="500" fill="hold"/>
                                        <p:tgtEl>
                                          <p:spTgt spid="4">
                                            <p:txEl>
                                              <p:pRg st="1" end="1"/>
                                            </p:txEl>
                                          </p:spTgt>
                                        </p:tgtEl>
                                        <p:attrNameLst>
                                          <p:attrName>stroke.color</p:attrName>
                                        </p:attrNameLst>
                                      </p:cBhvr>
                                      <p:by>
                                        <p:hsl h="0" s="-12549" l="-25098"/>
                                      </p:by>
                                    </p:animClr>
                                    <p:set>
                                      <p:cBhvr>
                                        <p:cTn id="14" dur="500" fill="hold"/>
                                        <p:tgtEl>
                                          <p:spTgt spid="4">
                                            <p:txEl>
                                              <p:pRg st="1" end="1"/>
                                            </p:txEl>
                                          </p:spTgt>
                                        </p:tgtEl>
                                        <p:attrNameLst>
                                          <p:attrName>fill.type</p:attrName>
                                        </p:attrNameLst>
                                      </p:cBhvr>
                                      <p:to>
                                        <p:strVal val="solid"/>
                                      </p:to>
                                    </p:set>
                                  </p:childTnLst>
                                </p:cTn>
                              </p:par>
                              <p:par>
                                <p:cTn id="15" presetID="24" presetClass="emph" presetSubtype="0" fill="hold" nodeType="withEffect">
                                  <p:stCondLst>
                                    <p:cond delay="0"/>
                                  </p:stCondLst>
                                  <p:childTnLst>
                                    <p:animClr clrSpc="hsl" dir="cw">
                                      <p:cBhvr override="childStyle">
                                        <p:cTn id="16" dur="500" fill="hold"/>
                                        <p:tgtEl>
                                          <p:spTgt spid="4">
                                            <p:txEl>
                                              <p:pRg st="2" end="2"/>
                                            </p:txEl>
                                          </p:spTgt>
                                        </p:tgtEl>
                                        <p:attrNameLst>
                                          <p:attrName>style.color</p:attrName>
                                        </p:attrNameLst>
                                      </p:cBhvr>
                                      <p:by>
                                        <p:hsl h="0" s="-12549" l="-25098"/>
                                      </p:by>
                                    </p:animClr>
                                    <p:animClr clrSpc="hsl" dir="cw">
                                      <p:cBhvr>
                                        <p:cTn id="17" dur="500" fill="hold"/>
                                        <p:tgtEl>
                                          <p:spTgt spid="4">
                                            <p:txEl>
                                              <p:pRg st="2" end="2"/>
                                            </p:txEl>
                                          </p:spTgt>
                                        </p:tgtEl>
                                        <p:attrNameLst>
                                          <p:attrName>fillcolor</p:attrName>
                                        </p:attrNameLst>
                                      </p:cBhvr>
                                      <p:by>
                                        <p:hsl h="0" s="-12549" l="-25098"/>
                                      </p:by>
                                    </p:animClr>
                                    <p:animClr clrSpc="hsl" dir="cw">
                                      <p:cBhvr>
                                        <p:cTn id="18" dur="500" fill="hold"/>
                                        <p:tgtEl>
                                          <p:spTgt spid="4">
                                            <p:txEl>
                                              <p:pRg st="2" end="2"/>
                                            </p:txEl>
                                          </p:spTgt>
                                        </p:tgtEl>
                                        <p:attrNameLst>
                                          <p:attrName>stroke.color</p:attrName>
                                        </p:attrNameLst>
                                      </p:cBhvr>
                                      <p:by>
                                        <p:hsl h="0" s="-12549" l="-25098"/>
                                      </p:by>
                                    </p:animClr>
                                    <p:set>
                                      <p:cBhvr>
                                        <p:cTn id="19" dur="500" fill="hold"/>
                                        <p:tgtEl>
                                          <p:spTgt spid="4">
                                            <p:txEl>
                                              <p:pRg st="2" end="2"/>
                                            </p:txEl>
                                          </p:spTgt>
                                        </p:tgtEl>
                                        <p:attrNameLst>
                                          <p:attrName>fill.type</p:attrName>
                                        </p:attrNameLst>
                                      </p:cBhvr>
                                      <p:to>
                                        <p:strVal val="solid"/>
                                      </p:to>
                                    </p:set>
                                  </p:childTnLst>
                                </p:cTn>
                              </p:par>
                              <p:par>
                                <p:cTn id="20" presetID="24" presetClass="emph" presetSubtype="0" fill="hold" nodeType="withEffect">
                                  <p:stCondLst>
                                    <p:cond delay="0"/>
                                  </p:stCondLst>
                                  <p:childTnLst>
                                    <p:animClr clrSpc="hsl" dir="cw">
                                      <p:cBhvr override="childStyle">
                                        <p:cTn id="21" dur="500" fill="hold"/>
                                        <p:tgtEl>
                                          <p:spTgt spid="4">
                                            <p:txEl>
                                              <p:pRg st="3" end="3"/>
                                            </p:txEl>
                                          </p:spTgt>
                                        </p:tgtEl>
                                        <p:attrNameLst>
                                          <p:attrName>style.color</p:attrName>
                                        </p:attrNameLst>
                                      </p:cBhvr>
                                      <p:by>
                                        <p:hsl h="0" s="-12549" l="-25098"/>
                                      </p:by>
                                    </p:animClr>
                                    <p:animClr clrSpc="hsl" dir="cw">
                                      <p:cBhvr>
                                        <p:cTn id="22" dur="500" fill="hold"/>
                                        <p:tgtEl>
                                          <p:spTgt spid="4">
                                            <p:txEl>
                                              <p:pRg st="3" end="3"/>
                                            </p:txEl>
                                          </p:spTgt>
                                        </p:tgtEl>
                                        <p:attrNameLst>
                                          <p:attrName>fillcolor</p:attrName>
                                        </p:attrNameLst>
                                      </p:cBhvr>
                                      <p:by>
                                        <p:hsl h="0" s="-12549" l="-25098"/>
                                      </p:by>
                                    </p:animClr>
                                    <p:animClr clrSpc="hsl" dir="cw">
                                      <p:cBhvr>
                                        <p:cTn id="23" dur="500" fill="hold"/>
                                        <p:tgtEl>
                                          <p:spTgt spid="4">
                                            <p:txEl>
                                              <p:pRg st="3" end="3"/>
                                            </p:txEl>
                                          </p:spTgt>
                                        </p:tgtEl>
                                        <p:attrNameLst>
                                          <p:attrName>stroke.color</p:attrName>
                                        </p:attrNameLst>
                                      </p:cBhvr>
                                      <p:by>
                                        <p:hsl h="0" s="-12549" l="-25098"/>
                                      </p:by>
                                    </p:animClr>
                                    <p:set>
                                      <p:cBhvr>
                                        <p:cTn id="24" dur="500" fill="hold"/>
                                        <p:tgtEl>
                                          <p:spTgt spid="4">
                                            <p:txEl>
                                              <p:pRg st="3" end="3"/>
                                            </p:txEl>
                                          </p:spTgt>
                                        </p:tgtEl>
                                        <p:attrNameLst>
                                          <p:attrName>fill.type</p:attrName>
                                        </p:attrNameLst>
                                      </p:cBhvr>
                                      <p:to>
                                        <p:strVal val="solid"/>
                                      </p:to>
                                    </p:set>
                                  </p:childTnLst>
                                </p:cTn>
                              </p:par>
                              <p:par>
                                <p:cTn id="25" presetID="24" presetClass="emph" presetSubtype="0" fill="hold" nodeType="withEffect">
                                  <p:stCondLst>
                                    <p:cond delay="0"/>
                                  </p:stCondLst>
                                  <p:childTnLst>
                                    <p:animClr clrSpc="hsl" dir="cw">
                                      <p:cBhvr override="childStyle">
                                        <p:cTn id="26" dur="500" fill="hold"/>
                                        <p:tgtEl>
                                          <p:spTgt spid="4">
                                            <p:txEl>
                                              <p:pRg st="4" end="4"/>
                                            </p:txEl>
                                          </p:spTgt>
                                        </p:tgtEl>
                                        <p:attrNameLst>
                                          <p:attrName>style.color</p:attrName>
                                        </p:attrNameLst>
                                      </p:cBhvr>
                                      <p:by>
                                        <p:hsl h="0" s="-12549" l="-25098"/>
                                      </p:by>
                                    </p:animClr>
                                    <p:animClr clrSpc="hsl" dir="cw">
                                      <p:cBhvr>
                                        <p:cTn id="27" dur="500" fill="hold"/>
                                        <p:tgtEl>
                                          <p:spTgt spid="4">
                                            <p:txEl>
                                              <p:pRg st="4" end="4"/>
                                            </p:txEl>
                                          </p:spTgt>
                                        </p:tgtEl>
                                        <p:attrNameLst>
                                          <p:attrName>fillcolor</p:attrName>
                                        </p:attrNameLst>
                                      </p:cBhvr>
                                      <p:by>
                                        <p:hsl h="0" s="-12549" l="-25098"/>
                                      </p:by>
                                    </p:animClr>
                                    <p:animClr clrSpc="hsl" dir="cw">
                                      <p:cBhvr>
                                        <p:cTn id="28" dur="500" fill="hold"/>
                                        <p:tgtEl>
                                          <p:spTgt spid="4">
                                            <p:txEl>
                                              <p:pRg st="4" end="4"/>
                                            </p:txEl>
                                          </p:spTgt>
                                        </p:tgtEl>
                                        <p:attrNameLst>
                                          <p:attrName>stroke.color</p:attrName>
                                        </p:attrNameLst>
                                      </p:cBhvr>
                                      <p:by>
                                        <p:hsl h="0" s="-12549" l="-25098"/>
                                      </p:by>
                                    </p:animClr>
                                    <p:set>
                                      <p:cBhvr>
                                        <p:cTn id="29" dur="500" fill="hold"/>
                                        <p:tgtEl>
                                          <p:spTgt spid="4">
                                            <p:txEl>
                                              <p:pRg st="4" end="4"/>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24" presetClass="emph" presetSubtype="0" fill="hold" nodeType="clickEffect">
                                  <p:stCondLst>
                                    <p:cond delay="0"/>
                                  </p:stCondLst>
                                  <p:childTnLst>
                                    <p:animClr clrSpc="hsl" dir="cw">
                                      <p:cBhvr override="childStyle">
                                        <p:cTn id="33" dur="500" fill="hold"/>
                                        <p:tgtEl>
                                          <p:spTgt spid="4">
                                            <p:txEl>
                                              <p:pRg st="5" end="5"/>
                                            </p:txEl>
                                          </p:spTgt>
                                        </p:tgtEl>
                                        <p:attrNameLst>
                                          <p:attrName>style.color</p:attrName>
                                        </p:attrNameLst>
                                      </p:cBhvr>
                                      <p:by>
                                        <p:hsl h="0" s="-12549" l="-25098"/>
                                      </p:by>
                                    </p:animClr>
                                    <p:animClr clrSpc="hsl" dir="cw">
                                      <p:cBhvr>
                                        <p:cTn id="34" dur="500" fill="hold"/>
                                        <p:tgtEl>
                                          <p:spTgt spid="4">
                                            <p:txEl>
                                              <p:pRg st="5" end="5"/>
                                            </p:txEl>
                                          </p:spTgt>
                                        </p:tgtEl>
                                        <p:attrNameLst>
                                          <p:attrName>fillcolor</p:attrName>
                                        </p:attrNameLst>
                                      </p:cBhvr>
                                      <p:by>
                                        <p:hsl h="0" s="-12549" l="-25098"/>
                                      </p:by>
                                    </p:animClr>
                                    <p:animClr clrSpc="hsl" dir="cw">
                                      <p:cBhvr>
                                        <p:cTn id="35" dur="500" fill="hold"/>
                                        <p:tgtEl>
                                          <p:spTgt spid="4">
                                            <p:txEl>
                                              <p:pRg st="5" end="5"/>
                                            </p:txEl>
                                          </p:spTgt>
                                        </p:tgtEl>
                                        <p:attrNameLst>
                                          <p:attrName>stroke.color</p:attrName>
                                        </p:attrNameLst>
                                      </p:cBhvr>
                                      <p:by>
                                        <p:hsl h="0" s="-12549" l="-25098"/>
                                      </p:by>
                                    </p:animClr>
                                    <p:set>
                                      <p:cBhvr>
                                        <p:cTn id="36" dur="500" fill="hold"/>
                                        <p:tgtEl>
                                          <p:spTgt spid="4">
                                            <p:txEl>
                                              <p:pRg st="5" end="5"/>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4" presetClass="emph" presetSubtype="0" fill="hold" nodeType="clickEffect">
                                  <p:stCondLst>
                                    <p:cond delay="0"/>
                                  </p:stCondLst>
                                  <p:childTnLst>
                                    <p:animClr clrSpc="hsl" dir="cw">
                                      <p:cBhvr override="childStyle">
                                        <p:cTn id="40" dur="500" fill="hold"/>
                                        <p:tgtEl>
                                          <p:spTgt spid="4">
                                            <p:txEl>
                                              <p:pRg st="6" end="6"/>
                                            </p:txEl>
                                          </p:spTgt>
                                        </p:tgtEl>
                                        <p:attrNameLst>
                                          <p:attrName>style.color</p:attrName>
                                        </p:attrNameLst>
                                      </p:cBhvr>
                                      <p:by>
                                        <p:hsl h="0" s="-12549" l="-25098"/>
                                      </p:by>
                                    </p:animClr>
                                    <p:animClr clrSpc="hsl" dir="cw">
                                      <p:cBhvr>
                                        <p:cTn id="41" dur="500" fill="hold"/>
                                        <p:tgtEl>
                                          <p:spTgt spid="4">
                                            <p:txEl>
                                              <p:pRg st="6" end="6"/>
                                            </p:txEl>
                                          </p:spTgt>
                                        </p:tgtEl>
                                        <p:attrNameLst>
                                          <p:attrName>fillcolor</p:attrName>
                                        </p:attrNameLst>
                                      </p:cBhvr>
                                      <p:by>
                                        <p:hsl h="0" s="-12549" l="-25098"/>
                                      </p:by>
                                    </p:animClr>
                                    <p:animClr clrSpc="hsl" dir="cw">
                                      <p:cBhvr>
                                        <p:cTn id="42" dur="500" fill="hold"/>
                                        <p:tgtEl>
                                          <p:spTgt spid="4">
                                            <p:txEl>
                                              <p:pRg st="6" end="6"/>
                                            </p:txEl>
                                          </p:spTgt>
                                        </p:tgtEl>
                                        <p:attrNameLst>
                                          <p:attrName>stroke.color</p:attrName>
                                        </p:attrNameLst>
                                      </p:cBhvr>
                                      <p:by>
                                        <p:hsl h="0" s="-12549" l="-25098"/>
                                      </p:by>
                                    </p:animClr>
                                    <p:set>
                                      <p:cBhvr>
                                        <p:cTn id="43" dur="500" fill="hold"/>
                                        <p:tgtEl>
                                          <p:spTgt spid="4">
                                            <p:txEl>
                                              <p:pRg st="6" end="6"/>
                                            </p:txEl>
                                          </p:spTgt>
                                        </p:tgtEl>
                                        <p:attrNameLst>
                                          <p:attrName>fill.type</p:attrName>
                                        </p:attrNameLst>
                                      </p:cBhvr>
                                      <p:to>
                                        <p:strVal val="solid"/>
                                      </p:to>
                                    </p:set>
                                  </p:childTnLst>
                                </p:cTn>
                              </p:par>
                              <p:par>
                                <p:cTn id="44" presetID="24" presetClass="emph" presetSubtype="0" fill="hold" nodeType="withEffect">
                                  <p:stCondLst>
                                    <p:cond delay="0"/>
                                  </p:stCondLst>
                                  <p:childTnLst>
                                    <p:animClr clrSpc="hsl" dir="cw">
                                      <p:cBhvr override="childStyle">
                                        <p:cTn id="45" dur="500" fill="hold"/>
                                        <p:tgtEl>
                                          <p:spTgt spid="4">
                                            <p:txEl>
                                              <p:pRg st="7" end="7"/>
                                            </p:txEl>
                                          </p:spTgt>
                                        </p:tgtEl>
                                        <p:attrNameLst>
                                          <p:attrName>style.color</p:attrName>
                                        </p:attrNameLst>
                                      </p:cBhvr>
                                      <p:by>
                                        <p:hsl h="0" s="-12549" l="-25098"/>
                                      </p:by>
                                    </p:animClr>
                                    <p:animClr clrSpc="hsl" dir="cw">
                                      <p:cBhvr>
                                        <p:cTn id="46" dur="500" fill="hold"/>
                                        <p:tgtEl>
                                          <p:spTgt spid="4">
                                            <p:txEl>
                                              <p:pRg st="7" end="7"/>
                                            </p:txEl>
                                          </p:spTgt>
                                        </p:tgtEl>
                                        <p:attrNameLst>
                                          <p:attrName>fillcolor</p:attrName>
                                        </p:attrNameLst>
                                      </p:cBhvr>
                                      <p:by>
                                        <p:hsl h="0" s="-12549" l="-25098"/>
                                      </p:by>
                                    </p:animClr>
                                    <p:animClr clrSpc="hsl" dir="cw">
                                      <p:cBhvr>
                                        <p:cTn id="47" dur="500" fill="hold"/>
                                        <p:tgtEl>
                                          <p:spTgt spid="4">
                                            <p:txEl>
                                              <p:pRg st="7" end="7"/>
                                            </p:txEl>
                                          </p:spTgt>
                                        </p:tgtEl>
                                        <p:attrNameLst>
                                          <p:attrName>stroke.color</p:attrName>
                                        </p:attrNameLst>
                                      </p:cBhvr>
                                      <p:by>
                                        <p:hsl h="0" s="-12549" l="-25098"/>
                                      </p:by>
                                    </p:animClr>
                                    <p:set>
                                      <p:cBhvr>
                                        <p:cTn id="48" dur="500" fill="hold"/>
                                        <p:tgtEl>
                                          <p:spTgt spid="4">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sk-SK"/>
              <a:t>Prvá fáza – ďalšie alternatívy</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vert="horz" lIns="91440" tIns="45720" rIns="91440" bIns="45720" rtlCol="0" anchor="t">
            <a:normAutofit/>
          </a:bodyPr>
          <a:lstStyle/>
          <a:p>
            <a:pPr marL="457200" indent="-457200">
              <a:buFont typeface="+mj-lt"/>
              <a:buAutoNum type="arabicPeriod" startAt="3"/>
            </a:pPr>
            <a:r>
              <a:rPr lang="sk-SK" sz="2400" b="1">
                <a:solidFill>
                  <a:schemeClr val="bg2"/>
                </a:solidFill>
              </a:rPr>
              <a:t>Odpredaj CNY BISIP (</a:t>
            </a:r>
            <a:r>
              <a:rPr lang="sk-SK" sz="2400" b="1" err="1">
                <a:solidFill>
                  <a:schemeClr val="bg2"/>
                </a:solidFill>
              </a:rPr>
              <a:t>realokácia</a:t>
            </a:r>
            <a:r>
              <a:rPr lang="sk-SK" sz="2400" b="1">
                <a:solidFill>
                  <a:schemeClr val="bg2"/>
                </a:solidFill>
              </a:rPr>
              <a:t> do CNY portfólia)</a:t>
            </a:r>
            <a:endParaRPr lang="sk-SK" sz="2400" b="1">
              <a:solidFill>
                <a:schemeClr val="bg2"/>
              </a:solidFill>
              <a:cs typeface="Calibri"/>
            </a:endParaRPr>
          </a:p>
          <a:p>
            <a:pPr marL="457200" lvl="0" indent="-457200">
              <a:buFont typeface="+mj-lt"/>
              <a:buAutoNum type="arabicPeriod" startAt="3"/>
            </a:pPr>
            <a:r>
              <a:rPr lang="sk-SK" sz="2400" b="1">
                <a:solidFill>
                  <a:schemeClr val="bg2"/>
                </a:solidFill>
              </a:rPr>
              <a:t>Spomalenie / pozastavenie nákupu akcií:</a:t>
            </a:r>
            <a:endParaRPr lang="en-GB" sz="2400">
              <a:solidFill>
                <a:schemeClr val="bg2"/>
              </a:solidFill>
            </a:endParaRPr>
          </a:p>
          <a:p>
            <a:pPr marL="914400" lvl="1" indent="-457200">
              <a:buFont typeface="Arial" panose="020B0604020202020204" pitchFamily="34" charset="0"/>
              <a:buChar char="•"/>
            </a:pPr>
            <a:r>
              <a:rPr lang="sk-SK" sz="2400">
                <a:solidFill>
                  <a:schemeClr val="bg2"/>
                </a:solidFill>
              </a:rPr>
              <a:t>Akcie sú najrizikovejšie aktívom v rezervách</a:t>
            </a:r>
            <a:endParaRPr lang="en-GB" sz="2400">
              <a:solidFill>
                <a:schemeClr val="bg2"/>
              </a:solidFill>
            </a:endParaRPr>
          </a:p>
          <a:p>
            <a:pPr marL="914400" lvl="1" indent="-457200">
              <a:buFont typeface="Arial" panose="020B0604020202020204" pitchFamily="34" charset="0"/>
              <a:buChar char="•"/>
            </a:pPr>
            <a:r>
              <a:rPr lang="sk-SK" sz="2400">
                <a:solidFill>
                  <a:schemeClr val="bg2"/>
                </a:solidFill>
              </a:rPr>
              <a:t>Programový nákup čerpá rizikový </a:t>
            </a:r>
            <a:r>
              <a:rPr lang="sk-SK" sz="2400" err="1">
                <a:solidFill>
                  <a:schemeClr val="bg2"/>
                </a:solidFill>
              </a:rPr>
              <a:t>budget</a:t>
            </a:r>
            <a:endParaRPr lang="en-GB" sz="2400">
              <a:solidFill>
                <a:schemeClr val="bg2"/>
              </a:solidFill>
            </a:endParaRPr>
          </a:p>
          <a:p>
            <a:pPr marL="914400" lvl="1" indent="-457200">
              <a:buFont typeface="Arial" panose="020B0604020202020204" pitchFamily="34" charset="0"/>
              <a:buChar char="•"/>
            </a:pPr>
            <a:r>
              <a:rPr lang="sk-SK" sz="2400">
                <a:solidFill>
                  <a:schemeClr val="bg2"/>
                </a:solidFill>
              </a:rPr>
              <a:t>Prípadné znižovanie akciovej pozície môže byť „bolestivé“</a:t>
            </a:r>
            <a:endParaRPr lang="en-GB" sz="2400">
              <a:solidFill>
                <a:schemeClr val="bg2"/>
              </a:solidFill>
            </a:endParaRPr>
          </a:p>
          <a:p>
            <a:endParaRPr lang="sk-SK" sz="2400" b="1">
              <a:solidFill>
                <a:schemeClr val="bg2"/>
              </a:solidFill>
            </a:endParaRPr>
          </a:p>
          <a:p>
            <a:pPr marL="457200" lvl="0" indent="-457200">
              <a:buFont typeface="+mj-lt"/>
              <a:buAutoNum type="arabicPeriod"/>
            </a:pPr>
            <a:endParaRPr lang="en-GB" sz="2400">
              <a:solidFill>
                <a:schemeClr val="bg2"/>
              </a:solidFill>
            </a:endParaRPr>
          </a:p>
          <a:p>
            <a:endParaRPr lang="sk-SK" sz="2400">
              <a:solidFill>
                <a:schemeClr val="bg2"/>
              </a:solidFill>
            </a:endParaRPr>
          </a:p>
        </p:txBody>
      </p:sp>
      <p:sp>
        <p:nvSpPr>
          <p:cNvPr id="7" name="Footer Placeholder 6">
            <a:extLst>
              <a:ext uri="{FF2B5EF4-FFF2-40B4-BE49-F238E27FC236}">
                <a16:creationId xmlns:a16="http://schemas.microsoft.com/office/drawing/2014/main" id="{7388B372-EB48-4FE3-993B-AB56D57E0B1E}"/>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DD78B5D7-248B-4DC6-9D5E-ED4566787A5D}"/>
              </a:ext>
            </a:extLst>
          </p:cNvPr>
          <p:cNvSpPr>
            <a:spLocks noGrp="1"/>
          </p:cNvSpPr>
          <p:nvPr>
            <p:ph type="sldNum" sz="quarter" idx="12"/>
          </p:nvPr>
        </p:nvSpPr>
        <p:spPr/>
        <p:txBody>
          <a:bodyPr/>
          <a:lstStyle/>
          <a:p>
            <a:fld id="{5DD979C4-B72D-9549-BD86-64D2882017CF}" type="slidenum">
              <a:rPr lang="sk-SK" smtClean="0"/>
              <a:pPr/>
              <a:t>52</a:t>
            </a:fld>
            <a:endParaRPr lang="sk-SK"/>
          </a:p>
        </p:txBody>
      </p:sp>
    </p:spTree>
    <p:extLst>
      <p:ext uri="{BB962C8B-B14F-4D97-AF65-F5344CB8AC3E}">
        <p14:creationId xmlns:p14="http://schemas.microsoft.com/office/powerpoint/2010/main" val="236154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par>
                                <p:cTn id="17" presetID="24" presetClass="emph" presetSubtype="0" fill="hold" nodeType="withEffect">
                                  <p:stCondLst>
                                    <p:cond delay="0"/>
                                  </p:stCondLst>
                                  <p:childTnLst>
                                    <p:animClr clrSpc="hsl" dir="cw">
                                      <p:cBhvr override="childStyle">
                                        <p:cTn id="18" dur="500" fill="hold"/>
                                        <p:tgtEl>
                                          <p:spTgt spid="4">
                                            <p:txEl>
                                              <p:pRg st="2" end="2"/>
                                            </p:txEl>
                                          </p:spTgt>
                                        </p:tgtEl>
                                        <p:attrNameLst>
                                          <p:attrName>style.color</p:attrName>
                                        </p:attrNameLst>
                                      </p:cBhvr>
                                      <p:by>
                                        <p:hsl h="0" s="-12549" l="-25098"/>
                                      </p:by>
                                    </p:animClr>
                                    <p:animClr clrSpc="hsl" dir="cw">
                                      <p:cBhvr>
                                        <p:cTn id="19" dur="500" fill="hold"/>
                                        <p:tgtEl>
                                          <p:spTgt spid="4">
                                            <p:txEl>
                                              <p:pRg st="2" end="2"/>
                                            </p:txEl>
                                          </p:spTgt>
                                        </p:tgtEl>
                                        <p:attrNameLst>
                                          <p:attrName>fillcolor</p:attrName>
                                        </p:attrNameLst>
                                      </p:cBhvr>
                                      <p:by>
                                        <p:hsl h="0" s="-12549" l="-25098"/>
                                      </p:by>
                                    </p:animClr>
                                    <p:animClr clrSpc="hsl" dir="cw">
                                      <p:cBhvr>
                                        <p:cTn id="20" dur="500" fill="hold"/>
                                        <p:tgtEl>
                                          <p:spTgt spid="4">
                                            <p:txEl>
                                              <p:pRg st="2" end="2"/>
                                            </p:txEl>
                                          </p:spTgt>
                                        </p:tgtEl>
                                        <p:attrNameLst>
                                          <p:attrName>stroke.color</p:attrName>
                                        </p:attrNameLst>
                                      </p:cBhvr>
                                      <p:by>
                                        <p:hsl h="0" s="-12549" l="-25098"/>
                                      </p:by>
                                    </p:animClr>
                                    <p:set>
                                      <p:cBhvr>
                                        <p:cTn id="21" dur="500" fill="hold"/>
                                        <p:tgtEl>
                                          <p:spTgt spid="4">
                                            <p:txEl>
                                              <p:pRg st="2" end="2"/>
                                            </p:txEl>
                                          </p:spTgt>
                                        </p:tgtEl>
                                        <p:attrNameLst>
                                          <p:attrName>fill.type</p:attrName>
                                        </p:attrNameLst>
                                      </p:cBhvr>
                                      <p:to>
                                        <p:strVal val="solid"/>
                                      </p:to>
                                    </p:set>
                                  </p:childTnLst>
                                </p:cTn>
                              </p:par>
                              <p:par>
                                <p:cTn id="22" presetID="24" presetClass="emph" presetSubtype="0" fill="hold" nodeType="withEffect">
                                  <p:stCondLst>
                                    <p:cond delay="0"/>
                                  </p:stCondLst>
                                  <p:childTnLst>
                                    <p:animClr clrSpc="hsl" dir="cw">
                                      <p:cBhvr override="childStyle">
                                        <p:cTn id="23" dur="500" fill="hold"/>
                                        <p:tgtEl>
                                          <p:spTgt spid="4">
                                            <p:txEl>
                                              <p:pRg st="3" end="3"/>
                                            </p:txEl>
                                          </p:spTgt>
                                        </p:tgtEl>
                                        <p:attrNameLst>
                                          <p:attrName>style.color</p:attrName>
                                        </p:attrNameLst>
                                      </p:cBhvr>
                                      <p:by>
                                        <p:hsl h="0" s="-12549" l="-25098"/>
                                      </p:by>
                                    </p:animClr>
                                    <p:animClr clrSpc="hsl" dir="cw">
                                      <p:cBhvr>
                                        <p:cTn id="24" dur="500" fill="hold"/>
                                        <p:tgtEl>
                                          <p:spTgt spid="4">
                                            <p:txEl>
                                              <p:pRg st="3" end="3"/>
                                            </p:txEl>
                                          </p:spTgt>
                                        </p:tgtEl>
                                        <p:attrNameLst>
                                          <p:attrName>fillcolor</p:attrName>
                                        </p:attrNameLst>
                                      </p:cBhvr>
                                      <p:by>
                                        <p:hsl h="0" s="-12549" l="-25098"/>
                                      </p:by>
                                    </p:animClr>
                                    <p:animClr clrSpc="hsl" dir="cw">
                                      <p:cBhvr>
                                        <p:cTn id="25" dur="500" fill="hold"/>
                                        <p:tgtEl>
                                          <p:spTgt spid="4">
                                            <p:txEl>
                                              <p:pRg st="3" end="3"/>
                                            </p:txEl>
                                          </p:spTgt>
                                        </p:tgtEl>
                                        <p:attrNameLst>
                                          <p:attrName>stroke.color</p:attrName>
                                        </p:attrNameLst>
                                      </p:cBhvr>
                                      <p:by>
                                        <p:hsl h="0" s="-12549" l="-25098"/>
                                      </p:by>
                                    </p:animClr>
                                    <p:set>
                                      <p:cBhvr>
                                        <p:cTn id="26" dur="500" fill="hold"/>
                                        <p:tgtEl>
                                          <p:spTgt spid="4">
                                            <p:txEl>
                                              <p:pRg st="3" end="3"/>
                                            </p:txEl>
                                          </p:spTgt>
                                        </p:tgtEl>
                                        <p:attrNameLst>
                                          <p:attrName>fill.type</p:attrName>
                                        </p:attrNameLst>
                                      </p:cBhvr>
                                      <p:to>
                                        <p:strVal val="solid"/>
                                      </p:to>
                                    </p:set>
                                  </p:childTnLst>
                                </p:cTn>
                              </p:par>
                              <p:par>
                                <p:cTn id="27" presetID="24" presetClass="emph" presetSubtype="0" fill="hold" nodeType="withEffect">
                                  <p:stCondLst>
                                    <p:cond delay="0"/>
                                  </p:stCondLst>
                                  <p:childTnLst>
                                    <p:animClr clrSpc="hsl" dir="cw">
                                      <p:cBhvr override="childStyle">
                                        <p:cTn id="28" dur="500" fill="hold"/>
                                        <p:tgtEl>
                                          <p:spTgt spid="4">
                                            <p:txEl>
                                              <p:pRg st="4" end="4"/>
                                            </p:txEl>
                                          </p:spTgt>
                                        </p:tgtEl>
                                        <p:attrNameLst>
                                          <p:attrName>style.color</p:attrName>
                                        </p:attrNameLst>
                                      </p:cBhvr>
                                      <p:by>
                                        <p:hsl h="0" s="-12549" l="-25098"/>
                                      </p:by>
                                    </p:animClr>
                                    <p:animClr clrSpc="hsl" dir="cw">
                                      <p:cBhvr>
                                        <p:cTn id="29" dur="500" fill="hold"/>
                                        <p:tgtEl>
                                          <p:spTgt spid="4">
                                            <p:txEl>
                                              <p:pRg st="4" end="4"/>
                                            </p:txEl>
                                          </p:spTgt>
                                        </p:tgtEl>
                                        <p:attrNameLst>
                                          <p:attrName>fillcolor</p:attrName>
                                        </p:attrNameLst>
                                      </p:cBhvr>
                                      <p:by>
                                        <p:hsl h="0" s="-12549" l="-25098"/>
                                      </p:by>
                                    </p:animClr>
                                    <p:animClr clrSpc="hsl" dir="cw">
                                      <p:cBhvr>
                                        <p:cTn id="30" dur="500" fill="hold"/>
                                        <p:tgtEl>
                                          <p:spTgt spid="4">
                                            <p:txEl>
                                              <p:pRg st="4" end="4"/>
                                            </p:txEl>
                                          </p:spTgt>
                                        </p:tgtEl>
                                        <p:attrNameLst>
                                          <p:attrName>stroke.color</p:attrName>
                                        </p:attrNameLst>
                                      </p:cBhvr>
                                      <p:by>
                                        <p:hsl h="0" s="-12549" l="-25098"/>
                                      </p:by>
                                    </p:animClr>
                                    <p:set>
                                      <p:cBhvr>
                                        <p:cTn id="31" dur="500" fill="hold"/>
                                        <p:tgtEl>
                                          <p:spTgt spid="4">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sk-SK"/>
              <a:t>Druhá fáza – po prvej časti RAMP</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a:normAutofit/>
          </a:bodyPr>
          <a:lstStyle/>
          <a:p>
            <a:pPr marL="457200" lvl="0" indent="-457200">
              <a:buFont typeface="+mj-lt"/>
              <a:buAutoNum type="arabicPeriod"/>
            </a:pPr>
            <a:r>
              <a:rPr lang="sk-SK" sz="2400" b="1">
                <a:solidFill>
                  <a:schemeClr val="bg2"/>
                </a:solidFill>
              </a:rPr>
              <a:t>Prehodnotenie kreditnej stratégie</a:t>
            </a:r>
          </a:p>
          <a:p>
            <a:pPr marL="914400" lvl="1" indent="-457200">
              <a:buFont typeface="Arial" panose="020B0604020202020204" pitchFamily="34" charset="0"/>
              <a:buChar char="•"/>
            </a:pPr>
            <a:r>
              <a:rPr lang="sk-SK" sz="2400">
                <a:solidFill>
                  <a:schemeClr val="bg2"/>
                </a:solidFill>
              </a:rPr>
              <a:t>Relaxovanie požiadavky na kreditnú kvalitu</a:t>
            </a:r>
          </a:p>
          <a:p>
            <a:pPr marL="914400" lvl="1" indent="-457200">
              <a:buFont typeface="Arial" panose="020B0604020202020204" pitchFamily="34" charset="0"/>
              <a:buChar char="•"/>
            </a:pPr>
            <a:r>
              <a:rPr lang="sk-SK" sz="2400">
                <a:solidFill>
                  <a:schemeClr val="bg2"/>
                </a:solidFill>
              </a:rPr>
              <a:t>Analýza alternatív využitia </a:t>
            </a:r>
            <a:r>
              <a:rPr lang="sk-SK" sz="2400" err="1">
                <a:solidFill>
                  <a:schemeClr val="bg2"/>
                </a:solidFill>
              </a:rPr>
              <a:t>benchmarku</a:t>
            </a:r>
            <a:endParaRPr lang="en-GB" sz="2400">
              <a:solidFill>
                <a:schemeClr val="bg2"/>
              </a:solidFill>
            </a:endParaRPr>
          </a:p>
          <a:p>
            <a:pPr marL="457200" lvl="0" indent="-457200">
              <a:buFont typeface="+mj-lt"/>
              <a:buAutoNum type="arabicPeriod"/>
            </a:pPr>
            <a:r>
              <a:rPr lang="sk-SK" sz="2400" b="1">
                <a:solidFill>
                  <a:schemeClr val="bg2"/>
                </a:solidFill>
              </a:rPr>
              <a:t>Prehodnotenie </a:t>
            </a:r>
            <a:r>
              <a:rPr lang="sk-SK" sz="2400" b="1" err="1">
                <a:solidFill>
                  <a:schemeClr val="bg2"/>
                </a:solidFill>
              </a:rPr>
              <a:t>duračnej</a:t>
            </a:r>
            <a:r>
              <a:rPr lang="sk-SK" sz="2400" b="1">
                <a:solidFill>
                  <a:schemeClr val="bg2"/>
                </a:solidFill>
              </a:rPr>
              <a:t> stratégie</a:t>
            </a:r>
          </a:p>
          <a:p>
            <a:pPr marL="457200" indent="-457200">
              <a:buFont typeface="+mj-lt"/>
              <a:buAutoNum type="arabicPeriod"/>
            </a:pPr>
            <a:endParaRPr lang="sk-SK" sz="2400" b="1">
              <a:solidFill>
                <a:schemeClr val="bg2"/>
              </a:solidFill>
            </a:endParaRPr>
          </a:p>
          <a:p>
            <a:endParaRPr lang="sk-SK" sz="2400" b="1">
              <a:solidFill>
                <a:schemeClr val="bg2"/>
              </a:solidFill>
            </a:endParaRPr>
          </a:p>
          <a:p>
            <a:pPr marL="457200" lvl="0" indent="-457200">
              <a:buFont typeface="+mj-lt"/>
              <a:buAutoNum type="arabicPeriod"/>
            </a:pPr>
            <a:endParaRPr lang="en-GB" sz="2400">
              <a:solidFill>
                <a:schemeClr val="bg2"/>
              </a:solidFill>
            </a:endParaRPr>
          </a:p>
          <a:p>
            <a:endParaRPr lang="sk-SK" sz="2400">
              <a:solidFill>
                <a:schemeClr val="bg2"/>
              </a:solidFill>
            </a:endParaRPr>
          </a:p>
        </p:txBody>
      </p:sp>
      <p:sp>
        <p:nvSpPr>
          <p:cNvPr id="7" name="Footer Placeholder 6">
            <a:extLst>
              <a:ext uri="{FF2B5EF4-FFF2-40B4-BE49-F238E27FC236}">
                <a16:creationId xmlns:a16="http://schemas.microsoft.com/office/drawing/2014/main" id="{85DC8BB9-047B-4612-B636-4342F36B877C}"/>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AFCB6FC0-814C-489C-AEF6-2914F9603CBE}"/>
              </a:ext>
            </a:extLst>
          </p:cNvPr>
          <p:cNvSpPr>
            <a:spLocks noGrp="1"/>
          </p:cNvSpPr>
          <p:nvPr>
            <p:ph type="sldNum" sz="quarter" idx="12"/>
          </p:nvPr>
        </p:nvSpPr>
        <p:spPr/>
        <p:txBody>
          <a:bodyPr/>
          <a:lstStyle/>
          <a:p>
            <a:fld id="{5DD979C4-B72D-9549-BD86-64D2882017CF}" type="slidenum">
              <a:rPr lang="sk-SK" smtClean="0"/>
              <a:pPr/>
              <a:t>53</a:t>
            </a:fld>
            <a:endParaRPr lang="sk-SK"/>
          </a:p>
        </p:txBody>
      </p:sp>
    </p:spTree>
    <p:extLst>
      <p:ext uri="{BB962C8B-B14F-4D97-AF65-F5344CB8AC3E}">
        <p14:creationId xmlns:p14="http://schemas.microsoft.com/office/powerpoint/2010/main" val="158895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par>
                                <p:cTn id="10" presetID="24" presetClass="emph" presetSubtype="0" fill="hold" nodeType="withEffect">
                                  <p:stCondLst>
                                    <p:cond delay="0"/>
                                  </p:stCondLst>
                                  <p:childTnLst>
                                    <p:animClr clrSpc="hsl" dir="cw">
                                      <p:cBhvr override="childStyle">
                                        <p:cTn id="11" dur="500" fill="hold"/>
                                        <p:tgtEl>
                                          <p:spTgt spid="4">
                                            <p:txEl>
                                              <p:pRg st="1" end="1"/>
                                            </p:txEl>
                                          </p:spTgt>
                                        </p:tgtEl>
                                        <p:attrNameLst>
                                          <p:attrName>style.color</p:attrName>
                                        </p:attrNameLst>
                                      </p:cBhvr>
                                      <p:by>
                                        <p:hsl h="0" s="-12549" l="-25098"/>
                                      </p:by>
                                    </p:animClr>
                                    <p:animClr clrSpc="hsl" dir="cw">
                                      <p:cBhvr>
                                        <p:cTn id="12" dur="500" fill="hold"/>
                                        <p:tgtEl>
                                          <p:spTgt spid="4">
                                            <p:txEl>
                                              <p:pRg st="1" end="1"/>
                                            </p:txEl>
                                          </p:spTgt>
                                        </p:tgtEl>
                                        <p:attrNameLst>
                                          <p:attrName>fillcolor</p:attrName>
                                        </p:attrNameLst>
                                      </p:cBhvr>
                                      <p:by>
                                        <p:hsl h="0" s="-12549" l="-25098"/>
                                      </p:by>
                                    </p:animClr>
                                    <p:animClr clrSpc="hsl" dir="cw">
                                      <p:cBhvr>
                                        <p:cTn id="13" dur="500" fill="hold"/>
                                        <p:tgtEl>
                                          <p:spTgt spid="4">
                                            <p:txEl>
                                              <p:pRg st="1" end="1"/>
                                            </p:txEl>
                                          </p:spTgt>
                                        </p:tgtEl>
                                        <p:attrNameLst>
                                          <p:attrName>stroke.color</p:attrName>
                                        </p:attrNameLst>
                                      </p:cBhvr>
                                      <p:by>
                                        <p:hsl h="0" s="-12549" l="-25098"/>
                                      </p:by>
                                    </p:animClr>
                                    <p:set>
                                      <p:cBhvr>
                                        <p:cTn id="14" dur="500" fill="hold"/>
                                        <p:tgtEl>
                                          <p:spTgt spid="4">
                                            <p:txEl>
                                              <p:pRg st="1" end="1"/>
                                            </p:txEl>
                                          </p:spTgt>
                                        </p:tgtEl>
                                        <p:attrNameLst>
                                          <p:attrName>fill.type</p:attrName>
                                        </p:attrNameLst>
                                      </p:cBhvr>
                                      <p:to>
                                        <p:strVal val="solid"/>
                                      </p:to>
                                    </p:set>
                                  </p:childTnLst>
                                </p:cTn>
                              </p:par>
                              <p:par>
                                <p:cTn id="15" presetID="24" presetClass="emph" presetSubtype="0" fill="hold" nodeType="withEffect">
                                  <p:stCondLst>
                                    <p:cond delay="0"/>
                                  </p:stCondLst>
                                  <p:childTnLst>
                                    <p:animClr clrSpc="hsl" dir="cw">
                                      <p:cBhvr override="childStyle">
                                        <p:cTn id="16" dur="500" fill="hold"/>
                                        <p:tgtEl>
                                          <p:spTgt spid="4">
                                            <p:txEl>
                                              <p:pRg st="2" end="2"/>
                                            </p:txEl>
                                          </p:spTgt>
                                        </p:tgtEl>
                                        <p:attrNameLst>
                                          <p:attrName>style.color</p:attrName>
                                        </p:attrNameLst>
                                      </p:cBhvr>
                                      <p:by>
                                        <p:hsl h="0" s="-12549" l="-25098"/>
                                      </p:by>
                                    </p:animClr>
                                    <p:animClr clrSpc="hsl" dir="cw">
                                      <p:cBhvr>
                                        <p:cTn id="17" dur="500" fill="hold"/>
                                        <p:tgtEl>
                                          <p:spTgt spid="4">
                                            <p:txEl>
                                              <p:pRg st="2" end="2"/>
                                            </p:txEl>
                                          </p:spTgt>
                                        </p:tgtEl>
                                        <p:attrNameLst>
                                          <p:attrName>fillcolor</p:attrName>
                                        </p:attrNameLst>
                                      </p:cBhvr>
                                      <p:by>
                                        <p:hsl h="0" s="-12549" l="-25098"/>
                                      </p:by>
                                    </p:animClr>
                                    <p:animClr clrSpc="hsl" dir="cw">
                                      <p:cBhvr>
                                        <p:cTn id="18" dur="500" fill="hold"/>
                                        <p:tgtEl>
                                          <p:spTgt spid="4">
                                            <p:txEl>
                                              <p:pRg st="2" end="2"/>
                                            </p:txEl>
                                          </p:spTgt>
                                        </p:tgtEl>
                                        <p:attrNameLst>
                                          <p:attrName>stroke.color</p:attrName>
                                        </p:attrNameLst>
                                      </p:cBhvr>
                                      <p:by>
                                        <p:hsl h="0" s="-12549" l="-25098"/>
                                      </p:by>
                                    </p:animClr>
                                    <p:set>
                                      <p:cBhvr>
                                        <p:cTn id="19" dur="500" fill="hold"/>
                                        <p:tgtEl>
                                          <p:spTgt spid="4">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4" presetClass="emph" presetSubtype="0" fill="hold" nodeType="clickEffect">
                                  <p:stCondLst>
                                    <p:cond delay="0"/>
                                  </p:stCondLst>
                                  <p:childTnLst>
                                    <p:animClr clrSpc="hsl" dir="cw">
                                      <p:cBhvr override="childStyle">
                                        <p:cTn id="23" dur="500" fill="hold"/>
                                        <p:tgtEl>
                                          <p:spTgt spid="4">
                                            <p:txEl>
                                              <p:pRg st="3" end="3"/>
                                            </p:txEl>
                                          </p:spTgt>
                                        </p:tgtEl>
                                        <p:attrNameLst>
                                          <p:attrName>style.color</p:attrName>
                                        </p:attrNameLst>
                                      </p:cBhvr>
                                      <p:by>
                                        <p:hsl h="0" s="-12549" l="-25098"/>
                                      </p:by>
                                    </p:animClr>
                                    <p:animClr clrSpc="hsl" dir="cw">
                                      <p:cBhvr>
                                        <p:cTn id="24" dur="500" fill="hold"/>
                                        <p:tgtEl>
                                          <p:spTgt spid="4">
                                            <p:txEl>
                                              <p:pRg st="3" end="3"/>
                                            </p:txEl>
                                          </p:spTgt>
                                        </p:tgtEl>
                                        <p:attrNameLst>
                                          <p:attrName>fillcolor</p:attrName>
                                        </p:attrNameLst>
                                      </p:cBhvr>
                                      <p:by>
                                        <p:hsl h="0" s="-12549" l="-25098"/>
                                      </p:by>
                                    </p:animClr>
                                    <p:animClr clrSpc="hsl" dir="cw">
                                      <p:cBhvr>
                                        <p:cTn id="25" dur="500" fill="hold"/>
                                        <p:tgtEl>
                                          <p:spTgt spid="4">
                                            <p:txEl>
                                              <p:pRg st="3" end="3"/>
                                            </p:txEl>
                                          </p:spTgt>
                                        </p:tgtEl>
                                        <p:attrNameLst>
                                          <p:attrName>stroke.color</p:attrName>
                                        </p:attrNameLst>
                                      </p:cBhvr>
                                      <p:by>
                                        <p:hsl h="0" s="-12549" l="-25098"/>
                                      </p:by>
                                    </p:animClr>
                                    <p:set>
                                      <p:cBhvr>
                                        <p:cTn id="26" dur="500" fill="hold"/>
                                        <p:tgtEl>
                                          <p:spTgt spid="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478652" y="281354"/>
            <a:ext cx="11369964" cy="856240"/>
          </a:xfrm>
        </p:spPr>
        <p:txBody>
          <a:bodyPr>
            <a:normAutofit/>
          </a:bodyPr>
          <a:lstStyle/>
          <a:p>
            <a:r>
              <a:rPr lang="sk-SK" sz="3200"/>
              <a:t>Sumarizácia</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a:xfrm>
            <a:off x="607291" y="1260587"/>
            <a:ext cx="12013911" cy="3932850"/>
          </a:xfrm>
        </p:spPr>
        <p:txBody>
          <a:bodyPr>
            <a:normAutofit/>
          </a:bodyPr>
          <a:lstStyle/>
          <a:p>
            <a:pPr marL="457200" indent="-457200">
              <a:buFont typeface="Arial" panose="020B0604020202020204" pitchFamily="34" charset="0"/>
              <a:buChar char="•"/>
            </a:pPr>
            <a:r>
              <a:rPr lang="sk-SK" sz="2400">
                <a:solidFill>
                  <a:schemeClr val="bg2"/>
                </a:solidFill>
              </a:rPr>
              <a:t>Metódy optimalizácie alokácie</a:t>
            </a:r>
          </a:p>
          <a:p>
            <a:pPr lvl="2" indent="-457200">
              <a:spcBef>
                <a:spcPts val="1000"/>
              </a:spcBef>
              <a:buFont typeface="+mj-lt"/>
              <a:buAutoNum type="arabicPeriod"/>
            </a:pPr>
            <a:r>
              <a:rPr lang="sk-SK" sz="2400">
                <a:solidFill>
                  <a:schemeClr val="bg2"/>
                </a:solidFill>
              </a:rPr>
              <a:t>Risk parity metóda</a:t>
            </a:r>
          </a:p>
          <a:p>
            <a:pPr lvl="2" indent="-457200">
              <a:spcBef>
                <a:spcPts val="1000"/>
              </a:spcBef>
              <a:buFont typeface="+mj-lt"/>
              <a:buAutoNum type="arabicPeriod"/>
            </a:pPr>
            <a:r>
              <a:rPr lang="sk-SK" sz="2400" err="1">
                <a:solidFill>
                  <a:schemeClr val="bg2"/>
                </a:solidFill>
              </a:rPr>
              <a:t>Mean-Variance</a:t>
            </a:r>
            <a:r>
              <a:rPr lang="sk-SK" sz="2400">
                <a:solidFill>
                  <a:schemeClr val="bg2"/>
                </a:solidFill>
              </a:rPr>
              <a:t> (</a:t>
            </a:r>
            <a:r>
              <a:rPr lang="sk-SK" sz="2400" err="1">
                <a:solidFill>
                  <a:schemeClr val="bg2"/>
                </a:solidFill>
              </a:rPr>
              <a:t>Markowitz</a:t>
            </a:r>
            <a:r>
              <a:rPr lang="sk-SK" sz="2400">
                <a:solidFill>
                  <a:schemeClr val="bg2"/>
                </a:solidFill>
              </a:rPr>
              <a:t>)</a:t>
            </a:r>
          </a:p>
          <a:p>
            <a:pPr marL="457200" indent="-457200">
              <a:buFont typeface="Arial" panose="020B0604020202020204" pitchFamily="34" charset="0"/>
              <a:buChar char="•"/>
            </a:pPr>
            <a:r>
              <a:rPr lang="sk-SK" sz="2400">
                <a:solidFill>
                  <a:schemeClr val="bg2"/>
                </a:solidFill>
              </a:rPr>
              <a:t>Odhad rizika prostredníctvom </a:t>
            </a:r>
            <a:r>
              <a:rPr lang="sk-SK" sz="2400" err="1">
                <a:solidFill>
                  <a:schemeClr val="bg2"/>
                </a:solidFill>
              </a:rPr>
              <a:t>bootstrap</a:t>
            </a:r>
            <a:r>
              <a:rPr lang="sk-SK" sz="2400">
                <a:solidFill>
                  <a:schemeClr val="bg2"/>
                </a:solidFill>
              </a:rPr>
              <a:t> metódy</a:t>
            </a:r>
          </a:p>
          <a:p>
            <a:pPr marL="457200" indent="-457200">
              <a:buFont typeface="Arial" panose="020B0604020202020204" pitchFamily="34" charset="0"/>
              <a:buChar char="•"/>
            </a:pPr>
            <a:r>
              <a:rPr lang="sk-SK" sz="2400">
                <a:solidFill>
                  <a:schemeClr val="bg2"/>
                </a:solidFill>
              </a:rPr>
              <a:t>Definícia rizikového </a:t>
            </a:r>
            <a:r>
              <a:rPr lang="sk-SK" sz="2400" err="1">
                <a:solidFill>
                  <a:schemeClr val="bg2"/>
                </a:solidFill>
              </a:rPr>
              <a:t>budgetu</a:t>
            </a:r>
            <a:endParaRPr lang="sk-SK" sz="2400">
              <a:solidFill>
                <a:schemeClr val="bg2"/>
              </a:solidFill>
            </a:endParaRPr>
          </a:p>
          <a:p>
            <a:pPr marL="457200" indent="-457200">
              <a:buFont typeface="Arial" panose="020B0604020202020204" pitchFamily="34" charset="0"/>
              <a:buChar char="•"/>
            </a:pPr>
            <a:r>
              <a:rPr lang="sk-SK" sz="2400">
                <a:solidFill>
                  <a:schemeClr val="bg2"/>
                </a:solidFill>
              </a:rPr>
              <a:t>Návrhy najbližších krokov </a:t>
            </a:r>
          </a:p>
        </p:txBody>
      </p:sp>
      <p:sp>
        <p:nvSpPr>
          <p:cNvPr id="8" name="Footer Placeholder 7">
            <a:extLst>
              <a:ext uri="{FF2B5EF4-FFF2-40B4-BE49-F238E27FC236}">
                <a16:creationId xmlns:a16="http://schemas.microsoft.com/office/drawing/2014/main" id="{378A23EA-854D-4AB4-AC66-65AF0D25B192}"/>
              </a:ext>
            </a:extLst>
          </p:cNvPr>
          <p:cNvSpPr>
            <a:spLocks noGrp="1"/>
          </p:cNvSpPr>
          <p:nvPr>
            <p:ph type="ftr" sz="quarter" idx="11"/>
          </p:nvPr>
        </p:nvSpPr>
        <p:spPr/>
        <p:txBody>
          <a:bodyPr/>
          <a:lstStyle/>
          <a:p>
            <a:r>
              <a:rPr lang="en-GB"/>
              <a:t>Status report SAA - September 2021</a:t>
            </a:r>
            <a:endParaRPr lang="sk-SK"/>
          </a:p>
        </p:txBody>
      </p:sp>
      <p:sp>
        <p:nvSpPr>
          <p:cNvPr id="7" name="Action Button: Return 6">
            <a:hlinkClick r:id="rId3" action="ppaction://hlinksldjump" highlightClick="1"/>
            <a:extLst>
              <a:ext uri="{FF2B5EF4-FFF2-40B4-BE49-F238E27FC236}">
                <a16:creationId xmlns:a16="http://schemas.microsoft.com/office/drawing/2014/main" id="{E738C7C9-0AD3-4006-92AD-95AA64874504}"/>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E8F234E4-752D-4DC0-B827-F0A0151ECFA8}"/>
              </a:ext>
            </a:extLst>
          </p:cNvPr>
          <p:cNvSpPr>
            <a:spLocks noGrp="1"/>
          </p:cNvSpPr>
          <p:nvPr>
            <p:ph type="sldNum" sz="quarter" idx="12"/>
          </p:nvPr>
        </p:nvSpPr>
        <p:spPr/>
        <p:txBody>
          <a:bodyPr/>
          <a:lstStyle/>
          <a:p>
            <a:fld id="{5DD979C4-B72D-9549-BD86-64D2882017CF}" type="slidenum">
              <a:rPr lang="sk-SK" smtClean="0"/>
              <a:pPr/>
              <a:t>54</a:t>
            </a:fld>
            <a:endParaRPr lang="sk-SK"/>
          </a:p>
        </p:txBody>
      </p:sp>
      <p:pic>
        <p:nvPicPr>
          <p:cNvPr id="9" name="Picture 6" descr="Chart&#10;&#10;Description automatically generated">
            <a:extLst>
              <a:ext uri="{FF2B5EF4-FFF2-40B4-BE49-F238E27FC236}">
                <a16:creationId xmlns:a16="http://schemas.microsoft.com/office/drawing/2014/main" id="{63D4F633-FAAD-462C-B967-1EAE4833C64F}"/>
              </a:ext>
            </a:extLst>
          </p:cNvPr>
          <p:cNvPicPr>
            <a:picLocks noChangeAspect="1"/>
          </p:cNvPicPr>
          <p:nvPr/>
        </p:nvPicPr>
        <p:blipFill rotWithShape="1">
          <a:blip r:embed="rId4"/>
          <a:srcRect l="16175" r="11924" b="219"/>
          <a:stretch/>
        </p:blipFill>
        <p:spPr>
          <a:xfrm>
            <a:off x="7028698" y="3429000"/>
            <a:ext cx="4016863" cy="3016954"/>
          </a:xfrm>
          <a:prstGeom prst="rect">
            <a:avLst/>
          </a:prstGeom>
        </p:spPr>
      </p:pic>
      <p:pic>
        <p:nvPicPr>
          <p:cNvPr id="12" name="Picture 9" descr="Chart, waterfall chart&#10;&#10;Description automatically generated">
            <a:extLst>
              <a:ext uri="{FF2B5EF4-FFF2-40B4-BE49-F238E27FC236}">
                <a16:creationId xmlns:a16="http://schemas.microsoft.com/office/drawing/2014/main" id="{679D795A-F3CF-429F-9B24-D544BB4584E4}"/>
              </a:ext>
            </a:extLst>
          </p:cNvPr>
          <p:cNvPicPr>
            <a:picLocks noChangeAspect="1"/>
          </p:cNvPicPr>
          <p:nvPr/>
        </p:nvPicPr>
        <p:blipFill>
          <a:blip r:embed="rId5"/>
          <a:stretch>
            <a:fillRect/>
          </a:stretch>
        </p:blipFill>
        <p:spPr>
          <a:xfrm>
            <a:off x="6340865" y="3083862"/>
            <a:ext cx="5141375" cy="3296950"/>
          </a:xfrm>
          <a:prstGeom prst="rect">
            <a:avLst/>
          </a:prstGeom>
        </p:spPr>
      </p:pic>
      <p:pic>
        <p:nvPicPr>
          <p:cNvPr id="5" name="Picture 4">
            <a:extLst>
              <a:ext uri="{FF2B5EF4-FFF2-40B4-BE49-F238E27FC236}">
                <a16:creationId xmlns:a16="http://schemas.microsoft.com/office/drawing/2014/main" id="{33D5A2CC-AE3E-4FD8-B219-91900B8D2F54}"/>
              </a:ext>
            </a:extLst>
          </p:cNvPr>
          <p:cNvPicPr>
            <a:picLocks noChangeAspect="1"/>
          </p:cNvPicPr>
          <p:nvPr/>
        </p:nvPicPr>
        <p:blipFill>
          <a:blip r:embed="rId6"/>
          <a:stretch>
            <a:fillRect/>
          </a:stretch>
        </p:blipFill>
        <p:spPr>
          <a:xfrm>
            <a:off x="4351858" y="3458317"/>
            <a:ext cx="7840142" cy="1858113"/>
          </a:xfrm>
          <a:prstGeom prst="rect">
            <a:avLst/>
          </a:prstGeom>
        </p:spPr>
      </p:pic>
      <p:sp>
        <p:nvSpPr>
          <p:cNvPr id="6" name="TextBox 5">
            <a:extLst>
              <a:ext uri="{FF2B5EF4-FFF2-40B4-BE49-F238E27FC236}">
                <a16:creationId xmlns:a16="http://schemas.microsoft.com/office/drawing/2014/main" id="{D335DE70-6D1F-4BF5-81E7-034B06DFD5D8}"/>
              </a:ext>
            </a:extLst>
          </p:cNvPr>
          <p:cNvSpPr txBox="1"/>
          <p:nvPr/>
        </p:nvSpPr>
        <p:spPr>
          <a:xfrm>
            <a:off x="5191432" y="4639913"/>
            <a:ext cx="6525055" cy="1295868"/>
          </a:xfrm>
          <a:prstGeom prst="rect">
            <a:avLst/>
          </a:prstGeom>
          <a:noFill/>
        </p:spPr>
        <p:txBody>
          <a:bodyPr wrap="square" rtlCol="0">
            <a:spAutoFit/>
          </a:bodyPr>
          <a:lstStyle/>
          <a:p>
            <a:pPr marL="457200" lvl="0" indent="-457200">
              <a:lnSpc>
                <a:spcPct val="150000"/>
              </a:lnSpc>
              <a:buFont typeface="+mj-lt"/>
              <a:buAutoNum type="arabicPeriod"/>
            </a:pPr>
            <a:r>
              <a:rPr lang="sk-SK" b="1">
                <a:solidFill>
                  <a:schemeClr val="tx1">
                    <a:lumMod val="50000"/>
                    <a:lumOff val="50000"/>
                  </a:schemeClr>
                </a:solidFill>
              </a:rPr>
              <a:t>Vytvorenie USD intervenčného portfólia (</a:t>
            </a:r>
            <a:r>
              <a:rPr lang="sk-SK" b="1" err="1">
                <a:solidFill>
                  <a:schemeClr val="tx1">
                    <a:lumMod val="50000"/>
                    <a:lumOff val="50000"/>
                  </a:schemeClr>
                </a:solidFill>
              </a:rPr>
              <a:t>ekv</a:t>
            </a:r>
            <a:r>
              <a:rPr lang="sk-SK" b="1">
                <a:solidFill>
                  <a:schemeClr val="tx1">
                    <a:lumMod val="50000"/>
                    <a:lumOff val="50000"/>
                  </a:schemeClr>
                </a:solidFill>
              </a:rPr>
              <a:t>. 573  mil. EUR)</a:t>
            </a:r>
          </a:p>
          <a:p>
            <a:pPr marL="457200" lvl="0" indent="-457200">
              <a:lnSpc>
                <a:spcPct val="150000"/>
              </a:lnSpc>
              <a:buFont typeface="+mj-lt"/>
              <a:buAutoNum type="arabicPeriod"/>
            </a:pPr>
            <a:r>
              <a:rPr lang="sk-SK" b="1">
                <a:solidFill>
                  <a:schemeClr val="tx1">
                    <a:lumMod val="50000"/>
                    <a:lumOff val="50000"/>
                  </a:schemeClr>
                </a:solidFill>
              </a:rPr>
              <a:t>Vytvorenie MBS portfólia v externej správe WB</a:t>
            </a:r>
          </a:p>
          <a:p>
            <a:pPr marL="457200" lvl="0" indent="-457200">
              <a:lnSpc>
                <a:spcPct val="150000"/>
              </a:lnSpc>
              <a:buFont typeface="+mj-lt"/>
              <a:buAutoNum type="arabicPeriod"/>
            </a:pPr>
            <a:r>
              <a:rPr lang="sk-SK" b="1">
                <a:solidFill>
                  <a:schemeClr val="tx1">
                    <a:lumMod val="50000"/>
                    <a:lumOff val="50000"/>
                  </a:schemeClr>
                </a:solidFill>
              </a:rPr>
              <a:t>Predaj a </a:t>
            </a:r>
            <a:r>
              <a:rPr lang="sk-SK" b="1" err="1">
                <a:solidFill>
                  <a:schemeClr val="tx1">
                    <a:lumMod val="50000"/>
                    <a:lumOff val="50000"/>
                  </a:schemeClr>
                </a:solidFill>
              </a:rPr>
              <a:t>realokácia</a:t>
            </a:r>
            <a:r>
              <a:rPr lang="sk-SK" b="1">
                <a:solidFill>
                  <a:schemeClr val="tx1">
                    <a:lumMod val="50000"/>
                    <a:lumOff val="50000"/>
                  </a:schemeClr>
                </a:solidFill>
              </a:rPr>
              <a:t> CNY BISIP</a:t>
            </a:r>
          </a:p>
        </p:txBody>
      </p:sp>
      <p:pic>
        <p:nvPicPr>
          <p:cNvPr id="13" name="Picture 12">
            <a:extLst>
              <a:ext uri="{FF2B5EF4-FFF2-40B4-BE49-F238E27FC236}">
                <a16:creationId xmlns:a16="http://schemas.microsoft.com/office/drawing/2014/main" id="{AB6FB2EA-FE87-4B9F-AF9C-794B1E05C3ED}"/>
              </a:ext>
            </a:extLst>
          </p:cNvPr>
          <p:cNvPicPr>
            <a:picLocks noChangeAspect="1"/>
          </p:cNvPicPr>
          <p:nvPr/>
        </p:nvPicPr>
        <p:blipFill>
          <a:blip r:embed="rId7"/>
          <a:stretch>
            <a:fillRect/>
          </a:stretch>
        </p:blipFill>
        <p:spPr>
          <a:xfrm>
            <a:off x="5191432" y="3337391"/>
            <a:ext cx="6858594" cy="2743438"/>
          </a:xfrm>
          <a:prstGeom prst="rect">
            <a:avLst/>
          </a:prstGeom>
        </p:spPr>
      </p:pic>
    </p:spTree>
    <p:extLst>
      <p:ext uri="{BB962C8B-B14F-4D97-AF65-F5344CB8AC3E}">
        <p14:creationId xmlns:p14="http://schemas.microsoft.com/office/powerpoint/2010/main" val="209654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4" presetClass="emph" presetSubtype="0" fill="hold" nodeType="clickEffect">
                                  <p:stCondLst>
                                    <p:cond delay="0"/>
                                  </p:stCondLst>
                                  <p:childTnLst>
                                    <p:animClr clrSpc="hsl" dir="cw">
                                      <p:cBhvr override="childStyle">
                                        <p:cTn id="23" dur="500" fill="hold"/>
                                        <p:tgtEl>
                                          <p:spTgt spid="4">
                                            <p:txEl>
                                              <p:pRg st="2" end="2"/>
                                            </p:txEl>
                                          </p:spTgt>
                                        </p:tgtEl>
                                        <p:attrNameLst>
                                          <p:attrName>style.color</p:attrName>
                                        </p:attrNameLst>
                                      </p:cBhvr>
                                      <p:by>
                                        <p:hsl h="0" s="-12549" l="-25098"/>
                                      </p:by>
                                    </p:animClr>
                                    <p:animClr clrSpc="hsl" dir="cw">
                                      <p:cBhvr>
                                        <p:cTn id="24" dur="500" fill="hold"/>
                                        <p:tgtEl>
                                          <p:spTgt spid="4">
                                            <p:txEl>
                                              <p:pRg st="2" end="2"/>
                                            </p:txEl>
                                          </p:spTgt>
                                        </p:tgtEl>
                                        <p:attrNameLst>
                                          <p:attrName>fillcolor</p:attrName>
                                        </p:attrNameLst>
                                      </p:cBhvr>
                                      <p:by>
                                        <p:hsl h="0" s="-12549" l="-25098"/>
                                      </p:by>
                                    </p:animClr>
                                    <p:animClr clrSpc="hsl" dir="cw">
                                      <p:cBhvr>
                                        <p:cTn id="25" dur="500" fill="hold"/>
                                        <p:tgtEl>
                                          <p:spTgt spid="4">
                                            <p:txEl>
                                              <p:pRg st="2" end="2"/>
                                            </p:txEl>
                                          </p:spTgt>
                                        </p:tgtEl>
                                        <p:attrNameLst>
                                          <p:attrName>stroke.color</p:attrName>
                                        </p:attrNameLst>
                                      </p:cBhvr>
                                      <p:by>
                                        <p:hsl h="0" s="-12549" l="-25098"/>
                                      </p:by>
                                    </p:animClr>
                                    <p:set>
                                      <p:cBhvr>
                                        <p:cTn id="26" dur="500" fill="hold"/>
                                        <p:tgtEl>
                                          <p:spTgt spid="4">
                                            <p:txEl>
                                              <p:pRg st="2" end="2"/>
                                            </p:txEl>
                                          </p:spTgt>
                                        </p:tgtEl>
                                        <p:attrNameLst>
                                          <p:attrName>fill.type</p:attrName>
                                        </p:attrNameLst>
                                      </p:cBhvr>
                                      <p:to>
                                        <p:strVal val="solid"/>
                                      </p:to>
                                    </p:se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4" presetClass="emph" presetSubtype="0" fill="hold" nodeType="clickEffect">
                                  <p:stCondLst>
                                    <p:cond delay="0"/>
                                  </p:stCondLst>
                                  <p:childTnLst>
                                    <p:animClr clrSpc="hsl" dir="cw">
                                      <p:cBhvr override="childStyle">
                                        <p:cTn id="33" dur="500" fill="hold"/>
                                        <p:tgtEl>
                                          <p:spTgt spid="4">
                                            <p:txEl>
                                              <p:pRg st="3" end="3"/>
                                            </p:txEl>
                                          </p:spTgt>
                                        </p:tgtEl>
                                        <p:attrNameLst>
                                          <p:attrName>style.color</p:attrName>
                                        </p:attrNameLst>
                                      </p:cBhvr>
                                      <p:by>
                                        <p:hsl h="0" s="-12549" l="-25098"/>
                                      </p:by>
                                    </p:animClr>
                                    <p:animClr clrSpc="hsl" dir="cw">
                                      <p:cBhvr>
                                        <p:cTn id="34" dur="500" fill="hold"/>
                                        <p:tgtEl>
                                          <p:spTgt spid="4">
                                            <p:txEl>
                                              <p:pRg st="3" end="3"/>
                                            </p:txEl>
                                          </p:spTgt>
                                        </p:tgtEl>
                                        <p:attrNameLst>
                                          <p:attrName>fillcolor</p:attrName>
                                        </p:attrNameLst>
                                      </p:cBhvr>
                                      <p:by>
                                        <p:hsl h="0" s="-12549" l="-25098"/>
                                      </p:by>
                                    </p:animClr>
                                    <p:animClr clrSpc="hsl" dir="cw">
                                      <p:cBhvr>
                                        <p:cTn id="35" dur="500" fill="hold"/>
                                        <p:tgtEl>
                                          <p:spTgt spid="4">
                                            <p:txEl>
                                              <p:pRg st="3" end="3"/>
                                            </p:txEl>
                                          </p:spTgt>
                                        </p:tgtEl>
                                        <p:attrNameLst>
                                          <p:attrName>stroke.color</p:attrName>
                                        </p:attrNameLst>
                                      </p:cBhvr>
                                      <p:by>
                                        <p:hsl h="0" s="-12549" l="-25098"/>
                                      </p:by>
                                    </p:animClr>
                                    <p:set>
                                      <p:cBhvr>
                                        <p:cTn id="36" dur="500" fill="hold"/>
                                        <p:tgtEl>
                                          <p:spTgt spid="4">
                                            <p:txEl>
                                              <p:pRg st="3" end="3"/>
                                            </p:txEl>
                                          </p:spTgt>
                                        </p:tgtEl>
                                        <p:attrNameLst>
                                          <p:attrName>fill.type</p:attrName>
                                        </p:attrNameLst>
                                      </p:cBhvr>
                                      <p:to>
                                        <p:strVal val="solid"/>
                                      </p:to>
                                    </p:set>
                                  </p:childTnLst>
                                </p:cTn>
                              </p:par>
                              <p:par>
                                <p:cTn id="37" presetID="10"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4" presetClass="emph" presetSubtype="0" fill="hold" nodeType="clickEffect">
                                  <p:stCondLst>
                                    <p:cond delay="0"/>
                                  </p:stCondLst>
                                  <p:childTnLst>
                                    <p:animClr clrSpc="hsl" dir="cw">
                                      <p:cBhvr override="childStyle">
                                        <p:cTn id="43" dur="500" fill="hold"/>
                                        <p:tgtEl>
                                          <p:spTgt spid="4">
                                            <p:txEl>
                                              <p:pRg st="4" end="4"/>
                                            </p:txEl>
                                          </p:spTgt>
                                        </p:tgtEl>
                                        <p:attrNameLst>
                                          <p:attrName>style.color</p:attrName>
                                        </p:attrNameLst>
                                      </p:cBhvr>
                                      <p:by>
                                        <p:hsl h="0" s="-12549" l="-25098"/>
                                      </p:by>
                                    </p:animClr>
                                    <p:animClr clrSpc="hsl" dir="cw">
                                      <p:cBhvr>
                                        <p:cTn id="44" dur="500" fill="hold"/>
                                        <p:tgtEl>
                                          <p:spTgt spid="4">
                                            <p:txEl>
                                              <p:pRg st="4" end="4"/>
                                            </p:txEl>
                                          </p:spTgt>
                                        </p:tgtEl>
                                        <p:attrNameLst>
                                          <p:attrName>fillcolor</p:attrName>
                                        </p:attrNameLst>
                                      </p:cBhvr>
                                      <p:by>
                                        <p:hsl h="0" s="-12549" l="-25098"/>
                                      </p:by>
                                    </p:animClr>
                                    <p:animClr clrSpc="hsl" dir="cw">
                                      <p:cBhvr>
                                        <p:cTn id="45" dur="500" fill="hold"/>
                                        <p:tgtEl>
                                          <p:spTgt spid="4">
                                            <p:txEl>
                                              <p:pRg st="4" end="4"/>
                                            </p:txEl>
                                          </p:spTgt>
                                        </p:tgtEl>
                                        <p:attrNameLst>
                                          <p:attrName>stroke.color</p:attrName>
                                        </p:attrNameLst>
                                      </p:cBhvr>
                                      <p:by>
                                        <p:hsl h="0" s="-12549" l="-25098"/>
                                      </p:by>
                                    </p:animClr>
                                    <p:set>
                                      <p:cBhvr>
                                        <p:cTn id="46" dur="500" fill="hold"/>
                                        <p:tgtEl>
                                          <p:spTgt spid="4">
                                            <p:txEl>
                                              <p:pRg st="4" end="4"/>
                                            </p:txEl>
                                          </p:spTgt>
                                        </p:tgtEl>
                                        <p:attrNameLst>
                                          <p:attrName>fill.type</p:attrName>
                                        </p:attrNameLst>
                                      </p:cBhvr>
                                      <p:to>
                                        <p:strVal val="solid"/>
                                      </p:to>
                                    </p:se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4" presetClass="emph" presetSubtype="0" fill="hold" nodeType="clickEffect">
                                  <p:stCondLst>
                                    <p:cond delay="0"/>
                                  </p:stCondLst>
                                  <p:childTnLst>
                                    <p:animClr clrSpc="hsl" dir="cw">
                                      <p:cBhvr override="childStyle">
                                        <p:cTn id="54" dur="500" fill="hold"/>
                                        <p:tgtEl>
                                          <p:spTgt spid="4">
                                            <p:txEl>
                                              <p:pRg st="5" end="5"/>
                                            </p:txEl>
                                          </p:spTgt>
                                        </p:tgtEl>
                                        <p:attrNameLst>
                                          <p:attrName>style.color</p:attrName>
                                        </p:attrNameLst>
                                      </p:cBhvr>
                                      <p:by>
                                        <p:hsl h="0" s="-12549" l="-25098"/>
                                      </p:by>
                                    </p:animClr>
                                    <p:animClr clrSpc="hsl" dir="cw">
                                      <p:cBhvr>
                                        <p:cTn id="55" dur="500" fill="hold"/>
                                        <p:tgtEl>
                                          <p:spTgt spid="4">
                                            <p:txEl>
                                              <p:pRg st="5" end="5"/>
                                            </p:txEl>
                                          </p:spTgt>
                                        </p:tgtEl>
                                        <p:attrNameLst>
                                          <p:attrName>fillcolor</p:attrName>
                                        </p:attrNameLst>
                                      </p:cBhvr>
                                      <p:by>
                                        <p:hsl h="0" s="-12549" l="-25098"/>
                                      </p:by>
                                    </p:animClr>
                                    <p:animClr clrSpc="hsl" dir="cw">
                                      <p:cBhvr>
                                        <p:cTn id="56" dur="500" fill="hold"/>
                                        <p:tgtEl>
                                          <p:spTgt spid="4">
                                            <p:txEl>
                                              <p:pRg st="5" end="5"/>
                                            </p:txEl>
                                          </p:spTgt>
                                        </p:tgtEl>
                                        <p:attrNameLst>
                                          <p:attrName>stroke.color</p:attrName>
                                        </p:attrNameLst>
                                      </p:cBhvr>
                                      <p:by>
                                        <p:hsl h="0" s="-12549" l="-25098"/>
                                      </p:by>
                                    </p:animClr>
                                    <p:set>
                                      <p:cBhvr>
                                        <p:cTn id="57" dur="500" fill="hold"/>
                                        <p:tgtEl>
                                          <p:spTgt spid="4">
                                            <p:txEl>
                                              <p:pRg st="5" end="5"/>
                                            </p:txEl>
                                          </p:spTgt>
                                        </p:tgtEl>
                                        <p:attrNameLst>
                                          <p:attrName>fill.type</p:attrName>
                                        </p:attrNameLst>
                                      </p:cBhvr>
                                      <p:to>
                                        <p:strVal val="solid"/>
                                      </p:to>
                                    </p:set>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478652" y="281354"/>
            <a:ext cx="11369964" cy="856240"/>
          </a:xfrm>
        </p:spPr>
        <p:txBody>
          <a:bodyPr>
            <a:normAutofit/>
          </a:bodyPr>
          <a:lstStyle/>
          <a:p>
            <a:r>
              <a:rPr lang="sk-SK" sz="3200"/>
              <a:t>Sumarizácia</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a:xfrm>
            <a:off x="607291" y="1260587"/>
            <a:ext cx="12013911" cy="3932850"/>
          </a:xfrm>
        </p:spPr>
        <p:txBody>
          <a:bodyPr>
            <a:normAutofit/>
          </a:bodyPr>
          <a:lstStyle/>
          <a:p>
            <a:pPr marL="457200" indent="-457200">
              <a:buFont typeface="Arial" panose="020B0604020202020204" pitchFamily="34" charset="0"/>
              <a:buChar char="•"/>
            </a:pPr>
            <a:r>
              <a:rPr lang="sk-SK" sz="2400">
                <a:solidFill>
                  <a:schemeClr val="bg2"/>
                </a:solidFill>
              </a:rPr>
              <a:t>Metódy optimalizácie alokácie</a:t>
            </a:r>
          </a:p>
          <a:p>
            <a:pPr lvl="2" indent="-457200">
              <a:spcBef>
                <a:spcPts val="1000"/>
              </a:spcBef>
              <a:buFont typeface="+mj-lt"/>
              <a:buAutoNum type="arabicPeriod"/>
            </a:pPr>
            <a:r>
              <a:rPr lang="sk-SK" sz="2400">
                <a:solidFill>
                  <a:schemeClr val="bg2"/>
                </a:solidFill>
              </a:rPr>
              <a:t>Risk parity metóda</a:t>
            </a:r>
          </a:p>
          <a:p>
            <a:pPr lvl="2" indent="-457200">
              <a:spcBef>
                <a:spcPts val="1000"/>
              </a:spcBef>
              <a:buFont typeface="+mj-lt"/>
              <a:buAutoNum type="arabicPeriod"/>
            </a:pPr>
            <a:r>
              <a:rPr lang="sk-SK" sz="2400" err="1">
                <a:solidFill>
                  <a:schemeClr val="bg2"/>
                </a:solidFill>
              </a:rPr>
              <a:t>Mean-Variance</a:t>
            </a:r>
            <a:r>
              <a:rPr lang="sk-SK" sz="2400">
                <a:solidFill>
                  <a:schemeClr val="bg2"/>
                </a:solidFill>
              </a:rPr>
              <a:t> (</a:t>
            </a:r>
            <a:r>
              <a:rPr lang="sk-SK" sz="2400" err="1">
                <a:solidFill>
                  <a:schemeClr val="bg2"/>
                </a:solidFill>
              </a:rPr>
              <a:t>Markowitz</a:t>
            </a:r>
            <a:r>
              <a:rPr lang="sk-SK" sz="2400">
                <a:solidFill>
                  <a:schemeClr val="bg2"/>
                </a:solidFill>
              </a:rPr>
              <a:t>)</a:t>
            </a:r>
          </a:p>
          <a:p>
            <a:pPr marL="457200" indent="-457200">
              <a:buFont typeface="Arial" panose="020B0604020202020204" pitchFamily="34" charset="0"/>
              <a:buChar char="•"/>
            </a:pPr>
            <a:r>
              <a:rPr lang="sk-SK" sz="2400">
                <a:solidFill>
                  <a:schemeClr val="bg2"/>
                </a:solidFill>
              </a:rPr>
              <a:t>Odhad rizika prostredníctvom </a:t>
            </a:r>
            <a:r>
              <a:rPr lang="sk-SK" sz="2400" err="1">
                <a:solidFill>
                  <a:schemeClr val="bg2"/>
                </a:solidFill>
              </a:rPr>
              <a:t>bootstrap</a:t>
            </a:r>
            <a:r>
              <a:rPr lang="sk-SK" sz="2400">
                <a:solidFill>
                  <a:schemeClr val="bg2"/>
                </a:solidFill>
              </a:rPr>
              <a:t> metódy</a:t>
            </a:r>
          </a:p>
          <a:p>
            <a:pPr marL="457200" indent="-457200">
              <a:buFont typeface="Arial" panose="020B0604020202020204" pitchFamily="34" charset="0"/>
              <a:buChar char="•"/>
            </a:pPr>
            <a:r>
              <a:rPr lang="sk-SK" sz="2400">
                <a:solidFill>
                  <a:schemeClr val="bg2"/>
                </a:solidFill>
              </a:rPr>
              <a:t>Definícia rizikového </a:t>
            </a:r>
            <a:r>
              <a:rPr lang="sk-SK" sz="2400" err="1">
                <a:solidFill>
                  <a:schemeClr val="bg2"/>
                </a:solidFill>
              </a:rPr>
              <a:t>budgetu</a:t>
            </a:r>
            <a:endParaRPr lang="sk-SK" sz="2400">
              <a:solidFill>
                <a:schemeClr val="bg2"/>
              </a:solidFill>
            </a:endParaRPr>
          </a:p>
          <a:p>
            <a:pPr marL="457200" indent="-457200">
              <a:buFont typeface="Arial" panose="020B0604020202020204" pitchFamily="34" charset="0"/>
              <a:buChar char="•"/>
            </a:pPr>
            <a:r>
              <a:rPr lang="sk-SK" sz="2400">
                <a:solidFill>
                  <a:schemeClr val="bg2"/>
                </a:solidFill>
              </a:rPr>
              <a:t>Návrhy najbližších krokov </a:t>
            </a:r>
          </a:p>
        </p:txBody>
      </p:sp>
      <p:sp>
        <p:nvSpPr>
          <p:cNvPr id="8" name="Footer Placeholder 7">
            <a:extLst>
              <a:ext uri="{FF2B5EF4-FFF2-40B4-BE49-F238E27FC236}">
                <a16:creationId xmlns:a16="http://schemas.microsoft.com/office/drawing/2014/main" id="{378A23EA-854D-4AB4-AC66-65AF0D25B192}"/>
              </a:ext>
            </a:extLst>
          </p:cNvPr>
          <p:cNvSpPr>
            <a:spLocks noGrp="1"/>
          </p:cNvSpPr>
          <p:nvPr>
            <p:ph type="ftr" sz="quarter" idx="11"/>
          </p:nvPr>
        </p:nvSpPr>
        <p:spPr/>
        <p:txBody>
          <a:bodyPr/>
          <a:lstStyle/>
          <a:p>
            <a:r>
              <a:rPr lang="en-GB"/>
              <a:t>Status report SAA - September 2021</a:t>
            </a:r>
            <a:endParaRPr lang="sk-SK"/>
          </a:p>
        </p:txBody>
      </p:sp>
      <p:sp>
        <p:nvSpPr>
          <p:cNvPr id="7" name="Action Button: Return 6">
            <a:hlinkClick r:id="rId3" action="ppaction://hlinksldjump" highlightClick="1"/>
            <a:extLst>
              <a:ext uri="{FF2B5EF4-FFF2-40B4-BE49-F238E27FC236}">
                <a16:creationId xmlns:a16="http://schemas.microsoft.com/office/drawing/2014/main" id="{E738C7C9-0AD3-4006-92AD-95AA64874504}"/>
              </a:ext>
            </a:extLst>
          </p:cNvPr>
          <p:cNvSpPr/>
          <p:nvPr/>
        </p:nvSpPr>
        <p:spPr>
          <a:xfrm>
            <a:off x="11646568" y="5991225"/>
            <a:ext cx="352927" cy="36512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E8F234E4-752D-4DC0-B827-F0A0151ECFA8}"/>
              </a:ext>
            </a:extLst>
          </p:cNvPr>
          <p:cNvSpPr>
            <a:spLocks noGrp="1"/>
          </p:cNvSpPr>
          <p:nvPr>
            <p:ph type="sldNum" sz="quarter" idx="12"/>
          </p:nvPr>
        </p:nvSpPr>
        <p:spPr/>
        <p:txBody>
          <a:bodyPr/>
          <a:lstStyle/>
          <a:p>
            <a:fld id="{5DD979C4-B72D-9549-BD86-64D2882017CF}" type="slidenum">
              <a:rPr lang="sk-SK" smtClean="0"/>
              <a:pPr/>
              <a:t>55</a:t>
            </a:fld>
            <a:endParaRPr lang="sk-SK"/>
          </a:p>
        </p:txBody>
      </p:sp>
    </p:spTree>
    <p:extLst>
      <p:ext uri="{BB962C8B-B14F-4D97-AF65-F5344CB8AC3E}">
        <p14:creationId xmlns:p14="http://schemas.microsoft.com/office/powerpoint/2010/main" val="85642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4">
                                            <p:txEl>
                                              <p:pRg st="2" end="2"/>
                                            </p:txEl>
                                          </p:spTgt>
                                        </p:tgtEl>
                                        <p:attrNameLst>
                                          <p:attrName>style.color</p:attrName>
                                        </p:attrNameLst>
                                      </p:cBhvr>
                                      <p:by>
                                        <p:hsl h="0" s="-12549" l="-25098"/>
                                      </p:by>
                                    </p:animClr>
                                    <p:animClr clrSpc="hsl" dir="cw">
                                      <p:cBhvr>
                                        <p:cTn id="21" dur="500" fill="hold"/>
                                        <p:tgtEl>
                                          <p:spTgt spid="4">
                                            <p:txEl>
                                              <p:pRg st="2" end="2"/>
                                            </p:txEl>
                                          </p:spTgt>
                                        </p:tgtEl>
                                        <p:attrNameLst>
                                          <p:attrName>fillcolor</p:attrName>
                                        </p:attrNameLst>
                                      </p:cBhvr>
                                      <p:by>
                                        <p:hsl h="0" s="-12549" l="-25098"/>
                                      </p:by>
                                    </p:animClr>
                                    <p:animClr clrSpc="hsl" dir="cw">
                                      <p:cBhvr>
                                        <p:cTn id="22" dur="500" fill="hold"/>
                                        <p:tgtEl>
                                          <p:spTgt spid="4">
                                            <p:txEl>
                                              <p:pRg st="2" end="2"/>
                                            </p:txEl>
                                          </p:spTgt>
                                        </p:tgtEl>
                                        <p:attrNameLst>
                                          <p:attrName>stroke.color</p:attrName>
                                        </p:attrNameLst>
                                      </p:cBhvr>
                                      <p:by>
                                        <p:hsl h="0" s="-12549" l="-25098"/>
                                      </p:by>
                                    </p:animClr>
                                    <p:set>
                                      <p:cBhvr>
                                        <p:cTn id="23" dur="500" fill="hold"/>
                                        <p:tgtEl>
                                          <p:spTgt spid="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4">
                                            <p:txEl>
                                              <p:pRg st="3" end="3"/>
                                            </p:txEl>
                                          </p:spTgt>
                                        </p:tgtEl>
                                        <p:attrNameLst>
                                          <p:attrName>style.color</p:attrName>
                                        </p:attrNameLst>
                                      </p:cBhvr>
                                      <p:by>
                                        <p:hsl h="0" s="-12549" l="-25098"/>
                                      </p:by>
                                    </p:animClr>
                                    <p:animClr clrSpc="hsl" dir="cw">
                                      <p:cBhvr>
                                        <p:cTn id="28" dur="500" fill="hold"/>
                                        <p:tgtEl>
                                          <p:spTgt spid="4">
                                            <p:txEl>
                                              <p:pRg st="3" end="3"/>
                                            </p:txEl>
                                          </p:spTgt>
                                        </p:tgtEl>
                                        <p:attrNameLst>
                                          <p:attrName>fillcolor</p:attrName>
                                        </p:attrNameLst>
                                      </p:cBhvr>
                                      <p:by>
                                        <p:hsl h="0" s="-12549" l="-25098"/>
                                      </p:by>
                                    </p:animClr>
                                    <p:animClr clrSpc="hsl" dir="cw">
                                      <p:cBhvr>
                                        <p:cTn id="29" dur="500" fill="hold"/>
                                        <p:tgtEl>
                                          <p:spTgt spid="4">
                                            <p:txEl>
                                              <p:pRg st="3" end="3"/>
                                            </p:txEl>
                                          </p:spTgt>
                                        </p:tgtEl>
                                        <p:attrNameLst>
                                          <p:attrName>stroke.color</p:attrName>
                                        </p:attrNameLst>
                                      </p:cBhvr>
                                      <p:by>
                                        <p:hsl h="0" s="-12549" l="-25098"/>
                                      </p:by>
                                    </p:animClr>
                                    <p:set>
                                      <p:cBhvr>
                                        <p:cTn id="30" dur="500" fill="hold"/>
                                        <p:tgtEl>
                                          <p:spTgt spid="4">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nodeType="clickEffect">
                                  <p:stCondLst>
                                    <p:cond delay="0"/>
                                  </p:stCondLst>
                                  <p:childTnLst>
                                    <p:animClr clrSpc="hsl" dir="cw">
                                      <p:cBhvr override="childStyle">
                                        <p:cTn id="34" dur="500" fill="hold"/>
                                        <p:tgtEl>
                                          <p:spTgt spid="4">
                                            <p:txEl>
                                              <p:pRg st="4" end="4"/>
                                            </p:txEl>
                                          </p:spTgt>
                                        </p:tgtEl>
                                        <p:attrNameLst>
                                          <p:attrName>style.color</p:attrName>
                                        </p:attrNameLst>
                                      </p:cBhvr>
                                      <p:by>
                                        <p:hsl h="0" s="-12549" l="-25098"/>
                                      </p:by>
                                    </p:animClr>
                                    <p:animClr clrSpc="hsl" dir="cw">
                                      <p:cBhvr>
                                        <p:cTn id="35" dur="500" fill="hold"/>
                                        <p:tgtEl>
                                          <p:spTgt spid="4">
                                            <p:txEl>
                                              <p:pRg st="4" end="4"/>
                                            </p:txEl>
                                          </p:spTgt>
                                        </p:tgtEl>
                                        <p:attrNameLst>
                                          <p:attrName>fillcolor</p:attrName>
                                        </p:attrNameLst>
                                      </p:cBhvr>
                                      <p:by>
                                        <p:hsl h="0" s="-12549" l="-25098"/>
                                      </p:by>
                                    </p:animClr>
                                    <p:animClr clrSpc="hsl" dir="cw">
                                      <p:cBhvr>
                                        <p:cTn id="36" dur="500" fill="hold"/>
                                        <p:tgtEl>
                                          <p:spTgt spid="4">
                                            <p:txEl>
                                              <p:pRg st="4" end="4"/>
                                            </p:txEl>
                                          </p:spTgt>
                                        </p:tgtEl>
                                        <p:attrNameLst>
                                          <p:attrName>stroke.color</p:attrName>
                                        </p:attrNameLst>
                                      </p:cBhvr>
                                      <p:by>
                                        <p:hsl h="0" s="-12549" l="-25098"/>
                                      </p:by>
                                    </p:animClr>
                                    <p:set>
                                      <p:cBhvr>
                                        <p:cTn id="37" dur="500" fill="hold"/>
                                        <p:tgtEl>
                                          <p:spTgt spid="4">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4" presetClass="emph" presetSubtype="0" fill="hold" nodeType="clickEffect">
                                  <p:stCondLst>
                                    <p:cond delay="0"/>
                                  </p:stCondLst>
                                  <p:childTnLst>
                                    <p:animClr clrSpc="hsl" dir="cw">
                                      <p:cBhvr override="childStyle">
                                        <p:cTn id="41" dur="500" fill="hold"/>
                                        <p:tgtEl>
                                          <p:spTgt spid="4">
                                            <p:txEl>
                                              <p:pRg st="5" end="5"/>
                                            </p:txEl>
                                          </p:spTgt>
                                        </p:tgtEl>
                                        <p:attrNameLst>
                                          <p:attrName>style.color</p:attrName>
                                        </p:attrNameLst>
                                      </p:cBhvr>
                                      <p:by>
                                        <p:hsl h="0" s="-12549" l="-25098"/>
                                      </p:by>
                                    </p:animClr>
                                    <p:animClr clrSpc="hsl" dir="cw">
                                      <p:cBhvr>
                                        <p:cTn id="42" dur="500" fill="hold"/>
                                        <p:tgtEl>
                                          <p:spTgt spid="4">
                                            <p:txEl>
                                              <p:pRg st="5" end="5"/>
                                            </p:txEl>
                                          </p:spTgt>
                                        </p:tgtEl>
                                        <p:attrNameLst>
                                          <p:attrName>fillcolor</p:attrName>
                                        </p:attrNameLst>
                                      </p:cBhvr>
                                      <p:by>
                                        <p:hsl h="0" s="-12549" l="-25098"/>
                                      </p:by>
                                    </p:animClr>
                                    <p:animClr clrSpc="hsl" dir="cw">
                                      <p:cBhvr>
                                        <p:cTn id="43" dur="500" fill="hold"/>
                                        <p:tgtEl>
                                          <p:spTgt spid="4">
                                            <p:txEl>
                                              <p:pRg st="5" end="5"/>
                                            </p:txEl>
                                          </p:spTgt>
                                        </p:tgtEl>
                                        <p:attrNameLst>
                                          <p:attrName>stroke.color</p:attrName>
                                        </p:attrNameLst>
                                      </p:cBhvr>
                                      <p:by>
                                        <p:hsl h="0" s="-12549" l="-25098"/>
                                      </p:by>
                                    </p:animClr>
                                    <p:set>
                                      <p:cBhvr>
                                        <p:cTn id="44" dur="500" fill="hold"/>
                                        <p:tgtEl>
                                          <p:spTgt spid="4">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sk-SK"/>
              <a:t>Diskusné body:</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a:normAutofit fontScale="92500" lnSpcReduction="20000"/>
          </a:bodyPr>
          <a:lstStyle/>
          <a:p>
            <a:pPr marL="457200" lvl="0" indent="-457200">
              <a:lnSpc>
                <a:spcPct val="150000"/>
              </a:lnSpc>
              <a:buFont typeface="+mj-lt"/>
              <a:buAutoNum type="arabicPeriod"/>
            </a:pPr>
            <a:r>
              <a:rPr lang="sk-SK" sz="2400" b="1">
                <a:solidFill>
                  <a:schemeClr val="bg2"/>
                </a:solidFill>
              </a:rPr>
              <a:t>Definícia rizikového </a:t>
            </a:r>
            <a:r>
              <a:rPr lang="sk-SK" sz="2400" b="1" err="1">
                <a:solidFill>
                  <a:schemeClr val="bg2"/>
                </a:solidFill>
              </a:rPr>
              <a:t>budgetu</a:t>
            </a:r>
            <a:r>
              <a:rPr lang="sk-SK" sz="2400" b="1">
                <a:solidFill>
                  <a:schemeClr val="bg2"/>
                </a:solidFill>
              </a:rPr>
              <a:t> (ES95/ES99), 200-400 mil. EUR</a:t>
            </a:r>
          </a:p>
          <a:p>
            <a:pPr marL="457200" indent="-457200">
              <a:lnSpc>
                <a:spcPct val="150000"/>
              </a:lnSpc>
              <a:buFont typeface="+mj-lt"/>
              <a:buAutoNum type="arabicPeriod"/>
            </a:pPr>
            <a:r>
              <a:rPr lang="sk-SK" sz="2400" b="1">
                <a:solidFill>
                  <a:schemeClr val="bg2"/>
                </a:solidFill>
              </a:rPr>
              <a:t>Nastavenie obmedzení pre optimalizáciu</a:t>
            </a:r>
          </a:p>
          <a:p>
            <a:pPr marL="457200" lvl="0" indent="-457200">
              <a:lnSpc>
                <a:spcPct val="150000"/>
              </a:lnSpc>
              <a:buFont typeface="+mj-lt"/>
              <a:buAutoNum type="arabicPeriod"/>
            </a:pPr>
            <a:r>
              <a:rPr lang="sk-SK" sz="2400" b="1">
                <a:solidFill>
                  <a:schemeClr val="bg2"/>
                </a:solidFill>
              </a:rPr>
              <a:t>Vytvorenie USD intervenčného portfólia (</a:t>
            </a:r>
            <a:r>
              <a:rPr lang="sk-SK" sz="2400" b="1" err="1">
                <a:solidFill>
                  <a:schemeClr val="bg2"/>
                </a:solidFill>
              </a:rPr>
              <a:t>ekv</a:t>
            </a:r>
            <a:r>
              <a:rPr lang="sk-SK" sz="2400" b="1">
                <a:solidFill>
                  <a:schemeClr val="bg2"/>
                </a:solidFill>
              </a:rPr>
              <a:t>. 573  mil. EUR)</a:t>
            </a:r>
          </a:p>
          <a:p>
            <a:pPr marL="457200" lvl="0" indent="-457200">
              <a:lnSpc>
                <a:spcPct val="150000"/>
              </a:lnSpc>
              <a:buFont typeface="+mj-lt"/>
              <a:buAutoNum type="arabicPeriod"/>
            </a:pPr>
            <a:r>
              <a:rPr lang="sk-SK" sz="2400" b="1">
                <a:solidFill>
                  <a:schemeClr val="bg2"/>
                </a:solidFill>
              </a:rPr>
              <a:t>Vytvorenie MBS portfólia v externej správe WB (300 mil. USD)</a:t>
            </a:r>
          </a:p>
          <a:p>
            <a:pPr marL="457200" lvl="0" indent="-457200">
              <a:lnSpc>
                <a:spcPct val="150000"/>
              </a:lnSpc>
              <a:buFont typeface="+mj-lt"/>
              <a:buAutoNum type="arabicPeriod"/>
            </a:pPr>
            <a:r>
              <a:rPr lang="sk-SK" sz="2400" b="1">
                <a:solidFill>
                  <a:schemeClr val="bg2"/>
                </a:solidFill>
              </a:rPr>
              <a:t>Predaj a </a:t>
            </a:r>
            <a:r>
              <a:rPr lang="sk-SK" sz="2400" b="1" err="1">
                <a:solidFill>
                  <a:schemeClr val="bg2"/>
                </a:solidFill>
              </a:rPr>
              <a:t>realokácia</a:t>
            </a:r>
            <a:r>
              <a:rPr lang="sk-SK" sz="2400" b="1">
                <a:solidFill>
                  <a:schemeClr val="bg2"/>
                </a:solidFill>
              </a:rPr>
              <a:t> CNY BISIP</a:t>
            </a:r>
          </a:p>
          <a:p>
            <a:pPr marL="457200" lvl="0" indent="-457200">
              <a:lnSpc>
                <a:spcPct val="150000"/>
              </a:lnSpc>
              <a:buFont typeface="+mj-lt"/>
              <a:buAutoNum type="arabicPeriod"/>
            </a:pPr>
            <a:r>
              <a:rPr lang="sk-SK" sz="2400" b="1">
                <a:solidFill>
                  <a:schemeClr val="bg2"/>
                </a:solidFill>
              </a:rPr>
              <a:t>Pozastavenie/spomalenie nákupu akciových ETF</a:t>
            </a:r>
          </a:p>
          <a:p>
            <a:pPr marL="457200" lvl="0" indent="-457200">
              <a:buFont typeface="+mj-lt"/>
              <a:buAutoNum type="arabicPeriod"/>
            </a:pPr>
            <a:endParaRPr lang="sk-SK" sz="2400" b="1">
              <a:solidFill>
                <a:schemeClr val="bg2"/>
              </a:solidFill>
            </a:endParaRPr>
          </a:p>
          <a:p>
            <a:pPr marL="457200" indent="-457200">
              <a:buFont typeface="+mj-lt"/>
              <a:buAutoNum type="arabicPeriod"/>
            </a:pPr>
            <a:endParaRPr lang="sk-SK" sz="2400" b="1">
              <a:solidFill>
                <a:schemeClr val="bg2"/>
              </a:solidFill>
            </a:endParaRPr>
          </a:p>
          <a:p>
            <a:endParaRPr lang="sk-SK" sz="2400" b="1">
              <a:solidFill>
                <a:schemeClr val="bg2"/>
              </a:solidFill>
            </a:endParaRPr>
          </a:p>
          <a:p>
            <a:pPr marL="457200" lvl="0" indent="-457200">
              <a:buFont typeface="+mj-lt"/>
              <a:buAutoNum type="arabicPeriod"/>
            </a:pPr>
            <a:endParaRPr lang="en-GB" sz="2400">
              <a:solidFill>
                <a:schemeClr val="bg2"/>
              </a:solidFill>
            </a:endParaRPr>
          </a:p>
          <a:p>
            <a:endParaRPr lang="sk-SK" sz="2400">
              <a:solidFill>
                <a:schemeClr val="bg2"/>
              </a:solidFill>
            </a:endParaRPr>
          </a:p>
        </p:txBody>
      </p:sp>
      <p:sp>
        <p:nvSpPr>
          <p:cNvPr id="7" name="Footer Placeholder 6">
            <a:extLst>
              <a:ext uri="{FF2B5EF4-FFF2-40B4-BE49-F238E27FC236}">
                <a16:creationId xmlns:a16="http://schemas.microsoft.com/office/drawing/2014/main" id="{85DC8BB9-047B-4612-B636-4342F36B877C}"/>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AFCB6FC0-814C-489C-AEF6-2914F9603CBE}"/>
              </a:ext>
            </a:extLst>
          </p:cNvPr>
          <p:cNvSpPr>
            <a:spLocks noGrp="1"/>
          </p:cNvSpPr>
          <p:nvPr>
            <p:ph type="sldNum" sz="quarter" idx="12"/>
          </p:nvPr>
        </p:nvSpPr>
        <p:spPr/>
        <p:txBody>
          <a:bodyPr/>
          <a:lstStyle/>
          <a:p>
            <a:fld id="{5DD979C4-B72D-9549-BD86-64D2882017CF}" type="slidenum">
              <a:rPr lang="sk-SK" smtClean="0"/>
              <a:pPr/>
              <a:t>56</a:t>
            </a:fld>
            <a:endParaRPr lang="sk-SK"/>
          </a:p>
        </p:txBody>
      </p:sp>
    </p:spTree>
    <p:extLst>
      <p:ext uri="{BB962C8B-B14F-4D97-AF65-F5344CB8AC3E}">
        <p14:creationId xmlns:p14="http://schemas.microsoft.com/office/powerpoint/2010/main" val="24291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4">
                                            <p:txEl>
                                              <p:pRg st="0" end="0"/>
                                            </p:txEl>
                                          </p:spTgt>
                                        </p:tgtEl>
                                        <p:attrNameLst>
                                          <p:attrName>style.color</p:attrName>
                                        </p:attrNameLst>
                                      </p:cBhvr>
                                      <p:by>
                                        <p:hsl h="0" s="-12549" l="-25098"/>
                                      </p:by>
                                    </p:animClr>
                                    <p:animClr clrSpc="hsl" dir="cw">
                                      <p:cBhvr>
                                        <p:cTn id="7" dur="500" fill="hold"/>
                                        <p:tgtEl>
                                          <p:spTgt spid="4">
                                            <p:txEl>
                                              <p:pRg st="0" end="0"/>
                                            </p:txEl>
                                          </p:spTgt>
                                        </p:tgtEl>
                                        <p:attrNameLst>
                                          <p:attrName>fillcolor</p:attrName>
                                        </p:attrNameLst>
                                      </p:cBhvr>
                                      <p:by>
                                        <p:hsl h="0" s="-12549" l="-25098"/>
                                      </p:by>
                                    </p:animClr>
                                    <p:animClr clrSpc="hsl" dir="cw">
                                      <p:cBhvr>
                                        <p:cTn id="8" dur="500" fill="hold"/>
                                        <p:tgtEl>
                                          <p:spTgt spid="4">
                                            <p:txEl>
                                              <p:pRg st="0" end="0"/>
                                            </p:txEl>
                                          </p:spTgt>
                                        </p:tgtEl>
                                        <p:attrNameLst>
                                          <p:attrName>stroke.color</p:attrName>
                                        </p:attrNameLst>
                                      </p:cBhvr>
                                      <p:by>
                                        <p:hsl h="0" s="-12549" l="-25098"/>
                                      </p:by>
                                    </p:animClr>
                                    <p:set>
                                      <p:cBhvr>
                                        <p:cTn id="9" dur="500" fill="hold"/>
                                        <p:tgtEl>
                                          <p:spTgt spid="4">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4">
                                            <p:txEl>
                                              <p:pRg st="1" end="1"/>
                                            </p:txEl>
                                          </p:spTgt>
                                        </p:tgtEl>
                                        <p:attrNameLst>
                                          <p:attrName>style.color</p:attrName>
                                        </p:attrNameLst>
                                      </p:cBhvr>
                                      <p:by>
                                        <p:hsl h="0" s="-12549" l="-25098"/>
                                      </p:by>
                                    </p:animClr>
                                    <p:animClr clrSpc="hsl" dir="cw">
                                      <p:cBhvr>
                                        <p:cTn id="14" dur="500" fill="hold"/>
                                        <p:tgtEl>
                                          <p:spTgt spid="4">
                                            <p:txEl>
                                              <p:pRg st="1" end="1"/>
                                            </p:txEl>
                                          </p:spTgt>
                                        </p:tgtEl>
                                        <p:attrNameLst>
                                          <p:attrName>fillcolor</p:attrName>
                                        </p:attrNameLst>
                                      </p:cBhvr>
                                      <p:by>
                                        <p:hsl h="0" s="-12549" l="-25098"/>
                                      </p:by>
                                    </p:animClr>
                                    <p:animClr clrSpc="hsl" dir="cw">
                                      <p:cBhvr>
                                        <p:cTn id="15" dur="500" fill="hold"/>
                                        <p:tgtEl>
                                          <p:spTgt spid="4">
                                            <p:txEl>
                                              <p:pRg st="1" end="1"/>
                                            </p:txEl>
                                          </p:spTgt>
                                        </p:tgtEl>
                                        <p:attrNameLst>
                                          <p:attrName>stroke.color</p:attrName>
                                        </p:attrNameLst>
                                      </p:cBhvr>
                                      <p:by>
                                        <p:hsl h="0" s="-12549" l="-25098"/>
                                      </p:by>
                                    </p:animClr>
                                    <p:set>
                                      <p:cBhvr>
                                        <p:cTn id="16" dur="500" fill="hold"/>
                                        <p:tgtEl>
                                          <p:spTgt spid="4">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4">
                                            <p:txEl>
                                              <p:pRg st="2" end="2"/>
                                            </p:txEl>
                                          </p:spTgt>
                                        </p:tgtEl>
                                        <p:attrNameLst>
                                          <p:attrName>style.color</p:attrName>
                                        </p:attrNameLst>
                                      </p:cBhvr>
                                      <p:by>
                                        <p:hsl h="0" s="-12549" l="-25098"/>
                                      </p:by>
                                    </p:animClr>
                                    <p:animClr clrSpc="hsl" dir="cw">
                                      <p:cBhvr>
                                        <p:cTn id="21" dur="500" fill="hold"/>
                                        <p:tgtEl>
                                          <p:spTgt spid="4">
                                            <p:txEl>
                                              <p:pRg st="2" end="2"/>
                                            </p:txEl>
                                          </p:spTgt>
                                        </p:tgtEl>
                                        <p:attrNameLst>
                                          <p:attrName>fillcolor</p:attrName>
                                        </p:attrNameLst>
                                      </p:cBhvr>
                                      <p:by>
                                        <p:hsl h="0" s="-12549" l="-25098"/>
                                      </p:by>
                                    </p:animClr>
                                    <p:animClr clrSpc="hsl" dir="cw">
                                      <p:cBhvr>
                                        <p:cTn id="22" dur="500" fill="hold"/>
                                        <p:tgtEl>
                                          <p:spTgt spid="4">
                                            <p:txEl>
                                              <p:pRg st="2" end="2"/>
                                            </p:txEl>
                                          </p:spTgt>
                                        </p:tgtEl>
                                        <p:attrNameLst>
                                          <p:attrName>stroke.color</p:attrName>
                                        </p:attrNameLst>
                                      </p:cBhvr>
                                      <p:by>
                                        <p:hsl h="0" s="-12549" l="-25098"/>
                                      </p:by>
                                    </p:animClr>
                                    <p:set>
                                      <p:cBhvr>
                                        <p:cTn id="23" dur="500" fill="hold"/>
                                        <p:tgtEl>
                                          <p:spTgt spid="4">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4">
                                            <p:txEl>
                                              <p:pRg st="3" end="3"/>
                                            </p:txEl>
                                          </p:spTgt>
                                        </p:tgtEl>
                                        <p:attrNameLst>
                                          <p:attrName>style.color</p:attrName>
                                        </p:attrNameLst>
                                      </p:cBhvr>
                                      <p:by>
                                        <p:hsl h="0" s="-12549" l="-25098"/>
                                      </p:by>
                                    </p:animClr>
                                    <p:animClr clrSpc="hsl" dir="cw">
                                      <p:cBhvr>
                                        <p:cTn id="28" dur="500" fill="hold"/>
                                        <p:tgtEl>
                                          <p:spTgt spid="4">
                                            <p:txEl>
                                              <p:pRg st="3" end="3"/>
                                            </p:txEl>
                                          </p:spTgt>
                                        </p:tgtEl>
                                        <p:attrNameLst>
                                          <p:attrName>fillcolor</p:attrName>
                                        </p:attrNameLst>
                                      </p:cBhvr>
                                      <p:by>
                                        <p:hsl h="0" s="-12549" l="-25098"/>
                                      </p:by>
                                    </p:animClr>
                                    <p:animClr clrSpc="hsl" dir="cw">
                                      <p:cBhvr>
                                        <p:cTn id="29" dur="500" fill="hold"/>
                                        <p:tgtEl>
                                          <p:spTgt spid="4">
                                            <p:txEl>
                                              <p:pRg st="3" end="3"/>
                                            </p:txEl>
                                          </p:spTgt>
                                        </p:tgtEl>
                                        <p:attrNameLst>
                                          <p:attrName>stroke.color</p:attrName>
                                        </p:attrNameLst>
                                      </p:cBhvr>
                                      <p:by>
                                        <p:hsl h="0" s="-12549" l="-25098"/>
                                      </p:by>
                                    </p:animClr>
                                    <p:set>
                                      <p:cBhvr>
                                        <p:cTn id="30" dur="500" fill="hold"/>
                                        <p:tgtEl>
                                          <p:spTgt spid="4">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nodeType="clickEffect">
                                  <p:stCondLst>
                                    <p:cond delay="0"/>
                                  </p:stCondLst>
                                  <p:childTnLst>
                                    <p:animClr clrSpc="hsl" dir="cw">
                                      <p:cBhvr override="childStyle">
                                        <p:cTn id="34" dur="500" fill="hold"/>
                                        <p:tgtEl>
                                          <p:spTgt spid="4">
                                            <p:txEl>
                                              <p:pRg st="4" end="4"/>
                                            </p:txEl>
                                          </p:spTgt>
                                        </p:tgtEl>
                                        <p:attrNameLst>
                                          <p:attrName>style.color</p:attrName>
                                        </p:attrNameLst>
                                      </p:cBhvr>
                                      <p:by>
                                        <p:hsl h="0" s="-12549" l="-25098"/>
                                      </p:by>
                                    </p:animClr>
                                    <p:animClr clrSpc="hsl" dir="cw">
                                      <p:cBhvr>
                                        <p:cTn id="35" dur="500" fill="hold"/>
                                        <p:tgtEl>
                                          <p:spTgt spid="4">
                                            <p:txEl>
                                              <p:pRg st="4" end="4"/>
                                            </p:txEl>
                                          </p:spTgt>
                                        </p:tgtEl>
                                        <p:attrNameLst>
                                          <p:attrName>fillcolor</p:attrName>
                                        </p:attrNameLst>
                                      </p:cBhvr>
                                      <p:by>
                                        <p:hsl h="0" s="-12549" l="-25098"/>
                                      </p:by>
                                    </p:animClr>
                                    <p:animClr clrSpc="hsl" dir="cw">
                                      <p:cBhvr>
                                        <p:cTn id="36" dur="500" fill="hold"/>
                                        <p:tgtEl>
                                          <p:spTgt spid="4">
                                            <p:txEl>
                                              <p:pRg st="4" end="4"/>
                                            </p:txEl>
                                          </p:spTgt>
                                        </p:tgtEl>
                                        <p:attrNameLst>
                                          <p:attrName>stroke.color</p:attrName>
                                        </p:attrNameLst>
                                      </p:cBhvr>
                                      <p:by>
                                        <p:hsl h="0" s="-12549" l="-25098"/>
                                      </p:by>
                                    </p:animClr>
                                    <p:set>
                                      <p:cBhvr>
                                        <p:cTn id="37" dur="500" fill="hold"/>
                                        <p:tgtEl>
                                          <p:spTgt spid="4">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4" presetClass="emph" presetSubtype="0" fill="hold" nodeType="clickEffect">
                                  <p:stCondLst>
                                    <p:cond delay="0"/>
                                  </p:stCondLst>
                                  <p:childTnLst>
                                    <p:animClr clrSpc="hsl" dir="cw">
                                      <p:cBhvr override="childStyle">
                                        <p:cTn id="41" dur="500" fill="hold"/>
                                        <p:tgtEl>
                                          <p:spTgt spid="4">
                                            <p:txEl>
                                              <p:pRg st="5" end="5"/>
                                            </p:txEl>
                                          </p:spTgt>
                                        </p:tgtEl>
                                        <p:attrNameLst>
                                          <p:attrName>style.color</p:attrName>
                                        </p:attrNameLst>
                                      </p:cBhvr>
                                      <p:by>
                                        <p:hsl h="0" s="-12549" l="-25098"/>
                                      </p:by>
                                    </p:animClr>
                                    <p:animClr clrSpc="hsl" dir="cw">
                                      <p:cBhvr>
                                        <p:cTn id="42" dur="500" fill="hold"/>
                                        <p:tgtEl>
                                          <p:spTgt spid="4">
                                            <p:txEl>
                                              <p:pRg st="5" end="5"/>
                                            </p:txEl>
                                          </p:spTgt>
                                        </p:tgtEl>
                                        <p:attrNameLst>
                                          <p:attrName>fillcolor</p:attrName>
                                        </p:attrNameLst>
                                      </p:cBhvr>
                                      <p:by>
                                        <p:hsl h="0" s="-12549" l="-25098"/>
                                      </p:by>
                                    </p:animClr>
                                    <p:animClr clrSpc="hsl" dir="cw">
                                      <p:cBhvr>
                                        <p:cTn id="43" dur="500" fill="hold"/>
                                        <p:tgtEl>
                                          <p:spTgt spid="4">
                                            <p:txEl>
                                              <p:pRg st="5" end="5"/>
                                            </p:txEl>
                                          </p:spTgt>
                                        </p:tgtEl>
                                        <p:attrNameLst>
                                          <p:attrName>stroke.color</p:attrName>
                                        </p:attrNameLst>
                                      </p:cBhvr>
                                      <p:by>
                                        <p:hsl h="0" s="-12549" l="-25098"/>
                                      </p:by>
                                    </p:animClr>
                                    <p:set>
                                      <p:cBhvr>
                                        <p:cTn id="44" dur="500" fill="hold"/>
                                        <p:tgtEl>
                                          <p:spTgt spid="4">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bg>
      <p:bgPr>
        <a:solidFill>
          <a:schemeClr val="bg1">
            <a:alpha val="95000"/>
          </a:schemeClr>
        </a:solidFill>
        <a:effectLst/>
      </p:bgPr>
    </p:bg>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DCCCD618-B040-4A44-AEBA-B7D90E985217}"/>
              </a:ext>
            </a:extLst>
          </p:cNvPr>
          <p:cNvGraphicFramePr>
            <a:graphicFrameLocks/>
          </p:cNvGraphicFramePr>
          <p:nvPr>
            <p:extLst>
              <p:ext uri="{D42A27DB-BD31-4B8C-83A1-F6EECF244321}">
                <p14:modId xmlns:p14="http://schemas.microsoft.com/office/powerpoint/2010/main" val="1110802798"/>
              </p:ext>
            </p:extLst>
          </p:nvPr>
        </p:nvGraphicFramePr>
        <p:xfrm>
          <a:off x="0" y="2719909"/>
          <a:ext cx="4080768" cy="20903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3F2CF4C0-FA02-4F76-9F17-11182F7EEAC9}"/>
              </a:ext>
            </a:extLst>
          </p:cNvPr>
          <p:cNvGraphicFramePr>
            <a:graphicFrameLocks/>
          </p:cNvGraphicFramePr>
          <p:nvPr>
            <p:extLst>
              <p:ext uri="{D42A27DB-BD31-4B8C-83A1-F6EECF244321}">
                <p14:modId xmlns:p14="http://schemas.microsoft.com/office/powerpoint/2010/main" val="3438196969"/>
              </p:ext>
            </p:extLst>
          </p:nvPr>
        </p:nvGraphicFramePr>
        <p:xfrm>
          <a:off x="2959" y="662963"/>
          <a:ext cx="4030461" cy="205879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5351A261-DBEC-40D2-89A1-510A5F6BD223}"/>
              </a:ext>
            </a:extLst>
          </p:cNvPr>
          <p:cNvGraphicFramePr>
            <a:graphicFrameLocks/>
          </p:cNvGraphicFramePr>
          <p:nvPr>
            <p:extLst>
              <p:ext uri="{D42A27DB-BD31-4B8C-83A1-F6EECF244321}">
                <p14:modId xmlns:p14="http://schemas.microsoft.com/office/powerpoint/2010/main" val="2814303741"/>
              </p:ext>
            </p:extLst>
          </p:nvPr>
        </p:nvGraphicFramePr>
        <p:xfrm>
          <a:off x="4079289" y="662964"/>
          <a:ext cx="4033420" cy="2090392"/>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BA0C249B-7C6C-4B81-9BED-C70F3A74914A}"/>
              </a:ext>
            </a:extLst>
          </p:cNvPr>
          <p:cNvSpPr txBox="1"/>
          <p:nvPr/>
        </p:nvSpPr>
        <p:spPr>
          <a:xfrm>
            <a:off x="329325" y="0"/>
            <a:ext cx="6993514" cy="369332"/>
          </a:xfrm>
          <a:prstGeom prst="rect">
            <a:avLst/>
          </a:prstGeom>
          <a:noFill/>
        </p:spPr>
        <p:txBody>
          <a:bodyPr wrap="square" rtlCol="0">
            <a:spAutoFit/>
          </a:bodyPr>
          <a:lstStyle/>
          <a:p>
            <a:r>
              <a:rPr lang="sk-SK"/>
              <a:t>Kumulatívny výnos za spätné obdobie k 31.8.2021</a:t>
            </a:r>
          </a:p>
        </p:txBody>
      </p:sp>
      <p:graphicFrame>
        <p:nvGraphicFramePr>
          <p:cNvPr id="10" name="Chart 9">
            <a:extLst>
              <a:ext uri="{FF2B5EF4-FFF2-40B4-BE49-F238E27FC236}">
                <a16:creationId xmlns:a16="http://schemas.microsoft.com/office/drawing/2014/main" id="{544648B5-F4FA-4235-8152-87A05B3A8D02}"/>
              </a:ext>
            </a:extLst>
          </p:cNvPr>
          <p:cNvGraphicFramePr>
            <a:graphicFrameLocks/>
          </p:cNvGraphicFramePr>
          <p:nvPr>
            <p:extLst>
              <p:ext uri="{D42A27DB-BD31-4B8C-83A1-F6EECF244321}">
                <p14:modId xmlns:p14="http://schemas.microsoft.com/office/powerpoint/2010/main" val="2658135039"/>
              </p:ext>
            </p:extLst>
          </p:nvPr>
        </p:nvGraphicFramePr>
        <p:xfrm>
          <a:off x="4079290" y="2721754"/>
          <a:ext cx="3975720" cy="208854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a:extLst>
              <a:ext uri="{FF2B5EF4-FFF2-40B4-BE49-F238E27FC236}">
                <a16:creationId xmlns:a16="http://schemas.microsoft.com/office/drawing/2014/main" id="{E4964A10-3384-49F9-91AB-C150CF37D1F9}"/>
              </a:ext>
            </a:extLst>
          </p:cNvPr>
          <p:cNvGraphicFramePr>
            <a:graphicFrameLocks/>
          </p:cNvGraphicFramePr>
          <p:nvPr>
            <p:extLst>
              <p:ext uri="{D42A27DB-BD31-4B8C-83A1-F6EECF244321}">
                <p14:modId xmlns:p14="http://schemas.microsoft.com/office/powerpoint/2010/main" val="3752317401"/>
              </p:ext>
            </p:extLst>
          </p:nvPr>
        </p:nvGraphicFramePr>
        <p:xfrm>
          <a:off x="8158579" y="662964"/>
          <a:ext cx="4033421" cy="209039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4" name="Chart 13">
            <a:extLst>
              <a:ext uri="{FF2B5EF4-FFF2-40B4-BE49-F238E27FC236}">
                <a16:creationId xmlns:a16="http://schemas.microsoft.com/office/drawing/2014/main" id="{1638DDFA-362C-4103-A293-7FEC6D7982A9}"/>
              </a:ext>
            </a:extLst>
          </p:cNvPr>
          <p:cNvGraphicFramePr>
            <a:graphicFrameLocks/>
          </p:cNvGraphicFramePr>
          <p:nvPr>
            <p:extLst>
              <p:ext uri="{D42A27DB-BD31-4B8C-83A1-F6EECF244321}">
                <p14:modId xmlns:p14="http://schemas.microsoft.com/office/powerpoint/2010/main" val="1387377171"/>
              </p:ext>
            </p:extLst>
          </p:nvPr>
        </p:nvGraphicFramePr>
        <p:xfrm>
          <a:off x="8158579" y="2753355"/>
          <a:ext cx="4033421" cy="202349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hart 14">
            <a:extLst>
              <a:ext uri="{FF2B5EF4-FFF2-40B4-BE49-F238E27FC236}">
                <a16:creationId xmlns:a16="http://schemas.microsoft.com/office/drawing/2014/main" id="{79382A67-F886-46EB-B986-FCEFCA232E04}"/>
              </a:ext>
            </a:extLst>
          </p:cNvPr>
          <p:cNvGraphicFramePr>
            <a:graphicFrameLocks/>
          </p:cNvGraphicFramePr>
          <p:nvPr>
            <p:extLst>
              <p:ext uri="{D42A27DB-BD31-4B8C-83A1-F6EECF244321}">
                <p14:modId xmlns:p14="http://schemas.microsoft.com/office/powerpoint/2010/main" val="2571804082"/>
              </p:ext>
            </p:extLst>
          </p:nvPr>
        </p:nvGraphicFramePr>
        <p:xfrm>
          <a:off x="0" y="4776853"/>
          <a:ext cx="4030461" cy="208854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Chart 17">
            <a:extLst>
              <a:ext uri="{FF2B5EF4-FFF2-40B4-BE49-F238E27FC236}">
                <a16:creationId xmlns:a16="http://schemas.microsoft.com/office/drawing/2014/main" id="{FE335054-DEAF-4DA1-965B-8F37D40B18D4}"/>
              </a:ext>
            </a:extLst>
          </p:cNvPr>
          <p:cNvGraphicFramePr>
            <a:graphicFrameLocks/>
          </p:cNvGraphicFramePr>
          <p:nvPr>
            <p:extLst>
              <p:ext uri="{D42A27DB-BD31-4B8C-83A1-F6EECF244321}">
                <p14:modId xmlns:p14="http://schemas.microsoft.com/office/powerpoint/2010/main" val="3487856698"/>
              </p:ext>
            </p:extLst>
          </p:nvPr>
        </p:nvGraphicFramePr>
        <p:xfrm>
          <a:off x="4030461" y="4776853"/>
          <a:ext cx="4128118" cy="2088546"/>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9" name="Chart 18">
            <a:extLst>
              <a:ext uri="{FF2B5EF4-FFF2-40B4-BE49-F238E27FC236}">
                <a16:creationId xmlns:a16="http://schemas.microsoft.com/office/drawing/2014/main" id="{95E1DD71-F6A0-4445-9B68-C5257C55CE92}"/>
              </a:ext>
            </a:extLst>
          </p:cNvPr>
          <p:cNvGraphicFramePr>
            <a:graphicFrameLocks/>
          </p:cNvGraphicFramePr>
          <p:nvPr>
            <p:extLst>
              <p:ext uri="{D42A27DB-BD31-4B8C-83A1-F6EECF244321}">
                <p14:modId xmlns:p14="http://schemas.microsoft.com/office/powerpoint/2010/main" val="1377749927"/>
              </p:ext>
            </p:extLst>
          </p:nvPr>
        </p:nvGraphicFramePr>
        <p:xfrm>
          <a:off x="8187429" y="4769454"/>
          <a:ext cx="3975720" cy="2088546"/>
        </p:xfrm>
        <a:graphic>
          <a:graphicData uri="http://schemas.openxmlformats.org/drawingml/2006/chart">
            <c:chart xmlns:c="http://schemas.openxmlformats.org/drawingml/2006/chart" xmlns:r="http://schemas.openxmlformats.org/officeDocument/2006/relationships" r:id="rId11"/>
          </a:graphicData>
        </a:graphic>
      </p:graphicFrame>
      <p:sp>
        <p:nvSpPr>
          <p:cNvPr id="3" name="Footer Placeholder 2">
            <a:extLst>
              <a:ext uri="{FF2B5EF4-FFF2-40B4-BE49-F238E27FC236}">
                <a16:creationId xmlns:a16="http://schemas.microsoft.com/office/drawing/2014/main" id="{86B33106-CA89-432E-AB0F-B1EC3DEB1B0B}"/>
              </a:ext>
            </a:extLst>
          </p:cNvPr>
          <p:cNvSpPr>
            <a:spLocks noGrp="1"/>
          </p:cNvSpPr>
          <p:nvPr>
            <p:ph type="ftr" sz="quarter" idx="11"/>
          </p:nvPr>
        </p:nvSpPr>
        <p:spPr/>
        <p:txBody>
          <a:bodyPr/>
          <a:lstStyle/>
          <a:p>
            <a:r>
              <a:rPr lang="en-GB"/>
              <a:t>Status report SAA - September 2021</a:t>
            </a:r>
          </a:p>
        </p:txBody>
      </p:sp>
      <p:sp>
        <p:nvSpPr>
          <p:cNvPr id="4" name="Slide Number Placeholder 3">
            <a:extLst>
              <a:ext uri="{FF2B5EF4-FFF2-40B4-BE49-F238E27FC236}">
                <a16:creationId xmlns:a16="http://schemas.microsoft.com/office/drawing/2014/main" id="{3270DDD1-3308-4E42-BC59-171124FF0BFD}"/>
              </a:ext>
            </a:extLst>
          </p:cNvPr>
          <p:cNvSpPr>
            <a:spLocks noGrp="1"/>
          </p:cNvSpPr>
          <p:nvPr>
            <p:ph type="sldNum" sz="quarter" idx="12"/>
          </p:nvPr>
        </p:nvSpPr>
        <p:spPr/>
        <p:txBody>
          <a:bodyPr/>
          <a:lstStyle/>
          <a:p>
            <a:fld id="{791819ED-34D4-42D7-BF82-C9C7ED65DBA7}" type="slidenum">
              <a:rPr lang="en-GB" smtClean="0"/>
              <a:t>57</a:t>
            </a:fld>
            <a:endParaRPr lang="en-GB"/>
          </a:p>
        </p:txBody>
      </p:sp>
    </p:spTree>
    <p:extLst>
      <p:ext uri="{BB962C8B-B14F-4D97-AF65-F5344CB8AC3E}">
        <p14:creationId xmlns:p14="http://schemas.microsoft.com/office/powerpoint/2010/main" val="14412238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EEC4AF-CA4A-4734-B8F0-941590B4C596}"/>
              </a:ext>
            </a:extLst>
          </p:cNvPr>
          <p:cNvSpPr>
            <a:spLocks noGrp="1"/>
          </p:cNvSpPr>
          <p:nvPr>
            <p:ph type="ftr" sz="quarter" idx="11"/>
          </p:nvPr>
        </p:nvSpPr>
        <p:spPr/>
        <p:txBody>
          <a:bodyPr/>
          <a:lstStyle/>
          <a:p>
            <a:r>
              <a:rPr lang="en-GB"/>
              <a:t>Status report SAA - September 2021</a:t>
            </a:r>
          </a:p>
        </p:txBody>
      </p:sp>
      <p:sp>
        <p:nvSpPr>
          <p:cNvPr id="3" name="Slide Number Placeholder 2">
            <a:extLst>
              <a:ext uri="{FF2B5EF4-FFF2-40B4-BE49-F238E27FC236}">
                <a16:creationId xmlns:a16="http://schemas.microsoft.com/office/drawing/2014/main" id="{208F706D-EC90-43FD-8BC2-C3CA7032A58C}"/>
              </a:ext>
            </a:extLst>
          </p:cNvPr>
          <p:cNvSpPr>
            <a:spLocks noGrp="1"/>
          </p:cNvSpPr>
          <p:nvPr>
            <p:ph type="sldNum" sz="quarter" idx="12"/>
          </p:nvPr>
        </p:nvSpPr>
        <p:spPr/>
        <p:txBody>
          <a:bodyPr/>
          <a:lstStyle/>
          <a:p>
            <a:fld id="{791819ED-34D4-42D7-BF82-C9C7ED65DBA7}" type="slidenum">
              <a:rPr lang="en-GB" smtClean="0"/>
              <a:t>58</a:t>
            </a:fld>
            <a:endParaRPr lang="en-GB"/>
          </a:p>
        </p:txBody>
      </p:sp>
      <p:sp>
        <p:nvSpPr>
          <p:cNvPr id="4" name="Title 3">
            <a:extLst>
              <a:ext uri="{FF2B5EF4-FFF2-40B4-BE49-F238E27FC236}">
                <a16:creationId xmlns:a16="http://schemas.microsoft.com/office/drawing/2014/main" id="{C4CFED97-D218-4F44-84AD-300C989BBCB4}"/>
              </a:ext>
            </a:extLst>
          </p:cNvPr>
          <p:cNvSpPr>
            <a:spLocks noGrp="1"/>
          </p:cNvSpPr>
          <p:nvPr>
            <p:ph type="title"/>
          </p:nvPr>
        </p:nvSpPr>
        <p:spPr/>
        <p:txBody>
          <a:bodyPr/>
          <a:lstStyle/>
          <a:p>
            <a:r>
              <a:rPr lang="sk-SK">
                <a:solidFill>
                  <a:schemeClr val="accent1"/>
                </a:solidFill>
              </a:rPr>
              <a:t>Charakteristiky</a:t>
            </a:r>
          </a:p>
        </p:txBody>
      </p:sp>
      <p:graphicFrame>
        <p:nvGraphicFramePr>
          <p:cNvPr id="6" name="Table 5">
            <a:extLst>
              <a:ext uri="{FF2B5EF4-FFF2-40B4-BE49-F238E27FC236}">
                <a16:creationId xmlns:a16="http://schemas.microsoft.com/office/drawing/2014/main" id="{3BB8E60D-C84F-40C0-A0DB-C3B0F04F9D13}"/>
              </a:ext>
            </a:extLst>
          </p:cNvPr>
          <p:cNvGraphicFramePr>
            <a:graphicFrameLocks noGrp="1"/>
          </p:cNvGraphicFramePr>
          <p:nvPr>
            <p:extLst>
              <p:ext uri="{D42A27DB-BD31-4B8C-83A1-F6EECF244321}">
                <p14:modId xmlns:p14="http://schemas.microsoft.com/office/powerpoint/2010/main" val="4040901732"/>
              </p:ext>
            </p:extLst>
          </p:nvPr>
        </p:nvGraphicFramePr>
        <p:xfrm>
          <a:off x="1136650" y="2028827"/>
          <a:ext cx="9918700" cy="2800346"/>
        </p:xfrm>
        <a:graphic>
          <a:graphicData uri="http://schemas.openxmlformats.org/drawingml/2006/table">
            <a:tbl>
              <a:tblPr/>
              <a:tblGrid>
                <a:gridCol w="4257857">
                  <a:extLst>
                    <a:ext uri="{9D8B030D-6E8A-4147-A177-3AD203B41FA5}">
                      <a16:colId xmlns:a16="http://schemas.microsoft.com/office/drawing/2014/main" val="3423171594"/>
                    </a:ext>
                  </a:extLst>
                </a:gridCol>
                <a:gridCol w="1519589">
                  <a:extLst>
                    <a:ext uri="{9D8B030D-6E8A-4147-A177-3AD203B41FA5}">
                      <a16:colId xmlns:a16="http://schemas.microsoft.com/office/drawing/2014/main" val="4199426226"/>
                    </a:ext>
                  </a:extLst>
                </a:gridCol>
                <a:gridCol w="1715179">
                  <a:extLst>
                    <a:ext uri="{9D8B030D-6E8A-4147-A177-3AD203B41FA5}">
                      <a16:colId xmlns:a16="http://schemas.microsoft.com/office/drawing/2014/main" val="2593562046"/>
                    </a:ext>
                  </a:extLst>
                </a:gridCol>
                <a:gridCol w="857589">
                  <a:extLst>
                    <a:ext uri="{9D8B030D-6E8A-4147-A177-3AD203B41FA5}">
                      <a16:colId xmlns:a16="http://schemas.microsoft.com/office/drawing/2014/main" val="3705478979"/>
                    </a:ext>
                  </a:extLst>
                </a:gridCol>
                <a:gridCol w="722181">
                  <a:extLst>
                    <a:ext uri="{9D8B030D-6E8A-4147-A177-3AD203B41FA5}">
                      <a16:colId xmlns:a16="http://schemas.microsoft.com/office/drawing/2014/main" val="3866281048"/>
                    </a:ext>
                  </a:extLst>
                </a:gridCol>
                <a:gridCol w="846305">
                  <a:extLst>
                    <a:ext uri="{9D8B030D-6E8A-4147-A177-3AD203B41FA5}">
                      <a16:colId xmlns:a16="http://schemas.microsoft.com/office/drawing/2014/main" val="1386530539"/>
                    </a:ext>
                  </a:extLst>
                </a:gridCol>
              </a:tblGrid>
              <a:tr h="291125">
                <a:tc>
                  <a:txBody>
                    <a:bodyPr/>
                    <a:lstStyle/>
                    <a:p>
                      <a:pPr algn="ctr" fontAlgn="ctr"/>
                      <a:r>
                        <a:rPr lang="sk-SK" sz="11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sk-SK" sz="1100" b="0" i="0" u="none" strike="noStrike">
                          <a:solidFill>
                            <a:srgbClr val="000000"/>
                          </a:solidFill>
                          <a:effectLst/>
                          <a:latin typeface="Calibri" panose="020F0502020204030204" pitchFamily="34" charset="0"/>
                        </a:rPr>
                        <a:t>Annualized return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sk-SK" sz="1100" b="0" i="0" u="none" strike="noStrike">
                          <a:solidFill>
                            <a:srgbClr val="000000"/>
                          </a:solidFill>
                          <a:effectLst/>
                          <a:latin typeface="Calibri" panose="020F0502020204030204" pitchFamily="34" charset="0"/>
                        </a:rPr>
                        <a:t>Annualized volatility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sk-SK" sz="1100" b="0" i="0" u="none" strike="noStrike">
                          <a:solidFill>
                            <a:srgbClr val="000000"/>
                          </a:solidFill>
                          <a:effectLst/>
                          <a:latin typeface="Calibri" panose="020F0502020204030204" pitchFamily="34" charset="0"/>
                        </a:rPr>
                        <a:t>Skewness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sk-SK" sz="1100" b="0" i="0" u="none" strike="noStrike">
                          <a:solidFill>
                            <a:srgbClr val="000000"/>
                          </a:solidFill>
                          <a:effectLst/>
                          <a:latin typeface="Calibri" panose="020F0502020204030204" pitchFamily="34" charset="0"/>
                        </a:rPr>
                        <a:t>Kurtosis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sk-SK" sz="1100" b="0" i="0" u="none" strike="noStrike">
                          <a:solidFill>
                            <a:srgbClr val="000000"/>
                          </a:solidFill>
                          <a:effectLst/>
                          <a:latin typeface="Calibri" panose="020F0502020204030204" pitchFamily="34" charset="0"/>
                        </a:rPr>
                        <a:t>CVaR (5%)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112064077"/>
                  </a:ext>
                </a:extLst>
              </a:tr>
              <a:tr h="277262">
                <a:tc>
                  <a:txBody>
                    <a:bodyPr/>
                    <a:lstStyle/>
                    <a:p>
                      <a:pPr algn="ctr" fontAlgn="ctr"/>
                      <a:r>
                        <a:rPr lang="en-US" sz="1100" b="0" i="0" u="none" strike="noStrike">
                          <a:solidFill>
                            <a:srgbClr val="000000"/>
                          </a:solidFill>
                          <a:effectLst/>
                          <a:latin typeface="Calibri" panose="020F0502020204030204" pitchFamily="34" charset="0"/>
                        </a:rPr>
                        <a:t>1-5 Year US Govt (ICE) FX Unhdg.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sk-SK" sz="1100" b="0" i="0" u="none" strike="noStrike">
                          <a:solidFill>
                            <a:srgbClr val="000000"/>
                          </a:solidFill>
                          <a:effectLst/>
                          <a:latin typeface="Calibri" panose="020F0502020204030204" pitchFamily="34" charset="0"/>
                        </a:rPr>
                        <a:t>3,47%</a:t>
                      </a:r>
                    </a:p>
                  </a:txBody>
                  <a:tcPr marL="9525" marR="9525"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sk-SK" sz="1100" b="0" i="0" u="none" strike="noStrike">
                          <a:solidFill>
                            <a:srgbClr val="000000"/>
                          </a:solidFill>
                          <a:effectLst/>
                          <a:latin typeface="Calibri" panose="020F0502020204030204" pitchFamily="34" charset="0"/>
                        </a:rPr>
                        <a:t>9,61%</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sk-SK" sz="1100" b="0" i="0" u="none" strike="noStrike">
                          <a:solidFill>
                            <a:srgbClr val="000000"/>
                          </a:solidFill>
                          <a:effectLst/>
                          <a:latin typeface="Calibri" panose="020F0502020204030204" pitchFamily="34" charset="0"/>
                        </a:rPr>
                        <a:t>0,63</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sk-SK" sz="1100" b="0" i="0" u="none" strike="noStrike">
                          <a:solidFill>
                            <a:srgbClr val="000000"/>
                          </a:solidFill>
                          <a:effectLst/>
                          <a:latin typeface="Calibri" panose="020F0502020204030204" pitchFamily="34" charset="0"/>
                        </a:rPr>
                        <a:t>5,24</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sk-SK" sz="1100" b="0" i="0" u="none" strike="noStrike">
                          <a:solidFill>
                            <a:srgbClr val="000000"/>
                          </a:solidFill>
                          <a:effectLst/>
                          <a:latin typeface="Calibri" panose="020F0502020204030204" pitchFamily="34" charset="0"/>
                        </a:rPr>
                        <a:t>17,89%</a:t>
                      </a: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22948894"/>
                  </a:ext>
                </a:extLst>
              </a:tr>
              <a:tr h="277262">
                <a:tc>
                  <a:txBody>
                    <a:bodyPr/>
                    <a:lstStyle/>
                    <a:p>
                      <a:pPr algn="ctr" fontAlgn="ctr"/>
                      <a:r>
                        <a:rPr lang="en-US" sz="1100" b="0" i="0" u="none" strike="noStrike">
                          <a:solidFill>
                            <a:srgbClr val="000000"/>
                          </a:solidFill>
                          <a:effectLst/>
                          <a:latin typeface="Calibri" panose="020F0502020204030204" pitchFamily="34" charset="0"/>
                        </a:rPr>
                        <a:t>1-3 Year China Govt (ICE) FX Unhdg.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sk-SK" sz="1100" b="0" i="0" u="none" strike="noStrike">
                          <a:solidFill>
                            <a:srgbClr val="000000"/>
                          </a:solidFill>
                          <a:effectLst/>
                          <a:latin typeface="Calibri" panose="020F0502020204030204" pitchFamily="34" charset="0"/>
                        </a:rPr>
                        <a:t>5,65%</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9,45%</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0,75</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5,56</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16,29%</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93799951"/>
                  </a:ext>
                </a:extLst>
              </a:tr>
              <a:tr h="277262">
                <a:tc>
                  <a:txBody>
                    <a:bodyPr/>
                    <a:lstStyle/>
                    <a:p>
                      <a:pPr algn="ctr" fontAlgn="ctr"/>
                      <a:r>
                        <a:rPr lang="en-US" sz="1100" b="0" i="0" u="none" strike="noStrike">
                          <a:solidFill>
                            <a:srgbClr val="000000"/>
                          </a:solidFill>
                          <a:effectLst/>
                          <a:latin typeface="Calibri" panose="020F0502020204030204" pitchFamily="34" charset="0"/>
                        </a:rPr>
                        <a:t>US Inflation-Linked Govt (ICE) FX Hdg.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sk-SK" sz="1100" b="0" i="0" u="none" strike="noStrike">
                          <a:solidFill>
                            <a:srgbClr val="000000"/>
                          </a:solidFill>
                          <a:effectLst/>
                          <a:latin typeface="Calibri" panose="020F0502020204030204" pitchFamily="34" charset="0"/>
                        </a:rPr>
                        <a:t>3,29%</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5,70%</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-0,97</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10,26</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12,72%</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25799193"/>
                  </a:ext>
                </a:extLst>
              </a:tr>
              <a:tr h="277262">
                <a:tc>
                  <a:txBody>
                    <a:bodyPr/>
                    <a:lstStyle/>
                    <a:p>
                      <a:pPr algn="ctr" fontAlgn="ctr"/>
                      <a:r>
                        <a:rPr lang="en-US" sz="1100" b="0" i="0" u="none" strike="noStrike">
                          <a:solidFill>
                            <a:srgbClr val="000000"/>
                          </a:solidFill>
                          <a:effectLst/>
                          <a:latin typeface="Calibri" panose="020F0502020204030204" pitchFamily="34" charset="0"/>
                        </a:rPr>
                        <a:t>US MBS (ICE) FX Hdg.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sk-SK" sz="1100" b="0" i="0" u="none" strike="noStrike">
                          <a:solidFill>
                            <a:srgbClr val="000000"/>
                          </a:solidFill>
                          <a:effectLst/>
                          <a:latin typeface="Calibri" panose="020F0502020204030204" pitchFamily="34" charset="0"/>
                        </a:rPr>
                        <a:t>2,90%</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2,50%</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0,53</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6,92</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4,47%</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10250865"/>
                  </a:ext>
                </a:extLst>
              </a:tr>
              <a:tr h="277262">
                <a:tc>
                  <a:txBody>
                    <a:bodyPr/>
                    <a:lstStyle/>
                    <a:p>
                      <a:pPr algn="ctr" fontAlgn="ctr"/>
                      <a:r>
                        <a:rPr lang="en-US" sz="1100" b="0" i="0" u="none" strike="noStrike">
                          <a:solidFill>
                            <a:srgbClr val="000000"/>
                          </a:solidFill>
                          <a:effectLst/>
                          <a:latin typeface="Calibri" panose="020F0502020204030204" pitchFamily="34" charset="0"/>
                        </a:rPr>
                        <a:t>World Equity (MSCI) FX Unhdg.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sk-SK" sz="1100" b="0" i="0" u="none" strike="noStrike">
                          <a:solidFill>
                            <a:srgbClr val="000000"/>
                          </a:solidFill>
                          <a:effectLst/>
                          <a:latin typeface="Calibri" panose="020F0502020204030204" pitchFamily="34" charset="0"/>
                        </a:rPr>
                        <a:t>9,13%</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13,56%</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-0,63</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5,00</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32,99%</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41967683"/>
                  </a:ext>
                </a:extLst>
              </a:tr>
              <a:tr h="277262">
                <a:tc>
                  <a:txBody>
                    <a:bodyPr/>
                    <a:lstStyle/>
                    <a:p>
                      <a:pPr algn="ctr" fontAlgn="ctr"/>
                      <a:r>
                        <a:rPr lang="sk-SK" sz="1100" b="0" i="0" u="none" strike="noStrike">
                          <a:solidFill>
                            <a:srgbClr val="000000"/>
                          </a:solidFill>
                          <a:effectLst/>
                          <a:latin typeface="Calibri" panose="020F0502020204030204" pitchFamily="34" charset="0"/>
                        </a:rPr>
                        <a:t>Gold XAU/EUR Rate FX Unhdg.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sk-SK" sz="1100" b="0" i="0" u="none" strike="noStrike">
                          <a:solidFill>
                            <a:srgbClr val="000000"/>
                          </a:solidFill>
                          <a:effectLst/>
                          <a:latin typeface="Calibri" panose="020F0502020204030204" pitchFamily="34" charset="0"/>
                        </a:rPr>
                        <a:t>9,80%</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16,36%</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0,39</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3,57</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-29,85%</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8908492"/>
                  </a:ext>
                </a:extLst>
              </a:tr>
              <a:tr h="277262">
                <a:tc>
                  <a:txBody>
                    <a:bodyPr/>
                    <a:lstStyle/>
                    <a:p>
                      <a:pPr algn="ctr" fontAlgn="ctr"/>
                      <a:r>
                        <a:rPr lang="sk-SK" sz="1100" b="0" i="0" u="none" strike="noStrike">
                          <a:solidFill>
                            <a:srgbClr val="000000"/>
                          </a:solidFill>
                          <a:effectLst/>
                          <a:latin typeface="Calibri" panose="020F0502020204030204" pitchFamily="34" charset="0"/>
                        </a:rPr>
                        <a:t>EM global IG Govt (JPM) FX Hdg.</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sk-SK" sz="1100" b="0" i="0" u="none" strike="noStrike">
                          <a:solidFill>
                            <a:srgbClr val="000000"/>
                          </a:solidFill>
                          <a:effectLst/>
                          <a:latin typeface="Calibri" panose="020F0502020204030204" pitchFamily="34" charset="0"/>
                        </a:rPr>
                        <a:t>5,01%</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7,33%</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-1,78</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13,41</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18,99%</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37841056"/>
                  </a:ext>
                </a:extLst>
              </a:tr>
              <a:tr h="277262">
                <a:tc>
                  <a:txBody>
                    <a:bodyPr/>
                    <a:lstStyle/>
                    <a:p>
                      <a:pPr algn="ctr" fontAlgn="ctr"/>
                      <a:r>
                        <a:rPr lang="en-US" sz="1100" b="0" i="0" u="none" strike="noStrike">
                          <a:solidFill>
                            <a:srgbClr val="000000"/>
                          </a:solidFill>
                          <a:effectLst/>
                          <a:latin typeface="Calibri" panose="020F0502020204030204" pitchFamily="34" charset="0"/>
                        </a:rPr>
                        <a:t>1-5 Year Global Non-Sov (ICE) IR hdg. IRS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sk-SK" sz="1100" b="0" i="0" u="none" strike="noStrike">
                          <a:solidFill>
                            <a:srgbClr val="000000"/>
                          </a:solidFill>
                          <a:effectLst/>
                          <a:latin typeface="Calibri" panose="020F0502020204030204" pitchFamily="34" charset="0"/>
                        </a:rPr>
                        <a:t>0,36%</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1,24%</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-3,29</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24,65</a:t>
                      </a:r>
                    </a:p>
                  </a:txBody>
                  <a:tcPr marL="9525" marR="9525" marT="9525" marB="0" anchor="ctr">
                    <a:lnL>
                      <a:noFill/>
                    </a:lnL>
                    <a:lnR>
                      <a:noFill/>
                    </a:lnR>
                    <a:lnT>
                      <a:noFill/>
                    </a:lnT>
                    <a:lnB>
                      <a:noFill/>
                    </a:lnB>
                  </a:tcPr>
                </a:tc>
                <a:tc>
                  <a:txBody>
                    <a:bodyPr/>
                    <a:lstStyle/>
                    <a:p>
                      <a:pPr algn="ctr" fontAlgn="ctr"/>
                      <a:r>
                        <a:rPr lang="sk-SK" sz="1100" b="0" i="0" u="none" strike="noStrike">
                          <a:solidFill>
                            <a:srgbClr val="000000"/>
                          </a:solidFill>
                          <a:effectLst/>
                          <a:latin typeface="Calibri" panose="020F0502020204030204" pitchFamily="34" charset="0"/>
                        </a:rPr>
                        <a:t>3,24%</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4491651"/>
                  </a:ext>
                </a:extLst>
              </a:tr>
              <a:tr h="291125">
                <a:tc>
                  <a:txBody>
                    <a:bodyPr/>
                    <a:lstStyle/>
                    <a:p>
                      <a:pPr algn="ctr" fontAlgn="ctr"/>
                      <a:r>
                        <a:rPr lang="en-US" sz="1100" b="0" i="0" u="none" strike="noStrike">
                          <a:solidFill>
                            <a:srgbClr val="000000"/>
                          </a:solidFill>
                          <a:effectLst/>
                          <a:latin typeface="Calibri" panose="020F0502020204030204" pitchFamily="34" charset="0"/>
                        </a:rPr>
                        <a:t>ICE </a:t>
                      </a:r>
                      <a:r>
                        <a:rPr lang="en-US" sz="1100" b="0" i="0" u="none" strike="noStrike" err="1">
                          <a:solidFill>
                            <a:srgbClr val="000000"/>
                          </a:solidFill>
                          <a:effectLst/>
                          <a:latin typeface="Calibri" panose="020F0502020204030204" pitchFamily="34" charset="0"/>
                        </a:rPr>
                        <a:t>BofA</a:t>
                      </a:r>
                      <a:r>
                        <a:rPr lang="en-US" sz="1100" b="0" i="0" u="none" strike="noStrike">
                          <a:solidFill>
                            <a:srgbClr val="000000"/>
                          </a:solidFill>
                          <a:effectLst/>
                          <a:latin typeface="Calibri" panose="020F0502020204030204" pitchFamily="34" charset="0"/>
                        </a:rPr>
                        <a:t> US Fixed Rate Asset Backed Securities Index</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fontAlgn="ctr"/>
                      <a:r>
                        <a:rPr lang="sk-SK" sz="1100" b="0" i="0" u="none" strike="noStrike">
                          <a:solidFill>
                            <a:srgbClr val="000000"/>
                          </a:solidFill>
                          <a:effectLst/>
                          <a:latin typeface="Calibri" panose="020F0502020204030204" pitchFamily="34" charset="0"/>
                        </a:rPr>
                        <a:t>1,90%</a:t>
                      </a:r>
                    </a:p>
                  </a:txBody>
                  <a:tcPr marL="9525" marR="9525" marT="9525"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sk-SK" sz="1100" b="0" i="0" u="none" strike="noStrike">
                          <a:solidFill>
                            <a:srgbClr val="000000"/>
                          </a:solidFill>
                          <a:effectLst/>
                          <a:latin typeface="Calibri" panose="020F0502020204030204" pitchFamily="34" charset="0"/>
                        </a:rPr>
                        <a:t>2,25%</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sk-SK" sz="1100" b="0" i="0" u="none" strike="noStrike">
                          <a:solidFill>
                            <a:srgbClr val="000000"/>
                          </a:solidFill>
                          <a:effectLst/>
                          <a:latin typeface="Calibri" panose="020F0502020204030204" pitchFamily="34" charset="0"/>
                        </a:rPr>
                        <a:t>-2,18</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sk-SK" sz="1100" b="0" i="0" u="none" strike="noStrike">
                          <a:solidFill>
                            <a:srgbClr val="000000"/>
                          </a:solidFill>
                          <a:effectLst/>
                          <a:latin typeface="Calibri" panose="020F0502020204030204" pitchFamily="34" charset="0"/>
                        </a:rPr>
                        <a:t>21,37</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sk-SK" sz="1100" b="0" i="0" u="none" strike="noStrike">
                          <a:solidFill>
                            <a:srgbClr val="000000"/>
                          </a:solidFill>
                          <a:effectLst/>
                          <a:latin typeface="Calibri" panose="020F0502020204030204" pitchFamily="34" charset="0"/>
                        </a:rPr>
                        <a:t>4,99%</a:t>
                      </a: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8448819"/>
                  </a:ext>
                </a:extLst>
              </a:tr>
            </a:tbl>
          </a:graphicData>
        </a:graphic>
      </p:graphicFrame>
    </p:spTree>
    <p:extLst>
      <p:ext uri="{BB962C8B-B14F-4D97-AF65-F5344CB8AC3E}">
        <p14:creationId xmlns:p14="http://schemas.microsoft.com/office/powerpoint/2010/main" val="3329745641"/>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en-US"/>
              <a:t>ICE </a:t>
            </a:r>
            <a:r>
              <a:rPr lang="en-US" err="1"/>
              <a:t>BofA</a:t>
            </a:r>
            <a:r>
              <a:rPr lang="en-US"/>
              <a:t> 1-5 Year US Treasury Index</a:t>
            </a:r>
            <a:endParaRPr lang="sk-SK"/>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a:normAutofit/>
          </a:bodyPr>
          <a:lstStyle/>
          <a:p>
            <a:pPr marL="342900" indent="-342900">
              <a:buFont typeface="Arial" panose="020B0604020202020204" pitchFamily="34" charset="0"/>
              <a:buChar char="•"/>
            </a:pPr>
            <a:r>
              <a:rPr lang="sk-SK" sz="3200" b="1">
                <a:solidFill>
                  <a:schemeClr val="bg2"/>
                </a:solidFill>
              </a:rPr>
              <a:t>Kompozitný rating: AAA</a:t>
            </a:r>
          </a:p>
          <a:p>
            <a:pPr marL="342900" indent="-342900">
              <a:buFont typeface="Arial" panose="020B0604020202020204" pitchFamily="34" charset="0"/>
              <a:buChar char="•"/>
            </a:pPr>
            <a:r>
              <a:rPr lang="sk-SK" sz="3200" b="1">
                <a:solidFill>
                  <a:schemeClr val="bg2"/>
                </a:solidFill>
              </a:rPr>
              <a:t>Efektívna </a:t>
            </a:r>
            <a:r>
              <a:rPr lang="sk-SK" sz="3200" b="1" err="1">
                <a:solidFill>
                  <a:schemeClr val="bg2"/>
                </a:solidFill>
              </a:rPr>
              <a:t>durácia</a:t>
            </a:r>
            <a:r>
              <a:rPr lang="sk-SK" sz="3200" b="1">
                <a:solidFill>
                  <a:schemeClr val="bg2"/>
                </a:solidFill>
              </a:rPr>
              <a:t>: 2,64</a:t>
            </a:r>
          </a:p>
          <a:p>
            <a:pPr marL="342900" indent="-342900">
              <a:buFont typeface="Arial" panose="020B0604020202020204" pitchFamily="34" charset="0"/>
              <a:buChar char="•"/>
            </a:pPr>
            <a:endParaRPr lang="sk-SK" sz="2400" b="1">
              <a:solidFill>
                <a:schemeClr val="bg2"/>
              </a:solidFill>
            </a:endParaRPr>
          </a:p>
          <a:p>
            <a:endParaRPr lang="sk-SK" sz="2400" b="1">
              <a:solidFill>
                <a:schemeClr val="bg2"/>
              </a:solidFill>
            </a:endParaRPr>
          </a:p>
          <a:p>
            <a:pPr marL="457200" lvl="0" indent="-457200">
              <a:buFont typeface="+mj-lt"/>
              <a:buAutoNum type="arabicPeriod"/>
            </a:pPr>
            <a:endParaRPr lang="en-GB" sz="2400">
              <a:solidFill>
                <a:schemeClr val="bg2"/>
              </a:solidFill>
            </a:endParaRPr>
          </a:p>
          <a:p>
            <a:endParaRPr lang="sk-SK" sz="2400">
              <a:solidFill>
                <a:schemeClr val="bg2"/>
              </a:solidFill>
            </a:endParaRPr>
          </a:p>
        </p:txBody>
      </p:sp>
      <p:sp>
        <p:nvSpPr>
          <p:cNvPr id="7" name="Footer Placeholder 6">
            <a:extLst>
              <a:ext uri="{FF2B5EF4-FFF2-40B4-BE49-F238E27FC236}">
                <a16:creationId xmlns:a16="http://schemas.microsoft.com/office/drawing/2014/main" id="{85DC8BB9-047B-4612-B636-4342F36B877C}"/>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AFCB6FC0-814C-489C-AEF6-2914F9603CBE}"/>
              </a:ext>
            </a:extLst>
          </p:cNvPr>
          <p:cNvSpPr>
            <a:spLocks noGrp="1"/>
          </p:cNvSpPr>
          <p:nvPr>
            <p:ph type="sldNum" sz="quarter" idx="12"/>
          </p:nvPr>
        </p:nvSpPr>
        <p:spPr/>
        <p:txBody>
          <a:bodyPr/>
          <a:lstStyle/>
          <a:p>
            <a:fld id="{5DD979C4-B72D-9549-BD86-64D2882017CF}" type="slidenum">
              <a:rPr lang="sk-SK" smtClean="0"/>
              <a:pPr/>
              <a:t>59</a:t>
            </a:fld>
            <a:endParaRPr lang="sk-SK"/>
          </a:p>
        </p:txBody>
      </p:sp>
    </p:spTree>
    <p:extLst>
      <p:ext uri="{BB962C8B-B14F-4D97-AF65-F5344CB8AC3E}">
        <p14:creationId xmlns:p14="http://schemas.microsoft.com/office/powerpoint/2010/main" val="302114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35DBC2B1-7264-45D6-90D9-62123959A910}"/>
              </a:ext>
            </a:extLst>
          </p:cNvPr>
          <p:cNvGraphicFramePr>
            <a:graphicFrameLocks/>
          </p:cNvGraphicFramePr>
          <p:nvPr>
            <p:extLst>
              <p:ext uri="{D42A27DB-BD31-4B8C-83A1-F6EECF244321}">
                <p14:modId xmlns:p14="http://schemas.microsoft.com/office/powerpoint/2010/main" val="2699696501"/>
              </p:ext>
            </p:extLst>
          </p:nvPr>
        </p:nvGraphicFramePr>
        <p:xfrm>
          <a:off x="214313" y="984738"/>
          <a:ext cx="11763375" cy="522849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F94B35EA-A1F6-4E88-B2C1-1F9BA7C56067}"/>
              </a:ext>
            </a:extLst>
          </p:cNvPr>
          <p:cNvSpPr txBox="1"/>
          <p:nvPr/>
        </p:nvSpPr>
        <p:spPr>
          <a:xfrm>
            <a:off x="568172" y="443883"/>
            <a:ext cx="6371890" cy="584775"/>
          </a:xfrm>
          <a:prstGeom prst="rect">
            <a:avLst/>
          </a:prstGeom>
          <a:noFill/>
        </p:spPr>
        <p:txBody>
          <a:bodyPr wrap="square" rtlCol="0">
            <a:spAutoFit/>
          </a:bodyPr>
          <a:lstStyle/>
          <a:p>
            <a:r>
              <a:rPr lang="sk-SK" sz="3200">
                <a:solidFill>
                  <a:srgbClr val="0067AC"/>
                </a:solidFill>
                <a:latin typeface="Verdana" panose="020B0604030504040204" pitchFamily="34" charset="0"/>
                <a:ea typeface="Verdana" panose="020B0604030504040204" pitchFamily="34" charset="0"/>
              </a:rPr>
              <a:t>Kumulatívny výnos (ASW)</a:t>
            </a:r>
          </a:p>
        </p:txBody>
      </p:sp>
      <p:sp>
        <p:nvSpPr>
          <p:cNvPr id="6" name="Footer Placeholder 5">
            <a:extLst>
              <a:ext uri="{FF2B5EF4-FFF2-40B4-BE49-F238E27FC236}">
                <a16:creationId xmlns:a16="http://schemas.microsoft.com/office/drawing/2014/main" id="{17C6865C-853C-42A1-A1A7-07F5C3FB63AF}"/>
              </a:ext>
            </a:extLst>
          </p:cNvPr>
          <p:cNvSpPr>
            <a:spLocks noGrp="1"/>
          </p:cNvSpPr>
          <p:nvPr>
            <p:ph type="ftr" sz="quarter" idx="11"/>
          </p:nvPr>
        </p:nvSpPr>
        <p:spPr>
          <a:xfrm>
            <a:off x="0" y="6388961"/>
            <a:ext cx="4114800" cy="365125"/>
          </a:xfrm>
        </p:spPr>
        <p:txBody>
          <a:bodyPr/>
          <a:lstStyle/>
          <a:p>
            <a:r>
              <a:rPr lang="en-GB">
                <a:solidFill>
                  <a:schemeClr val="accent1">
                    <a:lumMod val="75000"/>
                  </a:schemeClr>
                </a:solidFill>
              </a:rPr>
              <a:t>Status report SAA - September 2021</a:t>
            </a:r>
          </a:p>
        </p:txBody>
      </p:sp>
      <p:sp>
        <p:nvSpPr>
          <p:cNvPr id="7" name="Slide Number Placeholder 6">
            <a:extLst>
              <a:ext uri="{FF2B5EF4-FFF2-40B4-BE49-F238E27FC236}">
                <a16:creationId xmlns:a16="http://schemas.microsoft.com/office/drawing/2014/main" id="{C218E2B1-BEAE-4DC2-847F-6D5351E281C9}"/>
              </a:ext>
            </a:extLst>
          </p:cNvPr>
          <p:cNvSpPr>
            <a:spLocks noGrp="1"/>
          </p:cNvSpPr>
          <p:nvPr>
            <p:ph type="sldNum" sz="quarter" idx="12"/>
          </p:nvPr>
        </p:nvSpPr>
        <p:spPr/>
        <p:txBody>
          <a:bodyPr/>
          <a:lstStyle/>
          <a:p>
            <a:fld id="{791819ED-34D4-42D7-BF82-C9C7ED65DBA7}" type="slidenum">
              <a:rPr lang="en-GB" smtClean="0"/>
              <a:t>6</a:t>
            </a:fld>
            <a:endParaRPr lang="en-GB"/>
          </a:p>
        </p:txBody>
      </p:sp>
    </p:spTree>
    <p:extLst>
      <p:ext uri="{BB962C8B-B14F-4D97-AF65-F5344CB8AC3E}">
        <p14:creationId xmlns:p14="http://schemas.microsoft.com/office/powerpoint/2010/main" val="7746327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en-US"/>
              <a:t>ICE </a:t>
            </a:r>
            <a:r>
              <a:rPr lang="en-US" err="1"/>
              <a:t>BofA</a:t>
            </a:r>
            <a:r>
              <a:rPr lang="en-US"/>
              <a:t> 1-3 Year China Government Index</a:t>
            </a:r>
            <a:endParaRPr lang="sk-SK"/>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a:normAutofit/>
          </a:bodyPr>
          <a:lstStyle/>
          <a:p>
            <a:pPr marL="342900" indent="-342900">
              <a:buFont typeface="Arial" panose="020B0604020202020204" pitchFamily="34" charset="0"/>
              <a:buChar char="•"/>
            </a:pPr>
            <a:r>
              <a:rPr lang="sk-SK" sz="3200" b="1">
                <a:solidFill>
                  <a:schemeClr val="bg2"/>
                </a:solidFill>
              </a:rPr>
              <a:t>Kompozitný rating: A+</a:t>
            </a:r>
          </a:p>
          <a:p>
            <a:pPr marL="342900" indent="-342900">
              <a:buFont typeface="Arial" panose="020B0604020202020204" pitchFamily="34" charset="0"/>
              <a:buChar char="•"/>
            </a:pPr>
            <a:r>
              <a:rPr lang="sk-SK" sz="3200" b="1">
                <a:solidFill>
                  <a:schemeClr val="bg2"/>
                </a:solidFill>
              </a:rPr>
              <a:t>Efektívna </a:t>
            </a:r>
            <a:r>
              <a:rPr lang="sk-SK" sz="3200" b="1" err="1">
                <a:solidFill>
                  <a:schemeClr val="bg2"/>
                </a:solidFill>
              </a:rPr>
              <a:t>durácia</a:t>
            </a:r>
            <a:r>
              <a:rPr lang="sk-SK" sz="3200" b="1">
                <a:solidFill>
                  <a:schemeClr val="bg2"/>
                </a:solidFill>
              </a:rPr>
              <a:t>: 1,93</a:t>
            </a:r>
          </a:p>
          <a:p>
            <a:pPr marL="342900" indent="-342900">
              <a:buFont typeface="Arial" panose="020B0604020202020204" pitchFamily="34" charset="0"/>
              <a:buChar char="•"/>
            </a:pPr>
            <a:endParaRPr lang="sk-SK" sz="2400" b="1">
              <a:solidFill>
                <a:schemeClr val="bg2"/>
              </a:solidFill>
            </a:endParaRPr>
          </a:p>
          <a:p>
            <a:endParaRPr lang="sk-SK" sz="2400" b="1">
              <a:solidFill>
                <a:schemeClr val="bg2"/>
              </a:solidFill>
            </a:endParaRPr>
          </a:p>
          <a:p>
            <a:pPr marL="457200" lvl="0" indent="-457200">
              <a:buFont typeface="+mj-lt"/>
              <a:buAutoNum type="arabicPeriod"/>
            </a:pPr>
            <a:endParaRPr lang="en-GB" sz="2400">
              <a:solidFill>
                <a:schemeClr val="bg2"/>
              </a:solidFill>
            </a:endParaRPr>
          </a:p>
          <a:p>
            <a:endParaRPr lang="sk-SK" sz="2400">
              <a:solidFill>
                <a:schemeClr val="bg2"/>
              </a:solidFill>
            </a:endParaRPr>
          </a:p>
        </p:txBody>
      </p:sp>
      <p:sp>
        <p:nvSpPr>
          <p:cNvPr id="7" name="Footer Placeholder 6">
            <a:extLst>
              <a:ext uri="{FF2B5EF4-FFF2-40B4-BE49-F238E27FC236}">
                <a16:creationId xmlns:a16="http://schemas.microsoft.com/office/drawing/2014/main" id="{85DC8BB9-047B-4612-B636-4342F36B877C}"/>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AFCB6FC0-814C-489C-AEF6-2914F9603CBE}"/>
              </a:ext>
            </a:extLst>
          </p:cNvPr>
          <p:cNvSpPr>
            <a:spLocks noGrp="1"/>
          </p:cNvSpPr>
          <p:nvPr>
            <p:ph type="sldNum" sz="quarter" idx="12"/>
          </p:nvPr>
        </p:nvSpPr>
        <p:spPr/>
        <p:txBody>
          <a:bodyPr/>
          <a:lstStyle/>
          <a:p>
            <a:fld id="{5DD979C4-B72D-9549-BD86-64D2882017CF}" type="slidenum">
              <a:rPr lang="sk-SK" smtClean="0"/>
              <a:pPr/>
              <a:t>60</a:t>
            </a:fld>
            <a:endParaRPr lang="sk-SK"/>
          </a:p>
        </p:txBody>
      </p:sp>
    </p:spTree>
    <p:extLst>
      <p:ext uri="{BB962C8B-B14F-4D97-AF65-F5344CB8AC3E}">
        <p14:creationId xmlns:p14="http://schemas.microsoft.com/office/powerpoint/2010/main" val="10927096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en-US"/>
              <a:t>ICE </a:t>
            </a:r>
            <a:r>
              <a:rPr lang="en-US" err="1"/>
              <a:t>BofA</a:t>
            </a:r>
            <a:r>
              <a:rPr lang="en-US"/>
              <a:t> US Inflation-Linked Treasury Index</a:t>
            </a:r>
            <a:endParaRPr lang="sk-SK"/>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a:normAutofit/>
          </a:bodyPr>
          <a:lstStyle/>
          <a:p>
            <a:pPr marL="342900" indent="-342900">
              <a:buFont typeface="Arial" panose="020B0604020202020204" pitchFamily="34" charset="0"/>
              <a:buChar char="•"/>
            </a:pPr>
            <a:r>
              <a:rPr lang="sk-SK" sz="3200" b="1">
                <a:solidFill>
                  <a:schemeClr val="bg2"/>
                </a:solidFill>
              </a:rPr>
              <a:t>Kompozitný rating: AAA</a:t>
            </a:r>
          </a:p>
          <a:p>
            <a:pPr marL="342900" indent="-342900">
              <a:buFont typeface="Arial" panose="020B0604020202020204" pitchFamily="34" charset="0"/>
              <a:buChar char="•"/>
            </a:pPr>
            <a:r>
              <a:rPr lang="sk-SK" sz="3200" b="1">
                <a:solidFill>
                  <a:schemeClr val="bg2"/>
                </a:solidFill>
              </a:rPr>
              <a:t>Efektívna </a:t>
            </a:r>
            <a:r>
              <a:rPr lang="sk-SK" sz="3200" b="1" err="1">
                <a:solidFill>
                  <a:schemeClr val="bg2"/>
                </a:solidFill>
              </a:rPr>
              <a:t>durácia</a:t>
            </a:r>
            <a:r>
              <a:rPr lang="sk-SK" sz="3200" b="1">
                <a:solidFill>
                  <a:schemeClr val="bg2"/>
                </a:solidFill>
              </a:rPr>
              <a:t>: 4,19</a:t>
            </a:r>
          </a:p>
          <a:p>
            <a:pPr marL="342900" indent="-342900">
              <a:buFont typeface="Arial" panose="020B0604020202020204" pitchFamily="34" charset="0"/>
              <a:buChar char="•"/>
            </a:pPr>
            <a:endParaRPr lang="sk-SK" sz="2400" b="1">
              <a:solidFill>
                <a:schemeClr val="bg2"/>
              </a:solidFill>
            </a:endParaRPr>
          </a:p>
          <a:p>
            <a:endParaRPr lang="sk-SK" sz="2400" b="1">
              <a:solidFill>
                <a:schemeClr val="bg2"/>
              </a:solidFill>
            </a:endParaRPr>
          </a:p>
          <a:p>
            <a:pPr marL="457200" lvl="0" indent="-457200">
              <a:buFont typeface="+mj-lt"/>
              <a:buAutoNum type="arabicPeriod"/>
            </a:pPr>
            <a:endParaRPr lang="en-GB" sz="2400">
              <a:solidFill>
                <a:schemeClr val="bg2"/>
              </a:solidFill>
            </a:endParaRPr>
          </a:p>
          <a:p>
            <a:endParaRPr lang="sk-SK" sz="2400">
              <a:solidFill>
                <a:schemeClr val="bg2"/>
              </a:solidFill>
            </a:endParaRPr>
          </a:p>
        </p:txBody>
      </p:sp>
      <p:sp>
        <p:nvSpPr>
          <p:cNvPr id="7" name="Footer Placeholder 6">
            <a:extLst>
              <a:ext uri="{FF2B5EF4-FFF2-40B4-BE49-F238E27FC236}">
                <a16:creationId xmlns:a16="http://schemas.microsoft.com/office/drawing/2014/main" id="{85DC8BB9-047B-4612-B636-4342F36B877C}"/>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AFCB6FC0-814C-489C-AEF6-2914F9603CBE}"/>
              </a:ext>
            </a:extLst>
          </p:cNvPr>
          <p:cNvSpPr>
            <a:spLocks noGrp="1"/>
          </p:cNvSpPr>
          <p:nvPr>
            <p:ph type="sldNum" sz="quarter" idx="12"/>
          </p:nvPr>
        </p:nvSpPr>
        <p:spPr/>
        <p:txBody>
          <a:bodyPr/>
          <a:lstStyle/>
          <a:p>
            <a:fld id="{5DD979C4-B72D-9549-BD86-64D2882017CF}" type="slidenum">
              <a:rPr lang="sk-SK" smtClean="0"/>
              <a:pPr/>
              <a:t>61</a:t>
            </a:fld>
            <a:endParaRPr lang="sk-SK"/>
          </a:p>
        </p:txBody>
      </p:sp>
    </p:spTree>
    <p:extLst>
      <p:ext uri="{BB962C8B-B14F-4D97-AF65-F5344CB8AC3E}">
        <p14:creationId xmlns:p14="http://schemas.microsoft.com/office/powerpoint/2010/main" val="42594103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en-US"/>
              <a:t>ICE </a:t>
            </a:r>
            <a:r>
              <a:rPr lang="en-US" err="1"/>
              <a:t>BofA</a:t>
            </a:r>
            <a:r>
              <a:rPr lang="en-US"/>
              <a:t> US Mortgage-Backed Securities Index</a:t>
            </a:r>
            <a:endParaRPr lang="sk-SK"/>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a:normAutofit/>
          </a:bodyPr>
          <a:lstStyle/>
          <a:p>
            <a:pPr marL="342900" indent="-342900">
              <a:buFont typeface="Arial" panose="020B0604020202020204" pitchFamily="34" charset="0"/>
              <a:buChar char="•"/>
            </a:pPr>
            <a:r>
              <a:rPr lang="sk-SK" sz="3200" b="1">
                <a:solidFill>
                  <a:schemeClr val="bg2"/>
                </a:solidFill>
              </a:rPr>
              <a:t>Kompozitný rating: AAA</a:t>
            </a:r>
          </a:p>
          <a:p>
            <a:pPr marL="342900" indent="-342900">
              <a:buFont typeface="Arial" panose="020B0604020202020204" pitchFamily="34" charset="0"/>
              <a:buChar char="•"/>
            </a:pPr>
            <a:r>
              <a:rPr lang="sk-SK" sz="3200" b="1">
                <a:solidFill>
                  <a:schemeClr val="bg2"/>
                </a:solidFill>
              </a:rPr>
              <a:t>Efektívna </a:t>
            </a:r>
            <a:r>
              <a:rPr lang="sk-SK" sz="3200" b="1" err="1">
                <a:solidFill>
                  <a:schemeClr val="bg2"/>
                </a:solidFill>
              </a:rPr>
              <a:t>durácia</a:t>
            </a:r>
            <a:r>
              <a:rPr lang="sk-SK" sz="3200" b="1">
                <a:solidFill>
                  <a:schemeClr val="bg2"/>
                </a:solidFill>
              </a:rPr>
              <a:t>: 3,83</a:t>
            </a:r>
          </a:p>
          <a:p>
            <a:pPr marL="342900" indent="-342900">
              <a:buFont typeface="Arial" panose="020B0604020202020204" pitchFamily="34" charset="0"/>
              <a:buChar char="•"/>
            </a:pPr>
            <a:endParaRPr lang="sk-SK" sz="2400" b="1">
              <a:solidFill>
                <a:schemeClr val="bg2"/>
              </a:solidFill>
            </a:endParaRPr>
          </a:p>
          <a:p>
            <a:endParaRPr lang="sk-SK" sz="2400" b="1">
              <a:solidFill>
                <a:schemeClr val="bg2"/>
              </a:solidFill>
            </a:endParaRPr>
          </a:p>
          <a:p>
            <a:pPr marL="457200" lvl="0" indent="-457200">
              <a:buFont typeface="+mj-lt"/>
              <a:buAutoNum type="arabicPeriod"/>
            </a:pPr>
            <a:endParaRPr lang="en-GB" sz="2400">
              <a:solidFill>
                <a:schemeClr val="bg2"/>
              </a:solidFill>
            </a:endParaRPr>
          </a:p>
          <a:p>
            <a:endParaRPr lang="sk-SK" sz="2400">
              <a:solidFill>
                <a:schemeClr val="bg2"/>
              </a:solidFill>
            </a:endParaRPr>
          </a:p>
        </p:txBody>
      </p:sp>
      <p:sp>
        <p:nvSpPr>
          <p:cNvPr id="7" name="Footer Placeholder 6">
            <a:extLst>
              <a:ext uri="{FF2B5EF4-FFF2-40B4-BE49-F238E27FC236}">
                <a16:creationId xmlns:a16="http://schemas.microsoft.com/office/drawing/2014/main" id="{85DC8BB9-047B-4612-B636-4342F36B877C}"/>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AFCB6FC0-814C-489C-AEF6-2914F9603CBE}"/>
              </a:ext>
            </a:extLst>
          </p:cNvPr>
          <p:cNvSpPr>
            <a:spLocks noGrp="1"/>
          </p:cNvSpPr>
          <p:nvPr>
            <p:ph type="sldNum" sz="quarter" idx="12"/>
          </p:nvPr>
        </p:nvSpPr>
        <p:spPr/>
        <p:txBody>
          <a:bodyPr/>
          <a:lstStyle/>
          <a:p>
            <a:fld id="{5DD979C4-B72D-9549-BD86-64D2882017CF}" type="slidenum">
              <a:rPr lang="sk-SK" smtClean="0"/>
              <a:pPr/>
              <a:t>62</a:t>
            </a:fld>
            <a:endParaRPr lang="sk-SK"/>
          </a:p>
        </p:txBody>
      </p:sp>
    </p:spTree>
    <p:extLst>
      <p:ext uri="{BB962C8B-B14F-4D97-AF65-F5344CB8AC3E}">
        <p14:creationId xmlns:p14="http://schemas.microsoft.com/office/powerpoint/2010/main" val="7333627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p:txBody>
          <a:bodyPr>
            <a:normAutofit/>
          </a:bodyPr>
          <a:lstStyle/>
          <a:p>
            <a:r>
              <a:rPr lang="en-US"/>
              <a:t>ICE </a:t>
            </a:r>
            <a:r>
              <a:rPr lang="en-US" err="1"/>
              <a:t>BofA</a:t>
            </a:r>
            <a:r>
              <a:rPr lang="en-US"/>
              <a:t> US Fixed Rate Asset Backed Securities Index</a:t>
            </a:r>
            <a:endParaRPr lang="sk-SK"/>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a:normAutofit/>
          </a:bodyPr>
          <a:lstStyle/>
          <a:p>
            <a:pPr marL="342900" indent="-342900">
              <a:buFont typeface="Arial" panose="020B0604020202020204" pitchFamily="34" charset="0"/>
              <a:buChar char="•"/>
            </a:pPr>
            <a:r>
              <a:rPr lang="sk-SK" sz="3200" b="1">
                <a:solidFill>
                  <a:schemeClr val="bg2"/>
                </a:solidFill>
              </a:rPr>
              <a:t>Kompozitný rating: AA+</a:t>
            </a:r>
          </a:p>
          <a:p>
            <a:pPr marL="342900" indent="-342900">
              <a:buFont typeface="Arial" panose="020B0604020202020204" pitchFamily="34" charset="0"/>
              <a:buChar char="•"/>
            </a:pPr>
            <a:r>
              <a:rPr lang="sk-SK" sz="3200" b="1">
                <a:solidFill>
                  <a:schemeClr val="bg2"/>
                </a:solidFill>
              </a:rPr>
              <a:t>Efektívna </a:t>
            </a:r>
            <a:r>
              <a:rPr lang="sk-SK" sz="3200" b="1" err="1">
                <a:solidFill>
                  <a:schemeClr val="bg2"/>
                </a:solidFill>
              </a:rPr>
              <a:t>durácia</a:t>
            </a:r>
            <a:r>
              <a:rPr lang="sk-SK" sz="3200" b="1">
                <a:solidFill>
                  <a:schemeClr val="bg2"/>
                </a:solidFill>
              </a:rPr>
              <a:t>: 2,18</a:t>
            </a:r>
          </a:p>
          <a:p>
            <a:pPr marL="342900" indent="-342900">
              <a:buFont typeface="Arial" panose="020B0604020202020204" pitchFamily="34" charset="0"/>
              <a:buChar char="•"/>
            </a:pPr>
            <a:endParaRPr lang="sk-SK" sz="2400" b="1">
              <a:solidFill>
                <a:schemeClr val="bg2"/>
              </a:solidFill>
            </a:endParaRPr>
          </a:p>
          <a:p>
            <a:endParaRPr lang="sk-SK" sz="2400" b="1">
              <a:solidFill>
                <a:schemeClr val="bg2"/>
              </a:solidFill>
            </a:endParaRPr>
          </a:p>
          <a:p>
            <a:pPr marL="457200" lvl="0" indent="-457200">
              <a:buFont typeface="+mj-lt"/>
              <a:buAutoNum type="arabicPeriod"/>
            </a:pPr>
            <a:endParaRPr lang="en-GB" sz="2400">
              <a:solidFill>
                <a:schemeClr val="bg2"/>
              </a:solidFill>
            </a:endParaRPr>
          </a:p>
          <a:p>
            <a:endParaRPr lang="sk-SK" sz="2400">
              <a:solidFill>
                <a:schemeClr val="bg2"/>
              </a:solidFill>
            </a:endParaRPr>
          </a:p>
        </p:txBody>
      </p:sp>
      <p:sp>
        <p:nvSpPr>
          <p:cNvPr id="7" name="Footer Placeholder 6">
            <a:extLst>
              <a:ext uri="{FF2B5EF4-FFF2-40B4-BE49-F238E27FC236}">
                <a16:creationId xmlns:a16="http://schemas.microsoft.com/office/drawing/2014/main" id="{85DC8BB9-047B-4612-B636-4342F36B877C}"/>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AFCB6FC0-814C-489C-AEF6-2914F9603CBE}"/>
              </a:ext>
            </a:extLst>
          </p:cNvPr>
          <p:cNvSpPr>
            <a:spLocks noGrp="1"/>
          </p:cNvSpPr>
          <p:nvPr>
            <p:ph type="sldNum" sz="quarter" idx="12"/>
          </p:nvPr>
        </p:nvSpPr>
        <p:spPr/>
        <p:txBody>
          <a:bodyPr/>
          <a:lstStyle/>
          <a:p>
            <a:fld id="{5DD979C4-B72D-9549-BD86-64D2882017CF}" type="slidenum">
              <a:rPr lang="sk-SK" smtClean="0"/>
              <a:pPr/>
              <a:t>63</a:t>
            </a:fld>
            <a:endParaRPr lang="sk-SK"/>
          </a:p>
        </p:txBody>
      </p:sp>
    </p:spTree>
    <p:extLst>
      <p:ext uri="{BB962C8B-B14F-4D97-AF65-F5344CB8AC3E}">
        <p14:creationId xmlns:p14="http://schemas.microsoft.com/office/powerpoint/2010/main" val="31940682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838200" y="666750"/>
            <a:ext cx="10515600" cy="1162051"/>
          </a:xfrm>
        </p:spPr>
        <p:txBody>
          <a:bodyPr>
            <a:normAutofit/>
          </a:bodyPr>
          <a:lstStyle/>
          <a:p>
            <a:r>
              <a:rPr lang="en-US"/>
              <a:t>J.P. Morgan Emerging Markets Bond Index Global Diversified Investment Grade 	</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a:normAutofit/>
          </a:bodyPr>
          <a:lstStyle/>
          <a:p>
            <a:pPr marL="342900" indent="-342900">
              <a:buFont typeface="Arial" panose="020B0604020202020204" pitchFamily="34" charset="0"/>
              <a:buChar char="•"/>
            </a:pPr>
            <a:r>
              <a:rPr lang="sk-SK" sz="3200" b="1">
                <a:solidFill>
                  <a:schemeClr val="bg2"/>
                </a:solidFill>
              </a:rPr>
              <a:t>Dlhopisy emitované vládnymi a kvázi vládnymi subjektmi</a:t>
            </a:r>
          </a:p>
          <a:p>
            <a:pPr marL="342900" indent="-342900">
              <a:buFont typeface="Arial" panose="020B0604020202020204" pitchFamily="34" charset="0"/>
              <a:buChar char="•"/>
            </a:pPr>
            <a:r>
              <a:rPr lang="sk-SK" sz="3200" b="1">
                <a:solidFill>
                  <a:schemeClr val="bg2"/>
                </a:solidFill>
              </a:rPr>
              <a:t>Rating: ekvivalent BBB- alebo lepší</a:t>
            </a:r>
          </a:p>
          <a:p>
            <a:pPr marL="342900" indent="-342900">
              <a:buFont typeface="Arial" panose="020B0604020202020204" pitchFamily="34" charset="0"/>
              <a:buChar char="•"/>
            </a:pPr>
            <a:r>
              <a:rPr lang="sk-SK" sz="3200" b="1">
                <a:solidFill>
                  <a:schemeClr val="bg2"/>
                </a:solidFill>
              </a:rPr>
              <a:t>Iba USD denominované dlhopisy</a:t>
            </a:r>
          </a:p>
          <a:p>
            <a:pPr marL="342900" indent="-342900">
              <a:buFont typeface="Arial" panose="020B0604020202020204" pitchFamily="34" charset="0"/>
              <a:buChar char="•"/>
            </a:pPr>
            <a:r>
              <a:rPr lang="en-GB" sz="3200"/>
              <a:t>Country: Country’s GNI per capita must be below the Index Income Ceiling (IIC) for 3 consecutive years OR Index PPP ratio (IPR) is below the EM threshold for 3 consecutive years</a:t>
            </a:r>
            <a:endParaRPr lang="sk-SK" sz="3200" b="1">
              <a:solidFill>
                <a:schemeClr val="bg2"/>
              </a:solidFill>
            </a:endParaRPr>
          </a:p>
          <a:p>
            <a:pPr marL="342900" indent="-342900">
              <a:buFont typeface="Arial" panose="020B0604020202020204" pitchFamily="34" charset="0"/>
              <a:buChar char="•"/>
            </a:pPr>
            <a:endParaRPr lang="sk-SK" sz="3200" b="1">
              <a:solidFill>
                <a:schemeClr val="bg2"/>
              </a:solidFill>
            </a:endParaRPr>
          </a:p>
          <a:p>
            <a:pPr marL="342900" indent="-342900">
              <a:buFont typeface="Arial" panose="020B0604020202020204" pitchFamily="34" charset="0"/>
              <a:buChar char="•"/>
            </a:pPr>
            <a:endParaRPr lang="sk-SK" sz="2400" b="1">
              <a:solidFill>
                <a:schemeClr val="bg2"/>
              </a:solidFill>
            </a:endParaRPr>
          </a:p>
          <a:p>
            <a:endParaRPr lang="sk-SK" sz="2400" b="1">
              <a:solidFill>
                <a:schemeClr val="bg2"/>
              </a:solidFill>
            </a:endParaRPr>
          </a:p>
          <a:p>
            <a:pPr marL="457200" lvl="0" indent="-457200">
              <a:buFont typeface="+mj-lt"/>
              <a:buAutoNum type="arabicPeriod"/>
            </a:pPr>
            <a:endParaRPr lang="en-GB" sz="2400">
              <a:solidFill>
                <a:schemeClr val="bg2"/>
              </a:solidFill>
            </a:endParaRPr>
          </a:p>
          <a:p>
            <a:endParaRPr lang="sk-SK" sz="2400">
              <a:solidFill>
                <a:schemeClr val="bg2"/>
              </a:solidFill>
            </a:endParaRPr>
          </a:p>
        </p:txBody>
      </p:sp>
      <p:sp>
        <p:nvSpPr>
          <p:cNvPr id="7" name="Footer Placeholder 6">
            <a:extLst>
              <a:ext uri="{FF2B5EF4-FFF2-40B4-BE49-F238E27FC236}">
                <a16:creationId xmlns:a16="http://schemas.microsoft.com/office/drawing/2014/main" id="{85DC8BB9-047B-4612-B636-4342F36B877C}"/>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AFCB6FC0-814C-489C-AEF6-2914F9603CBE}"/>
              </a:ext>
            </a:extLst>
          </p:cNvPr>
          <p:cNvSpPr>
            <a:spLocks noGrp="1"/>
          </p:cNvSpPr>
          <p:nvPr>
            <p:ph type="sldNum" sz="quarter" idx="12"/>
          </p:nvPr>
        </p:nvSpPr>
        <p:spPr/>
        <p:txBody>
          <a:bodyPr/>
          <a:lstStyle/>
          <a:p>
            <a:fld id="{5DD979C4-B72D-9549-BD86-64D2882017CF}" type="slidenum">
              <a:rPr lang="sk-SK" smtClean="0"/>
              <a:pPr/>
              <a:t>64</a:t>
            </a:fld>
            <a:endParaRPr lang="sk-SK"/>
          </a:p>
        </p:txBody>
      </p:sp>
    </p:spTree>
    <p:extLst>
      <p:ext uri="{BB962C8B-B14F-4D97-AF65-F5344CB8AC3E}">
        <p14:creationId xmlns:p14="http://schemas.microsoft.com/office/powerpoint/2010/main" val="22927825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838200" y="666750"/>
            <a:ext cx="10515600" cy="1162051"/>
          </a:xfrm>
        </p:spPr>
        <p:txBody>
          <a:bodyPr>
            <a:normAutofit/>
          </a:bodyPr>
          <a:lstStyle/>
          <a:p>
            <a:r>
              <a:rPr lang="it-IT"/>
              <a:t>MSCI ACWI IMI Index (USD)</a:t>
            </a:r>
            <a:r>
              <a:rPr lang="en-US"/>
              <a:t>	</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p:txBody>
          <a:bodyPr>
            <a:normAutofit/>
          </a:bodyPr>
          <a:lstStyle/>
          <a:p>
            <a:pPr marL="342900" indent="-342900">
              <a:buFont typeface="Arial" panose="020B0604020202020204" pitchFamily="34" charset="0"/>
              <a:buChar char="•"/>
            </a:pPr>
            <a:r>
              <a:rPr lang="sk-SK" sz="3200" b="1">
                <a:solidFill>
                  <a:schemeClr val="bg2"/>
                </a:solidFill>
              </a:rPr>
              <a:t>50 krajín: 23 </a:t>
            </a:r>
            <a:r>
              <a:rPr lang="sk-SK" sz="3200" b="1" err="1">
                <a:solidFill>
                  <a:schemeClr val="bg2"/>
                </a:solidFill>
              </a:rPr>
              <a:t>developed</a:t>
            </a:r>
            <a:r>
              <a:rPr lang="sk-SK" sz="3200" b="1">
                <a:solidFill>
                  <a:schemeClr val="bg2"/>
                </a:solidFill>
              </a:rPr>
              <a:t> </a:t>
            </a:r>
            <a:r>
              <a:rPr lang="sk-SK" sz="3200" b="1" err="1">
                <a:solidFill>
                  <a:schemeClr val="bg2"/>
                </a:solidFill>
              </a:rPr>
              <a:t>market</a:t>
            </a:r>
            <a:r>
              <a:rPr lang="sk-SK" sz="3200" b="1">
                <a:solidFill>
                  <a:schemeClr val="bg2"/>
                </a:solidFill>
              </a:rPr>
              <a:t> a 27 </a:t>
            </a:r>
            <a:r>
              <a:rPr lang="sk-SK" sz="3200" b="1" err="1">
                <a:solidFill>
                  <a:schemeClr val="bg2"/>
                </a:solidFill>
              </a:rPr>
              <a:t>emerging</a:t>
            </a:r>
            <a:r>
              <a:rPr lang="sk-SK" sz="3200" b="1">
                <a:solidFill>
                  <a:schemeClr val="bg2"/>
                </a:solidFill>
              </a:rPr>
              <a:t> </a:t>
            </a:r>
            <a:r>
              <a:rPr lang="sk-SK" sz="3200" b="1" err="1">
                <a:solidFill>
                  <a:schemeClr val="bg2"/>
                </a:solidFill>
              </a:rPr>
              <a:t>market</a:t>
            </a:r>
            <a:endParaRPr lang="sk-SK" sz="3200" b="1">
              <a:solidFill>
                <a:schemeClr val="bg2"/>
              </a:solidFill>
            </a:endParaRPr>
          </a:p>
          <a:p>
            <a:pPr marL="342900" indent="-342900">
              <a:buFont typeface="Arial" panose="020B0604020202020204" pitchFamily="34" charset="0"/>
              <a:buChar char="•"/>
            </a:pPr>
            <a:r>
              <a:rPr lang="sk-SK" sz="3200" b="1">
                <a:solidFill>
                  <a:schemeClr val="bg2"/>
                </a:solidFill>
              </a:rPr>
              <a:t>9225 titulov </a:t>
            </a:r>
          </a:p>
          <a:p>
            <a:pPr marL="342900" indent="-342900">
              <a:buFont typeface="Arial" panose="020B0604020202020204" pitchFamily="34" charset="0"/>
              <a:buChar char="•"/>
            </a:pPr>
            <a:r>
              <a:rPr lang="sk-SK" sz="3200" b="1">
                <a:solidFill>
                  <a:schemeClr val="bg2"/>
                </a:solidFill>
              </a:rPr>
              <a:t>US (59%), Japonsko (6%), VB (4%) </a:t>
            </a:r>
          </a:p>
          <a:p>
            <a:pPr marL="342900" indent="-342900">
              <a:buFont typeface="Arial" panose="020B0604020202020204" pitchFamily="34" charset="0"/>
              <a:buChar char="•"/>
            </a:pPr>
            <a:endParaRPr lang="sk-SK" sz="2400" b="1">
              <a:solidFill>
                <a:schemeClr val="bg2"/>
              </a:solidFill>
            </a:endParaRPr>
          </a:p>
          <a:p>
            <a:endParaRPr lang="sk-SK" sz="2400" b="1">
              <a:solidFill>
                <a:schemeClr val="bg2"/>
              </a:solidFill>
            </a:endParaRPr>
          </a:p>
          <a:p>
            <a:pPr marL="457200" lvl="0" indent="-457200">
              <a:buFont typeface="+mj-lt"/>
              <a:buAutoNum type="arabicPeriod"/>
            </a:pPr>
            <a:endParaRPr lang="en-GB" sz="2400">
              <a:solidFill>
                <a:schemeClr val="bg2"/>
              </a:solidFill>
            </a:endParaRPr>
          </a:p>
          <a:p>
            <a:endParaRPr lang="sk-SK" sz="2400">
              <a:solidFill>
                <a:schemeClr val="bg2"/>
              </a:solidFill>
            </a:endParaRPr>
          </a:p>
        </p:txBody>
      </p:sp>
      <p:sp>
        <p:nvSpPr>
          <p:cNvPr id="7" name="Footer Placeholder 6">
            <a:extLst>
              <a:ext uri="{FF2B5EF4-FFF2-40B4-BE49-F238E27FC236}">
                <a16:creationId xmlns:a16="http://schemas.microsoft.com/office/drawing/2014/main" id="{85DC8BB9-047B-4612-B636-4342F36B877C}"/>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AFCB6FC0-814C-489C-AEF6-2914F9603CBE}"/>
              </a:ext>
            </a:extLst>
          </p:cNvPr>
          <p:cNvSpPr>
            <a:spLocks noGrp="1"/>
          </p:cNvSpPr>
          <p:nvPr>
            <p:ph type="sldNum" sz="quarter" idx="12"/>
          </p:nvPr>
        </p:nvSpPr>
        <p:spPr/>
        <p:txBody>
          <a:bodyPr/>
          <a:lstStyle/>
          <a:p>
            <a:fld id="{5DD979C4-B72D-9549-BD86-64D2882017CF}" type="slidenum">
              <a:rPr lang="sk-SK" smtClean="0"/>
              <a:pPr/>
              <a:t>65</a:t>
            </a:fld>
            <a:endParaRPr lang="sk-SK"/>
          </a:p>
        </p:txBody>
      </p:sp>
    </p:spTree>
    <p:extLst>
      <p:ext uri="{BB962C8B-B14F-4D97-AF65-F5344CB8AC3E}">
        <p14:creationId xmlns:p14="http://schemas.microsoft.com/office/powerpoint/2010/main" val="31212587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6A185-E10C-594D-B5D5-15C69CFA90E3}"/>
              </a:ext>
            </a:extLst>
          </p:cNvPr>
          <p:cNvSpPr>
            <a:spLocks noGrp="1"/>
          </p:cNvSpPr>
          <p:nvPr>
            <p:ph type="body" sz="quarter" idx="13"/>
          </p:nvPr>
        </p:nvSpPr>
        <p:spPr>
          <a:xfrm>
            <a:off x="838200" y="200635"/>
            <a:ext cx="10515600" cy="935038"/>
          </a:xfrm>
        </p:spPr>
        <p:txBody>
          <a:bodyPr/>
          <a:lstStyle/>
          <a:p>
            <a:r>
              <a:rPr lang="sk-SK" sz="3800" b="1" err="1">
                <a:latin typeface="+mn-lt"/>
              </a:rPr>
              <a:t>Resampling</a:t>
            </a:r>
            <a:r>
              <a:rPr lang="sk-SK" sz="3800" b="1">
                <a:latin typeface="+mn-lt"/>
              </a:rPr>
              <a:t> - výsledky</a:t>
            </a:r>
          </a:p>
        </p:txBody>
      </p:sp>
      <p:sp>
        <p:nvSpPr>
          <p:cNvPr id="4" name="Content Placeholder 3">
            <a:extLst>
              <a:ext uri="{FF2B5EF4-FFF2-40B4-BE49-F238E27FC236}">
                <a16:creationId xmlns:a16="http://schemas.microsoft.com/office/drawing/2014/main" id="{C6B6A2F5-C331-6747-B915-C8B25FFCCDC3}"/>
              </a:ext>
            </a:extLst>
          </p:cNvPr>
          <p:cNvSpPr>
            <a:spLocks noGrp="1"/>
          </p:cNvSpPr>
          <p:nvPr>
            <p:ph sz="quarter" idx="14"/>
          </p:nvPr>
        </p:nvSpPr>
        <p:spPr>
          <a:xfrm>
            <a:off x="838200" y="1135673"/>
            <a:ext cx="10515600" cy="4695632"/>
          </a:xfrm>
        </p:spPr>
        <p:txBody>
          <a:bodyPr>
            <a:normAutofit/>
          </a:bodyPr>
          <a:lstStyle/>
          <a:p>
            <a:r>
              <a:rPr lang="sk-SK" err="1"/>
              <a:t>Resampling</a:t>
            </a:r>
            <a:r>
              <a:rPr lang="sk-SK"/>
              <a:t> – detail na prírastky váh aktív, ktoré nemajú fixné </a:t>
            </a:r>
            <a:r>
              <a:rPr lang="sk-SK" err="1"/>
              <a:t>ohraničeni</a:t>
            </a:r>
            <a:r>
              <a:rPr lang="en-US"/>
              <a:t>e</a:t>
            </a:r>
          </a:p>
          <a:p>
            <a:r>
              <a:rPr lang="sk-SK" sz="1400"/>
              <a:t>(p</a:t>
            </a:r>
            <a:r>
              <a:rPr lang="en-US" sz="1400"/>
              <a:t>o od</a:t>
            </a:r>
            <a:r>
              <a:rPr lang="sk-SK" sz="1400"/>
              <a:t>rátaní dolného ohraničenia portfólií </a:t>
            </a:r>
            <a:r>
              <a:rPr lang="sk-SK" sz="1400" err="1"/>
              <a:t>China</a:t>
            </a:r>
            <a:r>
              <a:rPr lang="sk-SK" sz="1400"/>
              <a:t> </a:t>
            </a:r>
            <a:r>
              <a:rPr lang="sk-SK" sz="1400" err="1"/>
              <a:t>Govt</a:t>
            </a:r>
            <a:r>
              <a:rPr lang="sk-SK" sz="1400"/>
              <a:t> a </a:t>
            </a:r>
            <a:r>
              <a:rPr lang="sk-SK" sz="1400" err="1"/>
              <a:t>World</a:t>
            </a:r>
            <a:r>
              <a:rPr lang="sk-SK" sz="1400"/>
              <a:t> </a:t>
            </a:r>
            <a:r>
              <a:rPr lang="sk-SK" sz="1400" err="1"/>
              <a:t>Equity</a:t>
            </a:r>
            <a:r>
              <a:rPr lang="sk-SK" sz="1400"/>
              <a:t>)</a:t>
            </a:r>
            <a:endParaRPr lang="en-US" sz="1400"/>
          </a:p>
        </p:txBody>
      </p:sp>
      <p:sp>
        <p:nvSpPr>
          <p:cNvPr id="7" name="Footer Placeholder 6">
            <a:extLst>
              <a:ext uri="{FF2B5EF4-FFF2-40B4-BE49-F238E27FC236}">
                <a16:creationId xmlns:a16="http://schemas.microsoft.com/office/drawing/2014/main" id="{0CC71F4B-A172-4285-A954-E303DE1CB629}"/>
              </a:ext>
            </a:extLst>
          </p:cNvPr>
          <p:cNvSpPr>
            <a:spLocks noGrp="1"/>
          </p:cNvSpPr>
          <p:nvPr>
            <p:ph type="ftr" sz="quarter" idx="11"/>
          </p:nvPr>
        </p:nvSpPr>
        <p:spPr/>
        <p:txBody>
          <a:bodyPr/>
          <a:lstStyle/>
          <a:p>
            <a:r>
              <a:rPr lang="en-GB"/>
              <a:t>Status report SAA - September 2021</a:t>
            </a:r>
            <a:endParaRPr lang="sk-SK"/>
          </a:p>
        </p:txBody>
      </p:sp>
      <p:sp>
        <p:nvSpPr>
          <p:cNvPr id="2" name="Slide Number Placeholder 1">
            <a:extLst>
              <a:ext uri="{FF2B5EF4-FFF2-40B4-BE49-F238E27FC236}">
                <a16:creationId xmlns:a16="http://schemas.microsoft.com/office/drawing/2014/main" id="{88F3D2FE-B45D-4703-8A6A-89C2F765749D}"/>
              </a:ext>
            </a:extLst>
          </p:cNvPr>
          <p:cNvSpPr>
            <a:spLocks noGrp="1"/>
          </p:cNvSpPr>
          <p:nvPr>
            <p:ph type="sldNum" sz="quarter" idx="12"/>
          </p:nvPr>
        </p:nvSpPr>
        <p:spPr/>
        <p:txBody>
          <a:bodyPr/>
          <a:lstStyle/>
          <a:p>
            <a:fld id="{5DD979C4-B72D-9549-BD86-64D2882017CF}" type="slidenum">
              <a:rPr lang="sk-SK" smtClean="0"/>
              <a:pPr/>
              <a:t>66</a:t>
            </a:fld>
            <a:endParaRPr lang="sk-SK"/>
          </a:p>
        </p:txBody>
      </p:sp>
      <p:pic>
        <p:nvPicPr>
          <p:cNvPr id="9" name="Picture 8">
            <a:extLst>
              <a:ext uri="{FF2B5EF4-FFF2-40B4-BE49-F238E27FC236}">
                <a16:creationId xmlns:a16="http://schemas.microsoft.com/office/drawing/2014/main" id="{D11164DA-5C31-4BF5-94B1-69F6202D96A1}"/>
              </a:ext>
            </a:extLst>
          </p:cNvPr>
          <p:cNvPicPr>
            <a:picLocks noChangeAspect="1"/>
          </p:cNvPicPr>
          <p:nvPr/>
        </p:nvPicPr>
        <p:blipFill>
          <a:blip r:embed="rId3"/>
          <a:stretch>
            <a:fillRect/>
          </a:stretch>
        </p:blipFill>
        <p:spPr>
          <a:xfrm>
            <a:off x="7772400" y="284941"/>
            <a:ext cx="3581400" cy="1724025"/>
          </a:xfrm>
          <a:prstGeom prst="rect">
            <a:avLst/>
          </a:prstGeom>
        </p:spPr>
      </p:pic>
      <p:pic>
        <p:nvPicPr>
          <p:cNvPr id="6" name="Picture 5">
            <a:extLst>
              <a:ext uri="{FF2B5EF4-FFF2-40B4-BE49-F238E27FC236}">
                <a16:creationId xmlns:a16="http://schemas.microsoft.com/office/drawing/2014/main" id="{052ABAE8-6B2C-4882-ABAC-CF0B022589EE}"/>
              </a:ext>
            </a:extLst>
          </p:cNvPr>
          <p:cNvPicPr>
            <a:picLocks noChangeAspect="1"/>
          </p:cNvPicPr>
          <p:nvPr/>
        </p:nvPicPr>
        <p:blipFill>
          <a:blip r:embed="rId4"/>
          <a:stretch>
            <a:fillRect/>
          </a:stretch>
        </p:blipFill>
        <p:spPr>
          <a:xfrm>
            <a:off x="0" y="2093272"/>
            <a:ext cx="12192000" cy="4263078"/>
          </a:xfrm>
          <a:prstGeom prst="rect">
            <a:avLst/>
          </a:prstGeom>
        </p:spPr>
      </p:pic>
    </p:spTree>
    <p:extLst>
      <p:ext uri="{BB962C8B-B14F-4D97-AF65-F5344CB8AC3E}">
        <p14:creationId xmlns:p14="http://schemas.microsoft.com/office/powerpoint/2010/main" val="342959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CC8A66-9B01-4F89-801D-10F523235430}"/>
              </a:ext>
            </a:extLst>
          </p:cNvPr>
          <p:cNvSpPr txBox="1"/>
          <p:nvPr/>
        </p:nvSpPr>
        <p:spPr>
          <a:xfrm>
            <a:off x="506028" y="278738"/>
            <a:ext cx="10888803" cy="1077218"/>
          </a:xfrm>
          <a:prstGeom prst="rect">
            <a:avLst/>
          </a:prstGeom>
          <a:noFill/>
        </p:spPr>
        <p:txBody>
          <a:bodyPr wrap="square" rtlCol="0">
            <a:spAutoFit/>
          </a:bodyPr>
          <a:lstStyle>
            <a:defPPr>
              <a:defRPr lang="sk-SK"/>
            </a:defPPr>
            <a:lvl1pPr>
              <a:defRPr sz="3200">
                <a:solidFill>
                  <a:srgbClr val="0067AC"/>
                </a:solidFill>
                <a:latin typeface="Verdana" panose="020B0604030504040204" pitchFamily="34" charset="0"/>
                <a:ea typeface="Verdana" panose="020B0604030504040204" pitchFamily="34" charset="0"/>
              </a:defRPr>
            </a:lvl1pPr>
          </a:lstStyle>
          <a:p>
            <a:r>
              <a:rPr lang="sk-SK"/>
              <a:t>Kumulatívny výnos (EM dlhopisy, Inflačné dlhopisy, MBS, ABS)</a:t>
            </a:r>
          </a:p>
        </p:txBody>
      </p:sp>
      <p:graphicFrame>
        <p:nvGraphicFramePr>
          <p:cNvPr id="5" name="Chart 4">
            <a:extLst>
              <a:ext uri="{FF2B5EF4-FFF2-40B4-BE49-F238E27FC236}">
                <a16:creationId xmlns:a16="http://schemas.microsoft.com/office/drawing/2014/main" id="{379DDDB0-B4B6-4A0F-8095-1AB1A444B488}"/>
              </a:ext>
            </a:extLst>
          </p:cNvPr>
          <p:cNvGraphicFramePr>
            <a:graphicFrameLocks/>
          </p:cNvGraphicFramePr>
          <p:nvPr>
            <p:extLst>
              <p:ext uri="{D42A27DB-BD31-4B8C-83A1-F6EECF244321}">
                <p14:modId xmlns:p14="http://schemas.microsoft.com/office/powerpoint/2010/main" val="2275730950"/>
              </p:ext>
            </p:extLst>
          </p:nvPr>
        </p:nvGraphicFramePr>
        <p:xfrm>
          <a:off x="346229" y="1355955"/>
          <a:ext cx="11523216" cy="4982701"/>
        </p:xfrm>
        <a:graphic>
          <a:graphicData uri="http://schemas.openxmlformats.org/drawingml/2006/chart">
            <c:chart xmlns:c="http://schemas.openxmlformats.org/drawingml/2006/chart" xmlns:r="http://schemas.openxmlformats.org/officeDocument/2006/relationships" r:id="rId3"/>
          </a:graphicData>
        </a:graphic>
      </p:graphicFrame>
      <p:sp>
        <p:nvSpPr>
          <p:cNvPr id="2" name="Footer Placeholder 1">
            <a:extLst>
              <a:ext uri="{FF2B5EF4-FFF2-40B4-BE49-F238E27FC236}">
                <a16:creationId xmlns:a16="http://schemas.microsoft.com/office/drawing/2014/main" id="{5E0F621A-57C6-40EB-A4B1-E0FF1466A503}"/>
              </a:ext>
            </a:extLst>
          </p:cNvPr>
          <p:cNvSpPr>
            <a:spLocks noGrp="1"/>
          </p:cNvSpPr>
          <p:nvPr>
            <p:ph type="ftr" sz="quarter" idx="11"/>
          </p:nvPr>
        </p:nvSpPr>
        <p:spPr/>
        <p:txBody>
          <a:bodyPr/>
          <a:lstStyle/>
          <a:p>
            <a:pPr algn="l"/>
            <a:r>
              <a:rPr lang="en-GB">
                <a:solidFill>
                  <a:schemeClr val="accent1">
                    <a:lumMod val="75000"/>
                  </a:schemeClr>
                </a:solidFill>
              </a:rPr>
              <a:t>Status report SAA - September 2021</a:t>
            </a:r>
          </a:p>
        </p:txBody>
      </p:sp>
      <p:sp>
        <p:nvSpPr>
          <p:cNvPr id="4" name="Slide Number Placeholder 3">
            <a:extLst>
              <a:ext uri="{FF2B5EF4-FFF2-40B4-BE49-F238E27FC236}">
                <a16:creationId xmlns:a16="http://schemas.microsoft.com/office/drawing/2014/main" id="{0ADFDFF2-9FB9-4595-A379-6366F2392241}"/>
              </a:ext>
            </a:extLst>
          </p:cNvPr>
          <p:cNvSpPr>
            <a:spLocks noGrp="1"/>
          </p:cNvSpPr>
          <p:nvPr>
            <p:ph type="sldNum" sz="quarter" idx="12"/>
          </p:nvPr>
        </p:nvSpPr>
        <p:spPr/>
        <p:txBody>
          <a:bodyPr/>
          <a:lstStyle/>
          <a:p>
            <a:fld id="{791819ED-34D4-42D7-BF82-C9C7ED65DBA7}" type="slidenum">
              <a:rPr lang="en-GB" smtClean="0"/>
              <a:t>7</a:t>
            </a:fld>
            <a:endParaRPr lang="en-GB"/>
          </a:p>
        </p:txBody>
      </p:sp>
    </p:spTree>
    <p:extLst>
      <p:ext uri="{BB962C8B-B14F-4D97-AF65-F5344CB8AC3E}">
        <p14:creationId xmlns:p14="http://schemas.microsoft.com/office/powerpoint/2010/main" val="23475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79DDDB0-B4B6-4A0F-8095-1AB1A444B488}"/>
              </a:ext>
            </a:extLst>
          </p:cNvPr>
          <p:cNvGraphicFramePr>
            <a:graphicFrameLocks/>
          </p:cNvGraphicFramePr>
          <p:nvPr>
            <p:extLst>
              <p:ext uri="{D42A27DB-BD31-4B8C-83A1-F6EECF244321}">
                <p14:modId xmlns:p14="http://schemas.microsoft.com/office/powerpoint/2010/main" val="1263002846"/>
              </p:ext>
            </p:extLst>
          </p:nvPr>
        </p:nvGraphicFramePr>
        <p:xfrm>
          <a:off x="261938" y="1320444"/>
          <a:ext cx="11668125" cy="501368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3651174D-B8C0-4783-9147-D19331075DBC}"/>
              </a:ext>
            </a:extLst>
          </p:cNvPr>
          <p:cNvSpPr txBox="1"/>
          <p:nvPr/>
        </p:nvSpPr>
        <p:spPr>
          <a:xfrm>
            <a:off x="523784" y="243226"/>
            <a:ext cx="11128954" cy="1077218"/>
          </a:xfrm>
          <a:prstGeom prst="rect">
            <a:avLst/>
          </a:prstGeom>
          <a:noFill/>
        </p:spPr>
        <p:txBody>
          <a:bodyPr wrap="square" rtlCol="0">
            <a:spAutoFit/>
          </a:bodyPr>
          <a:lstStyle>
            <a:defPPr>
              <a:defRPr lang="sk-SK"/>
            </a:defPPr>
            <a:lvl1pPr>
              <a:defRPr sz="3200">
                <a:solidFill>
                  <a:srgbClr val="0067AC"/>
                </a:solidFill>
                <a:latin typeface="Verdana" panose="020B0604030504040204" pitchFamily="34" charset="0"/>
                <a:ea typeface="Verdana" panose="020B0604030504040204" pitchFamily="34" charset="0"/>
              </a:defRPr>
            </a:lvl1pPr>
          </a:lstStyle>
          <a:p>
            <a:r>
              <a:rPr lang="sk-SK"/>
              <a:t>Kumulatívny výnos (U.S vládne dlhopisy, Čínske vládne dlhopisy)</a:t>
            </a:r>
          </a:p>
        </p:txBody>
      </p:sp>
      <p:sp>
        <p:nvSpPr>
          <p:cNvPr id="2" name="Footer Placeholder 1">
            <a:extLst>
              <a:ext uri="{FF2B5EF4-FFF2-40B4-BE49-F238E27FC236}">
                <a16:creationId xmlns:a16="http://schemas.microsoft.com/office/drawing/2014/main" id="{014869C9-A905-46D1-8BCE-2011A533B37F}"/>
              </a:ext>
            </a:extLst>
          </p:cNvPr>
          <p:cNvSpPr>
            <a:spLocks noGrp="1"/>
          </p:cNvSpPr>
          <p:nvPr>
            <p:ph type="ftr" sz="quarter" idx="11"/>
          </p:nvPr>
        </p:nvSpPr>
        <p:spPr/>
        <p:txBody>
          <a:bodyPr/>
          <a:lstStyle/>
          <a:p>
            <a:pPr algn="l"/>
            <a:r>
              <a:rPr lang="en-GB">
                <a:solidFill>
                  <a:schemeClr val="accent1">
                    <a:lumMod val="75000"/>
                  </a:schemeClr>
                </a:solidFill>
              </a:rPr>
              <a:t>Status report SAA - September 2021</a:t>
            </a:r>
          </a:p>
        </p:txBody>
      </p:sp>
      <p:sp>
        <p:nvSpPr>
          <p:cNvPr id="5" name="Slide Number Placeholder 4">
            <a:extLst>
              <a:ext uri="{FF2B5EF4-FFF2-40B4-BE49-F238E27FC236}">
                <a16:creationId xmlns:a16="http://schemas.microsoft.com/office/drawing/2014/main" id="{85499B52-DC7D-48BB-B148-7EF0D398BB13}"/>
              </a:ext>
            </a:extLst>
          </p:cNvPr>
          <p:cNvSpPr>
            <a:spLocks noGrp="1"/>
          </p:cNvSpPr>
          <p:nvPr>
            <p:ph type="sldNum" sz="quarter" idx="12"/>
          </p:nvPr>
        </p:nvSpPr>
        <p:spPr/>
        <p:txBody>
          <a:bodyPr/>
          <a:lstStyle/>
          <a:p>
            <a:fld id="{791819ED-34D4-42D7-BF82-C9C7ED65DBA7}" type="slidenum">
              <a:rPr lang="en-GB" smtClean="0"/>
              <a:t>8</a:t>
            </a:fld>
            <a:endParaRPr lang="en-GB"/>
          </a:p>
        </p:txBody>
      </p:sp>
    </p:spTree>
    <p:extLst>
      <p:ext uri="{BB962C8B-B14F-4D97-AF65-F5344CB8AC3E}">
        <p14:creationId xmlns:p14="http://schemas.microsoft.com/office/powerpoint/2010/main" val="239585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49817B-EC4D-41AE-9A3D-407ACA715DD8}"/>
              </a:ext>
            </a:extLst>
          </p:cNvPr>
          <p:cNvGraphicFramePr>
            <a:graphicFrameLocks/>
          </p:cNvGraphicFramePr>
          <p:nvPr>
            <p:extLst>
              <p:ext uri="{D42A27DB-BD31-4B8C-83A1-F6EECF244321}">
                <p14:modId xmlns:p14="http://schemas.microsoft.com/office/powerpoint/2010/main" val="2759489812"/>
              </p:ext>
            </p:extLst>
          </p:nvPr>
        </p:nvGraphicFramePr>
        <p:xfrm>
          <a:off x="238125" y="801368"/>
          <a:ext cx="11715751" cy="562006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4C520D71-CC5F-4E65-A0EB-15224662A9B3}"/>
              </a:ext>
            </a:extLst>
          </p:cNvPr>
          <p:cNvSpPr txBox="1"/>
          <p:nvPr/>
        </p:nvSpPr>
        <p:spPr>
          <a:xfrm>
            <a:off x="559295" y="216594"/>
            <a:ext cx="8371641" cy="584775"/>
          </a:xfrm>
          <a:prstGeom prst="rect">
            <a:avLst/>
          </a:prstGeom>
          <a:noFill/>
        </p:spPr>
        <p:txBody>
          <a:bodyPr wrap="square" rtlCol="0">
            <a:spAutoFit/>
          </a:bodyPr>
          <a:lstStyle>
            <a:defPPr>
              <a:defRPr lang="sk-SK"/>
            </a:defPPr>
            <a:lvl1pPr>
              <a:defRPr sz="3200">
                <a:solidFill>
                  <a:srgbClr val="0067AC"/>
                </a:solidFill>
                <a:latin typeface="Verdana" panose="020B0604030504040204" pitchFamily="34" charset="0"/>
                <a:ea typeface="Verdana" panose="020B0604030504040204" pitchFamily="34" charset="0"/>
              </a:defRPr>
            </a:lvl1pPr>
          </a:lstStyle>
          <a:p>
            <a:r>
              <a:rPr lang="sk-SK"/>
              <a:t>Kumulatívny výnos (Akcie, Zlato)</a:t>
            </a:r>
          </a:p>
        </p:txBody>
      </p:sp>
      <p:sp>
        <p:nvSpPr>
          <p:cNvPr id="2" name="Footer Placeholder 1">
            <a:extLst>
              <a:ext uri="{FF2B5EF4-FFF2-40B4-BE49-F238E27FC236}">
                <a16:creationId xmlns:a16="http://schemas.microsoft.com/office/drawing/2014/main" id="{8ED60A9D-2797-484A-987F-6EAC38E37E8D}"/>
              </a:ext>
            </a:extLst>
          </p:cNvPr>
          <p:cNvSpPr>
            <a:spLocks noGrp="1"/>
          </p:cNvSpPr>
          <p:nvPr>
            <p:ph type="ftr" sz="quarter" idx="11"/>
          </p:nvPr>
        </p:nvSpPr>
        <p:spPr/>
        <p:txBody>
          <a:bodyPr/>
          <a:lstStyle/>
          <a:p>
            <a:pPr algn="l"/>
            <a:r>
              <a:rPr lang="en-GB">
                <a:solidFill>
                  <a:schemeClr val="accent1">
                    <a:lumMod val="75000"/>
                  </a:schemeClr>
                </a:solidFill>
              </a:rPr>
              <a:t>Status report SAA - September 2021</a:t>
            </a:r>
          </a:p>
        </p:txBody>
      </p:sp>
      <p:sp>
        <p:nvSpPr>
          <p:cNvPr id="5" name="Slide Number Placeholder 4">
            <a:extLst>
              <a:ext uri="{FF2B5EF4-FFF2-40B4-BE49-F238E27FC236}">
                <a16:creationId xmlns:a16="http://schemas.microsoft.com/office/drawing/2014/main" id="{CFEEFADF-F9FB-4AB6-B34F-BCA3AF55EC32}"/>
              </a:ext>
            </a:extLst>
          </p:cNvPr>
          <p:cNvSpPr>
            <a:spLocks noGrp="1"/>
          </p:cNvSpPr>
          <p:nvPr>
            <p:ph type="sldNum" sz="quarter" idx="12"/>
          </p:nvPr>
        </p:nvSpPr>
        <p:spPr/>
        <p:txBody>
          <a:bodyPr/>
          <a:lstStyle/>
          <a:p>
            <a:fld id="{791819ED-34D4-42D7-BF82-C9C7ED65DBA7}" type="slidenum">
              <a:rPr lang="en-GB" smtClean="0"/>
              <a:t>9</a:t>
            </a:fld>
            <a:endParaRPr lang="en-GB"/>
          </a:p>
        </p:txBody>
      </p:sp>
    </p:spTree>
    <p:extLst>
      <p:ext uri="{BB962C8B-B14F-4D97-AF65-F5344CB8AC3E}">
        <p14:creationId xmlns:p14="http://schemas.microsoft.com/office/powerpoint/2010/main" val="184171692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2C91FC91B61EB45AC42C6BA67592241" ma:contentTypeVersion="8" ma:contentTypeDescription="Umožňuje vytvoriť nový dokument." ma:contentTypeScope="" ma:versionID="7a9d402566b70ab0e4983a7b1235324e">
  <xsd:schema xmlns:xsd="http://www.w3.org/2001/XMLSchema" xmlns:xs="http://www.w3.org/2001/XMLSchema" xmlns:p="http://schemas.microsoft.com/office/2006/metadata/properties" xmlns:ns2="a2c8d175-0f5a-4d17-8411-d723aa695150" targetNamespace="http://schemas.microsoft.com/office/2006/metadata/properties" ma:root="true" ma:fieldsID="c73a0669c7d7ea18a2c5e77e59c01cd0" ns2:_="">
    <xsd:import namespace="a2c8d175-0f5a-4d17-8411-d723aa69515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c8d175-0f5a-4d17-8411-d723aa6951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DA9D67-A5A5-4902-B2AF-41E2F2F2F60E}">
  <ds:schemaRefs>
    <ds:schemaRef ds:uri="a2c8d175-0f5a-4d17-8411-d723aa69515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C0070B1-8EC7-40E8-968E-686BDE0AF635}">
  <ds:schemaRefs>
    <ds:schemaRef ds:uri="http://schemas.microsoft.com/sharepoint/v3/contenttype/forms"/>
  </ds:schemaRefs>
</ds:datastoreItem>
</file>

<file path=customXml/itemProps3.xml><?xml version="1.0" encoding="utf-8"?>
<ds:datastoreItem xmlns:ds="http://schemas.openxmlformats.org/officeDocument/2006/customXml" ds:itemID="{0D436EFC-3349-4B72-80D9-90B3032BB154}"/>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66</Slides>
  <Notes>62</Notes>
  <HiddenSlides>11</HiddenSlide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Custom Design</vt:lpstr>
      <vt:lpstr>PowerPoint Presentation</vt:lpstr>
      <vt:lpstr>Schéma procesu SAA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Charakteristiky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Zajac Michal</dc:creator>
  <cp:revision>2</cp:revision>
  <cp:lastPrinted>2021-10-13T13:18:58Z</cp:lastPrinted>
  <dcterms:created xsi:type="dcterms:W3CDTF">2021-09-27T11:57:32Z</dcterms:created>
  <dcterms:modified xsi:type="dcterms:W3CDTF">2021-11-10T13:39:28Z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0x01010022C91FC91B61EB45AC42C6BA67592241</vt:lpwstr>
  </property>
</Properties>
</file>