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2" r:id="rId2"/>
  </p:sldMasterIdLst>
  <p:notesMasterIdLst>
    <p:notesMasterId r:id="rId13"/>
  </p:notes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7D040-216D-49B7-9F13-2170C16DDA5A}" v="585" dt="2019-11-13T11:34:01.896"/>
  </p1510:revLst>
</p1510:revInfo>
</file>

<file path=ppt/tableStyles.xml><?xml version="1.0" encoding="utf-8"?>
<a:tblStyleLst xmlns:a="http://schemas.openxmlformats.org/drawingml/2006/main" def="{73BF46D0-E2AE-4929-B51E-9C57A7CFE63D}">
  <a:tblStyle styleId="{73BF46D0-E2AE-4929-B51E-9C57A7CFE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3fc0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3fc0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88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65318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00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174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51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0906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06157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47679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86726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245446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45333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8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969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671D965-5128-49D1-9524-729CE17A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595" y="677695"/>
            <a:ext cx="6743700" cy="1234440"/>
          </a:xfrm>
        </p:spPr>
        <p:txBody>
          <a:bodyPr/>
          <a:lstStyle/>
          <a:p>
            <a:r>
              <a:rPr lang="sk-SK" dirty="0" err="1"/>
              <a:t>Stable</a:t>
            </a:r>
            <a:r>
              <a:rPr lang="sk-SK" dirty="0"/>
              <a:t> </a:t>
            </a:r>
            <a:r>
              <a:rPr lang="sk-SK" dirty="0" err="1"/>
              <a:t>marriage</a:t>
            </a:r>
            <a:r>
              <a:rPr lang="sk-SK" dirty="0"/>
              <a:t> </a:t>
            </a:r>
            <a:r>
              <a:rPr lang="sk-SK" dirty="0" err="1"/>
              <a:t>problem</a:t>
            </a:r>
            <a:endParaRPr lang="sk-SK"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688" y="3174025"/>
            <a:ext cx="8520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2019/2020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4294967295"/>
          </p:nvPr>
        </p:nvSpPr>
        <p:spPr>
          <a:xfrm>
            <a:off x="311688" y="2817468"/>
            <a:ext cx="8521700" cy="48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6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r>
              <a:rPr lang="sk-SK" sz="16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sk-SK" sz="16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bases</a:t>
            </a:r>
            <a:r>
              <a:rPr lang="sk-SK" sz="16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</a:t>
            </a:r>
            <a:r>
              <a:rPr lang="sk-SK" sz="16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programming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0" y="3701725"/>
            <a:ext cx="9144000" cy="1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Montserrat"/>
                <a:ea typeface="Montserrat"/>
                <a:cs typeface="Montserrat"/>
                <a:sym typeface="Montserrat"/>
              </a:rPr>
              <a:t>Juraj </a:t>
            </a:r>
            <a:r>
              <a:rPr lang="sk-SK" dirty="0" err="1">
                <a:latin typeface="Montserrat"/>
                <a:ea typeface="Montserrat"/>
                <a:cs typeface="Montserrat"/>
                <a:sym typeface="Montserrat"/>
              </a:rPr>
              <a:t>Uhlár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Montserrat"/>
                <a:ea typeface="Montserrat"/>
                <a:cs typeface="Montserrat"/>
                <a:sym typeface="Montserrat"/>
              </a:rPr>
              <a:t>Rastislav Machava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F65637-0683-48E7-A986-93DC469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90224"/>
            <a:ext cx="8520600" cy="841800"/>
          </a:xfrm>
        </p:spPr>
        <p:txBody>
          <a:bodyPr/>
          <a:lstStyle/>
          <a:p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attention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6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F65637-0683-48E7-A986-93DC469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3770"/>
            <a:ext cx="8520600" cy="841800"/>
          </a:xfrm>
        </p:spPr>
        <p:txBody>
          <a:bodyPr/>
          <a:lstStyle/>
          <a:p>
            <a:r>
              <a:rPr lang="sk-SK" dirty="0"/>
              <a:t>STABLE </a:t>
            </a:r>
            <a:r>
              <a:rPr lang="sk-SK" dirty="0" err="1"/>
              <a:t>Marriage</a:t>
            </a:r>
            <a:r>
              <a:rPr lang="sk-SK" dirty="0"/>
              <a:t> </a:t>
            </a:r>
            <a:r>
              <a:rPr lang="sk-SK" dirty="0" err="1"/>
              <a:t>problem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94DF1A6E-30E3-4A71-B6AE-60B34E40D093}"/>
              </a:ext>
            </a:extLst>
          </p:cNvPr>
          <p:cNvSpPr txBox="1"/>
          <p:nvPr/>
        </p:nvSpPr>
        <p:spPr>
          <a:xfrm>
            <a:off x="401005" y="1399434"/>
            <a:ext cx="84343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har char="•"/>
            </a:pPr>
            <a:r>
              <a:rPr lang="en-GB" sz="1800" dirty="0"/>
              <a:t>You have </a:t>
            </a:r>
            <a:r>
              <a:rPr lang="en-GB" sz="1800" b="1" dirty="0"/>
              <a:t>N men</a:t>
            </a:r>
            <a:r>
              <a:rPr lang="en-GB" sz="1800" dirty="0"/>
              <a:t> and </a:t>
            </a:r>
            <a:r>
              <a:rPr lang="en-GB" sz="1800" b="1" dirty="0"/>
              <a:t>N women</a:t>
            </a:r>
            <a:r>
              <a:rPr lang="en-GB" sz="1800" dirty="0"/>
              <a:t> (each with an ordered list of preferences)</a:t>
            </a:r>
            <a:endParaRPr lang="cs-CZ" dirty="0"/>
          </a:p>
          <a:p>
            <a:pPr marL="285750" indent="-285750">
              <a:buChar char="•"/>
            </a:pPr>
            <a:r>
              <a:rPr lang="en-GB" sz="1800" dirty="0"/>
              <a:t>Arrange N marriages that are </a:t>
            </a:r>
            <a:r>
              <a:rPr lang="en-GB" sz="1800" b="1" dirty="0"/>
              <a:t>stable</a:t>
            </a:r>
            <a:r>
              <a:rPr lang="en-GB" sz="1800" dirty="0"/>
              <a:t>  </a:t>
            </a:r>
            <a:endParaRPr lang="cs-CZ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0F5EE1D-379D-460C-8AB0-2D2C518FEA64}"/>
              </a:ext>
            </a:extLst>
          </p:cNvPr>
          <p:cNvSpPr txBox="1"/>
          <p:nvPr/>
        </p:nvSpPr>
        <p:spPr>
          <a:xfrm>
            <a:off x="395810" y="2291542"/>
            <a:ext cx="8400122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800" dirty="0"/>
              <a:t>A marriage is </a:t>
            </a:r>
            <a:r>
              <a:rPr lang="en-GB" sz="1800" b="1" dirty="0"/>
              <a:t>not stable</a:t>
            </a:r>
            <a:r>
              <a:rPr lang="en-GB" sz="1800" dirty="0"/>
              <a:t> if: </a:t>
            </a:r>
            <a:endParaRPr lang="sk-S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 man and a woman </a:t>
            </a:r>
            <a:r>
              <a:rPr lang="en-GB" sz="1800" b="1" dirty="0"/>
              <a:t>like each other more</a:t>
            </a:r>
            <a:r>
              <a:rPr lang="en-GB" sz="1800" dirty="0"/>
              <a:t> than the people they are currently married to</a:t>
            </a:r>
          </a:p>
          <a:p>
            <a:endParaRPr lang="sk-SK" dirty="0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857BA500-275F-4C80-8010-447542EE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3574003"/>
            <a:ext cx="1246909" cy="1386395"/>
          </a:xfrm>
          <a:prstGeom prst="rect">
            <a:avLst/>
          </a:prstGeom>
        </p:spPr>
      </p:pic>
      <p:pic>
        <p:nvPicPr>
          <p:cNvPr id="7" name="Obrázek 5">
            <a:extLst>
              <a:ext uri="{FF2B5EF4-FFF2-40B4-BE49-F238E27FC236}">
                <a16:creationId xmlns:a16="http://schemas.microsoft.com/office/drawing/2014/main" id="{40D88969-571C-4573-BC36-23004288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2" y="3574002"/>
            <a:ext cx="1246909" cy="1386395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1EDA419A-23EA-40DB-B4A6-487769835300}"/>
              </a:ext>
            </a:extLst>
          </p:cNvPr>
          <p:cNvCxnSpPr/>
          <p:nvPr/>
        </p:nvCxnSpPr>
        <p:spPr>
          <a:xfrm flipV="1">
            <a:off x="3675155" y="4053132"/>
            <a:ext cx="966354" cy="1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94F522B6-979C-4C7A-AFEF-84AB89E1FBEA}"/>
              </a:ext>
            </a:extLst>
          </p:cNvPr>
          <p:cNvCxnSpPr>
            <a:cxnSpLocks/>
          </p:cNvCxnSpPr>
          <p:nvPr/>
        </p:nvCxnSpPr>
        <p:spPr>
          <a:xfrm flipH="1">
            <a:off x="3722138" y="4265316"/>
            <a:ext cx="872385" cy="6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Obrázek 16" descr="Obsah obrázku kreslení&#10;&#10;Popis vygenerovaný s velmi vysokou mírou spolehlivosti">
            <a:extLst>
              <a:ext uri="{FF2B5EF4-FFF2-40B4-BE49-F238E27FC236}">
                <a16:creationId xmlns:a16="http://schemas.microsoft.com/office/drawing/2014/main" id="{0F2BB888-252F-410A-B97E-ECDCFE5D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701" y="3234358"/>
            <a:ext cx="598003" cy="581439"/>
          </a:xfrm>
          <a:prstGeom prst="rect">
            <a:avLst/>
          </a:prstGeom>
        </p:spPr>
      </p:pic>
      <p:pic>
        <p:nvPicPr>
          <p:cNvPr id="18" name="Obrázek 16" descr="Obsah obrázku kreslení&#10;&#10;Popis vygenerovaný s velmi vysokou mírou spolehlivosti">
            <a:extLst>
              <a:ext uri="{FF2B5EF4-FFF2-40B4-BE49-F238E27FC236}">
                <a16:creationId xmlns:a16="http://schemas.microsoft.com/office/drawing/2014/main" id="{D71231D0-E851-4DA8-A2F5-BB9144D1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75" y="3267015"/>
            <a:ext cx="598003" cy="581439"/>
          </a:xfrm>
          <a:prstGeom prst="rect">
            <a:avLst/>
          </a:prstGeom>
        </p:spPr>
      </p:pic>
      <p:pic>
        <p:nvPicPr>
          <p:cNvPr id="19" name="Obrázek 19" descr="Obsah obrázku hodiny, podepsat&#10;&#10;Popis vygenerovaný s velmi vysokou mírou spolehlivosti">
            <a:extLst>
              <a:ext uri="{FF2B5EF4-FFF2-40B4-BE49-F238E27FC236}">
                <a16:creationId xmlns:a16="http://schemas.microsoft.com/office/drawing/2014/main" id="{49FD5127-71BC-4352-B298-8DF01A40D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6" y="3201228"/>
            <a:ext cx="622852" cy="647700"/>
          </a:xfrm>
          <a:prstGeom prst="rect">
            <a:avLst/>
          </a:prstGeom>
        </p:spPr>
      </p:pic>
      <p:pic>
        <p:nvPicPr>
          <p:cNvPr id="21" name="Obrázek 19" descr="Obsah obrázku hodiny, podepsat&#10;&#10;Popis vygenerovaný s velmi vysokou mírou spolehlivosti">
            <a:extLst>
              <a:ext uri="{FF2B5EF4-FFF2-40B4-BE49-F238E27FC236}">
                <a16:creationId xmlns:a16="http://schemas.microsoft.com/office/drawing/2014/main" id="{CFE71DFC-AFC1-444D-9836-6CC00558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3" y="3201228"/>
            <a:ext cx="62285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Solution</a:t>
            </a:r>
            <a:endParaRPr lang="sk-SK" dirty="0"/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02742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65309"/>
              </p:ext>
            </p:extLst>
          </p:nvPr>
        </p:nvGraphicFramePr>
        <p:xfrm>
          <a:off x="1524000" y="3227437"/>
          <a:ext cx="6096000" cy="1409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Solution</a:t>
            </a:r>
            <a:endParaRPr lang="sk-SK" dirty="0"/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45814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12024"/>
              </p:ext>
            </p:extLst>
          </p:nvPr>
        </p:nvGraphicFramePr>
        <p:xfrm>
          <a:off x="1524000" y="3227437"/>
          <a:ext cx="6096000" cy="1460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421785"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2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>
                <a:solidFill>
                  <a:srgbClr val="000000"/>
                </a:solidFill>
              </a:rPr>
              <a:t>Solution</a:t>
            </a:r>
            <a:endParaRPr lang="sk-SK" dirty="0">
              <a:solidFill>
                <a:srgbClr val="000000"/>
              </a:solidFill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09077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SARA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56703"/>
              </p:ext>
            </p:extLst>
          </p:nvPr>
        </p:nvGraphicFramePr>
        <p:xfrm>
          <a:off x="1524000" y="3185389"/>
          <a:ext cx="6096000" cy="1460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421785"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sp>
        <p:nvSpPr>
          <p:cNvPr id="8" name="Symbol zákazu 7">
            <a:extLst>
              <a:ext uri="{FF2B5EF4-FFF2-40B4-BE49-F238E27FC236}">
                <a16:creationId xmlns:a16="http://schemas.microsoft.com/office/drawing/2014/main" id="{5243F648-9FAD-4CCC-88D5-0C554920D22C}"/>
              </a:ext>
            </a:extLst>
          </p:cNvPr>
          <p:cNvSpPr/>
          <p:nvPr/>
        </p:nvSpPr>
        <p:spPr>
          <a:xfrm>
            <a:off x="5545985" y="375110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0000"/>
              </a:solidFill>
            </a:endParaRPr>
          </a:p>
        </p:txBody>
      </p:sp>
      <p:sp>
        <p:nvSpPr>
          <p:cNvPr id="7" name="Symbol zákazu 6">
            <a:extLst>
              <a:ext uri="{FF2B5EF4-FFF2-40B4-BE49-F238E27FC236}">
                <a16:creationId xmlns:a16="http://schemas.microsoft.com/office/drawing/2014/main" id="{DF42CA7D-556E-4D60-96CC-1D10C2D749D4}"/>
              </a:ext>
            </a:extLst>
          </p:cNvPr>
          <p:cNvSpPr/>
          <p:nvPr/>
        </p:nvSpPr>
        <p:spPr>
          <a:xfrm>
            <a:off x="3513078" y="1742694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3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Solution</a:t>
            </a:r>
            <a:endParaRPr lang="sk-SK" dirty="0"/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1448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38129"/>
              </p:ext>
            </p:extLst>
          </p:nvPr>
        </p:nvGraphicFramePr>
        <p:xfrm>
          <a:off x="1524000" y="3185389"/>
          <a:ext cx="6096000" cy="1460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421785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sp>
        <p:nvSpPr>
          <p:cNvPr id="8" name="Symbol zákazu 7">
            <a:extLst>
              <a:ext uri="{FF2B5EF4-FFF2-40B4-BE49-F238E27FC236}">
                <a16:creationId xmlns:a16="http://schemas.microsoft.com/office/drawing/2014/main" id="{5243F648-9FAD-4CCC-88D5-0C554920D22C}"/>
              </a:ext>
            </a:extLst>
          </p:cNvPr>
          <p:cNvSpPr/>
          <p:nvPr/>
        </p:nvSpPr>
        <p:spPr>
          <a:xfrm>
            <a:off x="3504914" y="175085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ymbol zákazu 3">
            <a:extLst>
              <a:ext uri="{FF2B5EF4-FFF2-40B4-BE49-F238E27FC236}">
                <a16:creationId xmlns:a16="http://schemas.microsoft.com/office/drawing/2014/main" id="{AE3DA70F-7F2A-4D2C-903F-0E62DD668D90}"/>
              </a:ext>
            </a:extLst>
          </p:cNvPr>
          <p:cNvSpPr/>
          <p:nvPr/>
        </p:nvSpPr>
        <p:spPr>
          <a:xfrm>
            <a:off x="5545985" y="375110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1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Solution</a:t>
            </a:r>
            <a:endParaRPr lang="sk-SK" dirty="0"/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20724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35654"/>
              </p:ext>
            </p:extLst>
          </p:nvPr>
        </p:nvGraphicFramePr>
        <p:xfrm>
          <a:off x="1524000" y="3185389"/>
          <a:ext cx="6096000" cy="1460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421785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sp>
        <p:nvSpPr>
          <p:cNvPr id="8" name="Symbol zákazu 7">
            <a:extLst>
              <a:ext uri="{FF2B5EF4-FFF2-40B4-BE49-F238E27FC236}">
                <a16:creationId xmlns:a16="http://schemas.microsoft.com/office/drawing/2014/main" id="{5243F648-9FAD-4CCC-88D5-0C554920D22C}"/>
              </a:ext>
            </a:extLst>
          </p:cNvPr>
          <p:cNvSpPr/>
          <p:nvPr/>
        </p:nvSpPr>
        <p:spPr>
          <a:xfrm>
            <a:off x="3562064" y="175085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Symbol zákazu 8">
            <a:extLst>
              <a:ext uri="{FF2B5EF4-FFF2-40B4-BE49-F238E27FC236}">
                <a16:creationId xmlns:a16="http://schemas.microsoft.com/office/drawing/2014/main" id="{39F19029-0904-415F-BBD3-0CCAD4DA977D}"/>
              </a:ext>
            </a:extLst>
          </p:cNvPr>
          <p:cNvSpPr/>
          <p:nvPr/>
        </p:nvSpPr>
        <p:spPr>
          <a:xfrm>
            <a:off x="1524000" y="175085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ymbol zákazu 3">
            <a:extLst>
              <a:ext uri="{FF2B5EF4-FFF2-40B4-BE49-F238E27FC236}">
                <a16:creationId xmlns:a16="http://schemas.microsoft.com/office/drawing/2014/main" id="{71E8DFB5-B65C-4463-9343-C8914AEE5155}"/>
              </a:ext>
            </a:extLst>
          </p:cNvPr>
          <p:cNvSpPr/>
          <p:nvPr/>
        </p:nvSpPr>
        <p:spPr>
          <a:xfrm>
            <a:off x="5545985" y="375110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2" name="Symbol zákazu 11">
            <a:extLst>
              <a:ext uri="{FF2B5EF4-FFF2-40B4-BE49-F238E27FC236}">
                <a16:creationId xmlns:a16="http://schemas.microsoft.com/office/drawing/2014/main" id="{E8580588-5ABE-4CE6-8379-11D0B3A247A5}"/>
              </a:ext>
            </a:extLst>
          </p:cNvPr>
          <p:cNvSpPr/>
          <p:nvPr/>
        </p:nvSpPr>
        <p:spPr>
          <a:xfrm>
            <a:off x="1526435" y="4213751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Solution</a:t>
            </a:r>
            <a:endParaRPr lang="sk-SK" dirty="0"/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64167506-98D1-4FE8-B867-D842580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82796"/>
              </p:ext>
            </p:extLst>
          </p:nvPr>
        </p:nvGraphicFramePr>
        <p:xfrm>
          <a:off x="1524000" y="1463577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ASHLEY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graphicFrame>
        <p:nvGraphicFramePr>
          <p:cNvPr id="5" name="Tabuľka 3">
            <a:extLst>
              <a:ext uri="{FF2B5EF4-FFF2-40B4-BE49-F238E27FC236}">
                <a16:creationId xmlns:a16="http://schemas.microsoft.com/office/drawing/2014/main" id="{0E1F6A02-5CED-433B-A48C-4634DEA0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97632"/>
              </p:ext>
            </p:extLst>
          </p:nvPr>
        </p:nvGraphicFramePr>
        <p:xfrm>
          <a:off x="1524000" y="3185389"/>
          <a:ext cx="6096000" cy="1460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6284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65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1247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k-SK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1302"/>
                  </a:ext>
                </a:extLst>
              </a:tr>
              <a:tr h="421785">
                <a:tc>
                  <a:txBody>
                    <a:bodyPr/>
                    <a:lstStyle/>
                    <a:p>
                      <a:r>
                        <a:rPr lang="sk-SK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63417"/>
                  </a:ext>
                </a:extLst>
              </a:tr>
            </a:tbl>
          </a:graphicData>
        </a:graphic>
      </p:graphicFrame>
      <p:sp>
        <p:nvSpPr>
          <p:cNvPr id="8" name="Symbol zákazu 7">
            <a:extLst>
              <a:ext uri="{FF2B5EF4-FFF2-40B4-BE49-F238E27FC236}">
                <a16:creationId xmlns:a16="http://schemas.microsoft.com/office/drawing/2014/main" id="{5243F648-9FAD-4CCC-88D5-0C554920D22C}"/>
              </a:ext>
            </a:extLst>
          </p:cNvPr>
          <p:cNvSpPr/>
          <p:nvPr/>
        </p:nvSpPr>
        <p:spPr>
          <a:xfrm>
            <a:off x="3562064" y="175085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Symbol zákazu 8">
            <a:extLst>
              <a:ext uri="{FF2B5EF4-FFF2-40B4-BE49-F238E27FC236}">
                <a16:creationId xmlns:a16="http://schemas.microsoft.com/office/drawing/2014/main" id="{39F19029-0904-415F-BBD3-0CCAD4DA977D}"/>
              </a:ext>
            </a:extLst>
          </p:cNvPr>
          <p:cNvSpPr/>
          <p:nvPr/>
        </p:nvSpPr>
        <p:spPr>
          <a:xfrm>
            <a:off x="1524000" y="175085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ymbol zákazu 3">
            <a:extLst>
              <a:ext uri="{FF2B5EF4-FFF2-40B4-BE49-F238E27FC236}">
                <a16:creationId xmlns:a16="http://schemas.microsoft.com/office/drawing/2014/main" id="{DD7A4570-BF4D-4D93-8B95-DDE1058672DB}"/>
              </a:ext>
            </a:extLst>
          </p:cNvPr>
          <p:cNvSpPr/>
          <p:nvPr/>
        </p:nvSpPr>
        <p:spPr>
          <a:xfrm>
            <a:off x="1512828" y="4183815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2" name="Symbol zákazu 11">
            <a:extLst>
              <a:ext uri="{FF2B5EF4-FFF2-40B4-BE49-F238E27FC236}">
                <a16:creationId xmlns:a16="http://schemas.microsoft.com/office/drawing/2014/main" id="{38E4F2FB-6489-4FD7-B5B2-8C5C8A485EC4}"/>
              </a:ext>
            </a:extLst>
          </p:cNvPr>
          <p:cNvSpPr/>
          <p:nvPr/>
        </p:nvSpPr>
        <p:spPr>
          <a:xfrm>
            <a:off x="5545985" y="3751108"/>
            <a:ext cx="614151" cy="46463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8E89-59F4-4BFE-9B45-13935BEF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3325"/>
            <a:ext cx="8520600" cy="841800"/>
          </a:xfrm>
        </p:spPr>
        <p:txBody>
          <a:bodyPr/>
          <a:lstStyle/>
          <a:p>
            <a:r>
              <a:rPr lang="sk-SK" dirty="0" err="1"/>
              <a:t>PSEUDOcode</a:t>
            </a:r>
          </a:p>
        </p:txBody>
      </p:sp>
      <p:pic>
        <p:nvPicPr>
          <p:cNvPr id="14" name="Obrázek 14" descr="Obsah obrázku pták&#10;&#10;Popis vygenerovaný s velmi vysokou mírou spolehlivosti">
            <a:extLst>
              <a:ext uri="{FF2B5EF4-FFF2-40B4-BE49-F238E27FC236}">
                <a16:creationId xmlns:a16="http://schemas.microsoft.com/office/drawing/2014/main" id="{F9B3E82B-F3AD-48B1-8186-8447738C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1435388"/>
            <a:ext cx="6556663" cy="34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0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271</Words>
  <Application>Microsoft Office PowerPoint</Application>
  <PresentationFormat>Předvádění na obrazovce (16:9)</PresentationFormat>
  <Paragraphs>162</Paragraphs>
  <Slides>10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Simple Light</vt:lpstr>
      <vt:lpstr>Balík</vt:lpstr>
      <vt:lpstr>Stable marriage problem</vt:lpstr>
      <vt:lpstr>STABLE Marriage problem</vt:lpstr>
      <vt:lpstr>Solution</vt:lpstr>
      <vt:lpstr>Solution</vt:lpstr>
      <vt:lpstr>Solution</vt:lpstr>
      <vt:lpstr>Solution</vt:lpstr>
      <vt:lpstr>Solution</vt:lpstr>
      <vt:lpstr>Solution</vt:lpstr>
      <vt:lpstr>PSEUDOcode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Netflix Inc.</dc:title>
  <dc:creator>UX305LA</dc:creator>
  <cp:lastModifiedBy>Rastislav Machava</cp:lastModifiedBy>
  <cp:revision>214</cp:revision>
  <dcterms:modified xsi:type="dcterms:W3CDTF">2019-11-13T18:21:54Z</dcterms:modified>
</cp:coreProperties>
</file>