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0"/>
  </p:notesMasterIdLst>
  <p:sldIdLst>
    <p:sldId id="256" r:id="rId2"/>
    <p:sldId id="257" r:id="rId3"/>
    <p:sldId id="263" r:id="rId4"/>
    <p:sldId id="266" r:id="rId5"/>
    <p:sldId id="268" r:id="rId6"/>
    <p:sldId id="269" r:id="rId7"/>
    <p:sldId id="270" r:id="rId8"/>
    <p:sldId id="264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C54AC-5CF2-43CA-8AA8-FD141BF67F6B}" type="datetimeFigureOut">
              <a:rPr lang="en-NL" smtClean="0"/>
              <a:t>23/06/2022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23528-63A0-447F-9880-499D23A2F7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202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166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27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23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09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15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69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867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1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15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76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41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8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0" r:id="rId6"/>
    <p:sldLayoutId id="2147483756" r:id="rId7"/>
    <p:sldLayoutId id="2147483757" r:id="rId8"/>
    <p:sldLayoutId id="2147483758" r:id="rId9"/>
    <p:sldLayoutId id="2147483759" r:id="rId10"/>
    <p:sldLayoutId id="2147483761" r:id="rId11"/>
  </p:sldLayoutIdLst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3B23B-A839-43F6-8E3F-EF9DB9507D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0621" b="23142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98FA35-B55D-44B7-9A7D-57C57A4A6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1524000"/>
            <a:ext cx="9144000" cy="38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FB989A-F747-4483-AF6C-4F7BD0601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480" y="2320213"/>
            <a:ext cx="6736360" cy="131749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nl-NL" sz="7200" dirty="0">
                <a:latin typeface="Arial" panose="020B0604020202020204" pitchFamily="34" charset="0"/>
                <a:cs typeface="Arial" panose="020B0604020202020204" pitchFamily="34" charset="0"/>
              </a:rPr>
              <a:t>Internships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0831D0D-2A02-48B6-8CA0-4C6B2A60F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654" y="4249360"/>
            <a:ext cx="6041346" cy="688369"/>
          </a:xfrm>
        </p:spPr>
        <p:txBody>
          <a:bodyPr>
            <a:normAutofit/>
          </a:bodyPr>
          <a:lstStyle/>
          <a:p>
            <a:pPr algn="ctr"/>
            <a:r>
              <a:rPr lang="nl-NL" dirty="0"/>
              <a:t>Jurre Versluis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2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941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3B23B-A839-43F6-8E3F-EF9DB9507D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464" b="24286"/>
          <a:stretch/>
        </p:blipFill>
        <p:spPr>
          <a:xfrm>
            <a:off x="0" y="0"/>
            <a:ext cx="12191980" cy="685642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4FB989A-F747-4483-AF6C-4F7BD0601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/>
            </a:b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0831D0D-2A02-48B6-8CA0-4C6B2A60F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/>
              <a:t>Jurre Versluis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8ED7A1D8-F0D6-481C-A97F-58CD4F1A3E50}"/>
              </a:ext>
            </a:extLst>
          </p:cNvPr>
          <p:cNvSpPr txBox="1"/>
          <p:nvPr/>
        </p:nvSpPr>
        <p:spPr>
          <a:xfrm>
            <a:off x="314326" y="141673"/>
            <a:ext cx="1169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nl-NL" sz="6000" b="1" dirty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428FFE-0CF5-2A36-0FF1-ECFFD9201BEE}"/>
              </a:ext>
            </a:extLst>
          </p:cNvPr>
          <p:cNvSpPr txBox="1"/>
          <p:nvPr/>
        </p:nvSpPr>
        <p:spPr>
          <a:xfrm>
            <a:off x="3365108" y="1760355"/>
            <a:ext cx="72900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</a:rPr>
              <a:t>What is important to me in an internships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</a:rPr>
              <a:t>My opinion about internships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</a:rPr>
              <a:t>My experience with internships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</a:rPr>
              <a:t>Am I on an internship?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</a:rPr>
              <a:t>Tips to increase your chances of an internship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42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058">
            <a:extLst>
              <a:ext uri="{FF2B5EF4-FFF2-40B4-BE49-F238E27FC236}">
                <a16:creationId xmlns:a16="http://schemas.microsoft.com/office/drawing/2014/main" id="{7D5176BE-8078-4E8C-8FD1-4EE28C170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3B23B-A839-43F6-8E3F-EF9DB9507D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111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Ondertitel 2">
            <a:extLst>
              <a:ext uri="{FF2B5EF4-FFF2-40B4-BE49-F238E27FC236}">
                <a16:creationId xmlns:a16="http://schemas.microsoft.com/office/drawing/2014/main" id="{D0831D0D-2A02-48B6-8CA0-4C6B2A60F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7000" y="4791867"/>
            <a:ext cx="3904388" cy="1085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Jurre Versluis</a:t>
            </a:r>
          </a:p>
        </p:txBody>
      </p:sp>
      <p:pic>
        <p:nvPicPr>
          <p:cNvPr id="2054" name="Picture 6" descr="College Student Internships: The Complete 101 Guide">
            <a:extLst>
              <a:ext uri="{FF2B5EF4-FFF2-40B4-BE49-F238E27FC236}">
                <a16:creationId xmlns:a16="http://schemas.microsoft.com/office/drawing/2014/main" id="{2364DE37-49B5-1FE1-C3C5-044C362F1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66" b="-1"/>
          <a:stretch/>
        </p:blipFill>
        <p:spPr bwMode="auto">
          <a:xfrm>
            <a:off x="6096000" y="10"/>
            <a:ext cx="6096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8ED7A1D8-F0D6-481C-A97F-58CD4F1A3E50}"/>
              </a:ext>
            </a:extLst>
          </p:cNvPr>
          <p:cNvSpPr txBox="1"/>
          <p:nvPr/>
        </p:nvSpPr>
        <p:spPr>
          <a:xfrm>
            <a:off x="58723" y="141672"/>
            <a:ext cx="11962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nl-NL" sz="4400" b="1" dirty="0">
                <a:latin typeface="Arial" panose="020B0604020202020204" pitchFamily="34" charset="0"/>
                <a:cs typeface="Arial" panose="020B0604020202020204" pitchFamily="34" charset="0"/>
              </a:rPr>
              <a:t>What is important to me in an internships?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4A56FA-C6B9-C768-3709-BF2085937D12}"/>
              </a:ext>
            </a:extLst>
          </p:cNvPr>
          <p:cNvSpPr txBox="1"/>
          <p:nvPr/>
        </p:nvSpPr>
        <p:spPr>
          <a:xfrm>
            <a:off x="1146910" y="1955251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</a:rPr>
              <a:t>Do I fit in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</a:rPr>
              <a:t>Location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</a:rPr>
              <a:t>Working environment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</a:rPr>
              <a:t>Co-workers</a:t>
            </a:r>
          </a:p>
        </p:txBody>
      </p:sp>
    </p:spTree>
    <p:extLst>
      <p:ext uri="{BB962C8B-B14F-4D97-AF65-F5344CB8AC3E}">
        <p14:creationId xmlns:p14="http://schemas.microsoft.com/office/powerpoint/2010/main" val="2556703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7D5176BE-8078-4E8C-8FD1-4EE28C170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3B23B-A839-43F6-8E3F-EF9DB9507D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111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4FB989A-F747-4483-AF6C-4F7BD0601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995080"/>
            <a:ext cx="3904388" cy="3260635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0831D0D-2A02-48B6-8CA0-4C6B2A60F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7000" y="4777071"/>
            <a:ext cx="3904388" cy="1085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Jurre Versluis</a:t>
            </a:r>
          </a:p>
        </p:txBody>
      </p:sp>
      <p:pic>
        <p:nvPicPr>
          <p:cNvPr id="3076" name="Picture 4" descr="Business Gears and Mechanisms Stock Photo by ©garagestock 106578482">
            <a:extLst>
              <a:ext uri="{FF2B5EF4-FFF2-40B4-BE49-F238E27FC236}">
                <a16:creationId xmlns:a16="http://schemas.microsoft.com/office/drawing/2014/main" id="{2EB4EDD9-6D25-2522-EA01-6543EE0D1C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0" r="13477" b="1"/>
          <a:stretch/>
        </p:blipFill>
        <p:spPr bwMode="auto">
          <a:xfrm>
            <a:off x="6096000" y="10"/>
            <a:ext cx="6096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8ED7A1D8-F0D6-481C-A97F-58CD4F1A3E50}"/>
              </a:ext>
            </a:extLst>
          </p:cNvPr>
          <p:cNvSpPr txBox="1"/>
          <p:nvPr/>
        </p:nvSpPr>
        <p:spPr>
          <a:xfrm>
            <a:off x="1166324" y="312517"/>
            <a:ext cx="1001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6000" dirty="0">
                <a:latin typeface="arial" panose="020B0604020202020204" pitchFamily="34" charset="0"/>
              </a:rPr>
              <a:t>My opinion about internships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375E44-C6DA-78D2-293F-AAB1F8934B11}"/>
              </a:ext>
            </a:extLst>
          </p:cNvPr>
          <p:cNvSpPr txBox="1"/>
          <p:nvPr/>
        </p:nvSpPr>
        <p:spPr>
          <a:xfrm>
            <a:off x="1347831" y="203358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-  Amazing</a:t>
            </a:r>
          </a:p>
          <a:p>
            <a:r>
              <a:rPr lang="en-US" dirty="0">
                <a:latin typeface="arial" panose="020B0604020202020204" pitchFamily="34" charset="0"/>
              </a:rPr>
              <a:t>-  Personal development</a:t>
            </a:r>
          </a:p>
          <a:p>
            <a:r>
              <a:rPr lang="en-US" dirty="0">
                <a:latin typeface="arial" panose="020B0604020202020204" pitchFamily="34" charset="0"/>
              </a:rPr>
              <a:t>-  Learning</a:t>
            </a:r>
          </a:p>
          <a:p>
            <a:r>
              <a:rPr lang="en-US" dirty="0">
                <a:latin typeface="arial" panose="020B0604020202020204" pitchFamily="34" charset="0"/>
              </a:rPr>
              <a:t>-  Experience</a:t>
            </a:r>
          </a:p>
          <a:p>
            <a:r>
              <a:rPr lang="en-US" dirty="0">
                <a:latin typeface="arial" panose="020B0604020202020204" pitchFamily="34" charset="0"/>
              </a:rPr>
              <a:t>-  Resume</a:t>
            </a:r>
          </a:p>
        </p:txBody>
      </p:sp>
    </p:spTree>
    <p:extLst>
      <p:ext uri="{BB962C8B-B14F-4D97-AF65-F5344CB8AC3E}">
        <p14:creationId xmlns:p14="http://schemas.microsoft.com/office/powerpoint/2010/main" val="1032538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43B23B-A839-43F6-8E3F-EF9DB9507D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111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4FB989A-F747-4483-AF6C-4F7BD0601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995080"/>
            <a:ext cx="3904388" cy="3260635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0831D0D-2A02-48B6-8CA0-4C6B2A60F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611" y="4777071"/>
            <a:ext cx="3904388" cy="1085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Jurre Versluis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ED7A1D8-F0D6-481C-A97F-58CD4F1A3E50}"/>
              </a:ext>
            </a:extLst>
          </p:cNvPr>
          <p:cNvSpPr txBox="1"/>
          <p:nvPr/>
        </p:nvSpPr>
        <p:spPr>
          <a:xfrm>
            <a:off x="1166323" y="312517"/>
            <a:ext cx="10695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6000" dirty="0">
                <a:latin typeface="arial" panose="020B0604020202020204" pitchFamily="34" charset="0"/>
              </a:rPr>
              <a:t>My experience with internships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E9B4FC-CCFB-FB3F-D6AB-713F9ADF8433}"/>
              </a:ext>
            </a:extLst>
          </p:cNvPr>
          <p:cNvSpPr txBox="1"/>
          <p:nvPr/>
        </p:nvSpPr>
        <p:spPr>
          <a:xfrm>
            <a:off x="1166323" y="2075202"/>
            <a:ext cx="115135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</a:rPr>
              <a:t>Hard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</a:rPr>
              <a:t>Freshman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</a:rPr>
              <a:t>First internship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</a:rPr>
              <a:t>No spots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arial" panose="020B0604020202020204" pitchFamily="34" charset="0"/>
            </a:endParaRPr>
          </a:p>
        </p:txBody>
      </p:sp>
      <p:pic>
        <p:nvPicPr>
          <p:cNvPr id="11" name="Picture 3" descr="Hoe bedenk je nieuwe, frisse ideeën wanneer je alleen werkt? - De Redactie">
            <a:extLst>
              <a:ext uri="{FF2B5EF4-FFF2-40B4-BE49-F238E27FC236}">
                <a16:creationId xmlns:a16="http://schemas.microsoft.com/office/drawing/2014/main" id="{16B4CFF9-D05A-217F-9B03-565DC85B6D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3" r="18683" b="-1"/>
          <a:stretch/>
        </p:blipFill>
        <p:spPr bwMode="auto">
          <a:xfrm>
            <a:off x="6096020" y="0"/>
            <a:ext cx="609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096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7D5176BE-8078-4E8C-8FD1-4EE28C170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Frustrated Writer Images – Browse 1,436 Stock Photos, Vectors, and Video |  Adobe Stock">
            <a:extLst>
              <a:ext uri="{FF2B5EF4-FFF2-40B4-BE49-F238E27FC236}">
                <a16:creationId xmlns:a16="http://schemas.microsoft.com/office/drawing/2014/main" id="{F7D7E363-33C8-E418-B093-205B4B2CAF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4" r="27582" b="-1"/>
          <a:stretch/>
        </p:blipFill>
        <p:spPr bwMode="auto">
          <a:xfrm>
            <a:off x="6094664" y="10"/>
            <a:ext cx="609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4FB989A-F747-4483-AF6C-4F7BD0601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995080"/>
            <a:ext cx="3904388" cy="3260635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0831D0D-2A02-48B6-8CA0-4C6B2A60F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67368"/>
            <a:ext cx="3904388" cy="1085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Jurre Versluis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3B23B-A839-43F6-8E3F-EF9DB9507D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1111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cxnSp>
        <p:nvCxnSpPr>
          <p:cNvPr id="7177" name="Straight Connector 7176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8ED7A1D8-F0D6-481C-A97F-58CD4F1A3E50}"/>
              </a:ext>
            </a:extLst>
          </p:cNvPr>
          <p:cNvSpPr txBox="1"/>
          <p:nvPr/>
        </p:nvSpPr>
        <p:spPr>
          <a:xfrm>
            <a:off x="2316716" y="342863"/>
            <a:ext cx="8103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6000" dirty="0">
                <a:latin typeface="arial" panose="020B0604020202020204" pitchFamily="34" charset="0"/>
              </a:rPr>
              <a:t>Am I on an internship?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CC3BF0-1822-1470-D840-A4F77AAA37FD}"/>
              </a:ext>
            </a:extLst>
          </p:cNvPr>
          <p:cNvSpPr txBox="1"/>
          <p:nvPr/>
        </p:nvSpPr>
        <p:spPr>
          <a:xfrm>
            <a:off x="1157690" y="2079719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</a:rPr>
              <a:t>No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</a:rPr>
              <a:t>Searching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</a:rPr>
              <a:t>Rejected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</a:rPr>
              <a:t>Keep trying</a:t>
            </a: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E2F0335B-C683-56BC-F543-E6842A51C787}"/>
              </a:ext>
            </a:extLst>
          </p:cNvPr>
          <p:cNvSpPr txBox="1">
            <a:spLocks/>
          </p:cNvSpPr>
          <p:nvPr/>
        </p:nvSpPr>
        <p:spPr>
          <a:xfrm>
            <a:off x="1429612" y="4882162"/>
            <a:ext cx="3904388" cy="108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Jurre Versluis</a:t>
            </a:r>
          </a:p>
        </p:txBody>
      </p:sp>
    </p:spTree>
    <p:extLst>
      <p:ext uri="{BB962C8B-B14F-4D97-AF65-F5344CB8AC3E}">
        <p14:creationId xmlns:p14="http://schemas.microsoft.com/office/powerpoint/2010/main" val="2234096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7D5176BE-8078-4E8C-8FD1-4EE28C170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3B23B-A839-43F6-8E3F-EF9DB9507D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111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4FB989A-F747-4483-AF6C-4F7BD0601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995080"/>
            <a:ext cx="3904388" cy="3260635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0831D0D-2A02-48B6-8CA0-4C6B2A60F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341" y="4852492"/>
            <a:ext cx="3904388" cy="1085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Jurre Versluis</a:t>
            </a:r>
          </a:p>
        </p:txBody>
      </p:sp>
      <p:pic>
        <p:nvPicPr>
          <p:cNvPr id="3076" name="Picture 4" descr="Business Gears and Mechanisms Stock Photo by ©garagestock 106578482">
            <a:extLst>
              <a:ext uri="{FF2B5EF4-FFF2-40B4-BE49-F238E27FC236}">
                <a16:creationId xmlns:a16="http://schemas.microsoft.com/office/drawing/2014/main" id="{2EB4EDD9-6D25-2522-EA01-6543EE0D1C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0" r="13477" b="1"/>
          <a:stretch/>
        </p:blipFill>
        <p:spPr bwMode="auto">
          <a:xfrm>
            <a:off x="6096000" y="10"/>
            <a:ext cx="6096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8ED7A1D8-F0D6-481C-A97F-58CD4F1A3E50}"/>
              </a:ext>
            </a:extLst>
          </p:cNvPr>
          <p:cNvSpPr txBox="1"/>
          <p:nvPr/>
        </p:nvSpPr>
        <p:spPr>
          <a:xfrm>
            <a:off x="176169" y="365706"/>
            <a:ext cx="120158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400" dirty="0">
                <a:latin typeface="arial" panose="020B0604020202020204" pitchFamily="34" charset="0"/>
              </a:rPr>
              <a:t>Tips to increase your chances of an internship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375E44-C6DA-78D2-293F-AAB1F8934B11}"/>
              </a:ext>
            </a:extLst>
          </p:cNvPr>
          <p:cNvSpPr txBox="1"/>
          <p:nvPr/>
        </p:nvSpPr>
        <p:spPr>
          <a:xfrm>
            <a:off x="1247578" y="182037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Be polite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Multiple companies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Don’t e-mail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Call them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Fancy words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Write formal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416187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0" name="Rectangle 8198">
            <a:extLst>
              <a:ext uri="{FF2B5EF4-FFF2-40B4-BE49-F238E27FC236}">
                <a16:creationId xmlns:a16="http://schemas.microsoft.com/office/drawing/2014/main" id="{36EE17F1-6A7B-4866-9463-8932E9C1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1" name="Rectangle 8200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03" name="Oval 8202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FB989A-F747-4483-AF6C-4F7BD0601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66" y="2393397"/>
            <a:ext cx="3829433" cy="12443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</a:pPr>
            <a:br>
              <a:rPr lang="en-US" sz="2200" dirty="0"/>
            </a:br>
            <a:r>
              <a:rPr lang="en-US" sz="2200" dirty="0"/>
              <a:t>-Questions?</a:t>
            </a:r>
            <a:br>
              <a:rPr lang="en-US" sz="2200" dirty="0"/>
            </a:br>
            <a:r>
              <a:rPr lang="en-US" sz="2200" dirty="0"/>
              <a:t>-Comments?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0831D0D-2A02-48B6-8CA0-4C6B2A60F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/>
              <a:t>Jurre Versluis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3B23B-A839-43F6-8E3F-EF9DB9507D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9477" b="24299"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8205" name="Straight Connector 8204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4" descr="GC7WQCZ #11 - 🎬 MOVIES @ Lille - 'The End (Bonus)' (Unknown Cache) in  Antwerpen, Belgium created by frankske001 &amp; Co adopted from Mitij">
            <a:extLst>
              <a:ext uri="{FF2B5EF4-FFF2-40B4-BE49-F238E27FC236}">
                <a16:creationId xmlns:a16="http://schemas.microsoft.com/office/drawing/2014/main" id="{E535799E-C7D3-2DA8-3694-86AD6B1E2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899" y="2093686"/>
            <a:ext cx="34290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907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ortalVTI">
  <a:themeElements>
    <a:clrScheme name="AnalogousFromRegularSeedLeftStep">
      <a:dk1>
        <a:srgbClr val="000000"/>
      </a:dk1>
      <a:lt1>
        <a:srgbClr val="FFFFFF"/>
      </a:lt1>
      <a:dk2>
        <a:srgbClr val="213A3A"/>
      </a:dk2>
      <a:lt2>
        <a:srgbClr val="E8E4E2"/>
      </a:lt2>
      <a:accent1>
        <a:srgbClr val="299BE7"/>
      </a:accent1>
      <a:accent2>
        <a:srgbClr val="13B3B0"/>
      </a:accent2>
      <a:accent3>
        <a:srgbClr val="21B876"/>
      </a:accent3>
      <a:accent4>
        <a:srgbClr val="14BC2D"/>
      </a:accent4>
      <a:accent5>
        <a:srgbClr val="4AB921"/>
      </a:accent5>
      <a:accent6>
        <a:srgbClr val="7FB113"/>
      </a:accent6>
      <a:hlink>
        <a:srgbClr val="BC703E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137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</vt:lpstr>
      <vt:lpstr>Calibri</vt:lpstr>
      <vt:lpstr>Trade Gothic Next Cond</vt:lpstr>
      <vt:lpstr>Trade Gothic Next Light</vt:lpstr>
      <vt:lpstr>PortalVTI</vt:lpstr>
      <vt:lpstr>Internships</vt:lpstr>
      <vt:lpstr> </vt:lpstr>
      <vt:lpstr>PowerPoint Presentation</vt:lpstr>
      <vt:lpstr> </vt:lpstr>
      <vt:lpstr> </vt:lpstr>
      <vt:lpstr> </vt:lpstr>
      <vt:lpstr> </vt:lpstr>
      <vt:lpstr> -Questions? -Comments?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am I?</dc:title>
  <dc:creator>Jurre Versluis</dc:creator>
  <cp:lastModifiedBy>Jurre Versluis</cp:lastModifiedBy>
  <cp:revision>21</cp:revision>
  <dcterms:created xsi:type="dcterms:W3CDTF">2021-11-01T08:08:12Z</dcterms:created>
  <dcterms:modified xsi:type="dcterms:W3CDTF">2022-06-23T19:15:34Z</dcterms:modified>
</cp:coreProperties>
</file>