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6863C-2FBD-4AF8-ADEC-150958B92209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2B80-FACC-4A51-A2D4-0C226FBA6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2B80-FACC-4A51-A2D4-0C226FBA69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8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9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5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9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78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80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20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9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4FEF-3F66-4569-B515-C66373138E17}" type="datetimeFigureOut">
              <a:rPr lang="zh-CN" altLang="en-US" smtClean="0"/>
              <a:t>2023/11/26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B3CE-F7D7-4709-A065-DD76DE69B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9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543" y="1122363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语言期末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11924" y="3934018"/>
            <a:ext cx="3048000" cy="818533"/>
          </a:xfrm>
        </p:spPr>
        <p:txBody>
          <a:bodyPr/>
          <a:lstStyle/>
          <a:p>
            <a:r>
              <a:rPr lang="zh-CN" altLang="en-US" dirty="0" smtClean="0"/>
              <a:t>想要</a:t>
            </a:r>
            <a:r>
              <a:rPr lang="en-US" altLang="zh-CN" dirty="0" smtClean="0"/>
              <a:t>AC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蒟蒻</a:t>
            </a:r>
            <a:r>
              <a:rPr lang="en-US" altLang="zh-CN" dirty="0" smtClean="0"/>
              <a:t>txt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87" y="1029616"/>
            <a:ext cx="2232705" cy="233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数组排序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· </a:t>
            </a:r>
            <a:r>
              <a:rPr lang="zh-CN" altLang="en-US" dirty="0" smtClean="0"/>
              <a:t>朴素排序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两层</a:t>
            </a:r>
            <a:r>
              <a:rPr lang="zh-CN" altLang="en-US" dirty="0" smtClean="0"/>
              <a:t>循环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外层</a:t>
            </a:r>
            <a:r>
              <a:rPr lang="en-US" altLang="zh-CN" dirty="0" smtClean="0"/>
              <a:t>i</a:t>
            </a:r>
            <a:r>
              <a:rPr lang="zh-CN" altLang="en-US" dirty="0" smtClean="0"/>
              <a:t>  </a:t>
            </a:r>
            <a:r>
              <a:rPr lang="en-US" altLang="zh-CN" dirty="0" smtClean="0"/>
              <a:t>0~(n-1)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内层</a:t>
            </a:r>
            <a:r>
              <a:rPr lang="en-US" altLang="zh-CN" dirty="0" smtClean="0"/>
              <a:t>j</a:t>
            </a:r>
            <a:r>
              <a:rPr lang="zh-CN" altLang="en-US" dirty="0" smtClean="0"/>
              <a:t>  </a:t>
            </a:r>
            <a:r>
              <a:rPr lang="en-US" altLang="zh-CN" dirty="0" smtClean="0"/>
              <a:t>0~(n-1)</a:t>
            </a:r>
          </a:p>
          <a:p>
            <a:pPr marL="0" indent="0">
              <a:buNone/>
            </a:pPr>
            <a:r>
              <a:rPr lang="en-US" altLang="zh-CN" dirty="0" smtClean="0"/>
              <a:t>· </a:t>
            </a:r>
            <a:r>
              <a:rPr lang="zh-CN" altLang="en-US" dirty="0" smtClean="0"/>
              <a:t>冒泡排序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外层</a:t>
            </a:r>
            <a:r>
              <a:rPr lang="en-US" altLang="zh-CN" dirty="0" smtClean="0"/>
              <a:t>i</a:t>
            </a:r>
            <a:r>
              <a:rPr lang="zh-CN" altLang="en-US" dirty="0" smtClean="0"/>
              <a:t>  </a:t>
            </a:r>
            <a:r>
              <a:rPr lang="en-US" altLang="zh-CN" dirty="0" smtClean="0"/>
              <a:t>0~(n-1)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内层</a:t>
            </a:r>
            <a:r>
              <a:rPr lang="en-US" altLang="zh-CN" dirty="0" smtClean="0"/>
              <a:t>j</a:t>
            </a:r>
            <a:r>
              <a:rPr lang="zh-CN" altLang="en-US" dirty="0" smtClean="0"/>
              <a:t>   </a:t>
            </a:r>
            <a:r>
              <a:rPr lang="en-US" altLang="zh-CN" dirty="0" smtClean="0"/>
              <a:t>(i+1)~(n-1)</a:t>
            </a:r>
          </a:p>
        </p:txBody>
      </p:sp>
    </p:spTree>
    <p:extLst>
      <p:ext uri="{BB962C8B-B14F-4D97-AF65-F5344CB8AC3E}">
        <p14:creationId xmlns:p14="http://schemas.microsoft.com/office/powerpoint/2010/main" val="42417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1188" y="104836"/>
            <a:ext cx="5137433" cy="67531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a[101];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scanf("%d",&amp;n);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scanf("%d",&amp;a[i]);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for(int </a:t>
            </a:r>
            <a:r>
              <a:rPr lang="en-US" altLang="zh-CN" dirty="0" smtClean="0">
                <a:solidFill>
                  <a:srgbClr val="FF0000"/>
                </a:solidFill>
              </a:rPr>
              <a:t>j=0</a:t>
            </a:r>
            <a:r>
              <a:rPr lang="en-US" altLang="zh-CN" dirty="0" smtClean="0"/>
              <a:t>;j&lt;n;j++){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if(a[j]&gt;a[i]){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tmp=a[j];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a[j]=a[i];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a[i]=tmp;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printf("%d ",a[i]);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67913" y="838687"/>
            <a:ext cx="386516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 smtClean="0">
                <a:latin typeface="+mj-lt"/>
                <a:ea typeface="+mj-ea"/>
                <a:cs typeface="+mj-cs"/>
              </a:rPr>
              <a:t>4.2 </a:t>
            </a:r>
            <a:r>
              <a:rPr lang="zh-CN" altLang="en-US" sz="4400" dirty="0" smtClean="0">
                <a:latin typeface="+mj-lt"/>
                <a:ea typeface="+mj-ea"/>
                <a:cs typeface="+mj-cs"/>
              </a:rPr>
              <a:t>朴素的排序</a:t>
            </a: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46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251" y="242816"/>
            <a:ext cx="3425117" cy="1325563"/>
          </a:xfrm>
        </p:spPr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 smtClean="0"/>
              <a:t>冒泡排序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8811" y="72803"/>
            <a:ext cx="7460806" cy="67444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a[101];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scanf("%d",&amp;n);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scanf("%d",&amp;a[i]);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int 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for(int </a:t>
            </a:r>
            <a:r>
              <a:rPr lang="en-US" altLang="zh-CN" dirty="0" smtClean="0">
                <a:solidFill>
                  <a:srgbClr val="FF0000"/>
                </a:solidFill>
              </a:rPr>
              <a:t>j=i+1</a:t>
            </a:r>
            <a:r>
              <a:rPr lang="en-US" altLang="zh-CN" dirty="0" smtClean="0"/>
              <a:t>;j&lt;n;j++){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if(a[j]&gt;a[i]){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tmp=a[j];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a[j]=a[i];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	a[i]=tmp;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for(int i=0;i&lt;n;i++){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	printf("%d ",a[i]);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824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4.4 </a:t>
            </a:r>
            <a:r>
              <a:rPr lang="zh-CN" altLang="en-US" dirty="0" smtClean="0"/>
              <a:t>乱七八糟的芝士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变量名命名规范：</a:t>
            </a:r>
            <a:endParaRPr lang="en-US" altLang="zh-CN" dirty="0" smtClean="0"/>
          </a:p>
          <a:p>
            <a:r>
              <a:rPr lang="zh-CN" altLang="en-US" dirty="0"/>
              <a:t>变量名可以是字母、数字和下划线的组合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变量</a:t>
            </a:r>
            <a:r>
              <a:rPr lang="zh-CN" altLang="en-US" dirty="0"/>
              <a:t>名的开头必须是字母或下划线，不能是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字母区分</a:t>
            </a:r>
            <a:r>
              <a:rPr lang="zh-CN" altLang="en-US" dirty="0"/>
              <a:t>大</a:t>
            </a:r>
            <a:r>
              <a:rPr lang="zh-CN" altLang="en-US" dirty="0" smtClean="0"/>
              <a:t>小写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绝对</a:t>
            </a:r>
            <a:r>
              <a:rPr lang="zh-CN" altLang="en-US" dirty="0"/>
              <a:t>不可以是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不能</a:t>
            </a:r>
            <a:r>
              <a:rPr lang="zh-CN" altLang="en-US" dirty="0"/>
              <a:t>有</a:t>
            </a:r>
            <a:r>
              <a:rPr lang="zh-CN" altLang="en-US" dirty="0" smtClean="0"/>
              <a:t>空格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3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7871" y="231040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看看上次的测试题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02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名词辨析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671" y="1690688"/>
            <a:ext cx="6145020" cy="1674721"/>
          </a:xfrm>
        </p:spPr>
        <p:txBody>
          <a:bodyPr/>
          <a:lstStyle/>
          <a:p>
            <a:r>
              <a:rPr lang="zh-CN" altLang="en-US" dirty="0" smtClean="0"/>
              <a:t>源程序，目标程序，可执行程序 </a:t>
            </a:r>
            <a:endParaRPr lang="en-US" altLang="zh-CN" dirty="0" smtClean="0"/>
          </a:p>
          <a:p>
            <a:r>
              <a:rPr lang="zh-CN" altLang="en-US" dirty="0" smtClean="0"/>
              <a:t>程序编辑，程序编译 </a:t>
            </a:r>
            <a:endParaRPr lang="en-US" altLang="zh-CN" dirty="0" smtClean="0"/>
          </a:p>
          <a:p>
            <a:r>
              <a:rPr lang="zh-CN" altLang="en-US" dirty="0" smtClean="0"/>
              <a:t>函数，主函数，被调用函数，库函数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95373" y="621390"/>
            <a:ext cx="470061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#include&lt;stdio.h&gt;</a:t>
            </a:r>
          </a:p>
          <a:p>
            <a:r>
              <a:rPr lang="en-US" altLang="zh-CN" sz="3200" dirty="0" smtClean="0"/>
              <a:t>int max(int x,int y){</a:t>
            </a:r>
          </a:p>
          <a:p>
            <a:r>
              <a:rPr lang="en-US" altLang="zh-CN" sz="3200" dirty="0" smtClean="0"/>
              <a:t>	return x&gt;y?x:y;</a:t>
            </a:r>
          </a:p>
          <a:p>
            <a:r>
              <a:rPr lang="en-US" altLang="zh-CN" sz="3200" dirty="0" smtClean="0"/>
              <a:t>}</a:t>
            </a:r>
          </a:p>
          <a:p>
            <a:r>
              <a:rPr lang="en-US" altLang="zh-CN" sz="3200" dirty="0" smtClean="0"/>
              <a:t>int main(){</a:t>
            </a:r>
          </a:p>
          <a:p>
            <a:r>
              <a:rPr lang="en-US" altLang="zh-CN" sz="3200" dirty="0" smtClean="0"/>
              <a:t>	int a,b;</a:t>
            </a:r>
          </a:p>
          <a:p>
            <a:r>
              <a:rPr lang="en-US" altLang="zh-CN" sz="3200" dirty="0" smtClean="0"/>
              <a:t>	scanf("%d%d",&amp;a,&amp;b);</a:t>
            </a:r>
          </a:p>
          <a:p>
            <a:r>
              <a:rPr lang="en-US" altLang="zh-CN" sz="3200" dirty="0" smtClean="0"/>
              <a:t>	int n=max(a,b);</a:t>
            </a:r>
          </a:p>
          <a:p>
            <a:r>
              <a:rPr lang="en-US" altLang="zh-CN" sz="3200" dirty="0" smtClean="0"/>
              <a:t>	printf("%d",n);</a:t>
            </a:r>
          </a:p>
          <a:p>
            <a:r>
              <a:rPr lang="en-US" altLang="zh-CN" sz="3200" dirty="0" smtClean="0"/>
              <a:t>	return 0;</a:t>
            </a:r>
          </a:p>
          <a:p>
            <a:r>
              <a:rPr lang="en-US" altLang="zh-CN" sz="3200" dirty="0" smtClean="0"/>
              <a:t>}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23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*</a:t>
            </a:r>
            <a:r>
              <a:rPr lang="zh-CN" altLang="en-US" dirty="0" smtClean="0"/>
              <a:t>构成的三角形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634475" y="1027906"/>
            <a:ext cx="5101517" cy="5501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buNone/>
            </a:pPr>
            <a:r>
              <a:rPr lang="en-US" altLang="zh-CN" sz="2400" dirty="0" smtClean="0"/>
              <a:t>	scanf("%d",&amp;n);</a:t>
            </a:r>
          </a:p>
          <a:p>
            <a:pPr marL="0" indent="0">
              <a:buNone/>
            </a:pPr>
            <a:r>
              <a:rPr lang="en-US" altLang="zh-CN" sz="2400" dirty="0" smtClean="0"/>
              <a:t>	for(int i=1;i&lt;=n;i++){</a:t>
            </a:r>
          </a:p>
          <a:p>
            <a:pPr marL="0" indent="0">
              <a:buNone/>
            </a:pPr>
            <a:r>
              <a:rPr lang="en-US" altLang="zh-CN" sz="2400" dirty="0" smtClean="0"/>
              <a:t>		for(int j=1;j&lt;=i;j++){</a:t>
            </a:r>
          </a:p>
          <a:p>
            <a:pPr marL="0" indent="0">
              <a:buNone/>
            </a:pPr>
            <a:r>
              <a:rPr lang="en-US" altLang="zh-CN" sz="2400" dirty="0" smtClean="0"/>
              <a:t>			printf("*");</a:t>
            </a:r>
          </a:p>
          <a:p>
            <a:pPr marL="0" indent="0">
              <a:buNone/>
            </a:pPr>
            <a:r>
              <a:rPr lang="en-US" altLang="zh-CN" sz="2400" dirty="0" smtClean="0"/>
              <a:t>		}</a:t>
            </a:r>
          </a:p>
          <a:p>
            <a:pPr marL="0" indent="0">
              <a:buNone/>
            </a:pPr>
            <a:r>
              <a:rPr lang="en-US" altLang="zh-CN" sz="2400" dirty="0" smtClean="0"/>
              <a:t>		printf("\n");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4" y="1690688"/>
            <a:ext cx="5324514" cy="229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2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589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倒三角形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01788" y="1126721"/>
            <a:ext cx="5527169" cy="514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#include&lt;stdio.h&gt;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int main(){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int n;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scanf("%d",&amp;n);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for(int i=n;i&gt;=1;i--){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	for(int j=1;j&lt;=i;j++){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		printf("*");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	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	printf("\n");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	return 0;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0" y="2027117"/>
            <a:ext cx="5429290" cy="241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4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677" y="31793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双向三角形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947223" y="365125"/>
            <a:ext cx="7186583" cy="6055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scanf("%d",&amp;n);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for(int i=1;i&lt;=n;i++){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for(int j=1;j&lt;=i;j++){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	printf("*");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printf("\n");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for(int i=n-1;i&gt;=1;i--){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for(int j=1;j&lt;=i;j++){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	printf("*");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	printf("\n");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18" y="1643493"/>
            <a:ext cx="5210213" cy="28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0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9188" y="120508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计算数组的和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50862" y="561771"/>
            <a:ext cx="5245162" cy="61069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buNone/>
            </a:pPr>
            <a:r>
              <a:rPr lang="en-US" altLang="zh-CN" sz="2400" dirty="0" smtClean="0"/>
              <a:t>	int a[101];</a:t>
            </a:r>
          </a:p>
          <a:p>
            <a:pPr marL="0" indent="0"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buNone/>
            </a:pPr>
            <a:r>
              <a:rPr lang="en-US" altLang="zh-CN" sz="2400" dirty="0" smtClean="0"/>
              <a:t>	scanf("%d",&amp;n);</a:t>
            </a:r>
          </a:p>
          <a:p>
            <a:pPr marL="0" indent="0">
              <a:buNone/>
            </a:pPr>
            <a:r>
              <a:rPr lang="en-US" altLang="zh-CN" sz="2400" dirty="0" smtClean="0"/>
              <a:t>	int sum=0;</a:t>
            </a:r>
          </a:p>
          <a:p>
            <a:pPr marL="0" indent="0">
              <a:buNone/>
            </a:pPr>
            <a:r>
              <a:rPr lang="en-US" altLang="zh-CN" sz="2400" dirty="0" smtClean="0"/>
              <a:t>	for(int i=0;i&lt;n;i++){</a:t>
            </a:r>
          </a:p>
          <a:p>
            <a:pPr marL="0" indent="0">
              <a:buNone/>
            </a:pPr>
            <a:r>
              <a:rPr lang="en-US" altLang="zh-CN" sz="2400" dirty="0" smtClean="0"/>
              <a:t>		scanf("%d",&amp;a[i]);</a:t>
            </a:r>
          </a:p>
          <a:p>
            <a:pPr marL="0" indent="0">
              <a:buNone/>
            </a:pPr>
            <a:r>
              <a:rPr lang="en-US" altLang="zh-CN" sz="2400" dirty="0" smtClean="0"/>
              <a:t>		sum+=a[i];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printf("%d",sum);</a:t>
            </a:r>
          </a:p>
          <a:p>
            <a:pPr marL="0" indent="0"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8" y="1987096"/>
            <a:ext cx="5191163" cy="188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6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计算数组的平均值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9595" y="291211"/>
            <a:ext cx="4414746" cy="6112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buNone/>
            </a:pPr>
            <a:r>
              <a:rPr lang="en-US" altLang="zh-CN" sz="2400" dirty="0" smtClean="0"/>
              <a:t>	int a[101];</a:t>
            </a:r>
          </a:p>
          <a:p>
            <a:pPr marL="0" indent="0"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buNone/>
            </a:pPr>
            <a:r>
              <a:rPr lang="en-US" altLang="zh-CN" sz="2400" dirty="0" smtClean="0"/>
              <a:t>	scanf("%d",&amp;n);</a:t>
            </a:r>
          </a:p>
          <a:p>
            <a:pPr marL="0" indent="0">
              <a:buNone/>
            </a:pPr>
            <a:r>
              <a:rPr lang="en-US" altLang="zh-CN" sz="2400" dirty="0" smtClean="0"/>
              <a:t>	double sum=0;</a:t>
            </a:r>
          </a:p>
          <a:p>
            <a:pPr marL="0" indent="0">
              <a:buNone/>
            </a:pPr>
            <a:r>
              <a:rPr lang="en-US" altLang="zh-CN" sz="2400" dirty="0" smtClean="0"/>
              <a:t>	for(int i=0;i&lt;n;i++){</a:t>
            </a:r>
          </a:p>
          <a:p>
            <a:pPr marL="0" indent="0">
              <a:buNone/>
            </a:pPr>
            <a:r>
              <a:rPr lang="en-US" altLang="zh-CN" sz="2400" dirty="0" smtClean="0"/>
              <a:t>		scanf("%d",&amp;a[i]);</a:t>
            </a:r>
          </a:p>
          <a:p>
            <a:pPr marL="0" indent="0">
              <a:buNone/>
            </a:pPr>
            <a:r>
              <a:rPr lang="en-US" altLang="zh-CN" sz="2400" dirty="0" smtClean="0"/>
              <a:t>		sum+=a[i];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double ans=sum/n;</a:t>
            </a:r>
          </a:p>
          <a:p>
            <a:pPr marL="0" indent="0">
              <a:buNone/>
            </a:pPr>
            <a:r>
              <a:rPr lang="en-US" altLang="zh-CN" sz="2400" dirty="0" smtClean="0"/>
              <a:t>	printf("%lf",ans);</a:t>
            </a:r>
          </a:p>
          <a:p>
            <a:pPr marL="0" indent="0"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141543" y="1601656"/>
            <a:ext cx="5119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如何保留三位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几位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小数</a:t>
            </a:r>
            <a:endParaRPr lang="en-US" altLang="zh-CN" sz="2400" dirty="0" smtClean="0"/>
          </a:p>
          <a:p>
            <a:r>
              <a:rPr lang="en-US" altLang="zh-CN" sz="2400" dirty="0" smtClean="0"/>
              <a:t>printf("%.3lf",ans);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3" y="3528004"/>
            <a:ext cx="6465684" cy="21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倒序输出数组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24600" y="579244"/>
            <a:ext cx="5341280" cy="6159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buNone/>
            </a:pPr>
            <a:r>
              <a:rPr lang="en-US" altLang="zh-CN" sz="2400" dirty="0" smtClean="0"/>
              <a:t>	int a[101];</a:t>
            </a:r>
          </a:p>
          <a:p>
            <a:pPr marL="0" indent="0"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buNone/>
            </a:pPr>
            <a:r>
              <a:rPr lang="en-US" altLang="zh-CN" sz="2400" dirty="0" smtClean="0"/>
              <a:t>	scanf("%d",&amp;n);</a:t>
            </a:r>
          </a:p>
          <a:p>
            <a:pPr marL="0" indent="0">
              <a:buNone/>
            </a:pPr>
            <a:r>
              <a:rPr lang="en-US" altLang="zh-CN" sz="2400" dirty="0" smtClean="0"/>
              <a:t>	for(int i=0;i&lt;n;i++){</a:t>
            </a:r>
          </a:p>
          <a:p>
            <a:pPr marL="0" indent="0">
              <a:buNone/>
            </a:pPr>
            <a:r>
              <a:rPr lang="en-US" altLang="zh-CN" sz="2400" dirty="0" smtClean="0"/>
              <a:t>		scanf("%d",&amp;a[i]);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for(int i=n-1;i&gt;=0;i--){</a:t>
            </a:r>
          </a:p>
          <a:p>
            <a:pPr marL="0" indent="0">
              <a:buNone/>
            </a:pPr>
            <a:r>
              <a:rPr lang="en-US" altLang="zh-CN" sz="2400" dirty="0" smtClean="0"/>
              <a:t>		printf("%d ",a[i]);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5" y="1502243"/>
            <a:ext cx="5962128" cy="20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/>
              <a:t> </a:t>
            </a:r>
            <a:r>
              <a:rPr lang="zh-CN" altLang="en-US" dirty="0" smtClean="0"/>
              <a:t>倒序输出数字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80865" y="497707"/>
            <a:ext cx="5149081" cy="5809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#include&lt;stdio.h&gt;</a:t>
            </a:r>
          </a:p>
          <a:p>
            <a:pPr marL="0" indent="0">
              <a:buNone/>
            </a:pPr>
            <a:r>
              <a:rPr lang="en-US" altLang="zh-CN" sz="2400" dirty="0" smtClean="0"/>
              <a:t>int main(){</a:t>
            </a:r>
          </a:p>
          <a:p>
            <a:pPr marL="0" indent="0">
              <a:buNone/>
            </a:pPr>
            <a:r>
              <a:rPr lang="en-US" altLang="zh-CN" sz="2400" dirty="0" smtClean="0"/>
              <a:t>	int a;</a:t>
            </a:r>
          </a:p>
          <a:p>
            <a:pPr marL="0" indent="0">
              <a:buNone/>
            </a:pPr>
            <a:r>
              <a:rPr lang="en-US" altLang="zh-CN" sz="2400" dirty="0" smtClean="0"/>
              <a:t>	scanf("%d",&amp;a);</a:t>
            </a:r>
          </a:p>
          <a:p>
            <a:pPr marL="0" indent="0">
              <a:buNone/>
            </a:pPr>
            <a:r>
              <a:rPr lang="en-US" altLang="zh-CN" sz="2400" dirty="0" smtClean="0"/>
              <a:t>	int n;</a:t>
            </a:r>
          </a:p>
          <a:p>
            <a:pPr marL="0" indent="0">
              <a:buNone/>
            </a:pPr>
            <a:r>
              <a:rPr lang="en-US" altLang="zh-CN" sz="2400" dirty="0" smtClean="0"/>
              <a:t>	while(a&gt;0){</a:t>
            </a:r>
          </a:p>
          <a:p>
            <a:pPr marL="0" indent="0">
              <a:buNone/>
            </a:pPr>
            <a:r>
              <a:rPr lang="en-US" altLang="zh-CN" sz="2400" dirty="0" smtClean="0"/>
              <a:t>		n=a%10;</a:t>
            </a:r>
          </a:p>
          <a:p>
            <a:pPr marL="0" indent="0">
              <a:buNone/>
            </a:pPr>
            <a:r>
              <a:rPr lang="en-US" altLang="zh-CN" sz="2400" dirty="0" smtClean="0"/>
              <a:t>		a=a/10;</a:t>
            </a:r>
          </a:p>
          <a:p>
            <a:pPr marL="0" indent="0">
              <a:buNone/>
            </a:pPr>
            <a:r>
              <a:rPr lang="en-US" altLang="zh-CN" sz="2400" dirty="0" smtClean="0"/>
              <a:t>		printf("%d",n);</a:t>
            </a:r>
          </a:p>
          <a:p>
            <a:pPr marL="0" indent="0">
              <a:buNone/>
            </a:pPr>
            <a:r>
              <a:rPr lang="en-US" altLang="zh-CN" sz="2400" dirty="0" smtClean="0"/>
              <a:t>	}</a:t>
            </a:r>
          </a:p>
          <a:p>
            <a:pPr marL="0" indent="0">
              <a:buNone/>
            </a:pPr>
            <a:r>
              <a:rPr lang="en-US" altLang="zh-CN" sz="2400" dirty="0" smtClean="0"/>
              <a:t>	return 0;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2" y="1500823"/>
            <a:ext cx="6026978" cy="17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221</Words>
  <Application>Microsoft Office PowerPoint</Application>
  <PresentationFormat>宽屏</PresentationFormat>
  <Paragraphs>185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C语言期末</vt:lpstr>
      <vt:lpstr>名词辨析</vt:lpstr>
      <vt:lpstr>1.1 输出*构成的三角形</vt:lpstr>
      <vt:lpstr>1.2 倒三角形</vt:lpstr>
      <vt:lpstr>1.3 双向三角形</vt:lpstr>
      <vt:lpstr>2.1 计算数组的和</vt:lpstr>
      <vt:lpstr>2.2 计算数组的平均值</vt:lpstr>
      <vt:lpstr>3.1 倒序输出数组</vt:lpstr>
      <vt:lpstr>3.2 倒序输出数字</vt:lpstr>
      <vt:lpstr>4.1 数组排序</vt:lpstr>
      <vt:lpstr>PowerPoint 演示文稿</vt:lpstr>
      <vt:lpstr>4.3 冒泡排序</vt:lpstr>
      <vt:lpstr>4.4 乱七八糟的芝士</vt:lpstr>
      <vt:lpstr>5.1 看看上次的测试题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C语言期末</dc:title>
  <dc:creator>ROG</dc:creator>
  <cp:lastModifiedBy>ROG</cp:lastModifiedBy>
  <cp:revision>13</cp:revision>
  <dcterms:created xsi:type="dcterms:W3CDTF">2023-11-26T08:13:55Z</dcterms:created>
  <dcterms:modified xsi:type="dcterms:W3CDTF">2023-11-26T09:27:03Z</dcterms:modified>
</cp:coreProperties>
</file>