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1DE9-4FF6-FBAF-5AEE-1A24F0E62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0F248-3353-011C-7C75-BD6D82548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68E4-81EF-5246-75AA-8118FEA4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87E1-F126-8471-C42C-98599A57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3535E-ACA1-FBDE-65A1-C310B36C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4678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E317-5B9F-B1F3-7740-D579F517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3D115-21F1-C1CF-5DB4-57F198107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087D3-C576-3F2C-6DB4-E37DDC9A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3E2B-28EF-7395-CC78-35EFEF6F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053F-9269-E113-BE86-2884597E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6326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44D9B-3D65-334F-D0F9-7B247AD87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1DE37-CFF5-A6AC-E0AB-306C5932D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C057-887F-6FB2-4A5F-7760451E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A2A9D-C087-3DEF-4F9E-12F28F60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1C392-0DE0-C715-E2CC-047A1280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81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0591-2D14-FD80-8C82-35FC199D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E73D-A9B3-3797-9624-CC035FBBA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EC69-CFC5-7F83-7CF0-5D6320E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BB087-4E93-4931-9656-EAE5AC4A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9CAE-6208-BA80-055D-7107B210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441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F13B-1C87-9D03-822B-DAF7406DA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1071F-AB8A-2B1F-807E-EC4E2D08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A985F-A7C0-C764-2953-302D5D7E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F2829-6F60-4C21-8AB9-9ADD7A1B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1E792-4C99-9EA8-4109-8F67A576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505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BBEBE-F5E9-80E2-D410-E630F90AE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7B00-C869-DE5F-EB2F-DC6F786FD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FBC73-F606-1B65-1F6D-0DBE7939F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BA55A-DB80-CBB4-799C-8C926A12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4A85C-8B4D-08D5-09F0-90B28C4E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AA4E8-A2A5-5BF9-7910-FCBDB2EE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406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F8F2-8645-E003-81C3-8A2B88F9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CDFB1-C6CF-5323-CBB0-38EA7E203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336A51-BA64-5061-7588-08B177C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F4F33-9102-CEA8-26FD-E218CA14F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1BC857-7B79-6666-6F00-6C351D99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EEBBE-2759-225F-2A53-36709E26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33A85-4054-E829-73C9-71C8523F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D73493-605F-80C0-7090-86A5A216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8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E65F-8FAC-51CC-6137-543B0B5AC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82B6-4FE2-B0F9-860D-9F39AC86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12704-23B9-6857-12FA-63B9DF54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9CF1E-3201-D88D-6930-1C1BB454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44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5D21E-CC15-3D2E-341B-ACC1333A4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0BFB2-8833-66CD-698A-FDC4CD3E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EA28A-0A80-8364-3232-3D4C228E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986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C43E-275B-1DE6-C995-BA523B71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B83E-775D-6DA8-44C8-973C6DD9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476A5-0B6F-E1CB-1D97-7060FA538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A8D81-AC8B-7CF7-BEC9-55A4B93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B8377-6A63-0C25-974C-97147793D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9068B-EB55-DBD8-19BC-D4794F16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21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123E-E5D3-566D-B114-682175E4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FD5B5-7E04-3F56-E3FF-55AF23668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0D26B-30A7-B654-8696-5BCFED01C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EEC0A-903E-1E56-59EA-078D8047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5ACA-5095-9B8F-A45F-811EEC86F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61EA7-7489-110B-C04D-491DEF02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155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774C0-BD1D-5221-9F2E-24B3EF74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9269-39ED-8B76-6901-5F487B4C7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C5EE1-B286-F82C-FFD9-FF0F1A7A3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08EC2-2777-4882-AD78-4BF2D64964D0}" type="datetimeFigureOut">
              <a:rPr lang="en-SG" smtClean="0"/>
              <a:t>18/6/2024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A0231-31C2-8DC3-DAB1-845DB0663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98015-719A-B29E-AA7B-89D4F93F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613D-BECA-48DE-8652-C8E9607D75D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69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9EE8207-DB1B-299A-3BFC-27A263D35BE5}"/>
              </a:ext>
            </a:extLst>
          </p:cNvPr>
          <p:cNvGrpSpPr/>
          <p:nvPr/>
        </p:nvGrpSpPr>
        <p:grpSpPr>
          <a:xfrm>
            <a:off x="4174067" y="4703232"/>
            <a:ext cx="1066800" cy="1015999"/>
            <a:chOff x="4165601" y="1532468"/>
            <a:chExt cx="1066800" cy="1015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8559F3-3E42-AB5E-CA78-F66EC9EAF762}"/>
                </a:ext>
              </a:extLst>
            </p:cNvPr>
            <p:cNvSpPr/>
            <p:nvPr/>
          </p:nvSpPr>
          <p:spPr>
            <a:xfrm>
              <a:off x="4165601" y="1532468"/>
              <a:ext cx="1066800" cy="287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3C68FB-6BE0-4761-295C-57EDC04AB3B0}"/>
                </a:ext>
              </a:extLst>
            </p:cNvPr>
            <p:cNvSpPr/>
            <p:nvPr/>
          </p:nvSpPr>
          <p:spPr>
            <a:xfrm>
              <a:off x="4165601" y="1820333"/>
              <a:ext cx="1066800" cy="7281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SG" sz="1000" dirty="0" err="1">
                  <a:solidFill>
                    <a:schemeClr val="accent6">
                      <a:lumMod val="75000"/>
                    </a:schemeClr>
                  </a:solidFill>
                </a:rPr>
                <a:t>userId</a:t>
              </a:r>
              <a:endParaRPr lang="en-SG" sz="10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SG" sz="1000" dirty="0">
                  <a:solidFill>
                    <a:schemeClr val="tx1"/>
                  </a:solidFill>
                </a:rPr>
                <a:t>Username</a:t>
              </a:r>
            </a:p>
            <a:p>
              <a:r>
                <a:rPr lang="en-SG" sz="1000" dirty="0">
                  <a:solidFill>
                    <a:schemeClr val="tx1"/>
                  </a:solidFill>
                </a:rPr>
                <a:t>Email</a:t>
              </a:r>
            </a:p>
            <a:p>
              <a:r>
                <a:rPr lang="en-SG" sz="1000" dirty="0">
                  <a:solidFill>
                    <a:schemeClr val="tx1"/>
                  </a:solidFill>
                </a:rPr>
                <a:t>Password</a:t>
              </a:r>
            </a:p>
            <a:p>
              <a:endParaRPr lang="en-SG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FB27101-3672-7B06-EDD6-3404779E08A1}"/>
              </a:ext>
            </a:extLst>
          </p:cNvPr>
          <p:cNvGrpSpPr/>
          <p:nvPr/>
        </p:nvGrpSpPr>
        <p:grpSpPr>
          <a:xfrm>
            <a:off x="4174067" y="1892304"/>
            <a:ext cx="1066800" cy="867829"/>
            <a:chOff x="4165601" y="1532468"/>
            <a:chExt cx="1066800" cy="8678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2E8CE4-654E-77DB-3FBA-EF6F8177C458}"/>
                </a:ext>
              </a:extLst>
            </p:cNvPr>
            <p:cNvSpPr/>
            <p:nvPr/>
          </p:nvSpPr>
          <p:spPr>
            <a:xfrm>
              <a:off x="4165601" y="1532468"/>
              <a:ext cx="1066800" cy="287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Account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AEC0CA-FD14-629F-71C1-B6032BA08A13}"/>
                </a:ext>
              </a:extLst>
            </p:cNvPr>
            <p:cNvSpPr/>
            <p:nvPr/>
          </p:nvSpPr>
          <p:spPr>
            <a:xfrm>
              <a:off x="4165601" y="1820333"/>
              <a:ext cx="1066800" cy="5799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SG" sz="1000" dirty="0" err="1">
                  <a:solidFill>
                    <a:schemeClr val="accent6">
                      <a:lumMod val="75000"/>
                    </a:schemeClr>
                  </a:solidFill>
                </a:rPr>
                <a:t>accountId</a:t>
              </a:r>
              <a:endParaRPr lang="en-SG" sz="10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SG" sz="1000" dirty="0" err="1">
                  <a:solidFill>
                    <a:schemeClr val="tx1"/>
                  </a:solidFill>
                </a:rPr>
                <a:t>accountName</a:t>
              </a:r>
              <a:endParaRPr lang="en-SG" sz="1000" dirty="0">
                <a:solidFill>
                  <a:schemeClr val="tx1"/>
                </a:solidFill>
              </a:endParaRPr>
            </a:p>
            <a:p>
              <a:r>
                <a:rPr lang="en-SG" sz="1000" dirty="0" err="1">
                  <a:solidFill>
                    <a:srgbClr val="FF0000"/>
                  </a:solidFill>
                </a:rPr>
                <a:t>ownerId</a:t>
              </a:r>
              <a:endParaRPr lang="en-SG" sz="1000" dirty="0">
                <a:solidFill>
                  <a:srgbClr val="FF0000"/>
                </a:solidFill>
              </a:endParaRPr>
            </a:p>
            <a:p>
              <a:endParaRPr lang="en-SG" sz="1000" dirty="0">
                <a:solidFill>
                  <a:schemeClr val="tx1"/>
                </a:solidFill>
              </a:endParaRPr>
            </a:p>
            <a:p>
              <a:endParaRPr lang="en-SG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38D3ED-A4E2-E7F8-C404-5BA163ED7743}"/>
              </a:ext>
            </a:extLst>
          </p:cNvPr>
          <p:cNvGrpSpPr/>
          <p:nvPr/>
        </p:nvGrpSpPr>
        <p:grpSpPr>
          <a:xfrm>
            <a:off x="4174067" y="3227917"/>
            <a:ext cx="1066800" cy="872071"/>
            <a:chOff x="4165601" y="1532468"/>
            <a:chExt cx="1066800" cy="8720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A2C666-561A-6AEE-285A-1F724D69F20F}"/>
                </a:ext>
              </a:extLst>
            </p:cNvPr>
            <p:cNvSpPr/>
            <p:nvPr/>
          </p:nvSpPr>
          <p:spPr>
            <a:xfrm>
              <a:off x="4165601" y="1532468"/>
              <a:ext cx="1066800" cy="287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User-Account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6DF56F-F6C0-153C-2C00-8D0F7CC4C7D2}"/>
                </a:ext>
              </a:extLst>
            </p:cNvPr>
            <p:cNvSpPr/>
            <p:nvPr/>
          </p:nvSpPr>
          <p:spPr>
            <a:xfrm>
              <a:off x="4165601" y="1820333"/>
              <a:ext cx="1066800" cy="5842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SG" sz="1000" dirty="0" err="1">
                  <a:solidFill>
                    <a:schemeClr val="accent6">
                      <a:lumMod val="75000"/>
                    </a:schemeClr>
                  </a:solidFill>
                </a:rPr>
                <a:t>userAccountId</a:t>
              </a:r>
              <a:endParaRPr lang="en-SG" sz="10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SG" sz="1000" dirty="0" err="1">
                  <a:solidFill>
                    <a:srgbClr val="FF0000"/>
                  </a:solidFill>
                </a:rPr>
                <a:t>accountId</a:t>
              </a:r>
              <a:endParaRPr lang="en-SG" sz="1000" dirty="0">
                <a:solidFill>
                  <a:srgbClr val="FF0000"/>
                </a:solidFill>
              </a:endParaRPr>
            </a:p>
            <a:p>
              <a:r>
                <a:rPr lang="en-SG" sz="1000" dirty="0" err="1">
                  <a:solidFill>
                    <a:srgbClr val="FF0000"/>
                  </a:solidFill>
                </a:rPr>
                <a:t>userId</a:t>
              </a:r>
              <a:endParaRPr lang="en-SG" sz="1000" dirty="0">
                <a:solidFill>
                  <a:srgbClr val="FF0000"/>
                </a:solidFill>
              </a:endParaRPr>
            </a:p>
            <a:p>
              <a:endParaRPr lang="en-SG" sz="1000" dirty="0">
                <a:solidFill>
                  <a:schemeClr val="tx1"/>
                </a:solidFill>
              </a:endParaRPr>
            </a:p>
            <a:p>
              <a:endParaRPr lang="en-SG" sz="1000" dirty="0">
                <a:solidFill>
                  <a:schemeClr val="tx1"/>
                </a:solidFill>
              </a:endParaRPr>
            </a:p>
            <a:p>
              <a:endParaRPr lang="en-SG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45E98B-C19E-3A70-ED66-E23D7F9BE060}"/>
              </a:ext>
            </a:extLst>
          </p:cNvPr>
          <p:cNvGrpSpPr/>
          <p:nvPr/>
        </p:nvGrpSpPr>
        <p:grpSpPr>
          <a:xfrm>
            <a:off x="6002869" y="3009903"/>
            <a:ext cx="1066800" cy="1595964"/>
            <a:chOff x="4165601" y="1532468"/>
            <a:chExt cx="1066800" cy="159596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D80771-AA86-4C4D-E9AE-40A27EE53E8E}"/>
                </a:ext>
              </a:extLst>
            </p:cNvPr>
            <p:cNvSpPr/>
            <p:nvPr/>
          </p:nvSpPr>
          <p:spPr>
            <a:xfrm>
              <a:off x="4165601" y="1532468"/>
              <a:ext cx="1066800" cy="287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>
                  <a:solidFill>
                    <a:schemeClr val="tx1"/>
                  </a:solidFill>
                </a:rPr>
                <a:t>Expense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FE3A2D6-DC5D-34EB-AC90-31749799B532}"/>
                </a:ext>
              </a:extLst>
            </p:cNvPr>
            <p:cNvSpPr/>
            <p:nvPr/>
          </p:nvSpPr>
          <p:spPr>
            <a:xfrm>
              <a:off x="4165601" y="1820332"/>
              <a:ext cx="1066800" cy="1308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SG" sz="1000" dirty="0" err="1">
                  <a:solidFill>
                    <a:schemeClr val="accent6">
                      <a:lumMod val="75000"/>
                    </a:schemeClr>
                  </a:solidFill>
                </a:rPr>
                <a:t>expenseId</a:t>
              </a:r>
              <a:endParaRPr lang="en-SG" sz="10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SG" sz="1000" dirty="0" err="1">
                  <a:solidFill>
                    <a:schemeClr val="tx1"/>
                  </a:solidFill>
                </a:rPr>
                <a:t>expenseName</a:t>
              </a:r>
              <a:endParaRPr lang="en-SG" sz="1000" dirty="0">
                <a:solidFill>
                  <a:schemeClr val="tx1"/>
                </a:solidFill>
              </a:endParaRPr>
            </a:p>
            <a:p>
              <a:r>
                <a:rPr lang="en-SG" sz="1000" dirty="0" err="1">
                  <a:solidFill>
                    <a:schemeClr val="tx1"/>
                  </a:solidFill>
                </a:rPr>
                <a:t>expenseAmount</a:t>
              </a:r>
              <a:endParaRPr lang="en-SG" sz="1000" dirty="0">
                <a:solidFill>
                  <a:schemeClr val="tx1"/>
                </a:solidFill>
              </a:endParaRPr>
            </a:p>
            <a:p>
              <a:r>
                <a:rPr lang="en-SG" sz="1000" dirty="0" err="1">
                  <a:solidFill>
                    <a:schemeClr val="tx1"/>
                  </a:solidFill>
                </a:rPr>
                <a:t>expenseDate</a:t>
              </a:r>
              <a:endParaRPr lang="en-SG" sz="1000" dirty="0">
                <a:solidFill>
                  <a:schemeClr val="tx1"/>
                </a:solidFill>
              </a:endParaRPr>
            </a:p>
            <a:p>
              <a:r>
                <a:rPr lang="en-SG" sz="1000" dirty="0">
                  <a:solidFill>
                    <a:schemeClr val="tx1"/>
                  </a:solidFill>
                </a:rPr>
                <a:t>Description</a:t>
              </a:r>
            </a:p>
            <a:p>
              <a:r>
                <a:rPr lang="en-SG" sz="1000" dirty="0" err="1">
                  <a:solidFill>
                    <a:srgbClr val="FF0000"/>
                  </a:solidFill>
                </a:rPr>
                <a:t>expenseTypeId</a:t>
              </a:r>
              <a:endParaRPr lang="en-SG" sz="1000" dirty="0">
                <a:solidFill>
                  <a:srgbClr val="FF0000"/>
                </a:solidFill>
              </a:endParaRPr>
            </a:p>
            <a:p>
              <a:r>
                <a:rPr lang="en-SG" sz="1000" dirty="0" err="1">
                  <a:solidFill>
                    <a:srgbClr val="FF0000"/>
                  </a:solidFill>
                </a:rPr>
                <a:t>userId</a:t>
              </a:r>
              <a:endParaRPr lang="en-SG" sz="1000" dirty="0">
                <a:solidFill>
                  <a:srgbClr val="FF0000"/>
                </a:solidFill>
              </a:endParaRPr>
            </a:p>
            <a:p>
              <a:r>
                <a:rPr lang="en-SG" sz="1000" dirty="0" err="1">
                  <a:solidFill>
                    <a:srgbClr val="FF0000"/>
                  </a:solidFill>
                </a:rPr>
                <a:t>accountId</a:t>
              </a:r>
              <a:endParaRPr lang="en-SG" sz="1000" dirty="0">
                <a:solidFill>
                  <a:srgbClr val="FF0000"/>
                </a:solidFill>
              </a:endParaRPr>
            </a:p>
            <a:p>
              <a:endParaRPr lang="en-SG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5E4DC0-6AC0-2200-8587-82C861ED5506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4707467" y="2760133"/>
            <a:ext cx="0" cy="4677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5E3382-2C17-7C19-4986-FC577F560844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>
            <a:off x="4707467" y="4099988"/>
            <a:ext cx="0" cy="6032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365E938-8B16-D0A4-8CF0-45A19463DAAF}"/>
              </a:ext>
            </a:extLst>
          </p:cNvPr>
          <p:cNvCxnSpPr>
            <a:cxnSpLocks/>
            <a:stCxn id="5" idx="3"/>
            <a:endCxn id="15" idx="2"/>
          </p:cNvCxnSpPr>
          <p:nvPr/>
        </p:nvCxnSpPr>
        <p:spPr>
          <a:xfrm flipV="1">
            <a:off x="5240867" y="4605867"/>
            <a:ext cx="1295402" cy="74929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C62B1BB-85E4-95CB-3C0B-4BD097236E4D}"/>
              </a:ext>
            </a:extLst>
          </p:cNvPr>
          <p:cNvCxnSpPr>
            <a:cxnSpLocks/>
            <a:stCxn id="14" idx="0"/>
            <a:endCxn id="9" idx="3"/>
          </p:cNvCxnSpPr>
          <p:nvPr/>
        </p:nvCxnSpPr>
        <p:spPr>
          <a:xfrm rot="16200000" flipV="1">
            <a:off x="5618692" y="2092326"/>
            <a:ext cx="539752" cy="12954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4FF3846-5B9E-B8AB-8BAB-AD4764CAE462}"/>
              </a:ext>
            </a:extLst>
          </p:cNvPr>
          <p:cNvGrpSpPr/>
          <p:nvPr/>
        </p:nvGrpSpPr>
        <p:grpSpPr>
          <a:xfrm>
            <a:off x="7597810" y="3452507"/>
            <a:ext cx="1191465" cy="710755"/>
            <a:chOff x="4165600" y="1532468"/>
            <a:chExt cx="1191465" cy="71075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60A6862-1015-4DA9-F121-C512788AB237}"/>
                </a:ext>
              </a:extLst>
            </p:cNvPr>
            <p:cNvSpPr/>
            <p:nvPr/>
          </p:nvSpPr>
          <p:spPr>
            <a:xfrm>
              <a:off x="4165601" y="1532468"/>
              <a:ext cx="1191464" cy="2878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100" dirty="0" err="1">
                  <a:solidFill>
                    <a:schemeClr val="tx1"/>
                  </a:solidFill>
                </a:rPr>
                <a:t>ExpenseType</a:t>
              </a:r>
              <a:endParaRPr lang="en-SG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5A8861-4D4F-CF89-D09E-A386B81D2EF4}"/>
                </a:ext>
              </a:extLst>
            </p:cNvPr>
            <p:cNvSpPr/>
            <p:nvPr/>
          </p:nvSpPr>
          <p:spPr>
            <a:xfrm>
              <a:off x="4165600" y="1820333"/>
              <a:ext cx="1191465" cy="4228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SG" sz="1000" dirty="0" err="1">
                  <a:solidFill>
                    <a:schemeClr val="accent6">
                      <a:lumMod val="75000"/>
                    </a:schemeClr>
                  </a:solidFill>
                </a:rPr>
                <a:t>expenseTypeId</a:t>
              </a:r>
              <a:endParaRPr lang="en-SG" sz="1000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r>
                <a:rPr lang="en-SG" sz="1000" dirty="0" err="1">
                  <a:solidFill>
                    <a:schemeClr val="tx1"/>
                  </a:solidFill>
                </a:rPr>
                <a:t>expenseTypeName</a:t>
              </a:r>
              <a:endParaRPr lang="en-SG" sz="1000" dirty="0">
                <a:solidFill>
                  <a:schemeClr val="tx1"/>
                </a:solidFill>
              </a:endParaRPr>
            </a:p>
            <a:p>
              <a:endParaRPr lang="en-SG" sz="1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CB8B7F-4CAF-64FF-19E5-EEC8626038FC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069669" y="3951817"/>
            <a:ext cx="5281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4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25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Lee</dc:creator>
  <cp:lastModifiedBy>Justin</cp:lastModifiedBy>
  <cp:revision>3</cp:revision>
  <dcterms:created xsi:type="dcterms:W3CDTF">2024-06-17T04:12:25Z</dcterms:created>
  <dcterms:modified xsi:type="dcterms:W3CDTF">2024-06-18T10:00:02Z</dcterms:modified>
</cp:coreProperties>
</file>