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Old Standard TT"/>
      <p:regular r:id="rId18"/>
      <p:bold r:id="rId19"/>
      <p: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OldStandardT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ldStandardTT-bold.fntdata"/><Relationship Id="rId6" Type="http://schemas.openxmlformats.org/officeDocument/2006/relationships/slide" Target="slides/slide2.xml"/><Relationship Id="rId18" Type="http://schemas.openxmlformats.org/officeDocument/2006/relationships/font" Target="fonts/OldStandardT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11" name="Shape 11"/>
          <p:cNvCxnSpPr/>
          <p:nvPr/>
        </p:nvCxnSpPr>
        <p:spPr>
          <a:xfrm>
            <a:off x="641934" y="3597500"/>
            <a:ext cx="390299" cy="0"/>
          </a:xfrm>
          <a:prstGeom prst="straightConnector1">
            <a:avLst/>
          </a:prstGeom>
          <a:noFill/>
          <a:ln cap="flat" cmpd="sng" w="28575">
            <a:solidFill>
              <a:schemeClr val="accent1"/>
            </a:solidFill>
            <a:prstDash val="solid"/>
            <a:round/>
            <a:headEnd len="med" w="med" type="none"/>
            <a:tailEnd len="med" w="med" type="none"/>
          </a:ln>
        </p:spPr>
      </p:cxnSp>
      <p:sp>
        <p:nvSpPr>
          <p:cNvPr id="12" name="Shape 12"/>
          <p:cNvSpPr txBox="1"/>
          <p:nvPr>
            <p:ph type="ctr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4200">
                <a:solidFill>
                  <a:schemeClr val="accent1"/>
                </a:solidFill>
              </a:defRPr>
            </a:lvl1pPr>
            <a:lvl2pPr lvl="1">
              <a:spcBef>
                <a:spcPts val="0"/>
              </a:spcBef>
              <a:buClr>
                <a:schemeClr val="accent1"/>
              </a:buClr>
              <a:buSzPct val="100000"/>
              <a:defRPr sz="4200">
                <a:solidFill>
                  <a:schemeClr val="accent1"/>
                </a:solidFill>
              </a:defRPr>
            </a:lvl2pPr>
            <a:lvl3pPr lvl="2">
              <a:spcBef>
                <a:spcPts val="0"/>
              </a:spcBef>
              <a:buClr>
                <a:schemeClr val="accent1"/>
              </a:buClr>
              <a:buSzPct val="100000"/>
              <a:defRPr sz="4200">
                <a:solidFill>
                  <a:schemeClr val="accent1"/>
                </a:solidFill>
              </a:defRPr>
            </a:lvl3pPr>
            <a:lvl4pPr lvl="3">
              <a:spcBef>
                <a:spcPts val="0"/>
              </a:spcBef>
              <a:buClr>
                <a:schemeClr val="accent1"/>
              </a:buClr>
              <a:buSzPct val="100000"/>
              <a:defRPr sz="4200">
                <a:solidFill>
                  <a:schemeClr val="accent1"/>
                </a:solidFill>
              </a:defRPr>
            </a:lvl4pPr>
            <a:lvl5pPr lvl="4">
              <a:spcBef>
                <a:spcPts val="0"/>
              </a:spcBef>
              <a:buClr>
                <a:schemeClr val="accent1"/>
              </a:buClr>
              <a:buSzPct val="100000"/>
              <a:defRPr sz="4200">
                <a:solidFill>
                  <a:schemeClr val="accent1"/>
                </a:solidFill>
              </a:defRPr>
            </a:lvl5pPr>
            <a:lvl6pPr lvl="5">
              <a:spcBef>
                <a:spcPts val="0"/>
              </a:spcBef>
              <a:buClr>
                <a:schemeClr val="accent1"/>
              </a:buClr>
              <a:buSzPct val="100000"/>
              <a:defRPr sz="4200">
                <a:solidFill>
                  <a:schemeClr val="accent1"/>
                </a:solidFill>
              </a:defRPr>
            </a:lvl6pPr>
            <a:lvl7pPr lvl="6">
              <a:spcBef>
                <a:spcPts val="0"/>
              </a:spcBef>
              <a:buClr>
                <a:schemeClr val="accent1"/>
              </a:buClr>
              <a:buSzPct val="100000"/>
              <a:defRPr sz="4200">
                <a:solidFill>
                  <a:schemeClr val="accent1"/>
                </a:solidFill>
              </a:defRPr>
            </a:lvl7pPr>
            <a:lvl8pPr lvl="7">
              <a:spcBef>
                <a:spcPts val="0"/>
              </a:spcBef>
              <a:buClr>
                <a:schemeClr val="accent1"/>
              </a:buClr>
              <a:buSzPct val="100000"/>
              <a:defRPr sz="4200">
                <a:solidFill>
                  <a:schemeClr val="accent1"/>
                </a:solidFill>
              </a:defRPr>
            </a:lvl8pPr>
            <a:lvl9pPr lvl="8">
              <a:spcBef>
                <a:spcPts val="0"/>
              </a:spcBef>
              <a:buClr>
                <a:schemeClr val="accent1"/>
              </a:buClr>
              <a:buSzPct val="100000"/>
              <a:defRPr sz="4200">
                <a:solidFill>
                  <a:schemeClr val="accent1"/>
                </a:solidFill>
              </a:defRPr>
            </a:lvl9pPr>
          </a:lstStyle>
          <a:p/>
        </p:txBody>
      </p:sp>
      <p:sp>
        <p:nvSpPr>
          <p:cNvPr id="13" name="Shape 13"/>
          <p:cNvSpPr txBox="1"/>
          <p:nvPr>
            <p:ph idx="1" type="subTitle"/>
          </p:nvPr>
        </p:nvSpPr>
        <p:spPr>
          <a:xfrm>
            <a:off x="512700" y="3840639"/>
            <a:ext cx="8118600" cy="787500"/>
          </a:xfrm>
          <a:prstGeom prst="rect">
            <a:avLst/>
          </a:prstGeom>
        </p:spPr>
        <p:txBody>
          <a:bodyPr anchorCtr="0" anchor="t" bIns="91425" lIns="91425" rIns="91425" tIns="91425"/>
          <a:lstStyle>
            <a:lvl1pPr lvl="0">
              <a:lnSpc>
                <a:spcPct val="100000"/>
              </a:lnSpc>
              <a:spcBef>
                <a:spcPts val="0"/>
              </a:spcBef>
              <a:spcAft>
                <a:spcPts val="0"/>
              </a:spcAft>
              <a:buClr>
                <a:schemeClr val="accent2"/>
              </a:buClr>
              <a:buSzPct val="100000"/>
              <a:buNone/>
              <a:defRPr sz="2400">
                <a:solidFill>
                  <a:schemeClr val="accent2"/>
                </a:solidFill>
              </a:defRPr>
            </a:lvl1pPr>
            <a:lvl2pPr lvl="1">
              <a:lnSpc>
                <a:spcPct val="100000"/>
              </a:lnSpc>
              <a:spcBef>
                <a:spcPts val="0"/>
              </a:spcBef>
              <a:spcAft>
                <a:spcPts val="0"/>
              </a:spcAft>
              <a:buClr>
                <a:schemeClr val="accent2"/>
              </a:buClr>
              <a:buSzPct val="100000"/>
              <a:buNone/>
              <a:defRPr sz="2400">
                <a:solidFill>
                  <a:schemeClr val="accent2"/>
                </a:solidFill>
              </a:defRPr>
            </a:lvl2pPr>
            <a:lvl3pPr lvl="2">
              <a:lnSpc>
                <a:spcPct val="100000"/>
              </a:lnSpc>
              <a:spcBef>
                <a:spcPts val="0"/>
              </a:spcBef>
              <a:spcAft>
                <a:spcPts val="0"/>
              </a:spcAft>
              <a:buClr>
                <a:schemeClr val="accent2"/>
              </a:buClr>
              <a:buSzPct val="100000"/>
              <a:buNone/>
              <a:defRPr sz="2400">
                <a:solidFill>
                  <a:schemeClr val="accent2"/>
                </a:solidFill>
              </a:defRPr>
            </a:lvl3pPr>
            <a:lvl4pPr lvl="3">
              <a:lnSpc>
                <a:spcPct val="100000"/>
              </a:lnSpc>
              <a:spcBef>
                <a:spcPts val="0"/>
              </a:spcBef>
              <a:spcAft>
                <a:spcPts val="0"/>
              </a:spcAft>
              <a:buClr>
                <a:schemeClr val="accent2"/>
              </a:buClr>
              <a:buSzPct val="100000"/>
              <a:buNone/>
              <a:defRPr sz="2400">
                <a:solidFill>
                  <a:schemeClr val="accent2"/>
                </a:solidFill>
              </a:defRPr>
            </a:lvl4pPr>
            <a:lvl5pPr lvl="4">
              <a:lnSpc>
                <a:spcPct val="100000"/>
              </a:lnSpc>
              <a:spcBef>
                <a:spcPts val="0"/>
              </a:spcBef>
              <a:spcAft>
                <a:spcPts val="0"/>
              </a:spcAft>
              <a:buClr>
                <a:schemeClr val="accent2"/>
              </a:buClr>
              <a:buSzPct val="100000"/>
              <a:buNone/>
              <a:defRPr sz="2400">
                <a:solidFill>
                  <a:schemeClr val="accent2"/>
                </a:solidFill>
              </a:defRPr>
            </a:lvl5pPr>
            <a:lvl6pPr lvl="5">
              <a:lnSpc>
                <a:spcPct val="100000"/>
              </a:lnSpc>
              <a:spcBef>
                <a:spcPts val="0"/>
              </a:spcBef>
              <a:spcAft>
                <a:spcPts val="0"/>
              </a:spcAft>
              <a:buClr>
                <a:schemeClr val="accent2"/>
              </a:buClr>
              <a:buSzPct val="100000"/>
              <a:buNone/>
              <a:defRPr sz="2400">
                <a:solidFill>
                  <a:schemeClr val="accent2"/>
                </a:solidFill>
              </a:defRPr>
            </a:lvl6pPr>
            <a:lvl7pPr lvl="6">
              <a:lnSpc>
                <a:spcPct val="100000"/>
              </a:lnSpc>
              <a:spcBef>
                <a:spcPts val="0"/>
              </a:spcBef>
              <a:spcAft>
                <a:spcPts val="0"/>
              </a:spcAft>
              <a:buClr>
                <a:schemeClr val="accent2"/>
              </a:buClr>
              <a:buSzPct val="100000"/>
              <a:buNone/>
              <a:defRPr sz="2400">
                <a:solidFill>
                  <a:schemeClr val="accent2"/>
                </a:solidFill>
              </a:defRPr>
            </a:lvl7pPr>
            <a:lvl8pPr lvl="7">
              <a:lnSpc>
                <a:spcPct val="100000"/>
              </a:lnSpc>
              <a:spcBef>
                <a:spcPts val="0"/>
              </a:spcBef>
              <a:spcAft>
                <a:spcPts val="0"/>
              </a:spcAft>
              <a:buClr>
                <a:schemeClr val="accent2"/>
              </a:buClr>
              <a:buSzPct val="100000"/>
              <a:buNone/>
              <a:defRPr sz="2400">
                <a:solidFill>
                  <a:schemeClr val="accent2"/>
                </a:solidFill>
              </a:defRPr>
            </a:lvl8pPr>
            <a:lvl9pPr lvl="8">
              <a:lnSpc>
                <a:spcPct val="100000"/>
              </a:lnSpc>
              <a:spcBef>
                <a:spcPts val="0"/>
              </a:spcBef>
              <a:spcAft>
                <a:spcPts val="0"/>
              </a:spcAft>
              <a:buClr>
                <a:schemeClr val="accent2"/>
              </a:buClr>
              <a:buSzPct val="100000"/>
              <a:buNone/>
              <a:defRPr sz="2400">
                <a:solidFill>
                  <a:schemeClr val="accent2"/>
                </a:solidFill>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039650"/>
            <a:ext cx="8520600" cy="2106300"/>
          </a:xfrm>
          <a:prstGeom prst="rect">
            <a:avLst/>
          </a:prstGeom>
        </p:spPr>
        <p:txBody>
          <a:bodyPr anchorCtr="0" anchor="b" bIns="91425" lIns="91425" rIns="91425" tIns="91425"/>
          <a:lstStyle>
            <a:lvl1pPr lvl="0" algn="ctr">
              <a:spcBef>
                <a:spcPts val="0"/>
              </a:spcBef>
              <a:buSzPct val="100000"/>
              <a:defRPr b="1" sz="14000"/>
            </a:lvl1pPr>
            <a:lvl2pPr lvl="1" algn="ctr">
              <a:spcBef>
                <a:spcPts val="0"/>
              </a:spcBef>
              <a:buSzPct val="100000"/>
              <a:defRPr b="1" sz="14000"/>
            </a:lvl2pPr>
            <a:lvl3pPr lvl="2" algn="ctr">
              <a:spcBef>
                <a:spcPts val="0"/>
              </a:spcBef>
              <a:buSzPct val="100000"/>
              <a:defRPr b="1" sz="14000"/>
            </a:lvl3pPr>
            <a:lvl4pPr lvl="3" algn="ctr">
              <a:spcBef>
                <a:spcPts val="0"/>
              </a:spcBef>
              <a:buSzPct val="100000"/>
              <a:defRPr b="1" sz="14000"/>
            </a:lvl4pPr>
            <a:lvl5pPr lvl="4" algn="ctr">
              <a:spcBef>
                <a:spcPts val="0"/>
              </a:spcBef>
              <a:buSzPct val="100000"/>
              <a:defRPr b="1" sz="14000"/>
            </a:lvl5pPr>
            <a:lvl6pPr lvl="5" algn="ctr">
              <a:spcBef>
                <a:spcPts val="0"/>
              </a:spcBef>
              <a:buSzPct val="100000"/>
              <a:defRPr b="1" sz="14000"/>
            </a:lvl6pPr>
            <a:lvl7pPr lvl="6" algn="ctr">
              <a:spcBef>
                <a:spcPts val="0"/>
              </a:spcBef>
              <a:buSzPct val="100000"/>
              <a:defRPr b="1" sz="14000"/>
            </a:lvl7pPr>
            <a:lvl8pPr lvl="7" algn="ctr">
              <a:spcBef>
                <a:spcPts val="0"/>
              </a:spcBef>
              <a:buSzPct val="100000"/>
              <a:defRPr b="1" sz="14000"/>
            </a:lvl8pPr>
            <a:lvl9pPr lvl="8" algn="ctr">
              <a:spcBef>
                <a:spcPts val="0"/>
              </a:spcBef>
              <a:buSzPct val="100000"/>
              <a:defRPr b="1" sz="14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cap="flat" cmpd="sng" w="28575">
            <a:solidFill>
              <a:schemeClr val="lt2"/>
            </a:solidFill>
            <a:prstDash val="solid"/>
            <a:round/>
            <a:headEnd len="med" w="med" type="none"/>
            <a:tailEnd len="med" w="med" type="none"/>
          </a:ln>
        </p:spPr>
      </p:cxnSp>
      <p:sp>
        <p:nvSpPr>
          <p:cNvPr id="17" name="Shape 17"/>
          <p:cNvSpPr txBox="1"/>
          <p:nvPr>
            <p:ph type="title"/>
          </p:nvPr>
        </p:nvSpPr>
        <p:spPr>
          <a:xfrm>
            <a:off x="512700" y="1893300"/>
            <a:ext cx="8118600" cy="1522800"/>
          </a:xfrm>
          <a:prstGeom prst="rect">
            <a:avLst/>
          </a:prstGeom>
        </p:spPr>
        <p:txBody>
          <a:bodyPr anchorCtr="0" anchor="b" bIns="91425" lIns="91425" rIns="91425" tIns="91425"/>
          <a:lstStyle>
            <a:lvl1pPr lvl="0">
              <a:spcBef>
                <a:spcPts val="0"/>
              </a:spcBef>
              <a:buClr>
                <a:schemeClr val="accent1"/>
              </a:buClr>
              <a:buSzPct val="100000"/>
              <a:defRPr sz="6000">
                <a:solidFill>
                  <a:schemeClr val="accent1"/>
                </a:solidFill>
              </a:defRPr>
            </a:lvl1pPr>
            <a:lvl2pPr lvl="1">
              <a:spcBef>
                <a:spcPts val="0"/>
              </a:spcBef>
              <a:buClr>
                <a:schemeClr val="accent1"/>
              </a:buClr>
              <a:buSzPct val="100000"/>
              <a:defRPr sz="6000">
                <a:solidFill>
                  <a:schemeClr val="accent1"/>
                </a:solidFill>
              </a:defRPr>
            </a:lvl2pPr>
            <a:lvl3pPr lvl="2">
              <a:spcBef>
                <a:spcPts val="0"/>
              </a:spcBef>
              <a:buClr>
                <a:schemeClr val="accent1"/>
              </a:buClr>
              <a:buSzPct val="100000"/>
              <a:defRPr sz="6000">
                <a:solidFill>
                  <a:schemeClr val="accent1"/>
                </a:solidFill>
              </a:defRPr>
            </a:lvl3pPr>
            <a:lvl4pPr lvl="3">
              <a:spcBef>
                <a:spcPts val="0"/>
              </a:spcBef>
              <a:buClr>
                <a:schemeClr val="accent1"/>
              </a:buClr>
              <a:buSzPct val="100000"/>
              <a:defRPr sz="6000">
                <a:solidFill>
                  <a:schemeClr val="accent1"/>
                </a:solidFill>
              </a:defRPr>
            </a:lvl4pPr>
            <a:lvl5pPr lvl="4">
              <a:spcBef>
                <a:spcPts val="0"/>
              </a:spcBef>
              <a:buClr>
                <a:schemeClr val="accent1"/>
              </a:buClr>
              <a:buSzPct val="100000"/>
              <a:defRPr sz="6000">
                <a:solidFill>
                  <a:schemeClr val="accent1"/>
                </a:solidFill>
              </a:defRPr>
            </a:lvl5pPr>
            <a:lvl6pPr lvl="5">
              <a:spcBef>
                <a:spcPts val="0"/>
              </a:spcBef>
              <a:buClr>
                <a:schemeClr val="accent1"/>
              </a:buClr>
              <a:buSzPct val="100000"/>
              <a:defRPr sz="6000">
                <a:solidFill>
                  <a:schemeClr val="accent1"/>
                </a:solidFill>
              </a:defRPr>
            </a:lvl6pPr>
            <a:lvl7pPr lvl="6">
              <a:spcBef>
                <a:spcPts val="0"/>
              </a:spcBef>
              <a:buClr>
                <a:schemeClr val="accent1"/>
              </a:buClr>
              <a:buSzPct val="100000"/>
              <a:defRPr sz="6000">
                <a:solidFill>
                  <a:schemeClr val="accent1"/>
                </a:solidFill>
              </a:defRPr>
            </a:lvl7pPr>
            <a:lvl8pPr lvl="7">
              <a:spcBef>
                <a:spcPts val="0"/>
              </a:spcBef>
              <a:buClr>
                <a:schemeClr val="accent1"/>
              </a:buClr>
              <a:buSzPct val="100000"/>
              <a:defRPr sz="6000">
                <a:solidFill>
                  <a:schemeClr val="accent1"/>
                </a:solidFill>
              </a:defRPr>
            </a:lvl8pPr>
            <a:lvl9pPr lvl="8">
              <a:spcBef>
                <a:spcPts val="0"/>
              </a:spcBef>
              <a:buClr>
                <a:schemeClr val="accent1"/>
              </a:buClr>
              <a:buSzPct val="100000"/>
              <a:defRPr sz="6000">
                <a:solidFill>
                  <a:schemeClr val="accen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71600"/>
            <a:ext cx="8520600" cy="3397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71675"/>
            <a:ext cx="3999900" cy="3397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613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5604000" cy="4090800"/>
          </a:xfrm>
          <a:prstGeom prst="rect">
            <a:avLst/>
          </a:prstGeom>
        </p:spPr>
        <p:txBody>
          <a:bodyPr anchorCtr="0" anchor="ctr" bIns="91425" lIns="91425" rIns="91425" tIns="91425"/>
          <a:lstStyle>
            <a:lvl1pPr lvl="0">
              <a:spcBef>
                <a:spcPts val="0"/>
              </a:spcBef>
              <a:buClr>
                <a:schemeClr val="accent1"/>
              </a:buClr>
              <a:buSzPct val="100000"/>
              <a:defRPr sz="5400">
                <a:solidFill>
                  <a:schemeClr val="accent1"/>
                </a:solidFill>
              </a:defRPr>
            </a:lvl1pPr>
            <a:lvl2pPr lvl="1">
              <a:spcBef>
                <a:spcPts val="0"/>
              </a:spcBef>
              <a:buClr>
                <a:schemeClr val="accent1"/>
              </a:buClr>
              <a:buSzPct val="100000"/>
              <a:defRPr sz="5400">
                <a:solidFill>
                  <a:schemeClr val="accent1"/>
                </a:solidFill>
              </a:defRPr>
            </a:lvl2pPr>
            <a:lvl3pPr lvl="2">
              <a:spcBef>
                <a:spcPts val="0"/>
              </a:spcBef>
              <a:buClr>
                <a:schemeClr val="accent1"/>
              </a:buClr>
              <a:buSzPct val="100000"/>
              <a:defRPr sz="5400">
                <a:solidFill>
                  <a:schemeClr val="accent1"/>
                </a:solidFill>
              </a:defRPr>
            </a:lvl3pPr>
            <a:lvl4pPr lvl="3">
              <a:spcBef>
                <a:spcPts val="0"/>
              </a:spcBef>
              <a:buClr>
                <a:schemeClr val="accent1"/>
              </a:buClr>
              <a:buSzPct val="100000"/>
              <a:defRPr sz="5400">
                <a:solidFill>
                  <a:schemeClr val="accent1"/>
                </a:solidFill>
              </a:defRPr>
            </a:lvl4pPr>
            <a:lvl5pPr lvl="4">
              <a:spcBef>
                <a:spcPts val="0"/>
              </a:spcBef>
              <a:buClr>
                <a:schemeClr val="accent1"/>
              </a:buClr>
              <a:buSzPct val="100000"/>
              <a:defRPr sz="5400">
                <a:solidFill>
                  <a:schemeClr val="accent1"/>
                </a:solidFill>
              </a:defRPr>
            </a:lvl5pPr>
            <a:lvl6pPr lvl="5">
              <a:spcBef>
                <a:spcPts val="0"/>
              </a:spcBef>
              <a:buClr>
                <a:schemeClr val="accent1"/>
              </a:buClr>
              <a:buSzPct val="100000"/>
              <a:defRPr sz="5400">
                <a:solidFill>
                  <a:schemeClr val="accent1"/>
                </a:solidFill>
              </a:defRPr>
            </a:lvl6pPr>
            <a:lvl7pPr lvl="6">
              <a:spcBef>
                <a:spcPts val="0"/>
              </a:spcBef>
              <a:buClr>
                <a:schemeClr val="accent1"/>
              </a:buClr>
              <a:buSzPct val="100000"/>
              <a:defRPr sz="5400">
                <a:solidFill>
                  <a:schemeClr val="accent1"/>
                </a:solidFill>
              </a:defRPr>
            </a:lvl7pPr>
            <a:lvl8pPr lvl="7">
              <a:spcBef>
                <a:spcPts val="0"/>
              </a:spcBef>
              <a:buClr>
                <a:schemeClr val="accent1"/>
              </a:buClr>
              <a:buSzPct val="100000"/>
              <a:defRPr sz="5400">
                <a:solidFill>
                  <a:schemeClr val="accent1"/>
                </a:solidFill>
              </a:defRPr>
            </a:lvl8pPr>
            <a:lvl9pPr lvl="8">
              <a:spcBef>
                <a:spcPts val="0"/>
              </a:spcBef>
              <a:buClr>
                <a:schemeClr val="accent1"/>
              </a:buClr>
              <a:buSzPct val="100000"/>
              <a:defRPr sz="5400">
                <a:solidFill>
                  <a:schemeClr val="accent1"/>
                </a:solidFill>
              </a:defRPr>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686400" cy="0"/>
          </a:xfrm>
          <a:prstGeom prst="straightConnector1">
            <a:avLst/>
          </a:prstGeom>
          <a:noFill/>
          <a:ln cap="flat" cmpd="sng" w="19050">
            <a:solidFill>
              <a:schemeClr val="lt2"/>
            </a:solidFill>
            <a:prstDash val="solid"/>
            <a:round/>
            <a:headEnd len="med" w="med" type="none"/>
            <a:tailEnd len="med" w="med" type="none"/>
          </a:ln>
        </p:spPr>
      </p:cxnSp>
      <p:sp>
        <p:nvSpPr>
          <p:cNvPr id="42" name="Shape 42"/>
          <p:cNvSpPr txBox="1"/>
          <p:nvPr>
            <p:ph type="title"/>
          </p:nvPr>
        </p:nvSpPr>
        <p:spPr>
          <a:xfrm>
            <a:off x="265500" y="1382350"/>
            <a:ext cx="4045200" cy="1333200"/>
          </a:xfrm>
          <a:prstGeom prst="rect">
            <a:avLst/>
          </a:prstGeom>
        </p:spPr>
        <p:txBody>
          <a:bodyPr anchorCtr="0" anchor="b" bIns="91425" lIns="91425" rIns="91425" tIns="91425"/>
          <a:lstStyle>
            <a:lvl1pPr lvl="0" algn="ctr">
              <a:spcBef>
                <a:spcPts val="0"/>
              </a:spcBef>
              <a:buClr>
                <a:schemeClr val="lt2"/>
              </a:buClr>
              <a:buSzPct val="100000"/>
              <a:defRPr sz="4200">
                <a:solidFill>
                  <a:schemeClr val="lt2"/>
                </a:solidFill>
              </a:defRPr>
            </a:lvl1pPr>
            <a:lvl2pPr lvl="1" algn="ctr">
              <a:spcBef>
                <a:spcPts val="0"/>
              </a:spcBef>
              <a:buClr>
                <a:schemeClr val="lt2"/>
              </a:buClr>
              <a:buSzPct val="100000"/>
              <a:defRPr sz="4200">
                <a:solidFill>
                  <a:schemeClr val="lt2"/>
                </a:solidFill>
              </a:defRPr>
            </a:lvl2pPr>
            <a:lvl3pPr lvl="2" algn="ctr">
              <a:spcBef>
                <a:spcPts val="0"/>
              </a:spcBef>
              <a:buClr>
                <a:schemeClr val="lt2"/>
              </a:buClr>
              <a:buSzPct val="100000"/>
              <a:defRPr sz="4200">
                <a:solidFill>
                  <a:schemeClr val="lt2"/>
                </a:solidFill>
              </a:defRPr>
            </a:lvl3pPr>
            <a:lvl4pPr lvl="3" algn="ctr">
              <a:spcBef>
                <a:spcPts val="0"/>
              </a:spcBef>
              <a:buClr>
                <a:schemeClr val="lt2"/>
              </a:buClr>
              <a:buSzPct val="100000"/>
              <a:defRPr sz="4200">
                <a:solidFill>
                  <a:schemeClr val="lt2"/>
                </a:solidFill>
              </a:defRPr>
            </a:lvl4pPr>
            <a:lvl5pPr lvl="4" algn="ctr">
              <a:spcBef>
                <a:spcPts val="0"/>
              </a:spcBef>
              <a:buClr>
                <a:schemeClr val="lt2"/>
              </a:buClr>
              <a:buSzPct val="100000"/>
              <a:defRPr sz="4200">
                <a:solidFill>
                  <a:schemeClr val="lt2"/>
                </a:solidFill>
              </a:defRPr>
            </a:lvl5pPr>
            <a:lvl6pPr lvl="5" algn="ctr">
              <a:spcBef>
                <a:spcPts val="0"/>
              </a:spcBef>
              <a:buClr>
                <a:schemeClr val="lt2"/>
              </a:buClr>
              <a:buSzPct val="100000"/>
              <a:defRPr sz="4200">
                <a:solidFill>
                  <a:schemeClr val="lt2"/>
                </a:solidFill>
              </a:defRPr>
            </a:lvl6pPr>
            <a:lvl7pPr lvl="6" algn="ctr">
              <a:spcBef>
                <a:spcPts val="0"/>
              </a:spcBef>
              <a:buClr>
                <a:schemeClr val="lt2"/>
              </a:buClr>
              <a:buSzPct val="100000"/>
              <a:defRPr sz="4200">
                <a:solidFill>
                  <a:schemeClr val="lt2"/>
                </a:solidFill>
              </a:defRPr>
            </a:lvl7pPr>
            <a:lvl8pPr lvl="7" algn="ctr">
              <a:spcBef>
                <a:spcPts val="0"/>
              </a:spcBef>
              <a:buClr>
                <a:schemeClr val="lt2"/>
              </a:buClr>
              <a:buSzPct val="100000"/>
              <a:defRPr sz="4200">
                <a:solidFill>
                  <a:schemeClr val="lt2"/>
                </a:solidFill>
              </a:defRPr>
            </a:lvl8pPr>
            <a:lvl9pPr lvl="8" algn="ctr">
              <a:spcBef>
                <a:spcPts val="0"/>
              </a:spcBef>
              <a:buClr>
                <a:schemeClr val="lt2"/>
              </a:buClr>
              <a:buSzPct val="100000"/>
              <a:defRPr sz="4200">
                <a:solidFill>
                  <a:schemeClr val="lt2"/>
                </a:solidFill>
              </a:defRPr>
            </a:lvl9pPr>
          </a:lstStyle>
          <a:p/>
        </p:txBody>
      </p:sp>
      <p:sp>
        <p:nvSpPr>
          <p:cNvPr id="43" name="Shape 43"/>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accent1"/>
              </a:buClr>
              <a:defRPr>
                <a:solidFill>
                  <a:schemeClr val="accent1"/>
                </a:solidFill>
              </a:defRPr>
            </a:lvl1pPr>
            <a:lvl2pPr lvl="1">
              <a:spcBef>
                <a:spcPts val="0"/>
              </a:spcBef>
              <a:buClr>
                <a:schemeClr val="accent1"/>
              </a:buClr>
              <a:defRPr>
                <a:solidFill>
                  <a:schemeClr val="accent1"/>
                </a:solidFill>
              </a:defRPr>
            </a:lvl2pPr>
            <a:lvl3pPr lvl="2">
              <a:spcBef>
                <a:spcPts val="0"/>
              </a:spcBef>
              <a:buClr>
                <a:schemeClr val="accent1"/>
              </a:buClr>
              <a:defRPr>
                <a:solidFill>
                  <a:schemeClr val="accent1"/>
                </a:solidFill>
              </a:defRPr>
            </a:lvl3pPr>
            <a:lvl4pPr lvl="3">
              <a:spcBef>
                <a:spcPts val="0"/>
              </a:spcBef>
              <a:buClr>
                <a:schemeClr val="accent1"/>
              </a:buClr>
              <a:defRPr>
                <a:solidFill>
                  <a:schemeClr val="accent1"/>
                </a:solidFill>
              </a:defRPr>
            </a:lvl4pPr>
            <a:lvl5pPr lvl="4">
              <a:spcBef>
                <a:spcPts val="0"/>
              </a:spcBef>
              <a:buClr>
                <a:schemeClr val="accent1"/>
              </a:buClr>
              <a:defRPr>
                <a:solidFill>
                  <a:schemeClr val="accent1"/>
                </a:solidFill>
              </a:defRPr>
            </a:lvl5pPr>
            <a:lvl6pPr lvl="5">
              <a:spcBef>
                <a:spcPts val="0"/>
              </a:spcBef>
              <a:buClr>
                <a:schemeClr val="accent1"/>
              </a:buClr>
              <a:defRPr>
                <a:solidFill>
                  <a:schemeClr val="accent1"/>
                </a:solidFill>
              </a:defRPr>
            </a:lvl6pPr>
            <a:lvl7pPr lvl="6">
              <a:spcBef>
                <a:spcPts val="0"/>
              </a:spcBef>
              <a:buClr>
                <a:schemeClr val="accent1"/>
              </a:buClr>
              <a:defRPr>
                <a:solidFill>
                  <a:schemeClr val="accent1"/>
                </a:solidFill>
              </a:defRPr>
            </a:lvl7pPr>
            <a:lvl8pPr lvl="7">
              <a:spcBef>
                <a:spcPts val="0"/>
              </a:spcBef>
              <a:buClr>
                <a:schemeClr val="accent1"/>
              </a:buClr>
              <a:defRPr>
                <a:solidFill>
                  <a:schemeClr val="accent1"/>
                </a:solidFill>
              </a:defRPr>
            </a:lvl8pPr>
            <a:lvl9pPr lvl="8">
              <a:spcBef>
                <a:spcPts val="0"/>
              </a:spcBef>
              <a:buClr>
                <a:schemeClr val="accent1"/>
              </a:buClr>
              <a:defRPr>
                <a:solidFill>
                  <a:schemeClr val="accent1"/>
                </a:solidFill>
              </a:defRPr>
            </a:lvl9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accen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613200"/>
          </a:xfrm>
          <a:prstGeom prst="rect">
            <a:avLst/>
          </a:prstGeom>
          <a:noFill/>
          <a:ln>
            <a:noFill/>
          </a:ln>
        </p:spPr>
        <p:txBody>
          <a:bodyPr anchorCtr="0" anchor="t" bIns="91425" lIns="91425" rIns="91425" tIns="91425"/>
          <a:lstStyle>
            <a:lvl1pPr lvl="0">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1pPr>
            <a:lvl2pPr lvl="1">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2pPr>
            <a:lvl3pPr lvl="2">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3pPr>
            <a:lvl4pPr lvl="3">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4pPr>
            <a:lvl5pPr lvl="4">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5pPr>
            <a:lvl6pPr lvl="5">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6pPr>
            <a:lvl7pPr lvl="6">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7pPr>
            <a:lvl8pPr lvl="7">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8pPr>
            <a:lvl9pPr lvl="8">
              <a:spcBef>
                <a:spcPts val="0"/>
              </a:spcBef>
              <a:buClr>
                <a:schemeClr val="dk1"/>
              </a:buClr>
              <a:buSzPct val="100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Shape 7"/>
          <p:cNvSpPr txBox="1"/>
          <p:nvPr>
            <p:ph idx="1" type="body"/>
          </p:nvPr>
        </p:nvSpPr>
        <p:spPr>
          <a:xfrm>
            <a:off x="311700" y="1171600"/>
            <a:ext cx="8520600" cy="3397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ld Standard TT"/>
              <a:defRPr sz="1800">
                <a:solidFill>
                  <a:schemeClr val="dk1"/>
                </a:solidFill>
                <a:latin typeface="Old Standard TT"/>
                <a:ea typeface="Old Standard TT"/>
                <a:cs typeface="Old Standard TT"/>
                <a:sym typeface="Old Standard TT"/>
              </a:defRPr>
            </a:lvl1pPr>
            <a:lvl2pPr lvl="1">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2pPr>
            <a:lvl3pPr lvl="2">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3pPr>
            <a:lvl4pPr lvl="3">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4pPr>
            <a:lvl5pPr lvl="4">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5pPr>
            <a:lvl6pPr lvl="5">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6pPr>
            <a:lvl7pPr lvl="6">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7pPr>
            <a:lvl8pPr lvl="7">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8pPr>
            <a:lvl9pPr lvl="8">
              <a:lnSpc>
                <a:spcPct val="115000"/>
              </a:lnSpc>
              <a:spcBef>
                <a:spcPts val="0"/>
              </a:spcBef>
              <a:spcAft>
                <a:spcPts val="1600"/>
              </a:spcAft>
              <a:buClr>
                <a:schemeClr val="dk1"/>
              </a:buClr>
              <a:buFont typeface="Old Standard TT"/>
              <a:defRPr>
                <a:solidFill>
                  <a:schemeClr val="dk1"/>
                </a:solidFill>
                <a:latin typeface="Old Standard TT"/>
                <a:ea typeface="Old Standard TT"/>
                <a:cs typeface="Old Standard TT"/>
                <a:sym typeface="Old Standard TT"/>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Old Standard TT"/>
                <a:ea typeface="Old Standard TT"/>
                <a:cs typeface="Old Standard TT"/>
                <a:sym typeface="Old Standard TT"/>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512700" y="1893300"/>
            <a:ext cx="8118600" cy="1522800"/>
          </a:xfrm>
          <a:prstGeom prst="rect">
            <a:avLst/>
          </a:prstGeom>
        </p:spPr>
        <p:txBody>
          <a:bodyPr anchorCtr="0" anchor="b" bIns="91425" lIns="91425" rIns="91425" tIns="91425">
            <a:noAutofit/>
          </a:bodyPr>
          <a:lstStyle/>
          <a:p>
            <a:pPr lvl="0">
              <a:spcBef>
                <a:spcPts val="0"/>
              </a:spcBef>
              <a:buNone/>
            </a:pPr>
            <a:r>
              <a:rPr lang="en"/>
              <a:t>Everyday Art Application</a:t>
            </a:r>
          </a:p>
        </p:txBody>
      </p:sp>
      <p:sp>
        <p:nvSpPr>
          <p:cNvPr id="60" name="Shape 60"/>
          <p:cNvSpPr txBox="1"/>
          <p:nvPr>
            <p:ph idx="1" type="subTitle"/>
          </p:nvPr>
        </p:nvSpPr>
        <p:spPr>
          <a:xfrm>
            <a:off x="512700" y="3840639"/>
            <a:ext cx="8118600" cy="787500"/>
          </a:xfrm>
          <a:prstGeom prst="rect">
            <a:avLst/>
          </a:prstGeom>
        </p:spPr>
        <p:txBody>
          <a:bodyPr anchorCtr="0" anchor="t" bIns="91425" lIns="91425" rIns="91425" tIns="91425">
            <a:noAutofit/>
          </a:bodyPr>
          <a:lstStyle/>
          <a:p>
            <a:pPr lvl="0">
              <a:spcBef>
                <a:spcPts val="0"/>
              </a:spcBef>
              <a:buNone/>
            </a:pPr>
            <a:r>
              <a:rPr lang="en"/>
              <a:t>By Mike, Justin, Kc, and London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Daily Art Challenges</a:t>
            </a:r>
          </a:p>
        </p:txBody>
      </p:sp>
      <p:sp>
        <p:nvSpPr>
          <p:cNvPr id="114" name="Shape 114"/>
          <p:cNvSpPr txBox="1"/>
          <p:nvPr>
            <p:ph idx="1" type="body"/>
          </p:nvPr>
        </p:nvSpPr>
        <p:spPr>
          <a:xfrm>
            <a:off x="311700" y="1171600"/>
            <a:ext cx="8520600" cy="3799200"/>
          </a:xfrm>
          <a:prstGeom prst="rect">
            <a:avLst/>
          </a:prstGeom>
        </p:spPr>
        <p:txBody>
          <a:bodyPr anchorCtr="0" anchor="t" bIns="91425" lIns="91425" rIns="91425" tIns="91425">
            <a:noAutofit/>
          </a:bodyPr>
          <a:lstStyle/>
          <a:p>
            <a:pPr lvl="0">
              <a:spcBef>
                <a:spcPts val="0"/>
              </a:spcBef>
              <a:buNone/>
            </a:pPr>
            <a:r>
              <a:rPr lang="en"/>
              <a:t>We </a:t>
            </a:r>
            <a:r>
              <a:rPr lang="en"/>
              <a:t>ideally</a:t>
            </a:r>
            <a:r>
              <a:rPr lang="en"/>
              <a:t> want to deliver at least 3 challenges to the user every 24 hours. </a:t>
            </a:r>
          </a:p>
          <a:p>
            <a:pPr lvl="0">
              <a:spcBef>
                <a:spcPts val="0"/>
              </a:spcBef>
              <a:buNone/>
            </a:pPr>
            <a:r>
              <a:rPr lang="en"/>
              <a:t>This will be a way for the user to stay interactive with the application as they will earn points for participating and posting in these challenges. </a:t>
            </a:r>
          </a:p>
          <a:p>
            <a:pPr lvl="0">
              <a:spcBef>
                <a:spcPts val="0"/>
              </a:spcBef>
              <a:buNone/>
            </a:pPr>
            <a:r>
              <a:rPr lang="en"/>
              <a:t>Beginning will be 2 types of challenges:</a:t>
            </a:r>
          </a:p>
          <a:p>
            <a:pPr lvl="0">
              <a:spcBef>
                <a:spcPts val="0"/>
              </a:spcBef>
              <a:buNone/>
            </a:pPr>
            <a:r>
              <a:rPr lang="en"/>
              <a:t>Morning Sketches: 2 randomly generated simple sketch ideas to warm the user up for their later drawings. Morning sketches are aimed at 5-10 minutes drawings, that don’t have to be anywhere near finished or polished.</a:t>
            </a:r>
          </a:p>
          <a:p>
            <a:pPr lvl="0">
              <a:spcBef>
                <a:spcPts val="0"/>
              </a:spcBef>
              <a:buNone/>
            </a:pPr>
            <a:r>
              <a:rPr lang="en"/>
              <a:t>Today’s Masterpiece: 1 much more detailed idea the user will spend a good majority longer </a:t>
            </a:r>
            <a:r>
              <a:rPr lang="en"/>
              <a:t>completing</a:t>
            </a:r>
            <a:r>
              <a:rPr lang="en"/>
              <a:t> and polishing to their desires. Aimed at 2-3 hours.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Suggested Art</a:t>
            </a:r>
          </a:p>
        </p:txBody>
      </p:sp>
      <p:sp>
        <p:nvSpPr>
          <p:cNvPr id="120" name="Shape 120"/>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sz="1700"/>
              <a:t>Higher Ranked users also have the option to take on user submitted requests.</a:t>
            </a:r>
          </a:p>
          <a:p>
            <a:pPr lvl="0">
              <a:spcBef>
                <a:spcPts val="0"/>
              </a:spcBef>
              <a:buNone/>
            </a:pPr>
            <a:r>
              <a:rPr lang="en" sz="1700"/>
              <a:t>The user who submits the request must also submit points of their own as compensation for the artist’s work. It is up to the artists receiving the requests to accept it or not. </a:t>
            </a:r>
          </a:p>
          <a:p>
            <a:pPr lvl="0">
              <a:spcBef>
                <a:spcPts val="0"/>
              </a:spcBef>
              <a:buNone/>
            </a:pPr>
            <a:r>
              <a:rPr lang="en" sz="1700"/>
              <a:t>If the artist declines, no transaction of points occurs.</a:t>
            </a:r>
          </a:p>
          <a:p>
            <a:pPr lvl="0">
              <a:spcBef>
                <a:spcPts val="0"/>
              </a:spcBef>
              <a:buNone/>
            </a:pPr>
            <a:r>
              <a:rPr lang="en" sz="1700"/>
              <a:t>If the artist accepts, creates the picture, and requester is content. Full points awarded to artist.</a:t>
            </a:r>
          </a:p>
          <a:p>
            <a:pPr lvl="0">
              <a:spcBef>
                <a:spcPts val="0"/>
              </a:spcBef>
              <a:buNone/>
            </a:pPr>
            <a:r>
              <a:rPr lang="en" sz="1700"/>
              <a:t>If requester is not content, a small percentage of points from the request are given to the artist for putting in the time to create the work. Other points returned to requester.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Artist’s Profiles / Log In’s</a:t>
            </a:r>
          </a:p>
        </p:txBody>
      </p:sp>
      <p:sp>
        <p:nvSpPr>
          <p:cNvPr id="126" name="Shape 126"/>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228600" lvl="0" marL="457200">
              <a:spcBef>
                <a:spcPts val="0"/>
              </a:spcBef>
            </a:pPr>
            <a:r>
              <a:rPr lang="en"/>
              <a:t>A log-in and register system for the user. </a:t>
            </a:r>
          </a:p>
          <a:p>
            <a:pPr indent="-228600" lvl="0" marL="457200">
              <a:spcBef>
                <a:spcPts val="0"/>
              </a:spcBef>
            </a:pPr>
            <a:r>
              <a:rPr lang="en"/>
              <a:t>User Information: Name, age, place, favorite art medium, favorite things to draw, favorite styles, etc.</a:t>
            </a:r>
          </a:p>
          <a:p>
            <a:pPr indent="-228600" lvl="0" marL="457200">
              <a:spcBef>
                <a:spcPts val="0"/>
              </a:spcBef>
            </a:pPr>
            <a:r>
              <a:rPr lang="en"/>
              <a:t>A point total overall.</a:t>
            </a:r>
          </a:p>
          <a:p>
            <a:pPr indent="-228600" lvl="0" marL="457200">
              <a:spcBef>
                <a:spcPts val="0"/>
              </a:spcBef>
            </a:pPr>
            <a:r>
              <a:rPr lang="en"/>
              <a:t>The daily challenges </a:t>
            </a:r>
          </a:p>
          <a:p>
            <a:pPr indent="-228600" lvl="0" marL="457200">
              <a:spcBef>
                <a:spcPts val="0"/>
              </a:spcBef>
            </a:pPr>
            <a:r>
              <a:rPr lang="en"/>
              <a:t>The user’s gallery.</a:t>
            </a:r>
          </a:p>
          <a:p>
            <a:pPr indent="-228600" lvl="0" marL="457200">
              <a:spcBef>
                <a:spcPts val="0"/>
              </a:spcBef>
            </a:pPr>
            <a:r>
              <a:rPr lang="en"/>
              <a:t>A hierarchy for different users, depending on how much they contribute to the site and how well their art is rated overall. </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Social Media Aspects</a:t>
            </a:r>
          </a:p>
        </p:txBody>
      </p:sp>
      <p:sp>
        <p:nvSpPr>
          <p:cNvPr id="132" name="Shape 132"/>
          <p:cNvSpPr txBox="1"/>
          <p:nvPr>
            <p:ph idx="1" type="body"/>
          </p:nvPr>
        </p:nvSpPr>
        <p:spPr>
          <a:xfrm>
            <a:off x="311700" y="1492300"/>
            <a:ext cx="8520600" cy="3397200"/>
          </a:xfrm>
          <a:prstGeom prst="rect">
            <a:avLst/>
          </a:prstGeom>
        </p:spPr>
        <p:txBody>
          <a:bodyPr anchorCtr="0" anchor="t" bIns="91425" lIns="91425" rIns="91425" tIns="91425">
            <a:noAutofit/>
          </a:bodyPr>
          <a:lstStyle/>
          <a:p>
            <a:pPr indent="-228600" lvl="0" marL="457200">
              <a:spcBef>
                <a:spcPts val="0"/>
              </a:spcBef>
            </a:pPr>
            <a:r>
              <a:rPr lang="en"/>
              <a:t>Liking pictures</a:t>
            </a:r>
          </a:p>
          <a:p>
            <a:pPr indent="-228600" lvl="0" marL="457200">
              <a:spcBef>
                <a:spcPts val="0"/>
              </a:spcBef>
            </a:pPr>
            <a:r>
              <a:rPr lang="en"/>
              <a:t>Tagging pictures</a:t>
            </a:r>
          </a:p>
          <a:p>
            <a:pPr indent="-228600" lvl="0" marL="457200">
              <a:spcBef>
                <a:spcPts val="0"/>
              </a:spcBef>
            </a:pPr>
            <a:r>
              <a:rPr lang="en"/>
              <a:t>Popular/Newest category tabs</a:t>
            </a:r>
          </a:p>
          <a:p>
            <a:pPr indent="-228600" lvl="0" marL="457200">
              <a:spcBef>
                <a:spcPts val="0"/>
              </a:spcBef>
            </a:pPr>
            <a:r>
              <a:rPr lang="en"/>
              <a:t>Forum boards on different art topics.</a:t>
            </a:r>
          </a:p>
          <a:p>
            <a:pPr indent="-228600" lvl="0" marL="457200">
              <a:spcBef>
                <a:spcPts val="0"/>
              </a:spcBef>
            </a:pPr>
            <a:r>
              <a:rPr lang="en"/>
              <a:t>Highest rated artists.</a:t>
            </a:r>
          </a:p>
          <a:p>
            <a:pPr indent="-228600" lvl="0" marL="457200">
              <a:spcBef>
                <a:spcPts val="0"/>
              </a:spcBef>
            </a:pPr>
            <a:r>
              <a:rPr lang="en"/>
              <a:t>Direct messaging in the the form of user art request.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The Biggest Adversities of Being an Artist</a:t>
            </a:r>
          </a:p>
        </p:txBody>
      </p:sp>
      <p:sp>
        <p:nvSpPr>
          <p:cNvPr id="66" name="Shape 66"/>
          <p:cNvSpPr txBox="1"/>
          <p:nvPr>
            <p:ph idx="1" type="body"/>
          </p:nvPr>
        </p:nvSpPr>
        <p:spPr>
          <a:xfrm>
            <a:off x="311700" y="1171600"/>
            <a:ext cx="8520600" cy="3397200"/>
          </a:xfrm>
          <a:prstGeom prst="rect">
            <a:avLst/>
          </a:prstGeom>
        </p:spPr>
        <p:txBody>
          <a:bodyPr anchorCtr="0" anchor="t" bIns="91425" lIns="91425" rIns="91425" tIns="91425">
            <a:noAutofit/>
          </a:bodyPr>
          <a:lstStyle/>
          <a:p>
            <a:pPr indent="-228600" lvl="0" marL="457200" rtl="0">
              <a:spcBef>
                <a:spcPts val="0"/>
              </a:spcBef>
              <a:buChar char="●"/>
            </a:pPr>
            <a:r>
              <a:rPr lang="en"/>
              <a:t>Having a poor sense of creativity.</a:t>
            </a:r>
          </a:p>
          <a:p>
            <a:pPr indent="-228600" lvl="0" marL="457200" rtl="0">
              <a:spcBef>
                <a:spcPts val="0"/>
              </a:spcBef>
              <a:buChar char="●"/>
            </a:pPr>
            <a:r>
              <a:rPr lang="en"/>
              <a:t>Having a lack of inspiration.</a:t>
            </a:r>
          </a:p>
          <a:p>
            <a:pPr indent="-228600" lvl="0" marL="457200" rtl="0">
              <a:spcBef>
                <a:spcPts val="0"/>
              </a:spcBef>
              <a:buChar char="●"/>
            </a:pPr>
            <a:r>
              <a:rPr lang="en"/>
              <a:t>Not having the motivation.</a:t>
            </a:r>
          </a:p>
          <a:p>
            <a:pPr indent="-228600" lvl="0" marL="457200" rtl="0">
              <a:spcBef>
                <a:spcPts val="0"/>
              </a:spcBef>
              <a:buChar char="●"/>
            </a:pPr>
            <a:r>
              <a:rPr lang="en"/>
              <a:t>Artist Block.</a:t>
            </a:r>
          </a:p>
          <a:p>
            <a:pPr indent="-228600" lvl="0" marL="457200" rtl="0">
              <a:spcBef>
                <a:spcPts val="0"/>
              </a:spcBef>
              <a:buChar char="●"/>
            </a:pPr>
            <a:r>
              <a:rPr lang="en"/>
              <a:t>Not enough practice/ ways to practice.</a:t>
            </a:r>
          </a:p>
          <a:p>
            <a:pPr indent="-228600" lvl="0" marL="457200" rtl="0">
              <a:spcBef>
                <a:spcPts val="0"/>
              </a:spcBef>
              <a:buChar char="●"/>
            </a:pPr>
            <a:r>
              <a:rPr lang="en"/>
              <a:t>Confused on what to practice next.</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What is Everyday Art?</a:t>
            </a:r>
          </a:p>
        </p:txBody>
      </p:sp>
      <p:sp>
        <p:nvSpPr>
          <p:cNvPr id="72" name="Shape 72"/>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a:t>Everyday Art is an idea application for artists, whether they are professional or just starting out.</a:t>
            </a:r>
          </a:p>
          <a:p>
            <a:pPr lvl="0">
              <a:spcBef>
                <a:spcPts val="0"/>
              </a:spcBef>
              <a:buNone/>
            </a:pPr>
            <a:r>
              <a:rPr lang="en"/>
              <a:t>The application’s goal is to give the user an idea on what to draw when they ask for it or need it. </a:t>
            </a:r>
          </a:p>
          <a:p>
            <a:pPr lvl="0">
              <a:spcBef>
                <a:spcPts val="0"/>
              </a:spcBef>
              <a:buNone/>
            </a:pPr>
            <a:r>
              <a:rPr lang="en"/>
              <a:t>Everyday Art will also give an environment for artists to share their work directly with other artists. </a:t>
            </a:r>
          </a:p>
          <a:p>
            <a:pPr lvl="0">
              <a:spcBef>
                <a:spcPts val="0"/>
              </a:spcBef>
              <a:buNone/>
            </a:pPr>
            <a:r>
              <a:rPr lang="en"/>
              <a:t>And also be able to earn points for putting in the effort of participating in our drawing community.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Why Do You Need to Draw Everyday?</a:t>
            </a:r>
          </a:p>
        </p:txBody>
      </p:sp>
      <p:sp>
        <p:nvSpPr>
          <p:cNvPr id="78" name="Shape 78"/>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a:t>As a beginning artist, the best thing anyone can tell you to do is keep drawing daily. Repetition and practice on certain things like anatomy and shading are what’s going to polish your skills as an artist faster.</a:t>
            </a:r>
          </a:p>
          <a:p>
            <a:pPr lvl="0">
              <a:spcBef>
                <a:spcPts val="0"/>
              </a:spcBef>
              <a:buNone/>
            </a:pPr>
            <a:r>
              <a:rPr lang="en"/>
              <a:t>Because art can be so demanding, sometimes the user will run out of ideas. This is where Everyday Art comes in. Supplying them with an idea they need to keep drawing without hesitation on their next piece.</a:t>
            </a:r>
          </a:p>
          <a:p>
            <a:pPr lvl="0">
              <a:spcBef>
                <a:spcPts val="0"/>
              </a:spcBef>
              <a:buNone/>
            </a:pPr>
            <a:r>
              <a:rPr lang="en"/>
              <a:t>We will also offer extra practice work on things like anatomy, for those studying it.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The “Idea” Feature</a:t>
            </a:r>
          </a:p>
        </p:txBody>
      </p:sp>
      <p:sp>
        <p:nvSpPr>
          <p:cNvPr id="84" name="Shape 84"/>
          <p:cNvSpPr txBox="1"/>
          <p:nvPr>
            <p:ph idx="1" type="body"/>
          </p:nvPr>
        </p:nvSpPr>
        <p:spPr>
          <a:xfrm>
            <a:off x="311700" y="1152475"/>
            <a:ext cx="8520600" cy="3768900"/>
          </a:xfrm>
          <a:prstGeom prst="rect">
            <a:avLst/>
          </a:prstGeom>
        </p:spPr>
        <p:txBody>
          <a:bodyPr anchorCtr="0" anchor="t" bIns="91425" lIns="91425" rIns="91425" tIns="91425">
            <a:noAutofit/>
          </a:bodyPr>
          <a:lstStyle/>
          <a:p>
            <a:pPr lvl="0">
              <a:spcBef>
                <a:spcPts val="0"/>
              </a:spcBef>
              <a:buNone/>
            </a:pPr>
            <a:r>
              <a:rPr lang="en"/>
              <a:t>This is one of our main features. It will feature inputtable and randomly generated drawing ideas by our databases. If you want to use your own choice for ideas, you may select to do so and the generator will select from those choices.</a:t>
            </a:r>
          </a:p>
          <a:p>
            <a:pPr lvl="0">
              <a:spcBef>
                <a:spcPts val="0"/>
              </a:spcBef>
              <a:buNone/>
            </a:pPr>
            <a:r>
              <a:rPr lang="en"/>
              <a:t>All choices will come with certain adjectives or verbs so the idea never feels dry.</a:t>
            </a:r>
          </a:p>
          <a:p>
            <a:pPr lvl="0">
              <a:spcBef>
                <a:spcPts val="0"/>
              </a:spcBef>
              <a:buNone/>
            </a:pPr>
            <a:r>
              <a:rPr lang="en"/>
              <a:t>Randomly Generated Ideas Examples:</a:t>
            </a:r>
          </a:p>
          <a:p>
            <a:pPr lvl="0">
              <a:spcBef>
                <a:spcPts val="0"/>
              </a:spcBef>
              <a:buNone/>
            </a:pPr>
            <a:r>
              <a:rPr lang="en"/>
              <a:t>“A starving goblin playing football despite his lack of knowledge of the sport.”</a:t>
            </a:r>
          </a:p>
          <a:p>
            <a:pPr lvl="0">
              <a:spcBef>
                <a:spcPts val="0"/>
              </a:spcBef>
              <a:buNone/>
            </a:pPr>
            <a:r>
              <a:rPr lang="en"/>
              <a:t>“An old and wise </a:t>
            </a:r>
            <a:r>
              <a:rPr lang="en"/>
              <a:t>swordmaster</a:t>
            </a:r>
            <a:r>
              <a:rPr lang="en"/>
              <a:t> fighting off hoards of memes.”</a:t>
            </a:r>
          </a:p>
          <a:p>
            <a:pPr lvl="0">
              <a:spcBef>
                <a:spcPts val="0"/>
              </a:spcBef>
              <a:buNone/>
            </a:pPr>
            <a:r>
              <a:rPr lang="en"/>
              <a:t>A </a:t>
            </a:r>
            <a:r>
              <a:rPr lang="en"/>
              <a:t>suspicious</a:t>
            </a:r>
            <a:r>
              <a:rPr lang="en"/>
              <a:t> banana making illegal trade agreements with the British.</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The “Condition” Feature</a:t>
            </a:r>
          </a:p>
        </p:txBody>
      </p:sp>
      <p:sp>
        <p:nvSpPr>
          <p:cNvPr id="90" name="Shape 90"/>
          <p:cNvSpPr txBox="1"/>
          <p:nvPr>
            <p:ph idx="1" type="body"/>
          </p:nvPr>
        </p:nvSpPr>
        <p:spPr>
          <a:xfrm>
            <a:off x="311700" y="1152475"/>
            <a:ext cx="8520600" cy="3892200"/>
          </a:xfrm>
          <a:prstGeom prst="rect">
            <a:avLst/>
          </a:prstGeom>
        </p:spPr>
        <p:txBody>
          <a:bodyPr anchorCtr="0" anchor="t" bIns="91425" lIns="91425" rIns="91425" tIns="91425">
            <a:noAutofit/>
          </a:bodyPr>
          <a:lstStyle/>
          <a:p>
            <a:pPr lvl="0">
              <a:spcBef>
                <a:spcPts val="0"/>
              </a:spcBef>
              <a:buNone/>
            </a:pPr>
            <a:r>
              <a:rPr lang="en"/>
              <a:t>Along with ideas, we also want to offer conditions as a way to spice up drawing or for those that want a challenge.</a:t>
            </a:r>
          </a:p>
          <a:p>
            <a:pPr lvl="0">
              <a:spcBef>
                <a:spcPts val="0"/>
              </a:spcBef>
              <a:buNone/>
            </a:pPr>
            <a:r>
              <a:rPr lang="en"/>
              <a:t>Many art challenge are floating around the internet now, such things as the 3 color marker challenge, non-dominant hand challenge, no-undoing challenge, Microsoft paint challenge.</a:t>
            </a:r>
          </a:p>
          <a:p>
            <a:pPr lvl="0">
              <a:spcBef>
                <a:spcPts val="0"/>
              </a:spcBef>
              <a:buNone/>
            </a:pPr>
            <a:r>
              <a:rPr lang="en"/>
              <a:t>There are also many art mediums people may try out under this system as well, such as Painting, Digital Art, Clay Making, Watercolor, Dark Toned Paper.</a:t>
            </a:r>
          </a:p>
          <a:p>
            <a:pPr lvl="0">
              <a:spcBef>
                <a:spcPts val="0"/>
              </a:spcBef>
              <a:buNone/>
            </a:pPr>
            <a:r>
              <a:rPr lang="en"/>
              <a:t>Allowing conditions to be set will allow 1-3 challenges to be picked at random or by a poll. The added challenge is there to mix up daily routine when you need something fun to refresh.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Online Poll System</a:t>
            </a:r>
          </a:p>
        </p:txBody>
      </p:sp>
      <p:sp>
        <p:nvSpPr>
          <p:cNvPr id="96" name="Shape 96"/>
          <p:cNvSpPr txBox="1"/>
          <p:nvPr>
            <p:ph idx="1" type="body"/>
          </p:nvPr>
        </p:nvSpPr>
        <p:spPr>
          <a:xfrm>
            <a:off x="311700" y="1171600"/>
            <a:ext cx="8520600" cy="3157800"/>
          </a:xfrm>
          <a:prstGeom prst="rect">
            <a:avLst/>
          </a:prstGeom>
        </p:spPr>
        <p:txBody>
          <a:bodyPr anchorCtr="0" anchor="t" bIns="91425" lIns="91425" rIns="91425" tIns="91425">
            <a:noAutofit/>
          </a:bodyPr>
          <a:lstStyle/>
          <a:p>
            <a:pPr lvl="0">
              <a:spcBef>
                <a:spcPts val="0"/>
              </a:spcBef>
              <a:buNone/>
            </a:pPr>
            <a:r>
              <a:rPr lang="en"/>
              <a:t>Along with our Ideas and conditions features, we want users to be able to create lists of different ideas they might want to draw and let the choice be up to users who want to participate and vote on what the user makes out of the multiple options he sets.</a:t>
            </a:r>
          </a:p>
          <a:p>
            <a:pPr lvl="0">
              <a:spcBef>
                <a:spcPts val="0"/>
              </a:spcBef>
              <a:buNone/>
            </a:pPr>
            <a:r>
              <a:rPr lang="en"/>
              <a:t>This allows more of a community interaction between users and will allow for some different drawing ideas to be spread across the application.</a:t>
            </a:r>
          </a:p>
          <a:p>
            <a:pPr lvl="0">
              <a:spcBef>
                <a:spcPts val="0"/>
              </a:spcBef>
              <a:buNone/>
            </a:pPr>
            <a:r>
              <a:rPr lang="en"/>
              <a:t>Higher rates polls will be displayed under a menu from the front page, where the users can click and have access to all the polls going on at the time. And even see past polls that had a good amount of votes. Users can also add their own drawings within the gallery of each drawing idea even if it’s from a poll. As long as the poll is finished.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The Gallery</a:t>
            </a:r>
          </a:p>
        </p:txBody>
      </p:sp>
      <p:sp>
        <p:nvSpPr>
          <p:cNvPr id="102" name="Shape 102"/>
          <p:cNvSpPr txBox="1"/>
          <p:nvPr>
            <p:ph idx="1" type="body"/>
          </p:nvPr>
        </p:nvSpPr>
        <p:spPr>
          <a:xfrm>
            <a:off x="311700" y="1171600"/>
            <a:ext cx="8520600" cy="3397200"/>
          </a:xfrm>
          <a:prstGeom prst="rect">
            <a:avLst/>
          </a:prstGeom>
        </p:spPr>
        <p:txBody>
          <a:bodyPr anchorCtr="0" anchor="t" bIns="91425" lIns="91425" rIns="91425" tIns="91425">
            <a:noAutofit/>
          </a:bodyPr>
          <a:lstStyle/>
          <a:p>
            <a:pPr lvl="0">
              <a:spcBef>
                <a:spcPts val="0"/>
              </a:spcBef>
              <a:buNone/>
            </a:pPr>
            <a:r>
              <a:rPr lang="en"/>
              <a:t>A gallery attached to each idea and poll for users to submit their artwork to to be shared with the rest of the community.</a:t>
            </a:r>
          </a:p>
          <a:p>
            <a:pPr lvl="0">
              <a:spcBef>
                <a:spcPts val="0"/>
              </a:spcBef>
              <a:buNone/>
            </a:pPr>
            <a:r>
              <a:rPr lang="en"/>
              <a:t>The gallery will support a like system like other social media sites.</a:t>
            </a:r>
          </a:p>
          <a:p>
            <a:pPr lvl="0">
              <a:spcBef>
                <a:spcPts val="0"/>
              </a:spcBef>
              <a:buNone/>
            </a:pPr>
            <a:r>
              <a:rPr lang="en"/>
              <a:t>A user gallery will also be displayed on every user’s Artist profile if they have submitted artwork into the app for online polls, or daily challenges.</a:t>
            </a:r>
          </a:p>
          <a:p>
            <a:pPr lvl="0">
              <a:spcBef>
                <a:spcPts val="0"/>
              </a:spcBef>
              <a:buNone/>
            </a:pPr>
            <a:r>
              <a:rPr lang="en"/>
              <a:t>Popular art will also have a </a:t>
            </a:r>
            <a:r>
              <a:rPr lang="en"/>
              <a:t>separate</a:t>
            </a:r>
            <a:r>
              <a:rPr lang="en"/>
              <a:t> tab to show the “best of” our collections.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613200"/>
          </a:xfrm>
          <a:prstGeom prst="rect">
            <a:avLst/>
          </a:prstGeom>
        </p:spPr>
        <p:txBody>
          <a:bodyPr anchorCtr="0" anchor="t" bIns="91425" lIns="91425" rIns="91425" tIns="91425">
            <a:noAutofit/>
          </a:bodyPr>
          <a:lstStyle/>
          <a:p>
            <a:pPr lvl="0">
              <a:spcBef>
                <a:spcPts val="0"/>
              </a:spcBef>
              <a:buNone/>
            </a:pPr>
            <a:r>
              <a:rPr lang="en"/>
              <a:t>In App Point System + Art Store</a:t>
            </a:r>
          </a:p>
        </p:txBody>
      </p:sp>
      <p:sp>
        <p:nvSpPr>
          <p:cNvPr id="108" name="Shape 108"/>
          <p:cNvSpPr txBox="1"/>
          <p:nvPr>
            <p:ph idx="1" type="body"/>
          </p:nvPr>
        </p:nvSpPr>
        <p:spPr>
          <a:xfrm>
            <a:off x="311700" y="1171600"/>
            <a:ext cx="8520600" cy="3750000"/>
          </a:xfrm>
          <a:prstGeom prst="rect">
            <a:avLst/>
          </a:prstGeom>
        </p:spPr>
        <p:txBody>
          <a:bodyPr anchorCtr="0" anchor="t" bIns="91425" lIns="91425" rIns="91425" tIns="91425">
            <a:noAutofit/>
          </a:bodyPr>
          <a:lstStyle/>
          <a:p>
            <a:pPr lvl="0">
              <a:spcBef>
                <a:spcPts val="0"/>
              </a:spcBef>
              <a:buNone/>
            </a:pPr>
            <a:r>
              <a:rPr lang="en" sz="1700"/>
              <a:t>The point system is a collective total each user has while they use and create for the applications community. Points are awarded for drawing and participating. </a:t>
            </a:r>
          </a:p>
          <a:p>
            <a:pPr lvl="0">
              <a:spcBef>
                <a:spcPts val="0"/>
              </a:spcBef>
              <a:buNone/>
            </a:pPr>
            <a:r>
              <a:rPr lang="en" sz="1700"/>
              <a:t>The daily challenges are the main source of earning the most amount of points in the day.</a:t>
            </a:r>
          </a:p>
          <a:p>
            <a:pPr lvl="0">
              <a:spcBef>
                <a:spcPts val="0"/>
              </a:spcBef>
              <a:buNone/>
            </a:pPr>
            <a:r>
              <a:rPr lang="en" sz="1700"/>
              <a:t>The points are very miniscule, earning only 1-5 per drawing and requiring a more robust amount for items in our shop.</a:t>
            </a:r>
          </a:p>
          <a:p>
            <a:pPr lvl="0">
              <a:spcBef>
                <a:spcPts val="0"/>
              </a:spcBef>
              <a:buNone/>
            </a:pPr>
            <a:r>
              <a:rPr lang="en" sz="1700"/>
              <a:t>Higher ranking </a:t>
            </a:r>
            <a:r>
              <a:rPr lang="en" sz="1700"/>
              <a:t>privileges</a:t>
            </a:r>
            <a:r>
              <a:rPr lang="en" sz="1700"/>
              <a:t> like the suggested are can be purchased to upgrade your account, although this upgrade comes at a very steep amount.</a:t>
            </a:r>
          </a:p>
          <a:p>
            <a:pPr lvl="0">
              <a:spcBef>
                <a:spcPts val="0"/>
              </a:spcBef>
              <a:buNone/>
            </a:pPr>
            <a:r>
              <a:rPr lang="en" sz="1700"/>
              <a:t>Art store offers different tools artists can use, purchases through the points are shipped to users. The items range anywhere from pencils to small digital tablets.</a:t>
            </a: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