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20</c:v>
                </c:pt>
                <c:pt idx="6">
                  <c:v>25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30</c:v>
                </c:pt>
                <c:pt idx="2">
                  <c:v>33</c:v>
                </c:pt>
                <c:pt idx="3">
                  <c:v>33</c:v>
                </c:pt>
                <c:pt idx="4">
                  <c:v>39</c:v>
                </c:pt>
                <c:pt idx="5">
                  <c:v>39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4E-4D8E-823B-FC7378E10FA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87716047"/>
        <c:axId val="582954047"/>
      </c:lineChart>
      <c:catAx>
        <c:axId val="687716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Generation Count</a:t>
                </a:r>
                <a:endParaRPr lang="zh-CN" alt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954047"/>
        <c:crosses val="autoZero"/>
        <c:auto val="1"/>
        <c:lblAlgn val="ctr"/>
        <c:lblOffset val="100"/>
        <c:noMultiLvlLbl val="0"/>
      </c:catAx>
      <c:valAx>
        <c:axId val="582954047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Fitness Score</a:t>
                </a:r>
                <a:endParaRPr lang="zh-CN" alt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E0BC0-806B-41C2-BE89-22CF57DA1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76817C-DF9E-4373-9C17-0F31DBD9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DF651-C259-480F-BF70-DCE17D3A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38EA9-CE48-4B6F-A5AE-905D476B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3ED06-60ED-40CB-95B4-0CCBC6C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0297-9C34-4616-8486-23AFFB64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27306-D599-47F7-B641-AED480DB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24557-2BEE-4F86-96CE-84B45EFA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A4BCB-CAB0-446F-B3AC-C3B77ACE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37495-397B-4031-B532-35F1A536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DCF04-1EB3-4318-A83A-8D2457DA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C3606-6F9B-4082-A53A-DD6FE4F1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AE31E-D1B7-4E8D-B7BF-AEDA0D87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464AD-7632-4FF8-8DCD-83F29E67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AB002-43E3-4948-8B7A-1E6794A2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5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B17B-21FC-4DF1-BA05-8F2950E7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EB4DE-9A05-417C-8903-28649D30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51CF9-7920-40BF-8FD9-FB391B9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4AC6B-9107-406C-9793-35BC2374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D9DEE-C3CD-44B9-A8AD-E68C3D4D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69C5E-637A-4B64-977A-70E8AC6B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2173E-F8B8-40D0-8469-282E7826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9DFB9-E48F-470F-9F4B-FB88DE32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11F40-59A2-4611-8CE6-9A0F080E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6BC3-8516-4F92-8924-E572634C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0A90B-FE26-42A2-9467-4D7F8504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E986A-49B3-47F8-BA3B-B7F23FE4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23ACC-DC6C-4688-97B0-B5B0990D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F8580-CB6A-47BB-A428-9E98A531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82CD5-BCB0-45C8-A61F-94182FC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E76DA-2475-41F1-B934-08F772D2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84C19-0664-4BED-8FB8-3001AEB5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5FDD1-C434-47AB-A4BF-D5C4343D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B596D-B2EB-4346-ADD6-270DFBA0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4020F-AAC3-4CD8-BB48-E7CB6430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7919F-5DF0-4097-B24A-59AAA5EF3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D89541-A92D-410B-980F-B99C4393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4D144-374B-41C1-B93F-530A6BCC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EBFCF-E384-4824-86D5-734BDC3D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08C0D-8E7A-42EA-B91A-A714204A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BCFCC-2348-4761-BCFD-A3E6C664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62BCB-F23A-448B-BB17-72088A2F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1DB7BD-0A74-42ED-A7A0-CD9CE99E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8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F469F-CDEC-465A-AAFE-9F5D9A79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CB0F7-29F7-47F2-8459-0B4B6AFD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C140B-EE62-4806-B631-88521C07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7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8D59B-B769-43D7-B95C-220FFFCD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4E735-C5F8-4142-B6EB-A2992149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87AA8-C66A-4921-B4F8-CF73C7264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36DA0-5A99-464A-8515-94112816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8D28A-8C79-425B-B1AF-71AEA71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7D841-6E6A-4675-8F58-90386A7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4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6F7F-D742-4886-BBE1-21CE4CF5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319DFD-6008-4B34-953C-EAA9F2F00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71BA8-BC4A-486A-80BB-B9CF3E4F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A6CD6-6739-48D2-9A1B-3AFCA2B5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24837-FDB5-4DA7-82F8-2D72CC95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C4186-5D7B-40D6-99B9-81B019C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030A5-F4C9-4E58-8BE1-3D433D5C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65CB7-4C1F-4BC7-987F-EE50F6DD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8393A-1D65-4546-BCEC-517105E5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6BD8-C94A-4D83-934C-CB418BB7EACF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8370C-1C72-41B8-B5E3-712454836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03221-D9FC-4902-843E-E37DAF08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2914-C7E2-448A-AC98-E16EE6D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3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6F50796-60B6-41A6-A59C-798091293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9185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08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陈汉栋</dc:creator>
  <cp:lastModifiedBy>陈汉栋</cp:lastModifiedBy>
  <cp:revision>2</cp:revision>
  <dcterms:created xsi:type="dcterms:W3CDTF">2021-12-05T19:18:37Z</dcterms:created>
  <dcterms:modified xsi:type="dcterms:W3CDTF">2021-12-05T20:02:32Z</dcterms:modified>
</cp:coreProperties>
</file>