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89" r:id="rId3"/>
    <p:sldId id="277" r:id="rId4"/>
    <p:sldId id="288" r:id="rId5"/>
    <p:sldId id="285" r:id="rId6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yna Rosiak" userId="944ca42667d02c11" providerId="LiveId" clId="{6198B4A0-742B-48B1-BACF-933A58B263AB}"/>
    <pc:docChg chg="custSel addSld modSld sldOrd">
      <pc:chgData name="Justyna Rosiak" userId="944ca42667d02c11" providerId="LiveId" clId="{6198B4A0-742B-48B1-BACF-933A58B263AB}" dt="2023-08-01T17:29:20.388" v="315"/>
      <pc:docMkLst>
        <pc:docMk/>
      </pc:docMkLst>
      <pc:sldChg chg="ord">
        <pc:chgData name="Justyna Rosiak" userId="944ca42667d02c11" providerId="LiveId" clId="{6198B4A0-742B-48B1-BACF-933A58B263AB}" dt="2023-08-01T17:29:20.388" v="315"/>
        <pc:sldMkLst>
          <pc:docMk/>
          <pc:sldMk cId="2764004061" sldId="288"/>
        </pc:sldMkLst>
      </pc:sldChg>
      <pc:sldChg chg="addSp delSp modSp new mod">
        <pc:chgData name="Justyna Rosiak" userId="944ca42667d02c11" providerId="LiveId" clId="{6198B4A0-742B-48B1-BACF-933A58B263AB}" dt="2023-07-31T22:53:13.556" v="313" actId="478"/>
        <pc:sldMkLst>
          <pc:docMk/>
          <pc:sldMk cId="2079593934" sldId="289"/>
        </pc:sldMkLst>
        <pc:spChg chg="mod">
          <ac:chgData name="Justyna Rosiak" userId="944ca42667d02c11" providerId="LiveId" clId="{6198B4A0-742B-48B1-BACF-933A58B263AB}" dt="2023-07-31T22:51:06.489" v="20" actId="20577"/>
          <ac:spMkLst>
            <pc:docMk/>
            <pc:sldMk cId="2079593934" sldId="289"/>
            <ac:spMk id="2" creationId="{DEBFC3DC-08F1-B521-D98D-2D83861BBB86}"/>
          </ac:spMkLst>
        </pc:spChg>
        <pc:spChg chg="mod">
          <ac:chgData name="Justyna Rosiak" userId="944ca42667d02c11" providerId="LiveId" clId="{6198B4A0-742B-48B1-BACF-933A58B263AB}" dt="2023-07-31T22:53:04.933" v="311" actId="20577"/>
          <ac:spMkLst>
            <pc:docMk/>
            <pc:sldMk cId="2079593934" sldId="289"/>
            <ac:spMk id="3" creationId="{2416A007-91C5-11D6-8272-DF26BE752D13}"/>
          </ac:spMkLst>
        </pc:spChg>
        <pc:spChg chg="add del mod">
          <ac:chgData name="Justyna Rosiak" userId="944ca42667d02c11" providerId="LiveId" clId="{6198B4A0-742B-48B1-BACF-933A58B263AB}" dt="2023-07-31T22:53:13.556" v="313" actId="478"/>
          <ac:spMkLst>
            <pc:docMk/>
            <pc:sldMk cId="2079593934" sldId="289"/>
            <ac:spMk id="5" creationId="{C10F6F67-5606-FD98-1348-EFACE184F9C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EE582A-D70A-4712-A2E4-8B9542953951}" type="datetime1">
              <a:rPr lang="en-GB" smtClean="0"/>
              <a:t>01/08/2023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8BAE1F-2A3E-4B16-80F8-278959180D42}" type="datetime1">
              <a:rPr lang="en-GB" noProof="0" smtClean="0"/>
              <a:t>01/08/2023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908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D02D0-D2C8-4FC8-81B2-9A2721C42614}" type="datetime1">
              <a:rPr lang="en-GB" noProof="0" smtClean="0"/>
              <a:t>01/08/2023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A02179-5326-473E-AA98-2ABA5AC32EA4}" type="datetime1">
              <a:rPr lang="en-GB" noProof="0" smtClean="0"/>
              <a:t>01/08/2023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4D4770-22FF-4FBD-A847-3729E4B4F20C}" type="datetime1">
              <a:rPr lang="en-GB" noProof="0" smtClean="0"/>
              <a:t>01/08/2023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DD5949-724A-457F-9071-62DBDC5A6936}" type="datetime1">
              <a:rPr lang="en-GB" noProof="0" smtClean="0"/>
              <a:t>01/08/2023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F4D177-4669-4F6B-B039-5C60F04A3CB9}" type="datetime1">
              <a:rPr lang="en-GB" noProof="0" smtClean="0"/>
              <a:t>01/08/2023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0D1440-409F-4435-AC05-488A68747824}" type="datetime1">
              <a:rPr lang="en-GB" noProof="0" smtClean="0"/>
              <a:t>01/08/2023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46CAB0-7073-440B-95BC-975676187D91}" type="datetime1">
              <a:rPr lang="en-GB" noProof="0" smtClean="0"/>
              <a:t>01/08/2023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D72C7-8C80-451C-98FA-C5BDBD060ED9}" type="datetime1">
              <a:rPr lang="en-GB" noProof="0" smtClean="0"/>
              <a:t>01/08/2023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1EEA3-59B9-4F51-885F-7E8B6CB66D83}" type="datetime1">
              <a:rPr lang="en-GB" noProof="0" smtClean="0"/>
              <a:t>01/08/2023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83C952-2417-4F5C-84CD-A6BA5362D781}" type="datetime1">
              <a:rPr lang="en-GB" noProof="0" smtClean="0"/>
              <a:t>01/08/2023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C9081-3854-4E92-BB0B-4F96F8CAED11}" type="datetime1">
              <a:rPr lang="en-GB" noProof="0" smtClean="0"/>
              <a:t>01/08/2023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ABF61A-FF13-48A8-8796-5ECEE8EE3A2F}" type="datetime1">
              <a:rPr lang="en-GB" noProof="0" smtClean="0"/>
              <a:t>01/08/2023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GB" b="1" dirty="0">
                <a:solidFill>
                  <a:schemeClr val="bg1"/>
                </a:solidFill>
              </a:rPr>
              <a:t>LOGISTIC REGRESSION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accent4"/>
                </a:solidFill>
              </a:rPr>
              <a:t>PROS and CONS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C3DC-08F1-B521-D98D-2D83861B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007-91C5-11D6-8272-DF26BE752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type of supervised learning algorithm used for binary classification tasks, where the goal is to predict one of two possible outcomes</a:t>
            </a:r>
          </a:p>
          <a:p>
            <a:r>
              <a:rPr lang="en-GB" dirty="0"/>
              <a:t>Used for classification not regression</a:t>
            </a:r>
          </a:p>
          <a:p>
            <a:r>
              <a:rPr lang="en-GB" dirty="0"/>
              <a:t>Models the relationship between the input features and the probability of the binary outcome</a:t>
            </a:r>
          </a:p>
        </p:txBody>
      </p:sp>
    </p:spTree>
    <p:extLst>
      <p:ext uri="{BB962C8B-B14F-4D97-AF65-F5344CB8AC3E}">
        <p14:creationId xmlns:p14="http://schemas.microsoft.com/office/powerpoint/2010/main" val="207959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STRENGTHS</a:t>
            </a: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SIMPLICITY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121290" y="2886560"/>
            <a:ext cx="1683933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INTERPRETABILITY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EFFICIENCY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LOW COMPLEXITY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CAN BE EASILY UPDATED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685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Relatively simple to understand and implement.</a:t>
            </a:r>
          </a:p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The predicted parameters give inference of each feature. 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The model parameters  can be easily interpreted to understand the impact of each feature on the outcome.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685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Can handle large data sets efficiently. Performs well on low-dimensional and linearly separable data.  Less prone to over-fitting.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198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It requires less training time and memory compared to other more complex algorithms.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198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Easily updated to reflect new data. Can also be easily extended to multi-class classification.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1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1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WEAKNESSES</a:t>
            </a: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50334" y="2759073"/>
            <a:ext cx="4496901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LIMITED TO LINEAR RELATIONSHIP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SENSITIVE TO OUTLIERS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3242324" y="284585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LARGE DATA SET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685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It assumes a linear relationship between input features and the log-odds of the outcome, which can be limiting for complex data.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7857" y="3531774"/>
            <a:ext cx="1752042" cy="1928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It relies heavily on relevant feature engineering to achieve good performance. It requires moderate or no mulicolinearity between independent variables.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2997314" y="3625224"/>
            <a:ext cx="1752042" cy="1198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It requires a large data set with sufficient training set needed for all the categories it needs to identify.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1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1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5D2CE2-9BA1-4F5F-F106-292F78D4AB55}"/>
              </a:ext>
            </a:extLst>
          </p:cNvPr>
          <p:cNvSpPr/>
          <p:nvPr/>
        </p:nvSpPr>
        <p:spPr>
          <a:xfrm>
            <a:off x="5219978" y="3694760"/>
            <a:ext cx="1752042" cy="1198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If there’s data that deviates from the expected range the incorrect results may be produced.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0F4991-EB40-0415-65AB-CCD16857CD4A}"/>
              </a:ext>
            </a:extLst>
          </p:cNvPr>
          <p:cNvSpPr/>
          <p:nvPr/>
        </p:nvSpPr>
        <p:spPr>
          <a:xfrm>
            <a:off x="9812985" y="2866018"/>
            <a:ext cx="1492632" cy="276998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HARD TO OBTAIN COMPLEX RELATIOSNHIPS</a:t>
            </a:r>
          </a:p>
          <a:p>
            <a:pPr algn="ctr" rtl="0"/>
            <a:endParaRPr lang="en-GB" sz="1600" b="1" noProof="1">
              <a:solidFill>
                <a:schemeClr val="bg1"/>
              </a:solidFill>
            </a:endParaRPr>
          </a:p>
          <a:p>
            <a:pPr algn="ctr" rtl="0"/>
            <a:r>
              <a:rPr lang="en-GB" sz="1400" noProof="1">
                <a:solidFill>
                  <a:schemeClr val="bg1"/>
                </a:solidFill>
              </a:rPr>
              <a:t>Can be outperformed by more compactandmore powerful  algorithms such as Neural Networks</a:t>
            </a:r>
            <a:r>
              <a:rPr lang="en-GB" sz="1600" noProof="1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400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n-GB" sz="7200" b="1">
                <a:solidFill>
                  <a:schemeClr val="bg1"/>
                </a:solidFill>
              </a:rPr>
              <a:t>Thank you</a:t>
            </a:r>
            <a:endParaRPr lang="en-GB" sz="720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“24Slides”.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98_TF78455520" id="{81DBC73A-3976-428E-9F67-5F5F93F9B0DD}" vid="{422EBF69-DAED-4F70-A20B-FED4D6CC86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200</TotalTime>
  <Words>277</Words>
  <Application>Microsoft Office PowerPoint</Application>
  <PresentationFormat>Widescreen</PresentationFormat>
  <Paragraphs>36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Segoe UI Light</vt:lpstr>
      <vt:lpstr>Office Theme</vt:lpstr>
      <vt:lpstr>LOGISTIC REGRESSION PROS and CONS</vt:lpstr>
      <vt:lpstr>LOGISTIC REGRESSION</vt:lpstr>
      <vt:lpstr>Project analysis slide 3</vt:lpstr>
      <vt:lpstr>Project analysis slide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PROS and CONS</dc:title>
  <dc:creator>Justyna Rosiak</dc:creator>
  <cp:lastModifiedBy>Justyna Rosiak</cp:lastModifiedBy>
  <cp:revision>1</cp:revision>
  <dcterms:created xsi:type="dcterms:W3CDTF">2023-07-31T19:32:33Z</dcterms:created>
  <dcterms:modified xsi:type="dcterms:W3CDTF">2023-08-01T17:29:22Z</dcterms:modified>
</cp:coreProperties>
</file>