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3"/>
  </p:notesMasterIdLst>
  <p:sldIdLst>
    <p:sldId id="256" r:id="rId2"/>
    <p:sldId id="258" r:id="rId3"/>
    <p:sldId id="297" r:id="rId4"/>
    <p:sldId id="298" r:id="rId5"/>
    <p:sldId id="299" r:id="rId6"/>
    <p:sldId id="300" r:id="rId7"/>
    <p:sldId id="304" r:id="rId8"/>
    <p:sldId id="305" r:id="rId9"/>
    <p:sldId id="302" r:id="rId10"/>
    <p:sldId id="303" r:id="rId11"/>
    <p:sldId id="306" r:id="rId12"/>
  </p:sldIdLst>
  <p:sldSz cx="9144000" cy="5143500" type="screen16x9"/>
  <p:notesSz cx="6858000" cy="9144000"/>
  <p:embeddedFontLst>
    <p:embeddedFont>
      <p:font typeface="Advent Pro SemiBold" panose="020B0604020202020204" charset="0"/>
      <p:regular r:id="rId14"/>
      <p:bold r:id="rId15"/>
    </p:embeddedFon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Lato Light" panose="020F0502020204030203" pitchFamily="34" charset="0"/>
      <p:regular r:id="rId20"/>
      <p:italic r:id="rId21"/>
    </p:embeddedFont>
    <p:embeddedFont>
      <p:font typeface="Maven Pro" panose="020B0604020202020204" charset="0"/>
      <p:regular r:id="rId22"/>
      <p:bold r:id="rId23"/>
    </p:embeddedFont>
    <p:embeddedFont>
      <p:font typeface="Share Tech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4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B182BA-ECBA-4813-B5FB-8FE5BAEA568F}">
  <a:tblStyle styleId="{5DB182BA-ECBA-4813-B5FB-8FE5BAEA56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2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A6A544-E82E-48B4-AB95-27E23F286EB6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0B0BA61-9C5D-424C-84B5-5C50C3CB31EF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Idustry-12</a:t>
          </a:r>
        </a:p>
        <a:p>
          <a:r>
            <a:rPr lang="en-US" sz="900" dirty="0"/>
            <a:t>e.g. Retail</a:t>
          </a:r>
        </a:p>
      </dgm:t>
    </dgm:pt>
    <dgm:pt modelId="{4F2BE53E-E133-498E-A274-C3103F963B4E}" type="parTrans" cxnId="{ADF9B2EF-7748-49B3-AF88-45606BB1F3CD}">
      <dgm:prSet/>
      <dgm:spPr/>
      <dgm:t>
        <a:bodyPr/>
        <a:lstStyle/>
        <a:p>
          <a:endParaRPr lang="en-US"/>
        </a:p>
      </dgm:t>
    </dgm:pt>
    <dgm:pt modelId="{4AEF3D3E-A6A8-4232-B48C-CCF1E41C765F}" type="sibTrans" cxnId="{ADF9B2EF-7748-49B3-AF88-45606BB1F3CD}">
      <dgm:prSet/>
      <dgm:spPr/>
      <dgm:t>
        <a:bodyPr/>
        <a:lstStyle/>
        <a:p>
          <a:endParaRPr lang="en-US"/>
        </a:p>
      </dgm:t>
    </dgm:pt>
    <dgm:pt modelId="{B6D54F0F-1189-4B80-AC02-2D90F5F8798D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Sector-64</a:t>
          </a:r>
        </a:p>
        <a:p>
          <a:r>
            <a:rPr lang="en-US" sz="900" dirty="0"/>
            <a:t>e.g. Convenience Retail</a:t>
          </a:r>
        </a:p>
      </dgm:t>
    </dgm:pt>
    <dgm:pt modelId="{A61793B0-3365-4A35-8CA8-4EE37DC3FF3F}" type="parTrans" cxnId="{D6AC256A-F0F1-409A-A4F0-4EEAE98AA219}">
      <dgm:prSet/>
      <dgm:spPr/>
      <dgm:t>
        <a:bodyPr/>
        <a:lstStyle/>
        <a:p>
          <a:endParaRPr lang="en-US"/>
        </a:p>
      </dgm:t>
    </dgm:pt>
    <dgm:pt modelId="{AC70AE4C-D6CF-493E-A7F1-AF4A443CF361}" type="sibTrans" cxnId="{D6AC256A-F0F1-409A-A4F0-4EEAE98AA219}">
      <dgm:prSet/>
      <dgm:spPr/>
      <dgm:t>
        <a:bodyPr/>
        <a:lstStyle/>
        <a:p>
          <a:endParaRPr lang="en-US"/>
        </a:p>
      </dgm:t>
    </dgm:pt>
    <dgm:pt modelId="{EA3D6C58-5F1A-495A-A7BC-119D4F44DC71}">
      <dgm:prSet phldrT="[Text]" custT="1"/>
      <dgm:spPr>
        <a:ln>
          <a:solidFill>
            <a:schemeClr val="tx1">
              <a:lumMod val="50000"/>
            </a:schemeClr>
          </a:solidFill>
        </a:ln>
      </dgm:spPr>
      <dgm:t>
        <a:bodyPr/>
        <a:lstStyle/>
        <a:p>
          <a:r>
            <a:rPr lang="en-US" sz="900" b="1" dirty="0"/>
            <a:t>Primary Activity-194</a:t>
          </a:r>
        </a:p>
        <a:p>
          <a:r>
            <a:rPr lang="en-US" sz="900" dirty="0"/>
            <a:t>e.g. Coffee</a:t>
          </a:r>
        </a:p>
      </dgm:t>
    </dgm:pt>
    <dgm:pt modelId="{BDD6C3E5-3A0A-4E6D-B992-2D5D9B4794FB}" type="parTrans" cxnId="{4BBF1279-776A-4453-9523-2FEFB1FC8C23}">
      <dgm:prSet/>
      <dgm:spPr/>
      <dgm:t>
        <a:bodyPr/>
        <a:lstStyle/>
        <a:p>
          <a:endParaRPr lang="en-US"/>
        </a:p>
      </dgm:t>
    </dgm:pt>
    <dgm:pt modelId="{EA83A4F5-06FB-47AF-B6E4-A55FD3509FD6}" type="sibTrans" cxnId="{4BBF1279-776A-4453-9523-2FEFB1FC8C23}">
      <dgm:prSet/>
      <dgm:spPr/>
      <dgm:t>
        <a:bodyPr/>
        <a:lstStyle/>
        <a:p>
          <a:endParaRPr lang="en-US"/>
        </a:p>
      </dgm:t>
    </dgm:pt>
    <dgm:pt modelId="{548672D8-B788-4298-8230-789541DF20D5}" type="pres">
      <dgm:prSet presAssocID="{17A6A544-E82E-48B4-AB95-27E23F286EB6}" presName="compositeShape" presStyleCnt="0">
        <dgm:presLayoutVars>
          <dgm:dir/>
          <dgm:resizeHandles/>
        </dgm:presLayoutVars>
      </dgm:prSet>
      <dgm:spPr/>
    </dgm:pt>
    <dgm:pt modelId="{489C71C1-27E2-4098-B967-60DB73FB4262}" type="pres">
      <dgm:prSet presAssocID="{17A6A544-E82E-48B4-AB95-27E23F286EB6}" presName="pyramid" presStyleLbl="node1" presStyleIdx="0" presStyleCnt="1"/>
      <dgm:spPr>
        <a:solidFill>
          <a:srgbClr val="FFC000"/>
        </a:solidFill>
      </dgm:spPr>
    </dgm:pt>
    <dgm:pt modelId="{6EBF7465-175D-4526-B746-51DEB506F51D}" type="pres">
      <dgm:prSet presAssocID="{17A6A544-E82E-48B4-AB95-27E23F286EB6}" presName="theList" presStyleCnt="0"/>
      <dgm:spPr/>
    </dgm:pt>
    <dgm:pt modelId="{58298B77-F75C-4C2A-AADC-21764D669EBC}" type="pres">
      <dgm:prSet presAssocID="{30B0BA61-9C5D-424C-84B5-5C50C3CB31EF}" presName="aNode" presStyleLbl="fgAcc1" presStyleIdx="0" presStyleCnt="3" custScaleX="117667">
        <dgm:presLayoutVars>
          <dgm:bulletEnabled val="1"/>
        </dgm:presLayoutVars>
      </dgm:prSet>
      <dgm:spPr/>
    </dgm:pt>
    <dgm:pt modelId="{AB05B879-95C4-4CFD-80C6-DFD17F250C83}" type="pres">
      <dgm:prSet presAssocID="{30B0BA61-9C5D-424C-84B5-5C50C3CB31EF}" presName="aSpace" presStyleCnt="0"/>
      <dgm:spPr/>
    </dgm:pt>
    <dgm:pt modelId="{4D1E7624-9F7D-4320-AD2A-5C8B33A3F280}" type="pres">
      <dgm:prSet presAssocID="{B6D54F0F-1189-4B80-AC02-2D90F5F8798D}" presName="aNode" presStyleLbl="fgAcc1" presStyleIdx="1" presStyleCnt="3" custScaleX="118745">
        <dgm:presLayoutVars>
          <dgm:bulletEnabled val="1"/>
        </dgm:presLayoutVars>
      </dgm:prSet>
      <dgm:spPr/>
    </dgm:pt>
    <dgm:pt modelId="{9011E83B-FA75-452A-90E9-B2B5321E158B}" type="pres">
      <dgm:prSet presAssocID="{B6D54F0F-1189-4B80-AC02-2D90F5F8798D}" presName="aSpace" presStyleCnt="0"/>
      <dgm:spPr/>
    </dgm:pt>
    <dgm:pt modelId="{CBA93562-6E8D-49E7-BE85-42DD3ACD4D39}" type="pres">
      <dgm:prSet presAssocID="{EA3D6C58-5F1A-495A-A7BC-119D4F44DC71}" presName="aNode" presStyleLbl="fgAcc1" presStyleIdx="2" presStyleCnt="3" custScaleX="118966">
        <dgm:presLayoutVars>
          <dgm:bulletEnabled val="1"/>
        </dgm:presLayoutVars>
      </dgm:prSet>
      <dgm:spPr/>
    </dgm:pt>
    <dgm:pt modelId="{6B0A79BB-F8C2-45DC-B9C1-78C7DED2F879}" type="pres">
      <dgm:prSet presAssocID="{EA3D6C58-5F1A-495A-A7BC-119D4F44DC71}" presName="aSpace" presStyleCnt="0"/>
      <dgm:spPr/>
    </dgm:pt>
  </dgm:ptLst>
  <dgm:cxnLst>
    <dgm:cxn modelId="{71CF3601-FED1-4874-9087-91D957CF1BFE}" type="presOf" srcId="{B6D54F0F-1189-4B80-AC02-2D90F5F8798D}" destId="{4D1E7624-9F7D-4320-AD2A-5C8B33A3F280}" srcOrd="0" destOrd="0" presId="urn:microsoft.com/office/officeart/2005/8/layout/pyramid2"/>
    <dgm:cxn modelId="{27DF5848-545C-43F7-BC99-85DE96D4D144}" type="presOf" srcId="{EA3D6C58-5F1A-495A-A7BC-119D4F44DC71}" destId="{CBA93562-6E8D-49E7-BE85-42DD3ACD4D39}" srcOrd="0" destOrd="0" presId="urn:microsoft.com/office/officeart/2005/8/layout/pyramid2"/>
    <dgm:cxn modelId="{D6AC256A-F0F1-409A-A4F0-4EEAE98AA219}" srcId="{17A6A544-E82E-48B4-AB95-27E23F286EB6}" destId="{B6D54F0F-1189-4B80-AC02-2D90F5F8798D}" srcOrd="1" destOrd="0" parTransId="{A61793B0-3365-4A35-8CA8-4EE37DC3FF3F}" sibTransId="{AC70AE4C-D6CF-493E-A7F1-AF4A443CF361}"/>
    <dgm:cxn modelId="{75BFCC6B-BE39-49D5-B6BA-0426FA5B09D8}" type="presOf" srcId="{30B0BA61-9C5D-424C-84B5-5C50C3CB31EF}" destId="{58298B77-F75C-4C2A-AADC-21764D669EBC}" srcOrd="0" destOrd="0" presId="urn:microsoft.com/office/officeart/2005/8/layout/pyramid2"/>
    <dgm:cxn modelId="{4BBF1279-776A-4453-9523-2FEFB1FC8C23}" srcId="{17A6A544-E82E-48B4-AB95-27E23F286EB6}" destId="{EA3D6C58-5F1A-495A-A7BC-119D4F44DC71}" srcOrd="2" destOrd="0" parTransId="{BDD6C3E5-3A0A-4E6D-B992-2D5D9B4794FB}" sibTransId="{EA83A4F5-06FB-47AF-B6E4-A55FD3509FD6}"/>
    <dgm:cxn modelId="{5444DBB2-5367-4068-829C-86F49001E213}" type="presOf" srcId="{17A6A544-E82E-48B4-AB95-27E23F286EB6}" destId="{548672D8-B788-4298-8230-789541DF20D5}" srcOrd="0" destOrd="0" presId="urn:microsoft.com/office/officeart/2005/8/layout/pyramid2"/>
    <dgm:cxn modelId="{ADF9B2EF-7748-49B3-AF88-45606BB1F3CD}" srcId="{17A6A544-E82E-48B4-AB95-27E23F286EB6}" destId="{30B0BA61-9C5D-424C-84B5-5C50C3CB31EF}" srcOrd="0" destOrd="0" parTransId="{4F2BE53E-E133-498E-A274-C3103F963B4E}" sibTransId="{4AEF3D3E-A6A8-4232-B48C-CCF1E41C765F}"/>
    <dgm:cxn modelId="{FD155C66-17CB-4937-8BF4-B9BD67624968}" type="presParOf" srcId="{548672D8-B788-4298-8230-789541DF20D5}" destId="{489C71C1-27E2-4098-B967-60DB73FB4262}" srcOrd="0" destOrd="0" presId="urn:microsoft.com/office/officeart/2005/8/layout/pyramid2"/>
    <dgm:cxn modelId="{E58F74E9-B55F-4C8F-B778-5D0D3657A241}" type="presParOf" srcId="{548672D8-B788-4298-8230-789541DF20D5}" destId="{6EBF7465-175D-4526-B746-51DEB506F51D}" srcOrd="1" destOrd="0" presId="urn:microsoft.com/office/officeart/2005/8/layout/pyramid2"/>
    <dgm:cxn modelId="{85168B74-AA62-4E1C-954A-80DE0A57A1C9}" type="presParOf" srcId="{6EBF7465-175D-4526-B746-51DEB506F51D}" destId="{58298B77-F75C-4C2A-AADC-21764D669EBC}" srcOrd="0" destOrd="0" presId="urn:microsoft.com/office/officeart/2005/8/layout/pyramid2"/>
    <dgm:cxn modelId="{39BE655B-DB40-428A-902D-C298BE147FA5}" type="presParOf" srcId="{6EBF7465-175D-4526-B746-51DEB506F51D}" destId="{AB05B879-95C4-4CFD-80C6-DFD17F250C83}" srcOrd="1" destOrd="0" presId="urn:microsoft.com/office/officeart/2005/8/layout/pyramid2"/>
    <dgm:cxn modelId="{BEE47175-9998-48B2-8D66-16ABE1E1378C}" type="presParOf" srcId="{6EBF7465-175D-4526-B746-51DEB506F51D}" destId="{4D1E7624-9F7D-4320-AD2A-5C8B33A3F280}" srcOrd="2" destOrd="0" presId="urn:microsoft.com/office/officeart/2005/8/layout/pyramid2"/>
    <dgm:cxn modelId="{BBC7084E-3C9B-4BAA-B3E2-F6C3268FA329}" type="presParOf" srcId="{6EBF7465-175D-4526-B746-51DEB506F51D}" destId="{9011E83B-FA75-452A-90E9-B2B5321E158B}" srcOrd="3" destOrd="0" presId="urn:microsoft.com/office/officeart/2005/8/layout/pyramid2"/>
    <dgm:cxn modelId="{B2E8BE68-0F10-4B1B-8F64-1F91351F56CD}" type="presParOf" srcId="{6EBF7465-175D-4526-B746-51DEB506F51D}" destId="{CBA93562-6E8D-49E7-BE85-42DD3ACD4D39}" srcOrd="4" destOrd="0" presId="urn:microsoft.com/office/officeart/2005/8/layout/pyramid2"/>
    <dgm:cxn modelId="{27DA436F-A9DA-4B74-82C3-3699548250A3}" type="presParOf" srcId="{6EBF7465-175D-4526-B746-51DEB506F51D}" destId="{6B0A79BB-F8C2-45DC-B9C1-78C7DED2F87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C71C1-27E2-4098-B967-60DB73FB4262}">
      <dsp:nvSpPr>
        <dsp:cNvPr id="0" name=""/>
        <dsp:cNvSpPr/>
      </dsp:nvSpPr>
      <dsp:spPr>
        <a:xfrm>
          <a:off x="500955" y="0"/>
          <a:ext cx="1837654" cy="1837654"/>
        </a:xfrm>
        <a:prstGeom prst="triangle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98B77-F75C-4C2A-AADC-21764D669EBC}">
      <dsp:nvSpPr>
        <dsp:cNvPr id="0" name=""/>
        <dsp:cNvSpPr/>
      </dsp:nvSpPr>
      <dsp:spPr>
        <a:xfrm>
          <a:off x="1314268" y="184752"/>
          <a:ext cx="1405503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Idustry-12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Retail</a:t>
          </a:r>
        </a:p>
      </dsp:txBody>
      <dsp:txXfrm>
        <a:off x="1335503" y="205987"/>
        <a:ext cx="1363033" cy="392537"/>
      </dsp:txXfrm>
    </dsp:sp>
    <dsp:sp modelId="{4D1E7624-9F7D-4320-AD2A-5C8B33A3F280}">
      <dsp:nvSpPr>
        <dsp:cNvPr id="0" name=""/>
        <dsp:cNvSpPr/>
      </dsp:nvSpPr>
      <dsp:spPr>
        <a:xfrm>
          <a:off x="1307830" y="674135"/>
          <a:ext cx="141837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Sector-64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Convenience Retail</a:t>
          </a:r>
        </a:p>
      </dsp:txBody>
      <dsp:txXfrm>
        <a:off x="1329065" y="695370"/>
        <a:ext cx="1375909" cy="392537"/>
      </dsp:txXfrm>
    </dsp:sp>
    <dsp:sp modelId="{CBA93562-6E8D-49E7-BE85-42DD3ACD4D39}">
      <dsp:nvSpPr>
        <dsp:cNvPr id="0" name=""/>
        <dsp:cNvSpPr/>
      </dsp:nvSpPr>
      <dsp:spPr>
        <a:xfrm>
          <a:off x="1306510" y="1163518"/>
          <a:ext cx="1421019" cy="435007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Primary Activity-194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e.g. Coffee</a:t>
          </a:r>
        </a:p>
      </dsp:txBody>
      <dsp:txXfrm>
        <a:off x="1327745" y="1184753"/>
        <a:ext cx="1378549" cy="39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>
                <a:solidFill>
                  <a:schemeClr val="bg1"/>
                </a:solidFill>
                <a:latin typeface="+mj-lt"/>
              </a:rPr>
              <a:t>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 – Metric tons CO</a:t>
            </a:r>
            <a:r>
              <a:rPr lang="en-US" sz="1100" baseline="-25000" dirty="0">
                <a:solidFill>
                  <a:schemeClr val="bg1"/>
                </a:solidFill>
                <a:latin typeface="+mj-lt"/>
              </a:rPr>
              <a:t>2</a:t>
            </a:r>
            <a:r>
              <a:rPr lang="en-US" sz="1100" dirty="0">
                <a:solidFill>
                  <a:schemeClr val="bg1"/>
                </a:solidFill>
                <a:latin typeface="+mj-lt"/>
              </a:rPr>
              <a:t>e is the standard metric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Primary Emissions from Direct Burning of Fossil Fuels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Secondary Emissions from the purchase of electricity, steam, heat, and cooling.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Share Tech" panose="020B060402020202020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+mj-lt"/>
              </a:rPr>
              <a:t>Everything else (e.g. Upstream, Downstream, Travel, Commuting, Purchased goods and services)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dirty="0">
              <a:solidFill>
                <a:schemeClr val="bg1"/>
              </a:solidFill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918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Outlier treatment was being handled by other team members…</a:t>
            </a:r>
          </a:p>
          <a:p>
            <a:r>
              <a:rPr lang="en-US" dirty="0"/>
              <a:t>Much of the feature engineering having to do with place names was completed prior to this course starting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269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ESG Sc</a:t>
            </a:r>
          </a:p>
        </p:txBody>
      </p:sp>
    </p:spTree>
    <p:extLst>
      <p:ext uri="{BB962C8B-B14F-4D97-AF65-F5344CB8AC3E}">
        <p14:creationId xmlns:p14="http://schemas.microsoft.com/office/powerpoint/2010/main" val="291098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Variation between calls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Old vs new employee count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Country representation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employee counts: 656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(OG) employee counts: 669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295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BD29A-4F0A-22B0-D48B-ED221532E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CF5119-2648-8022-8D52-0EF89C8F4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BA45D5-465F-F764-8C25-482F8EBDAE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Number of unique Symbol_1 with non-zero and non-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NaN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 ESG scores: 885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996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8EAAC-F9C0-5BB5-E90F-3A3C9AFD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6990D9-AF3E-DF36-5FD2-31614D209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250A6C-FC1A-7B8B-67E1-FEF3FFE04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-ran for all 15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-approx. 6 of 15 show </a:t>
            </a:r>
            <a:r>
              <a:rPr lang="en-US" dirty="0" err="1"/>
              <a:t>cov</a:t>
            </a:r>
            <a:r>
              <a:rPr lang="en-US" dirty="0"/>
              <a:t> (visual) more significant than random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97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only on mm data for baseline with no ESG data yet</a:t>
            </a:r>
          </a:p>
          <a:p>
            <a:r>
              <a:rPr lang="en-US" dirty="0"/>
              <a:t>256 input neurons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9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0"/>
          <p:cNvSpPr txBox="1">
            <a:spLocks noGrp="1"/>
          </p:cNvSpPr>
          <p:nvPr>
            <p:ph type="title"/>
          </p:nvPr>
        </p:nvSpPr>
        <p:spPr>
          <a:xfrm>
            <a:off x="581925" y="3391646"/>
            <a:ext cx="4126500" cy="13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9" r:id="rId4"/>
    <p:sldLayoutId id="2147483668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6.svg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5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Justin Parsons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MSDS 692 S8W1 2025</a:t>
            </a:r>
            <a:endParaRPr dirty="0">
              <a:latin typeface="+mj-lt"/>
            </a:endParaRPr>
          </a:p>
        </p:txBody>
      </p:sp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270447" y="766693"/>
            <a:ext cx="8603087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Scope 3 GHG Emissions</a:t>
            </a:r>
            <a:endParaRPr dirty="0"/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749E898-0709-E8F7-FE93-19B4EDDB87DA}"/>
              </a:ext>
            </a:extLst>
          </p:cNvPr>
          <p:cNvSpPr txBox="1"/>
          <p:nvPr/>
        </p:nvSpPr>
        <p:spPr>
          <a:xfrm>
            <a:off x="548589" y="4854637"/>
            <a:ext cx="1290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3/6/2025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70440-CBED-C0E4-2D93-F61386AA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6094E-6510-CD6A-1BEF-B54C1172BE05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Future 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D82BB-F6F7-AC03-F996-FA2DAE2EC54D}"/>
              </a:ext>
            </a:extLst>
          </p:cNvPr>
          <p:cNvSpPr txBox="1"/>
          <p:nvPr/>
        </p:nvSpPr>
        <p:spPr>
          <a:xfrm>
            <a:off x="828034" y="940001"/>
            <a:ext cx="8729062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bg1"/>
                </a:solidFill>
              </a:rPr>
              <a:t>…surprise there is a lot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Merge account names to account id (invariant)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Feature engineering with ESG/EC per emission type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Investigate discrepancies b/t original EC calls and new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Determine treatment of reporting date of ESG data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Inputs to outlier work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NN development (regularization, structure, weight limiting, optimizers …)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Scaling/normalization</a:t>
            </a:r>
          </a:p>
          <a:p>
            <a:endParaRPr lang="en-US" dirty="0"/>
          </a:p>
          <a:p>
            <a:pPr>
              <a:lnSpc>
                <a:spcPts val="1425"/>
              </a:lnSpc>
            </a:pPr>
            <a:r>
              <a:rPr lang="en-US" dirty="0">
                <a:solidFill>
                  <a:schemeClr val="bg1"/>
                </a:solidFill>
              </a:rPr>
              <a:t>Run final model against all emissions types using 2023 as test and compare to </a:t>
            </a:r>
            <a:r>
              <a:rPr lang="en-US" dirty="0" err="1">
                <a:solidFill>
                  <a:schemeClr val="bg1"/>
                </a:solidFill>
              </a:rPr>
              <a:t>XGBoost</a:t>
            </a:r>
            <a:r>
              <a:rPr lang="en-US" dirty="0">
                <a:solidFill>
                  <a:schemeClr val="bg1"/>
                </a:solidFill>
              </a:rPr>
              <a:t> &amp; other work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 descr="The problem with Shia LaBeouf - by ...">
            <a:extLst>
              <a:ext uri="{FF2B5EF4-FFF2-40B4-BE49-F238E27FC236}">
                <a16:creationId xmlns:a16="http://schemas.microsoft.com/office/drawing/2014/main" id="{87387D16-2A38-267A-8011-1400D042B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587" y="1120875"/>
            <a:ext cx="3206275" cy="179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ammer - Free construction and tools icons">
            <a:extLst>
              <a:ext uri="{FF2B5EF4-FFF2-40B4-BE49-F238E27FC236}">
                <a16:creationId xmlns:a16="http://schemas.microsoft.com/office/drawing/2014/main" id="{191EFA7B-456A-EEFC-09DD-52604EF5A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56" y="1584246"/>
            <a:ext cx="311710" cy="311710"/>
          </a:xfrm>
          <a:prstGeom prst="rect">
            <a:avLst/>
          </a:prstGeom>
          <a:solidFill>
            <a:srgbClr val="002845"/>
          </a:solidFill>
        </p:spPr>
      </p:pic>
      <p:pic>
        <p:nvPicPr>
          <p:cNvPr id="3" name="Picture 4" descr="Hammer - Free construction and tools icons">
            <a:extLst>
              <a:ext uri="{FF2B5EF4-FFF2-40B4-BE49-F238E27FC236}">
                <a16:creationId xmlns:a16="http://schemas.microsoft.com/office/drawing/2014/main" id="{D19A244B-2A7D-B887-2945-24C7027F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80" y="201946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ammer - Free construction and tools icons">
            <a:extLst>
              <a:ext uri="{FF2B5EF4-FFF2-40B4-BE49-F238E27FC236}">
                <a16:creationId xmlns:a16="http://schemas.microsoft.com/office/drawing/2014/main" id="{0127D1E5-26F5-7E1E-2FEF-971CD4E4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2457825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ammer - Free construction and tools icons">
            <a:extLst>
              <a:ext uri="{FF2B5EF4-FFF2-40B4-BE49-F238E27FC236}">
                <a16:creationId xmlns:a16="http://schemas.microsoft.com/office/drawing/2014/main" id="{EAB5D86A-985C-28A5-1250-173EC9E8B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2882754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ammer - Free construction and tools icons">
            <a:extLst>
              <a:ext uri="{FF2B5EF4-FFF2-40B4-BE49-F238E27FC236}">
                <a16:creationId xmlns:a16="http://schemas.microsoft.com/office/drawing/2014/main" id="{F196EBF5-CAB7-C2DF-B7DF-6AE522FFF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3320100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ammer - Free construction and tools icons">
            <a:extLst>
              <a:ext uri="{FF2B5EF4-FFF2-40B4-BE49-F238E27FC236}">
                <a16:creationId xmlns:a16="http://schemas.microsoft.com/office/drawing/2014/main" id="{D1E1F19C-E243-6CCB-3D62-078891CA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375744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ammer - Free construction and tools icons">
            <a:extLst>
              <a:ext uri="{FF2B5EF4-FFF2-40B4-BE49-F238E27FC236}">
                <a16:creationId xmlns:a16="http://schemas.microsoft.com/office/drawing/2014/main" id="{091FE922-5A1C-FEF3-C64C-6CA41AE3D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4177296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Hammer - Free construction and tools icons">
            <a:extLst>
              <a:ext uri="{FF2B5EF4-FFF2-40B4-BE49-F238E27FC236}">
                <a16:creationId xmlns:a16="http://schemas.microsoft.com/office/drawing/2014/main" id="{0A855128-6BDC-CFBF-7EFB-05FDE9FBC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" y="4609123"/>
            <a:ext cx="311710" cy="31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74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FFAF-3190-48FC-41CE-BE66C70A5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D8658-3818-2E3C-9DF0-956A7E49086C}"/>
              </a:ext>
            </a:extLst>
          </p:cNvPr>
          <p:cNvSpPr txBox="1"/>
          <p:nvPr/>
        </p:nvSpPr>
        <p:spPr>
          <a:xfrm>
            <a:off x="207469" y="1781902"/>
            <a:ext cx="872906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Thank you for your time</a:t>
            </a:r>
            <a:r>
              <a:rPr lang="en-US" dirty="0"/>
              <a:t>.</a:t>
            </a:r>
          </a:p>
          <a:p>
            <a:endParaRPr lang="en-US" dirty="0"/>
          </a:p>
          <a:p>
            <a:pPr algn="ctr"/>
            <a:r>
              <a:rPr lang="en-US" dirty="0">
                <a:solidFill>
                  <a:schemeClr val="tx2">
                    <a:lumMod val="25000"/>
                  </a:schemeClr>
                </a:solidFill>
              </a:rPr>
              <a:t>jparsons005@regis.edu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00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/>
          <p:nvPr/>
        </p:nvSpPr>
        <p:spPr>
          <a:xfrm>
            <a:off x="2126922" y="1569129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88;p27">
            <a:extLst>
              <a:ext uri="{FF2B5EF4-FFF2-40B4-BE49-F238E27FC236}">
                <a16:creationId xmlns:a16="http://schemas.microsoft.com/office/drawing/2014/main" id="{84B87028-B05D-F301-EC79-6A33D6CA14CE}"/>
              </a:ext>
            </a:extLst>
          </p:cNvPr>
          <p:cNvSpPr/>
          <p:nvPr/>
        </p:nvSpPr>
        <p:spPr>
          <a:xfrm>
            <a:off x="8277072" y="222581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27"/>
          <p:cNvSpPr txBox="1">
            <a:spLocks noGrp="1"/>
          </p:cNvSpPr>
          <p:nvPr>
            <p:ph type="ctrTitle" idx="13"/>
          </p:nvPr>
        </p:nvSpPr>
        <p:spPr>
          <a:xfrm>
            <a:off x="3986914" y="3377686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</a:t>
            </a:r>
            <a:endParaRPr dirty="0"/>
          </a:p>
        </p:txBody>
      </p:sp>
      <p:sp>
        <p:nvSpPr>
          <p:cNvPr id="472" name="Google Shape;472;p27"/>
          <p:cNvSpPr txBox="1">
            <a:spLocks noGrp="1"/>
          </p:cNvSpPr>
          <p:nvPr>
            <p:ph type="subTitle" idx="1"/>
          </p:nvPr>
        </p:nvSpPr>
        <p:spPr>
          <a:xfrm>
            <a:off x="398750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Collection and analysis of data</a:t>
            </a:r>
            <a:endParaRPr sz="1200" dirty="0">
              <a:latin typeface="+mj-lt"/>
            </a:endParaRPr>
          </a:p>
        </p:txBody>
      </p:sp>
      <p:sp>
        <p:nvSpPr>
          <p:cNvPr id="473" name="Google Shape;473;p27"/>
          <p:cNvSpPr txBox="1">
            <a:spLocks noGrp="1"/>
          </p:cNvSpPr>
          <p:nvPr>
            <p:ph type="ctrTitle" idx="4"/>
          </p:nvPr>
        </p:nvSpPr>
        <p:spPr>
          <a:xfrm>
            <a:off x="212692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315348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 Case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315346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Background and case for modeling scope 3 GHG emissions</a:t>
            </a:r>
            <a:endParaRPr sz="1200" dirty="0">
              <a:latin typeface="+mj-lt"/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31534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subTitle" idx="5"/>
          </p:nvPr>
        </p:nvSpPr>
        <p:spPr>
          <a:xfrm>
            <a:off x="2126921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+mj-lt"/>
              </a:rPr>
              <a:t>Project tasks contributing to the GHG emissions research group</a:t>
            </a:r>
            <a:endParaRPr sz="1200" dirty="0">
              <a:latin typeface="+mj-lt"/>
            </a:endParaRPr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212692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39869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1" name="Google Shape;481;p27"/>
          <p:cNvSpPr/>
          <p:nvPr/>
        </p:nvSpPr>
        <p:spPr>
          <a:xfrm>
            <a:off x="283150" y="1562750"/>
            <a:ext cx="824100" cy="8241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8691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cxnSpLocks/>
            <a:endCxn id="476" idx="1"/>
          </p:cNvCxnSpPr>
          <p:nvPr/>
        </p:nvCxnSpPr>
        <p:spPr>
          <a:xfrm>
            <a:off x="315346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stCxn id="482" idx="1"/>
            <a:endCxn id="478" idx="1"/>
          </p:cNvCxnSpPr>
          <p:nvPr/>
        </p:nvCxnSpPr>
        <p:spPr>
          <a:xfrm rot="10800000" flipV="1">
            <a:off x="2126922" y="1981179"/>
            <a:ext cx="1" cy="953608"/>
          </a:xfrm>
          <a:prstGeom prst="bentConnector3">
            <a:avLst>
              <a:gd name="adj1" fmla="val 228601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398691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133585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2250585" y="681940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471;p27">
            <a:extLst>
              <a:ext uri="{FF2B5EF4-FFF2-40B4-BE49-F238E27FC236}">
                <a16:creationId xmlns:a16="http://schemas.microsoft.com/office/drawing/2014/main" id="{99775FEE-9883-043F-0B4F-C1550B9AA989}"/>
              </a:ext>
            </a:extLst>
          </p:cNvPr>
          <p:cNvSpPr txBox="1">
            <a:spLocks/>
          </p:cNvSpPr>
          <p:nvPr/>
        </p:nvSpPr>
        <p:spPr>
          <a:xfrm>
            <a:off x="5915609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Benchmark </a:t>
            </a:r>
          </a:p>
          <a:p>
            <a:r>
              <a:rPr lang="en-US" dirty="0"/>
              <a:t>Models</a:t>
            </a:r>
          </a:p>
        </p:txBody>
      </p:sp>
      <p:sp>
        <p:nvSpPr>
          <p:cNvPr id="3" name="Google Shape;472;p27">
            <a:extLst>
              <a:ext uri="{FF2B5EF4-FFF2-40B4-BE49-F238E27FC236}">
                <a16:creationId xmlns:a16="http://schemas.microsoft.com/office/drawing/2014/main" id="{00B2D497-81E8-A730-37FC-D4D34AB7A4C0}"/>
              </a:ext>
            </a:extLst>
          </p:cNvPr>
          <p:cNvSpPr txBox="1">
            <a:spLocks/>
          </p:cNvSpPr>
          <p:nvPr/>
        </p:nvSpPr>
        <p:spPr>
          <a:xfrm>
            <a:off x="5916203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Benchmark models using new data</a:t>
            </a:r>
          </a:p>
        </p:txBody>
      </p:sp>
      <p:sp>
        <p:nvSpPr>
          <p:cNvPr id="4" name="Google Shape;480;p27">
            <a:extLst>
              <a:ext uri="{FF2B5EF4-FFF2-40B4-BE49-F238E27FC236}">
                <a16:creationId xmlns:a16="http://schemas.microsoft.com/office/drawing/2014/main" id="{EDD4F530-C559-927C-221D-10930957A9F9}"/>
              </a:ext>
            </a:extLst>
          </p:cNvPr>
          <p:cNvSpPr txBox="1">
            <a:spLocks/>
          </p:cNvSpPr>
          <p:nvPr/>
        </p:nvSpPr>
        <p:spPr>
          <a:xfrm>
            <a:off x="5915609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FFC000"/>
                </a:solidFill>
              </a:rPr>
              <a:t>04</a:t>
            </a:r>
          </a:p>
        </p:txBody>
      </p:sp>
      <p:sp>
        <p:nvSpPr>
          <p:cNvPr id="5" name="Google Shape;483;p27">
            <a:extLst>
              <a:ext uri="{FF2B5EF4-FFF2-40B4-BE49-F238E27FC236}">
                <a16:creationId xmlns:a16="http://schemas.microsoft.com/office/drawing/2014/main" id="{B02AC4CF-3861-F106-76E9-32B1B0BCD7BD}"/>
              </a:ext>
            </a:extLst>
          </p:cNvPr>
          <p:cNvSpPr/>
          <p:nvPr/>
        </p:nvSpPr>
        <p:spPr>
          <a:xfrm>
            <a:off x="5915609" y="1562743"/>
            <a:ext cx="824100" cy="8241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Google Shape;486;p27">
            <a:extLst>
              <a:ext uri="{FF2B5EF4-FFF2-40B4-BE49-F238E27FC236}">
                <a16:creationId xmlns:a16="http://schemas.microsoft.com/office/drawing/2014/main" id="{BD3361B1-2B01-0BCC-8221-8066EF6CCAB8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>
            <a:off x="5915609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471;p27">
            <a:extLst>
              <a:ext uri="{FF2B5EF4-FFF2-40B4-BE49-F238E27FC236}">
                <a16:creationId xmlns:a16="http://schemas.microsoft.com/office/drawing/2014/main" id="{9DAD4D81-CB9D-8634-85CF-45CA7CE30FF4}"/>
              </a:ext>
            </a:extLst>
          </p:cNvPr>
          <p:cNvSpPr txBox="1">
            <a:spLocks/>
          </p:cNvSpPr>
          <p:nvPr/>
        </p:nvSpPr>
        <p:spPr>
          <a:xfrm>
            <a:off x="7566282" y="3377679"/>
            <a:ext cx="2251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/>
              <a:t>Future Work</a:t>
            </a:r>
          </a:p>
        </p:txBody>
      </p:sp>
      <p:sp>
        <p:nvSpPr>
          <p:cNvPr id="14" name="Google Shape;472;p27">
            <a:extLst>
              <a:ext uri="{FF2B5EF4-FFF2-40B4-BE49-F238E27FC236}">
                <a16:creationId xmlns:a16="http://schemas.microsoft.com/office/drawing/2014/main" id="{4A35FC6D-7077-4426-A34A-80C234EB0257}"/>
              </a:ext>
            </a:extLst>
          </p:cNvPr>
          <p:cNvSpPr txBox="1">
            <a:spLocks/>
          </p:cNvSpPr>
          <p:nvPr/>
        </p:nvSpPr>
        <p:spPr>
          <a:xfrm>
            <a:off x="7566876" y="3829668"/>
            <a:ext cx="1753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200" dirty="0">
                <a:latin typeface="+mj-lt"/>
              </a:rPr>
              <a:t>Tasks for the next 8 weeks.</a:t>
            </a:r>
          </a:p>
        </p:txBody>
      </p:sp>
      <p:sp>
        <p:nvSpPr>
          <p:cNvPr id="15" name="Google Shape;480;p27">
            <a:extLst>
              <a:ext uri="{FF2B5EF4-FFF2-40B4-BE49-F238E27FC236}">
                <a16:creationId xmlns:a16="http://schemas.microsoft.com/office/drawing/2014/main" id="{171A74DF-A3E8-7454-2D1A-4E7193890FAF}"/>
              </a:ext>
            </a:extLst>
          </p:cNvPr>
          <p:cNvSpPr txBox="1">
            <a:spLocks/>
          </p:cNvSpPr>
          <p:nvPr/>
        </p:nvSpPr>
        <p:spPr>
          <a:xfrm>
            <a:off x="7566282" y="2645880"/>
            <a:ext cx="17538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" dirty="0">
                <a:solidFill>
                  <a:srgbClr val="00B050"/>
                </a:solidFill>
              </a:rPr>
              <a:t>05</a:t>
            </a:r>
          </a:p>
        </p:txBody>
      </p:sp>
      <p:sp>
        <p:nvSpPr>
          <p:cNvPr id="16" name="Google Shape;483;p27">
            <a:extLst>
              <a:ext uri="{FF2B5EF4-FFF2-40B4-BE49-F238E27FC236}">
                <a16:creationId xmlns:a16="http://schemas.microsoft.com/office/drawing/2014/main" id="{0E79E74D-64AC-E32E-C088-CAFF43F56B88}"/>
              </a:ext>
            </a:extLst>
          </p:cNvPr>
          <p:cNvSpPr/>
          <p:nvPr/>
        </p:nvSpPr>
        <p:spPr>
          <a:xfrm>
            <a:off x="7566282" y="1562743"/>
            <a:ext cx="824100" cy="8241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486;p27">
            <a:extLst>
              <a:ext uri="{FF2B5EF4-FFF2-40B4-BE49-F238E27FC236}">
                <a16:creationId xmlns:a16="http://schemas.microsoft.com/office/drawing/2014/main" id="{7D059D20-7DFC-CAAA-5E2D-5C175F857FCD}"/>
              </a:ext>
            </a:extLst>
          </p:cNvPr>
          <p:cNvCxnSpPr>
            <a:stCxn id="16" idx="1"/>
            <a:endCxn id="15" idx="1"/>
          </p:cNvCxnSpPr>
          <p:nvPr/>
        </p:nvCxnSpPr>
        <p:spPr>
          <a:xfrm>
            <a:off x="7566282" y="1974793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" name="Google Shape;3639;p53">
            <a:extLst>
              <a:ext uri="{FF2B5EF4-FFF2-40B4-BE49-F238E27FC236}">
                <a16:creationId xmlns:a16="http://schemas.microsoft.com/office/drawing/2014/main" id="{4CF160BB-7038-2E2B-336B-D97D3F33FF07}"/>
              </a:ext>
            </a:extLst>
          </p:cNvPr>
          <p:cNvGrpSpPr/>
          <p:nvPr/>
        </p:nvGrpSpPr>
        <p:grpSpPr>
          <a:xfrm>
            <a:off x="436399" y="1721986"/>
            <a:ext cx="576302" cy="511871"/>
            <a:chOff x="6644304" y="3073628"/>
            <a:chExt cx="576302" cy="511871"/>
          </a:xfrm>
        </p:grpSpPr>
        <p:grpSp>
          <p:nvGrpSpPr>
            <p:cNvPr id="25" name="Google Shape;3640;p53">
              <a:extLst>
                <a:ext uri="{FF2B5EF4-FFF2-40B4-BE49-F238E27FC236}">
                  <a16:creationId xmlns:a16="http://schemas.microsoft.com/office/drawing/2014/main" id="{36B2AF08-7587-945C-413D-4C4851DE769B}"/>
                </a:ext>
              </a:extLst>
            </p:cNvPr>
            <p:cNvGrpSpPr/>
            <p:nvPr/>
          </p:nvGrpSpPr>
          <p:grpSpPr>
            <a:xfrm>
              <a:off x="6712169" y="3073651"/>
              <a:ext cx="481611" cy="506713"/>
              <a:chOff x="1833536" y="-546641"/>
              <a:chExt cx="914567" cy="962419"/>
            </a:xfrm>
          </p:grpSpPr>
          <p:grpSp>
            <p:nvGrpSpPr>
              <p:cNvPr id="27" name="Google Shape;3641;p53">
                <a:extLst>
                  <a:ext uri="{FF2B5EF4-FFF2-40B4-BE49-F238E27FC236}">
                    <a16:creationId xmlns:a16="http://schemas.microsoft.com/office/drawing/2014/main" id="{479F2D04-DCCF-75E6-BEF5-4A5F5ECDA413}"/>
                  </a:ext>
                </a:extLst>
              </p:cNvPr>
              <p:cNvGrpSpPr/>
              <p:nvPr/>
            </p:nvGrpSpPr>
            <p:grpSpPr>
              <a:xfrm>
                <a:off x="1833536" y="-524249"/>
                <a:ext cx="914567" cy="940027"/>
                <a:chOff x="1833536" y="-524249"/>
                <a:chExt cx="914567" cy="940027"/>
              </a:xfrm>
            </p:grpSpPr>
            <p:sp>
              <p:nvSpPr>
                <p:cNvPr id="32" name="Google Shape;3642;p53">
                  <a:extLst>
                    <a:ext uri="{FF2B5EF4-FFF2-40B4-BE49-F238E27FC236}">
                      <a16:creationId xmlns:a16="http://schemas.microsoft.com/office/drawing/2014/main" id="{97B9D3E3-ED59-7483-7194-17DCC53AB1EE}"/>
                    </a:ext>
                  </a:extLst>
                </p:cNvPr>
                <p:cNvSpPr/>
                <p:nvPr/>
              </p:nvSpPr>
              <p:spPr>
                <a:xfrm>
                  <a:off x="1833536" y="-524249"/>
                  <a:ext cx="453307" cy="599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79" h="54723" extrusionOk="0">
                      <a:moveTo>
                        <a:pt x="20938" y="3904"/>
                      </a:moveTo>
                      <a:lnTo>
                        <a:pt x="22677" y="6583"/>
                      </a:lnTo>
                      <a:lnTo>
                        <a:pt x="22091" y="7097"/>
                      </a:lnTo>
                      <a:lnTo>
                        <a:pt x="18951" y="4400"/>
                      </a:lnTo>
                      <a:lnTo>
                        <a:pt x="20938" y="3904"/>
                      </a:lnTo>
                      <a:close/>
                      <a:moveTo>
                        <a:pt x="25072" y="0"/>
                      </a:moveTo>
                      <a:lnTo>
                        <a:pt x="25072" y="0"/>
                      </a:lnTo>
                      <a:cubicBezTo>
                        <a:pt x="24433" y="195"/>
                        <a:pt x="23812" y="408"/>
                        <a:pt x="23191" y="621"/>
                      </a:cubicBezTo>
                      <a:lnTo>
                        <a:pt x="23493" y="1047"/>
                      </a:lnTo>
                      <a:lnTo>
                        <a:pt x="21861" y="1136"/>
                      </a:lnTo>
                      <a:cubicBezTo>
                        <a:pt x="20920" y="1491"/>
                        <a:pt x="19980" y="1899"/>
                        <a:pt x="19075" y="2307"/>
                      </a:cubicBezTo>
                      <a:lnTo>
                        <a:pt x="17709" y="4489"/>
                      </a:lnTo>
                      <a:lnTo>
                        <a:pt x="19341" y="6778"/>
                      </a:lnTo>
                      <a:lnTo>
                        <a:pt x="19341" y="6778"/>
                      </a:lnTo>
                      <a:lnTo>
                        <a:pt x="16697" y="6086"/>
                      </a:lnTo>
                      <a:lnTo>
                        <a:pt x="17017" y="4542"/>
                      </a:lnTo>
                      <a:lnTo>
                        <a:pt x="15473" y="4205"/>
                      </a:lnTo>
                      <a:cubicBezTo>
                        <a:pt x="14124" y="4968"/>
                        <a:pt x="12811" y="5820"/>
                        <a:pt x="11552" y="6725"/>
                      </a:cubicBezTo>
                      <a:lnTo>
                        <a:pt x="12581" y="6920"/>
                      </a:lnTo>
                      <a:lnTo>
                        <a:pt x="11836" y="8091"/>
                      </a:lnTo>
                      <a:cubicBezTo>
                        <a:pt x="11392" y="7967"/>
                        <a:pt x="10842" y="7772"/>
                        <a:pt x="10363" y="7612"/>
                      </a:cubicBezTo>
                      <a:cubicBezTo>
                        <a:pt x="6300" y="10753"/>
                        <a:pt x="2804" y="14567"/>
                        <a:pt x="1" y="18897"/>
                      </a:cubicBezTo>
                      <a:cubicBezTo>
                        <a:pt x="356" y="19536"/>
                        <a:pt x="498" y="20299"/>
                        <a:pt x="373" y="21026"/>
                      </a:cubicBezTo>
                      <a:cubicBezTo>
                        <a:pt x="285" y="21895"/>
                        <a:pt x="870" y="22800"/>
                        <a:pt x="977" y="23723"/>
                      </a:cubicBezTo>
                      <a:cubicBezTo>
                        <a:pt x="1101" y="24681"/>
                        <a:pt x="835" y="25710"/>
                        <a:pt x="1048" y="26633"/>
                      </a:cubicBezTo>
                      <a:cubicBezTo>
                        <a:pt x="1580" y="28922"/>
                        <a:pt x="1651" y="28904"/>
                        <a:pt x="1314" y="30696"/>
                      </a:cubicBezTo>
                      <a:cubicBezTo>
                        <a:pt x="1260" y="30998"/>
                        <a:pt x="1243" y="31335"/>
                        <a:pt x="1189" y="31654"/>
                      </a:cubicBezTo>
                      <a:cubicBezTo>
                        <a:pt x="906" y="33943"/>
                        <a:pt x="852" y="36090"/>
                        <a:pt x="2378" y="38184"/>
                      </a:cubicBezTo>
                      <a:cubicBezTo>
                        <a:pt x="3194" y="39302"/>
                        <a:pt x="4490" y="39461"/>
                        <a:pt x="5217" y="40473"/>
                      </a:cubicBezTo>
                      <a:cubicBezTo>
                        <a:pt x="5377" y="41147"/>
                        <a:pt x="5679" y="41821"/>
                        <a:pt x="5679" y="42496"/>
                      </a:cubicBezTo>
                      <a:cubicBezTo>
                        <a:pt x="5679" y="43170"/>
                        <a:pt x="7311" y="43347"/>
                        <a:pt x="6406" y="44146"/>
                      </a:cubicBezTo>
                      <a:lnTo>
                        <a:pt x="8429" y="45122"/>
                      </a:lnTo>
                      <a:lnTo>
                        <a:pt x="8429" y="45122"/>
                      </a:lnTo>
                      <a:lnTo>
                        <a:pt x="8269" y="43170"/>
                      </a:lnTo>
                      <a:lnTo>
                        <a:pt x="8269" y="43170"/>
                      </a:lnTo>
                      <a:cubicBezTo>
                        <a:pt x="8872" y="43613"/>
                        <a:pt x="9298" y="43826"/>
                        <a:pt x="9600" y="44146"/>
                      </a:cubicBezTo>
                      <a:cubicBezTo>
                        <a:pt x="10345" y="44909"/>
                        <a:pt x="10948" y="45849"/>
                        <a:pt x="11765" y="46523"/>
                      </a:cubicBezTo>
                      <a:cubicBezTo>
                        <a:pt x="12652" y="47251"/>
                        <a:pt x="13734" y="47730"/>
                        <a:pt x="13255" y="49167"/>
                      </a:cubicBezTo>
                      <a:cubicBezTo>
                        <a:pt x="15142" y="50239"/>
                        <a:pt x="17068" y="51273"/>
                        <a:pt x="19240" y="51273"/>
                      </a:cubicBezTo>
                      <a:cubicBezTo>
                        <a:pt x="19621" y="51273"/>
                        <a:pt x="20009" y="51241"/>
                        <a:pt x="20406" y="51172"/>
                      </a:cubicBezTo>
                      <a:cubicBezTo>
                        <a:pt x="21066" y="51051"/>
                        <a:pt x="21687" y="50867"/>
                        <a:pt x="22299" y="50867"/>
                      </a:cubicBezTo>
                      <a:cubicBezTo>
                        <a:pt x="22856" y="50867"/>
                        <a:pt x="23406" y="51019"/>
                        <a:pt x="23972" y="51509"/>
                      </a:cubicBezTo>
                      <a:cubicBezTo>
                        <a:pt x="24575" y="52042"/>
                        <a:pt x="25551" y="52219"/>
                        <a:pt x="26403" y="52414"/>
                      </a:cubicBezTo>
                      <a:cubicBezTo>
                        <a:pt x="26412" y="52417"/>
                        <a:pt x="26421" y="52418"/>
                        <a:pt x="26431" y="52418"/>
                      </a:cubicBezTo>
                      <a:cubicBezTo>
                        <a:pt x="26612" y="52418"/>
                        <a:pt x="26911" y="51958"/>
                        <a:pt x="27130" y="51722"/>
                      </a:cubicBezTo>
                      <a:cubicBezTo>
                        <a:pt x="29563" y="53875"/>
                        <a:pt x="30553" y="54722"/>
                        <a:pt x="31970" y="54722"/>
                      </a:cubicBezTo>
                      <a:cubicBezTo>
                        <a:pt x="32888" y="54722"/>
                        <a:pt x="33985" y="54367"/>
                        <a:pt x="35771" y="53780"/>
                      </a:cubicBezTo>
                      <a:cubicBezTo>
                        <a:pt x="35754" y="53674"/>
                        <a:pt x="35736" y="53568"/>
                        <a:pt x="35700" y="53461"/>
                      </a:cubicBezTo>
                      <a:cubicBezTo>
                        <a:pt x="35026" y="53479"/>
                        <a:pt x="34387" y="53550"/>
                        <a:pt x="33731" y="53568"/>
                      </a:cubicBezTo>
                      <a:cubicBezTo>
                        <a:pt x="33590" y="53572"/>
                        <a:pt x="33456" y="53574"/>
                        <a:pt x="33329" y="53574"/>
                      </a:cubicBezTo>
                      <a:cubicBezTo>
                        <a:pt x="31461" y="53574"/>
                        <a:pt x="31079" y="53047"/>
                        <a:pt x="30697" y="50871"/>
                      </a:cubicBezTo>
                      <a:cubicBezTo>
                        <a:pt x="30590" y="50179"/>
                        <a:pt x="30005" y="49575"/>
                        <a:pt x="29650" y="48972"/>
                      </a:cubicBezTo>
                      <a:lnTo>
                        <a:pt x="26030" y="49628"/>
                      </a:lnTo>
                      <a:lnTo>
                        <a:pt x="26030" y="49628"/>
                      </a:lnTo>
                      <a:lnTo>
                        <a:pt x="26385" y="45406"/>
                      </a:lnTo>
                      <a:lnTo>
                        <a:pt x="24167" y="45956"/>
                      </a:lnTo>
                      <a:cubicBezTo>
                        <a:pt x="23812" y="46931"/>
                        <a:pt x="24007" y="48085"/>
                        <a:pt x="22553" y="48564"/>
                      </a:cubicBezTo>
                      <a:cubicBezTo>
                        <a:pt x="22259" y="48659"/>
                        <a:pt x="21992" y="48700"/>
                        <a:pt x="21745" y="48700"/>
                      </a:cubicBezTo>
                      <a:cubicBezTo>
                        <a:pt x="20706" y="48700"/>
                        <a:pt x="20016" y="47976"/>
                        <a:pt x="19199" y="47517"/>
                      </a:cubicBezTo>
                      <a:lnTo>
                        <a:pt x="17851" y="42123"/>
                      </a:lnTo>
                      <a:cubicBezTo>
                        <a:pt x="19459" y="40109"/>
                        <a:pt x="19754" y="39740"/>
                        <a:pt x="21393" y="39740"/>
                      </a:cubicBezTo>
                      <a:cubicBezTo>
                        <a:pt x="21761" y="39740"/>
                        <a:pt x="22197" y="39758"/>
                        <a:pt x="22730" y="39781"/>
                      </a:cubicBezTo>
                      <a:lnTo>
                        <a:pt x="22890" y="38237"/>
                      </a:lnTo>
                      <a:lnTo>
                        <a:pt x="27042" y="38113"/>
                      </a:lnTo>
                      <a:lnTo>
                        <a:pt x="30324" y="41786"/>
                      </a:lnTo>
                      <a:cubicBezTo>
                        <a:pt x="30679" y="39550"/>
                        <a:pt x="29064" y="38290"/>
                        <a:pt x="28532" y="36374"/>
                      </a:cubicBezTo>
                      <a:cubicBezTo>
                        <a:pt x="29366" y="35363"/>
                        <a:pt x="30324" y="34280"/>
                        <a:pt x="31229" y="33163"/>
                      </a:cubicBezTo>
                      <a:cubicBezTo>
                        <a:pt x="32045" y="32133"/>
                        <a:pt x="31974" y="31885"/>
                        <a:pt x="30644" y="30359"/>
                      </a:cubicBezTo>
                      <a:cubicBezTo>
                        <a:pt x="31105" y="29916"/>
                        <a:pt x="31886" y="29490"/>
                        <a:pt x="31957" y="28993"/>
                      </a:cubicBezTo>
                      <a:cubicBezTo>
                        <a:pt x="32152" y="27378"/>
                        <a:pt x="33411" y="26757"/>
                        <a:pt x="34441" y="25906"/>
                      </a:cubicBezTo>
                      <a:lnTo>
                        <a:pt x="34245" y="24273"/>
                      </a:lnTo>
                      <a:lnTo>
                        <a:pt x="36588" y="22996"/>
                      </a:lnTo>
                      <a:lnTo>
                        <a:pt x="37120" y="24096"/>
                      </a:lnTo>
                      <a:lnTo>
                        <a:pt x="40438" y="20849"/>
                      </a:lnTo>
                      <a:lnTo>
                        <a:pt x="40048" y="20387"/>
                      </a:lnTo>
                      <a:lnTo>
                        <a:pt x="38184" y="21700"/>
                      </a:lnTo>
                      <a:lnTo>
                        <a:pt x="36410" y="20547"/>
                      </a:lnTo>
                      <a:cubicBezTo>
                        <a:pt x="37315" y="19429"/>
                        <a:pt x="38309" y="18631"/>
                        <a:pt x="38752" y="17584"/>
                      </a:cubicBezTo>
                      <a:cubicBezTo>
                        <a:pt x="39285" y="16377"/>
                        <a:pt x="40686" y="16271"/>
                        <a:pt x="41378" y="15295"/>
                      </a:cubicBezTo>
                      <a:cubicBezTo>
                        <a:pt x="40314" y="14177"/>
                        <a:pt x="39285" y="13663"/>
                        <a:pt x="37989" y="13521"/>
                      </a:cubicBezTo>
                      <a:cubicBezTo>
                        <a:pt x="37031" y="13467"/>
                        <a:pt x="36162" y="12971"/>
                        <a:pt x="35647" y="12154"/>
                      </a:cubicBezTo>
                      <a:cubicBezTo>
                        <a:pt x="35257" y="11622"/>
                        <a:pt x="34813" y="11161"/>
                        <a:pt x="34281" y="10770"/>
                      </a:cubicBezTo>
                      <a:cubicBezTo>
                        <a:pt x="34068" y="10593"/>
                        <a:pt x="33678" y="10628"/>
                        <a:pt x="33323" y="10557"/>
                      </a:cubicBezTo>
                      <a:lnTo>
                        <a:pt x="32773" y="12509"/>
                      </a:lnTo>
                      <a:cubicBezTo>
                        <a:pt x="31022" y="12013"/>
                        <a:pt x="29978" y="9739"/>
                        <a:pt x="28235" y="9739"/>
                      </a:cubicBezTo>
                      <a:cubicBezTo>
                        <a:pt x="27735" y="9739"/>
                        <a:pt x="27176" y="9927"/>
                        <a:pt x="26527" y="10398"/>
                      </a:cubicBezTo>
                      <a:cubicBezTo>
                        <a:pt x="26793" y="11711"/>
                        <a:pt x="25942" y="13290"/>
                        <a:pt x="27343" y="14479"/>
                      </a:cubicBezTo>
                      <a:cubicBezTo>
                        <a:pt x="27538" y="14638"/>
                        <a:pt x="27609" y="15295"/>
                        <a:pt x="27485" y="15419"/>
                      </a:cubicBezTo>
                      <a:cubicBezTo>
                        <a:pt x="26154" y="16590"/>
                        <a:pt x="27095" y="18169"/>
                        <a:pt x="26935" y="19447"/>
                      </a:cubicBezTo>
                      <a:cubicBezTo>
                        <a:pt x="26757" y="19471"/>
                        <a:pt x="26594" y="19483"/>
                        <a:pt x="26444" y="19483"/>
                      </a:cubicBezTo>
                      <a:cubicBezTo>
                        <a:pt x="24534" y="19483"/>
                        <a:pt x="24803" y="17604"/>
                        <a:pt x="24309" y="16732"/>
                      </a:cubicBezTo>
                      <a:cubicBezTo>
                        <a:pt x="23538" y="16756"/>
                        <a:pt x="22881" y="16829"/>
                        <a:pt x="22272" y="16829"/>
                      </a:cubicBezTo>
                      <a:cubicBezTo>
                        <a:pt x="21985" y="16829"/>
                        <a:pt x="21708" y="16813"/>
                        <a:pt x="21435" y="16768"/>
                      </a:cubicBezTo>
                      <a:cubicBezTo>
                        <a:pt x="20583" y="16626"/>
                        <a:pt x="19767" y="16235"/>
                        <a:pt x="18968" y="15880"/>
                      </a:cubicBezTo>
                      <a:cubicBezTo>
                        <a:pt x="18099" y="15508"/>
                        <a:pt x="17904" y="14745"/>
                        <a:pt x="18117" y="13929"/>
                      </a:cubicBezTo>
                      <a:cubicBezTo>
                        <a:pt x="18489" y="12562"/>
                        <a:pt x="19820" y="11799"/>
                        <a:pt x="20317" y="10433"/>
                      </a:cubicBezTo>
                      <a:cubicBezTo>
                        <a:pt x="20420" y="10159"/>
                        <a:pt x="20643" y="10069"/>
                        <a:pt x="20926" y="10069"/>
                      </a:cubicBezTo>
                      <a:cubicBezTo>
                        <a:pt x="21466" y="10069"/>
                        <a:pt x="22224" y="10398"/>
                        <a:pt x="22783" y="10398"/>
                      </a:cubicBezTo>
                      <a:cubicBezTo>
                        <a:pt x="23422" y="10398"/>
                        <a:pt x="24078" y="10114"/>
                        <a:pt x="25445" y="9777"/>
                      </a:cubicBezTo>
                      <a:lnTo>
                        <a:pt x="22925" y="8836"/>
                      </a:lnTo>
                      <a:cubicBezTo>
                        <a:pt x="23351" y="8002"/>
                        <a:pt x="23759" y="7435"/>
                        <a:pt x="23972" y="6796"/>
                      </a:cubicBezTo>
                      <a:cubicBezTo>
                        <a:pt x="24489" y="5333"/>
                        <a:pt x="24808" y="4715"/>
                        <a:pt x="25467" y="4715"/>
                      </a:cubicBezTo>
                      <a:cubicBezTo>
                        <a:pt x="25870" y="4715"/>
                        <a:pt x="26401" y="4947"/>
                        <a:pt x="27184" y="5359"/>
                      </a:cubicBezTo>
                      <a:cubicBezTo>
                        <a:pt x="27485" y="5518"/>
                        <a:pt x="27787" y="5713"/>
                        <a:pt x="28177" y="5944"/>
                      </a:cubicBezTo>
                      <a:lnTo>
                        <a:pt x="26012" y="8694"/>
                      </a:lnTo>
                      <a:cubicBezTo>
                        <a:pt x="26754" y="8600"/>
                        <a:pt x="27262" y="8535"/>
                        <a:pt x="27696" y="8535"/>
                      </a:cubicBezTo>
                      <a:cubicBezTo>
                        <a:pt x="28642" y="8535"/>
                        <a:pt x="29231" y="8844"/>
                        <a:pt x="31105" y="9830"/>
                      </a:cubicBezTo>
                      <a:lnTo>
                        <a:pt x="32844" y="8304"/>
                      </a:lnTo>
                      <a:lnTo>
                        <a:pt x="31886" y="7346"/>
                      </a:lnTo>
                      <a:lnTo>
                        <a:pt x="32861" y="5341"/>
                      </a:lnTo>
                      <a:lnTo>
                        <a:pt x="25232" y="2005"/>
                      </a:lnTo>
                      <a:lnTo>
                        <a:pt x="21577" y="2733"/>
                      </a:lnTo>
                      <a:lnTo>
                        <a:pt x="21452" y="2218"/>
                      </a:lnTo>
                      <a:lnTo>
                        <a:pt x="24540" y="1437"/>
                      </a:lnTo>
                      <a:lnTo>
                        <a:pt x="25072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643;p53">
                  <a:extLst>
                    <a:ext uri="{FF2B5EF4-FFF2-40B4-BE49-F238E27FC236}">
                      <a16:creationId xmlns:a16="http://schemas.microsoft.com/office/drawing/2014/main" id="{3A433E77-5D7C-C34B-F21D-6C3E0EDCB88C}"/>
                    </a:ext>
                  </a:extLst>
                </p:cNvPr>
                <p:cNvSpPr/>
                <p:nvPr/>
              </p:nvSpPr>
              <p:spPr>
                <a:xfrm>
                  <a:off x="2215098" y="11844"/>
                  <a:ext cx="361756" cy="403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22" h="36872" extrusionOk="0">
                      <a:moveTo>
                        <a:pt x="11233" y="0"/>
                      </a:moveTo>
                      <a:cubicBezTo>
                        <a:pt x="10639" y="505"/>
                        <a:pt x="10418" y="1084"/>
                        <a:pt x="9687" y="1084"/>
                      </a:cubicBezTo>
                      <a:cubicBezTo>
                        <a:pt x="9544" y="1084"/>
                        <a:pt x="9381" y="1061"/>
                        <a:pt x="9192" y="1012"/>
                      </a:cubicBezTo>
                      <a:cubicBezTo>
                        <a:pt x="8542" y="845"/>
                        <a:pt x="7805" y="576"/>
                        <a:pt x="7089" y="576"/>
                      </a:cubicBezTo>
                      <a:cubicBezTo>
                        <a:pt x="6437" y="576"/>
                        <a:pt x="5804" y="799"/>
                        <a:pt x="5271" y="1526"/>
                      </a:cubicBezTo>
                      <a:lnTo>
                        <a:pt x="4632" y="231"/>
                      </a:lnTo>
                      <a:cubicBezTo>
                        <a:pt x="3940" y="1030"/>
                        <a:pt x="3780" y="2165"/>
                        <a:pt x="2591" y="2325"/>
                      </a:cubicBezTo>
                      <a:cubicBezTo>
                        <a:pt x="1208" y="2502"/>
                        <a:pt x="2538" y="4649"/>
                        <a:pt x="959" y="4844"/>
                      </a:cubicBezTo>
                      <a:lnTo>
                        <a:pt x="2006" y="8961"/>
                      </a:lnTo>
                      <a:lnTo>
                        <a:pt x="1" y="12190"/>
                      </a:lnTo>
                      <a:cubicBezTo>
                        <a:pt x="1190" y="12935"/>
                        <a:pt x="143" y="14302"/>
                        <a:pt x="640" y="15153"/>
                      </a:cubicBezTo>
                      <a:cubicBezTo>
                        <a:pt x="1882" y="15987"/>
                        <a:pt x="3071" y="16697"/>
                        <a:pt x="4135" y="17531"/>
                      </a:cubicBezTo>
                      <a:cubicBezTo>
                        <a:pt x="5058" y="18276"/>
                        <a:pt x="5732" y="19359"/>
                        <a:pt x="6726" y="19980"/>
                      </a:cubicBezTo>
                      <a:cubicBezTo>
                        <a:pt x="7808" y="20654"/>
                        <a:pt x="9121" y="20973"/>
                        <a:pt x="10044" y="21364"/>
                      </a:cubicBezTo>
                      <a:cubicBezTo>
                        <a:pt x="11250" y="25161"/>
                        <a:pt x="11587" y="28638"/>
                        <a:pt x="10878" y="32152"/>
                      </a:cubicBezTo>
                      <a:cubicBezTo>
                        <a:pt x="11091" y="32506"/>
                        <a:pt x="11623" y="32968"/>
                        <a:pt x="11605" y="33394"/>
                      </a:cubicBezTo>
                      <a:cubicBezTo>
                        <a:pt x="11552" y="34405"/>
                        <a:pt x="11605" y="35416"/>
                        <a:pt x="11783" y="36428"/>
                      </a:cubicBezTo>
                      <a:cubicBezTo>
                        <a:pt x="11800" y="36587"/>
                        <a:pt x="11836" y="36729"/>
                        <a:pt x="11871" y="36871"/>
                      </a:cubicBezTo>
                      <a:cubicBezTo>
                        <a:pt x="12634" y="36712"/>
                        <a:pt x="13379" y="36552"/>
                        <a:pt x="14125" y="36357"/>
                      </a:cubicBezTo>
                      <a:lnTo>
                        <a:pt x="14568" y="36233"/>
                      </a:lnTo>
                      <a:cubicBezTo>
                        <a:pt x="15172" y="34139"/>
                        <a:pt x="15828" y="32045"/>
                        <a:pt x="17798" y="30785"/>
                      </a:cubicBezTo>
                      <a:cubicBezTo>
                        <a:pt x="18543" y="30324"/>
                        <a:pt x="18951" y="29845"/>
                        <a:pt x="19235" y="29117"/>
                      </a:cubicBezTo>
                      <a:cubicBezTo>
                        <a:pt x="19377" y="28763"/>
                        <a:pt x="19465" y="28230"/>
                        <a:pt x="19732" y="28124"/>
                      </a:cubicBezTo>
                      <a:cubicBezTo>
                        <a:pt x="22233" y="27059"/>
                        <a:pt x="23334" y="24930"/>
                        <a:pt x="24008" y="22535"/>
                      </a:cubicBezTo>
                      <a:cubicBezTo>
                        <a:pt x="24345" y="21346"/>
                        <a:pt x="25232" y="20423"/>
                        <a:pt x="26403" y="20051"/>
                      </a:cubicBezTo>
                      <a:cubicBezTo>
                        <a:pt x="28550" y="19447"/>
                        <a:pt x="29065" y="17904"/>
                        <a:pt x="29615" y="16147"/>
                      </a:cubicBezTo>
                      <a:cubicBezTo>
                        <a:pt x="30449" y="13503"/>
                        <a:pt x="30999" y="10735"/>
                        <a:pt x="32844" y="8517"/>
                      </a:cubicBezTo>
                      <a:cubicBezTo>
                        <a:pt x="32933" y="8429"/>
                        <a:pt x="32986" y="8340"/>
                        <a:pt x="33021" y="8216"/>
                      </a:cubicBezTo>
                      <a:cubicBezTo>
                        <a:pt x="33021" y="7683"/>
                        <a:pt x="33021" y="7133"/>
                        <a:pt x="33021" y="6424"/>
                      </a:cubicBezTo>
                      <a:cubicBezTo>
                        <a:pt x="32898" y="6449"/>
                        <a:pt x="32778" y="6461"/>
                        <a:pt x="32662" y="6461"/>
                      </a:cubicBezTo>
                      <a:cubicBezTo>
                        <a:pt x="31610" y="6461"/>
                        <a:pt x="30838" y="5512"/>
                        <a:pt x="29835" y="5512"/>
                      </a:cubicBezTo>
                      <a:cubicBezTo>
                        <a:pt x="29647" y="5512"/>
                        <a:pt x="29450" y="5546"/>
                        <a:pt x="29242" y="5625"/>
                      </a:cubicBezTo>
                      <a:cubicBezTo>
                        <a:pt x="28763" y="5810"/>
                        <a:pt x="28295" y="5881"/>
                        <a:pt x="27833" y="5881"/>
                      </a:cubicBezTo>
                      <a:cubicBezTo>
                        <a:pt x="27010" y="5881"/>
                        <a:pt x="26203" y="5659"/>
                        <a:pt x="25374" y="5465"/>
                      </a:cubicBezTo>
                      <a:cubicBezTo>
                        <a:pt x="25322" y="5454"/>
                        <a:pt x="25270" y="5449"/>
                        <a:pt x="25215" y="5449"/>
                      </a:cubicBezTo>
                      <a:cubicBezTo>
                        <a:pt x="24767" y="5449"/>
                        <a:pt x="24231" y="5812"/>
                        <a:pt x="23582" y="6033"/>
                      </a:cubicBezTo>
                      <a:lnTo>
                        <a:pt x="20637" y="2112"/>
                      </a:lnTo>
                      <a:lnTo>
                        <a:pt x="16467" y="2201"/>
                      </a:lnTo>
                      <a:lnTo>
                        <a:pt x="11233" y="0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644;p53">
                  <a:extLst>
                    <a:ext uri="{FF2B5EF4-FFF2-40B4-BE49-F238E27FC236}">
                      <a16:creationId xmlns:a16="http://schemas.microsoft.com/office/drawing/2014/main" id="{9A5A745F-D3AE-B927-8CE5-64688CCD0344}"/>
                    </a:ext>
                  </a:extLst>
                </p:cNvPr>
                <p:cNvSpPr/>
                <p:nvPr/>
              </p:nvSpPr>
              <p:spPr>
                <a:xfrm>
                  <a:off x="2637874" y="-333183"/>
                  <a:ext cx="110229" cy="2894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62" h="26421" extrusionOk="0">
                      <a:moveTo>
                        <a:pt x="2520" y="1"/>
                      </a:moveTo>
                      <a:lnTo>
                        <a:pt x="2254" y="19"/>
                      </a:lnTo>
                      <a:cubicBezTo>
                        <a:pt x="2077" y="515"/>
                        <a:pt x="2041" y="1474"/>
                        <a:pt x="1545" y="1864"/>
                      </a:cubicBezTo>
                      <a:cubicBezTo>
                        <a:pt x="107" y="3035"/>
                        <a:pt x="214" y="4401"/>
                        <a:pt x="586" y="5927"/>
                      </a:cubicBezTo>
                      <a:cubicBezTo>
                        <a:pt x="746" y="6566"/>
                        <a:pt x="1012" y="7311"/>
                        <a:pt x="835" y="7897"/>
                      </a:cubicBezTo>
                      <a:cubicBezTo>
                        <a:pt x="1" y="10523"/>
                        <a:pt x="799" y="13202"/>
                        <a:pt x="72" y="15917"/>
                      </a:cubicBezTo>
                      <a:lnTo>
                        <a:pt x="1686" y="15846"/>
                      </a:lnTo>
                      <a:cubicBezTo>
                        <a:pt x="1811" y="17177"/>
                        <a:pt x="2698" y="18241"/>
                        <a:pt x="1970" y="19590"/>
                      </a:cubicBezTo>
                      <a:cubicBezTo>
                        <a:pt x="1740" y="20051"/>
                        <a:pt x="2024" y="21293"/>
                        <a:pt x="2414" y="21506"/>
                      </a:cubicBezTo>
                      <a:cubicBezTo>
                        <a:pt x="4596" y="22642"/>
                        <a:pt x="4632" y="25587"/>
                        <a:pt x="6885" y="26421"/>
                      </a:cubicBezTo>
                      <a:lnTo>
                        <a:pt x="10061" y="24079"/>
                      </a:lnTo>
                      <a:cubicBezTo>
                        <a:pt x="9973" y="15491"/>
                        <a:pt x="7364" y="7098"/>
                        <a:pt x="2520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645;p53">
                  <a:extLst>
                    <a:ext uri="{FF2B5EF4-FFF2-40B4-BE49-F238E27FC236}">
                      <a16:creationId xmlns:a16="http://schemas.microsoft.com/office/drawing/2014/main" id="{47FEBE08-6B64-E10D-7FEB-2539BB4F36B6}"/>
                    </a:ext>
                  </a:extLst>
                </p:cNvPr>
                <p:cNvSpPr/>
                <p:nvPr/>
              </p:nvSpPr>
              <p:spPr>
                <a:xfrm>
                  <a:off x="2134042" y="-54389"/>
                  <a:ext cx="90203" cy="22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34" h="2026" extrusionOk="0">
                      <a:moveTo>
                        <a:pt x="3405" y="1"/>
                      </a:moveTo>
                      <a:cubicBezTo>
                        <a:pt x="2255" y="1"/>
                        <a:pt x="1201" y="655"/>
                        <a:pt x="1" y="919"/>
                      </a:cubicBezTo>
                      <a:cubicBezTo>
                        <a:pt x="371" y="1711"/>
                        <a:pt x="675" y="1974"/>
                        <a:pt x="943" y="1974"/>
                      </a:cubicBezTo>
                      <a:cubicBezTo>
                        <a:pt x="1419" y="1974"/>
                        <a:pt x="1781" y="1142"/>
                        <a:pt x="2201" y="972"/>
                      </a:cubicBezTo>
                      <a:cubicBezTo>
                        <a:pt x="2266" y="967"/>
                        <a:pt x="2330" y="964"/>
                        <a:pt x="2394" y="964"/>
                      </a:cubicBezTo>
                      <a:cubicBezTo>
                        <a:pt x="3717" y="964"/>
                        <a:pt x="4976" y="2025"/>
                        <a:pt x="6356" y="2025"/>
                      </a:cubicBezTo>
                      <a:cubicBezTo>
                        <a:pt x="6954" y="2025"/>
                        <a:pt x="7575" y="1826"/>
                        <a:pt x="8234" y="1256"/>
                      </a:cubicBezTo>
                      <a:cubicBezTo>
                        <a:pt x="7932" y="936"/>
                        <a:pt x="7684" y="440"/>
                        <a:pt x="7400" y="422"/>
                      </a:cubicBezTo>
                      <a:cubicBezTo>
                        <a:pt x="7374" y="421"/>
                        <a:pt x="7348" y="420"/>
                        <a:pt x="7322" y="420"/>
                      </a:cubicBezTo>
                      <a:cubicBezTo>
                        <a:pt x="6763" y="420"/>
                        <a:pt x="6090" y="679"/>
                        <a:pt x="5591" y="679"/>
                      </a:cubicBezTo>
                      <a:cubicBezTo>
                        <a:pt x="5418" y="679"/>
                        <a:pt x="5266" y="648"/>
                        <a:pt x="5147" y="564"/>
                      </a:cubicBezTo>
                      <a:cubicBezTo>
                        <a:pt x="4527" y="150"/>
                        <a:pt x="3955" y="1"/>
                        <a:pt x="3405" y="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46;p53">
                  <a:extLst>
                    <a:ext uri="{FF2B5EF4-FFF2-40B4-BE49-F238E27FC236}">
                      <a16:creationId xmlns:a16="http://schemas.microsoft.com/office/drawing/2014/main" id="{D1645E1D-650A-65F4-F150-7FB45F485939}"/>
                    </a:ext>
                  </a:extLst>
                </p:cNvPr>
                <p:cNvSpPr/>
                <p:nvPr/>
              </p:nvSpPr>
              <p:spPr>
                <a:xfrm>
                  <a:off x="2238816" y="-47827"/>
                  <a:ext cx="72325" cy="2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2" h="2467" extrusionOk="0">
                      <a:moveTo>
                        <a:pt x="6601" y="0"/>
                      </a:moveTo>
                      <a:cubicBezTo>
                        <a:pt x="4188" y="231"/>
                        <a:pt x="2254" y="391"/>
                        <a:pt x="338" y="604"/>
                      </a:cubicBezTo>
                      <a:cubicBezTo>
                        <a:pt x="231" y="621"/>
                        <a:pt x="160" y="976"/>
                        <a:pt x="1" y="1384"/>
                      </a:cubicBezTo>
                      <a:lnTo>
                        <a:pt x="1438" y="2467"/>
                      </a:lnTo>
                      <a:cubicBezTo>
                        <a:pt x="2573" y="621"/>
                        <a:pt x="4862" y="1491"/>
                        <a:pt x="6601" y="0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tx2">
                      <a:lumMod val="75000"/>
                    </a:schemeClr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3647;p53">
                <a:extLst>
                  <a:ext uri="{FF2B5EF4-FFF2-40B4-BE49-F238E27FC236}">
                    <a16:creationId xmlns:a16="http://schemas.microsoft.com/office/drawing/2014/main" id="{6DE8315F-4006-0AC8-3327-FDBB99C2F5FB}"/>
                  </a:ext>
                </a:extLst>
              </p:cNvPr>
              <p:cNvSpPr/>
              <p:nvPr/>
            </p:nvSpPr>
            <p:spPr>
              <a:xfrm>
                <a:off x="2128411" y="-546641"/>
                <a:ext cx="194386" cy="108115"/>
              </a:xfrm>
              <a:custGeom>
                <a:avLst/>
                <a:gdLst/>
                <a:ahLst/>
                <a:cxnLst/>
                <a:rect l="l" t="t" r="r" b="b"/>
                <a:pathLst>
                  <a:path w="17744" h="9869" extrusionOk="0">
                    <a:moveTo>
                      <a:pt x="11775" y="1"/>
                    </a:moveTo>
                    <a:cubicBezTo>
                      <a:pt x="7969" y="1"/>
                      <a:pt x="4175" y="474"/>
                      <a:pt x="479" y="1405"/>
                    </a:cubicBezTo>
                    <a:lnTo>
                      <a:pt x="0" y="1530"/>
                    </a:lnTo>
                    <a:cubicBezTo>
                      <a:pt x="266" y="1749"/>
                      <a:pt x="570" y="1886"/>
                      <a:pt x="955" y="1886"/>
                    </a:cubicBezTo>
                    <a:cubicBezTo>
                      <a:pt x="1161" y="1886"/>
                      <a:pt x="1391" y="1847"/>
                      <a:pt x="1651" y="1760"/>
                    </a:cubicBezTo>
                    <a:cubicBezTo>
                      <a:pt x="2029" y="1630"/>
                      <a:pt x="2392" y="1564"/>
                      <a:pt x="2739" y="1564"/>
                    </a:cubicBezTo>
                    <a:cubicBezTo>
                      <a:pt x="3580" y="1564"/>
                      <a:pt x="4337" y="1950"/>
                      <a:pt x="5040" y="2754"/>
                    </a:cubicBezTo>
                    <a:cubicBezTo>
                      <a:pt x="5749" y="3588"/>
                      <a:pt x="7204" y="3428"/>
                      <a:pt x="7967" y="4422"/>
                    </a:cubicBezTo>
                    <a:cubicBezTo>
                      <a:pt x="8017" y="4486"/>
                      <a:pt x="8125" y="4504"/>
                      <a:pt x="8257" y="4504"/>
                    </a:cubicBezTo>
                    <a:cubicBezTo>
                      <a:pt x="8429" y="4504"/>
                      <a:pt x="8642" y="4473"/>
                      <a:pt x="8821" y="4473"/>
                    </a:cubicBezTo>
                    <a:cubicBezTo>
                      <a:pt x="8844" y="4473"/>
                      <a:pt x="8868" y="4474"/>
                      <a:pt x="8890" y="4475"/>
                    </a:cubicBezTo>
                    <a:lnTo>
                      <a:pt x="8233" y="6054"/>
                    </a:lnTo>
                    <a:cubicBezTo>
                      <a:pt x="9475" y="6533"/>
                      <a:pt x="11019" y="6640"/>
                      <a:pt x="11605" y="7420"/>
                    </a:cubicBezTo>
                    <a:cubicBezTo>
                      <a:pt x="13095" y="9479"/>
                      <a:pt x="15065" y="9745"/>
                      <a:pt x="17744" y="9869"/>
                    </a:cubicBezTo>
                    <a:cubicBezTo>
                      <a:pt x="17105" y="8982"/>
                      <a:pt x="16271" y="8325"/>
                      <a:pt x="16342" y="7828"/>
                    </a:cubicBezTo>
                    <a:cubicBezTo>
                      <a:pt x="16502" y="6888"/>
                      <a:pt x="16892" y="6125"/>
                      <a:pt x="15632" y="5717"/>
                    </a:cubicBezTo>
                    <a:lnTo>
                      <a:pt x="16857" y="4706"/>
                    </a:lnTo>
                    <a:lnTo>
                      <a:pt x="16484" y="3215"/>
                    </a:lnTo>
                    <a:cubicBezTo>
                      <a:pt x="16786" y="3073"/>
                      <a:pt x="17123" y="3002"/>
                      <a:pt x="17336" y="2772"/>
                    </a:cubicBezTo>
                    <a:cubicBezTo>
                      <a:pt x="17531" y="2559"/>
                      <a:pt x="17549" y="2222"/>
                      <a:pt x="17744" y="1689"/>
                    </a:cubicBezTo>
                    <a:cubicBezTo>
                      <a:pt x="16928" y="1441"/>
                      <a:pt x="16218" y="1281"/>
                      <a:pt x="15579" y="660"/>
                    </a:cubicBezTo>
                    <a:cubicBezTo>
                      <a:pt x="15384" y="465"/>
                      <a:pt x="15171" y="270"/>
                      <a:pt x="14940" y="110"/>
                    </a:cubicBezTo>
                    <a:cubicBezTo>
                      <a:pt x="13885" y="37"/>
                      <a:pt x="12830" y="1"/>
                      <a:pt x="1177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648;p53">
                <a:extLst>
                  <a:ext uri="{FF2B5EF4-FFF2-40B4-BE49-F238E27FC236}">
                    <a16:creationId xmlns:a16="http://schemas.microsoft.com/office/drawing/2014/main" id="{4E55DCFA-4D2F-C8BC-88BD-497D28EF2EED}"/>
                  </a:ext>
                </a:extLst>
              </p:cNvPr>
              <p:cNvSpPr/>
              <p:nvPr/>
            </p:nvSpPr>
            <p:spPr>
              <a:xfrm>
                <a:off x="2511333" y="-459604"/>
                <a:ext cx="149109" cy="146063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333" extrusionOk="0">
                    <a:moveTo>
                      <a:pt x="1947" y="1"/>
                    </a:moveTo>
                    <a:cubicBezTo>
                      <a:pt x="1321" y="1"/>
                      <a:pt x="678" y="263"/>
                      <a:pt x="1" y="842"/>
                    </a:cubicBezTo>
                    <a:lnTo>
                      <a:pt x="1420" y="2634"/>
                    </a:lnTo>
                    <a:lnTo>
                      <a:pt x="5856" y="2829"/>
                    </a:lnTo>
                    <a:lnTo>
                      <a:pt x="5342" y="5224"/>
                    </a:lnTo>
                    <a:lnTo>
                      <a:pt x="8802" y="7105"/>
                    </a:lnTo>
                    <a:lnTo>
                      <a:pt x="7453" y="8702"/>
                    </a:lnTo>
                    <a:lnTo>
                      <a:pt x="9884" y="12925"/>
                    </a:lnTo>
                    <a:lnTo>
                      <a:pt x="12386" y="13333"/>
                    </a:lnTo>
                    <a:cubicBezTo>
                      <a:pt x="11889" y="12109"/>
                      <a:pt x="13610" y="10813"/>
                      <a:pt x="11694" y="9891"/>
                    </a:cubicBezTo>
                    <a:cubicBezTo>
                      <a:pt x="11605" y="9181"/>
                      <a:pt x="11232" y="8436"/>
                      <a:pt x="11179" y="7726"/>
                    </a:cubicBezTo>
                    <a:cubicBezTo>
                      <a:pt x="8713" y="4852"/>
                      <a:pt x="5892" y="2297"/>
                      <a:pt x="2769" y="150"/>
                    </a:cubicBezTo>
                    <a:cubicBezTo>
                      <a:pt x="2497" y="52"/>
                      <a:pt x="2224" y="1"/>
                      <a:pt x="194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649;p53">
                <a:extLst>
                  <a:ext uri="{FF2B5EF4-FFF2-40B4-BE49-F238E27FC236}">
                    <a16:creationId xmlns:a16="http://schemas.microsoft.com/office/drawing/2014/main" id="{FD8C4AB1-C71F-13EA-55D0-A0C215B4F482}"/>
                  </a:ext>
                </a:extLst>
              </p:cNvPr>
              <p:cNvSpPr/>
              <p:nvPr/>
            </p:nvSpPr>
            <p:spPr>
              <a:xfrm>
                <a:off x="2278079" y="-341148"/>
                <a:ext cx="40051" cy="28001"/>
              </a:xfrm>
              <a:custGeom>
                <a:avLst/>
                <a:gdLst/>
                <a:ahLst/>
                <a:cxnLst/>
                <a:rect l="l" t="t" r="r" b="b"/>
                <a:pathLst>
                  <a:path w="3656" h="2556" extrusionOk="0">
                    <a:moveTo>
                      <a:pt x="498" y="0"/>
                    </a:moveTo>
                    <a:cubicBezTo>
                      <a:pt x="444" y="426"/>
                      <a:pt x="373" y="852"/>
                      <a:pt x="302" y="1278"/>
                    </a:cubicBezTo>
                    <a:cubicBezTo>
                      <a:pt x="231" y="1686"/>
                      <a:pt x="107" y="2076"/>
                      <a:pt x="1" y="2555"/>
                    </a:cubicBezTo>
                    <a:lnTo>
                      <a:pt x="3656" y="2467"/>
                    </a:lnTo>
                    <a:lnTo>
                      <a:pt x="3319" y="1100"/>
                    </a:lnTo>
                    <a:lnTo>
                      <a:pt x="498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650;p53">
                <a:extLst>
                  <a:ext uri="{FF2B5EF4-FFF2-40B4-BE49-F238E27FC236}">
                    <a16:creationId xmlns:a16="http://schemas.microsoft.com/office/drawing/2014/main" id="{68909C71-EB76-672E-324C-45065844E485}"/>
                  </a:ext>
                </a:extLst>
              </p:cNvPr>
              <p:cNvSpPr/>
              <p:nvPr/>
            </p:nvSpPr>
            <p:spPr>
              <a:xfrm>
                <a:off x="2357973" y="-515102"/>
                <a:ext cx="46077" cy="20902"/>
              </a:xfrm>
              <a:custGeom>
                <a:avLst/>
                <a:gdLst/>
                <a:ahLst/>
                <a:cxnLst/>
                <a:rect l="l" t="t" r="r" b="b"/>
                <a:pathLst>
                  <a:path w="4206" h="1908" extrusionOk="0">
                    <a:moveTo>
                      <a:pt x="2533" y="1"/>
                    </a:moveTo>
                    <a:cubicBezTo>
                      <a:pt x="1985" y="1"/>
                      <a:pt x="1354" y="226"/>
                      <a:pt x="0" y="709"/>
                    </a:cubicBezTo>
                    <a:cubicBezTo>
                      <a:pt x="1204" y="1500"/>
                      <a:pt x="1825" y="1908"/>
                      <a:pt x="2340" y="1908"/>
                    </a:cubicBezTo>
                    <a:cubicBezTo>
                      <a:pt x="2889" y="1908"/>
                      <a:pt x="3319" y="1447"/>
                      <a:pt x="4206" y="496"/>
                    </a:cubicBezTo>
                    <a:cubicBezTo>
                      <a:pt x="3427" y="173"/>
                      <a:pt x="3012" y="1"/>
                      <a:pt x="253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tx2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" name="Google Shape;3651;p53">
              <a:extLst>
                <a:ext uri="{FF2B5EF4-FFF2-40B4-BE49-F238E27FC236}">
                  <a16:creationId xmlns:a16="http://schemas.microsoft.com/office/drawing/2014/main" id="{224115D8-479B-CDAE-C3D4-2B1E1F62C253}"/>
                </a:ext>
              </a:extLst>
            </p:cNvPr>
            <p:cNvSpPr/>
            <p:nvPr/>
          </p:nvSpPr>
          <p:spPr>
            <a:xfrm>
              <a:off x="6644304" y="3073628"/>
              <a:ext cx="576302" cy="511871"/>
            </a:xfrm>
            <a:custGeom>
              <a:avLst/>
              <a:gdLst/>
              <a:ahLst/>
              <a:cxnLst/>
              <a:rect l="l" t="t" r="r" b="b"/>
              <a:pathLst>
                <a:path w="99879" h="88751" extrusionOk="0">
                  <a:moveTo>
                    <a:pt x="50483" y="1"/>
                  </a:moveTo>
                  <a:cubicBezTo>
                    <a:pt x="46751" y="1"/>
                    <a:pt x="42953" y="456"/>
                    <a:pt x="39160" y="1409"/>
                  </a:cubicBezTo>
                  <a:cubicBezTo>
                    <a:pt x="14870" y="7513"/>
                    <a:pt x="1" y="31697"/>
                    <a:pt x="5963" y="55420"/>
                  </a:cubicBezTo>
                  <a:cubicBezTo>
                    <a:pt x="10993" y="75452"/>
                    <a:pt x="29236" y="88750"/>
                    <a:pt x="49406" y="88750"/>
                  </a:cubicBezTo>
                  <a:cubicBezTo>
                    <a:pt x="53141" y="88750"/>
                    <a:pt x="56941" y="88294"/>
                    <a:pt x="60736" y="87341"/>
                  </a:cubicBezTo>
                  <a:cubicBezTo>
                    <a:pt x="85027" y="81237"/>
                    <a:pt x="99878" y="57053"/>
                    <a:pt x="93917" y="33330"/>
                  </a:cubicBezTo>
                  <a:cubicBezTo>
                    <a:pt x="88901" y="13311"/>
                    <a:pt x="70655" y="1"/>
                    <a:pt x="5048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tx2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417;p59">
            <a:extLst>
              <a:ext uri="{FF2B5EF4-FFF2-40B4-BE49-F238E27FC236}">
                <a16:creationId xmlns:a16="http://schemas.microsoft.com/office/drawing/2014/main" id="{8561FDC8-63A1-09CB-0BBC-076B128905B2}"/>
              </a:ext>
            </a:extLst>
          </p:cNvPr>
          <p:cNvGrpSpPr/>
          <p:nvPr/>
        </p:nvGrpSpPr>
        <p:grpSpPr>
          <a:xfrm>
            <a:off x="2282164" y="1756499"/>
            <a:ext cx="513018" cy="494521"/>
            <a:chOff x="6203579" y="3348981"/>
            <a:chExt cx="351615" cy="350373"/>
          </a:xfrm>
        </p:grpSpPr>
        <p:sp>
          <p:nvSpPr>
            <p:cNvPr id="38" name="Google Shape;10418;p59">
              <a:extLst>
                <a:ext uri="{FF2B5EF4-FFF2-40B4-BE49-F238E27FC236}">
                  <a16:creationId xmlns:a16="http://schemas.microsoft.com/office/drawing/2014/main" id="{8AEC9FE8-3EBB-319A-3059-4D161C4E3906}"/>
                </a:ext>
              </a:extLst>
            </p:cNvPr>
            <p:cNvSpPr/>
            <p:nvPr/>
          </p:nvSpPr>
          <p:spPr>
            <a:xfrm>
              <a:off x="6377667" y="3404249"/>
              <a:ext cx="93686" cy="58072"/>
            </a:xfrm>
            <a:custGeom>
              <a:avLst/>
              <a:gdLst/>
              <a:ahLst/>
              <a:cxnLst/>
              <a:rect l="l" t="t" r="r" b="b"/>
              <a:pathLst>
                <a:path w="2941" h="1823" extrusionOk="0">
                  <a:moveTo>
                    <a:pt x="644" y="0"/>
                  </a:moveTo>
                  <a:cubicBezTo>
                    <a:pt x="467" y="0"/>
                    <a:pt x="288" y="39"/>
                    <a:pt x="119" y="120"/>
                  </a:cubicBezTo>
                  <a:cubicBezTo>
                    <a:pt x="36" y="155"/>
                    <a:pt x="0" y="251"/>
                    <a:pt x="36" y="322"/>
                  </a:cubicBezTo>
                  <a:cubicBezTo>
                    <a:pt x="70" y="374"/>
                    <a:pt x="129" y="413"/>
                    <a:pt x="186" y="413"/>
                  </a:cubicBezTo>
                  <a:cubicBezTo>
                    <a:pt x="208" y="413"/>
                    <a:pt x="230" y="407"/>
                    <a:pt x="250" y="394"/>
                  </a:cubicBezTo>
                  <a:cubicBezTo>
                    <a:pt x="370" y="337"/>
                    <a:pt x="498" y="310"/>
                    <a:pt x="625" y="310"/>
                  </a:cubicBezTo>
                  <a:cubicBezTo>
                    <a:pt x="950" y="310"/>
                    <a:pt x="1269" y="487"/>
                    <a:pt x="1441" y="786"/>
                  </a:cubicBezTo>
                  <a:cubicBezTo>
                    <a:pt x="1215" y="1036"/>
                    <a:pt x="1143" y="1406"/>
                    <a:pt x="1286" y="1739"/>
                  </a:cubicBezTo>
                  <a:cubicBezTo>
                    <a:pt x="1322" y="1798"/>
                    <a:pt x="1381" y="1822"/>
                    <a:pt x="1441" y="1822"/>
                  </a:cubicBezTo>
                  <a:cubicBezTo>
                    <a:pt x="1560" y="1822"/>
                    <a:pt x="1631" y="1703"/>
                    <a:pt x="1584" y="1608"/>
                  </a:cubicBezTo>
                  <a:cubicBezTo>
                    <a:pt x="1453" y="1322"/>
                    <a:pt x="1572" y="989"/>
                    <a:pt x="1858" y="858"/>
                  </a:cubicBezTo>
                  <a:cubicBezTo>
                    <a:pt x="1936" y="822"/>
                    <a:pt x="2017" y="805"/>
                    <a:pt x="2096" y="805"/>
                  </a:cubicBezTo>
                  <a:cubicBezTo>
                    <a:pt x="2305" y="805"/>
                    <a:pt x="2501" y="924"/>
                    <a:pt x="2596" y="1132"/>
                  </a:cubicBezTo>
                  <a:cubicBezTo>
                    <a:pt x="2631" y="1193"/>
                    <a:pt x="2699" y="1229"/>
                    <a:pt x="2760" y="1229"/>
                  </a:cubicBezTo>
                  <a:cubicBezTo>
                    <a:pt x="2782" y="1229"/>
                    <a:pt x="2803" y="1224"/>
                    <a:pt x="2822" y="1215"/>
                  </a:cubicBezTo>
                  <a:cubicBezTo>
                    <a:pt x="2893" y="1167"/>
                    <a:pt x="2941" y="1084"/>
                    <a:pt x="2893" y="1013"/>
                  </a:cubicBezTo>
                  <a:cubicBezTo>
                    <a:pt x="2757" y="696"/>
                    <a:pt x="2448" y="503"/>
                    <a:pt x="2108" y="503"/>
                  </a:cubicBezTo>
                  <a:cubicBezTo>
                    <a:pt x="1975" y="503"/>
                    <a:pt x="1837" y="532"/>
                    <a:pt x="1703" y="596"/>
                  </a:cubicBezTo>
                  <a:cubicBezTo>
                    <a:pt x="1476" y="218"/>
                    <a:pt x="1066" y="0"/>
                    <a:pt x="64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19;p59">
              <a:extLst>
                <a:ext uri="{FF2B5EF4-FFF2-40B4-BE49-F238E27FC236}">
                  <a16:creationId xmlns:a16="http://schemas.microsoft.com/office/drawing/2014/main" id="{1556196B-D331-F7B8-10A2-5AD413EE5996}"/>
                </a:ext>
              </a:extLst>
            </p:cNvPr>
            <p:cNvSpPr/>
            <p:nvPr/>
          </p:nvSpPr>
          <p:spPr>
            <a:xfrm>
              <a:off x="6260090" y="3449611"/>
              <a:ext cx="76643" cy="44947"/>
            </a:xfrm>
            <a:custGeom>
              <a:avLst/>
              <a:gdLst/>
              <a:ahLst/>
              <a:cxnLst/>
              <a:rect l="l" t="t" r="r" b="b"/>
              <a:pathLst>
                <a:path w="2406" h="1411" extrusionOk="0">
                  <a:moveTo>
                    <a:pt x="1868" y="0"/>
                  </a:moveTo>
                  <a:cubicBezTo>
                    <a:pt x="1523" y="0"/>
                    <a:pt x="1190" y="178"/>
                    <a:pt x="1012" y="541"/>
                  </a:cubicBezTo>
                  <a:cubicBezTo>
                    <a:pt x="891" y="501"/>
                    <a:pt x="765" y="480"/>
                    <a:pt x="638" y="480"/>
                  </a:cubicBezTo>
                  <a:cubicBezTo>
                    <a:pt x="466" y="480"/>
                    <a:pt x="291" y="518"/>
                    <a:pt x="119" y="601"/>
                  </a:cubicBezTo>
                  <a:cubicBezTo>
                    <a:pt x="36" y="636"/>
                    <a:pt x="0" y="732"/>
                    <a:pt x="36" y="803"/>
                  </a:cubicBezTo>
                  <a:cubicBezTo>
                    <a:pt x="70" y="855"/>
                    <a:pt x="129" y="894"/>
                    <a:pt x="186" y="894"/>
                  </a:cubicBezTo>
                  <a:cubicBezTo>
                    <a:pt x="209" y="894"/>
                    <a:pt x="230" y="888"/>
                    <a:pt x="250" y="875"/>
                  </a:cubicBezTo>
                  <a:cubicBezTo>
                    <a:pt x="375" y="820"/>
                    <a:pt x="506" y="794"/>
                    <a:pt x="636" y="794"/>
                  </a:cubicBezTo>
                  <a:cubicBezTo>
                    <a:pt x="990" y="794"/>
                    <a:pt x="1332" y="987"/>
                    <a:pt x="1489" y="1327"/>
                  </a:cubicBezTo>
                  <a:cubicBezTo>
                    <a:pt x="1512" y="1386"/>
                    <a:pt x="1572" y="1410"/>
                    <a:pt x="1631" y="1410"/>
                  </a:cubicBezTo>
                  <a:cubicBezTo>
                    <a:pt x="1750" y="1410"/>
                    <a:pt x="1822" y="1291"/>
                    <a:pt x="1786" y="1196"/>
                  </a:cubicBezTo>
                  <a:cubicBezTo>
                    <a:pt x="1679" y="970"/>
                    <a:pt x="1500" y="779"/>
                    <a:pt x="1310" y="660"/>
                  </a:cubicBezTo>
                  <a:cubicBezTo>
                    <a:pt x="1435" y="426"/>
                    <a:pt x="1654" y="315"/>
                    <a:pt x="1877" y="315"/>
                  </a:cubicBezTo>
                  <a:cubicBezTo>
                    <a:pt x="1971" y="315"/>
                    <a:pt x="2067" y="335"/>
                    <a:pt x="2155" y="374"/>
                  </a:cubicBezTo>
                  <a:cubicBezTo>
                    <a:pt x="2175" y="388"/>
                    <a:pt x="2198" y="394"/>
                    <a:pt x="2221" y="394"/>
                  </a:cubicBezTo>
                  <a:cubicBezTo>
                    <a:pt x="2280" y="394"/>
                    <a:pt x="2341" y="355"/>
                    <a:pt x="2358" y="303"/>
                  </a:cubicBezTo>
                  <a:cubicBezTo>
                    <a:pt x="2405" y="220"/>
                    <a:pt x="2358" y="124"/>
                    <a:pt x="2286" y="89"/>
                  </a:cubicBezTo>
                  <a:cubicBezTo>
                    <a:pt x="2151" y="30"/>
                    <a:pt x="2009" y="0"/>
                    <a:pt x="18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0;p59">
              <a:extLst>
                <a:ext uri="{FF2B5EF4-FFF2-40B4-BE49-F238E27FC236}">
                  <a16:creationId xmlns:a16="http://schemas.microsoft.com/office/drawing/2014/main" id="{521E11C7-E951-654B-CDCB-27FEE8B508FB}"/>
                </a:ext>
              </a:extLst>
            </p:cNvPr>
            <p:cNvSpPr/>
            <p:nvPr/>
          </p:nvSpPr>
          <p:spPr>
            <a:xfrm>
              <a:off x="6415574" y="3498349"/>
              <a:ext cx="49343" cy="21598"/>
            </a:xfrm>
            <a:custGeom>
              <a:avLst/>
              <a:gdLst/>
              <a:ahLst/>
              <a:cxnLst/>
              <a:rect l="l" t="t" r="r" b="b"/>
              <a:pathLst>
                <a:path w="1549" h="678" extrusionOk="0">
                  <a:moveTo>
                    <a:pt x="642" y="1"/>
                  </a:moveTo>
                  <a:cubicBezTo>
                    <a:pt x="446" y="1"/>
                    <a:pt x="250" y="58"/>
                    <a:pt x="84" y="178"/>
                  </a:cubicBezTo>
                  <a:cubicBezTo>
                    <a:pt x="13" y="237"/>
                    <a:pt x="1" y="333"/>
                    <a:pt x="37" y="404"/>
                  </a:cubicBezTo>
                  <a:cubicBezTo>
                    <a:pt x="75" y="450"/>
                    <a:pt x="128" y="477"/>
                    <a:pt x="180" y="477"/>
                  </a:cubicBezTo>
                  <a:cubicBezTo>
                    <a:pt x="209" y="477"/>
                    <a:pt x="237" y="469"/>
                    <a:pt x="263" y="452"/>
                  </a:cubicBezTo>
                  <a:cubicBezTo>
                    <a:pt x="382" y="366"/>
                    <a:pt x="521" y="324"/>
                    <a:pt x="659" y="324"/>
                  </a:cubicBezTo>
                  <a:cubicBezTo>
                    <a:pt x="865" y="324"/>
                    <a:pt x="1068" y="417"/>
                    <a:pt x="1203" y="595"/>
                  </a:cubicBezTo>
                  <a:cubicBezTo>
                    <a:pt x="1227" y="642"/>
                    <a:pt x="1275" y="678"/>
                    <a:pt x="1334" y="678"/>
                  </a:cubicBezTo>
                  <a:cubicBezTo>
                    <a:pt x="1465" y="678"/>
                    <a:pt x="1549" y="523"/>
                    <a:pt x="1465" y="416"/>
                  </a:cubicBezTo>
                  <a:cubicBezTo>
                    <a:pt x="1268" y="146"/>
                    <a:pt x="954" y="1"/>
                    <a:pt x="64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1;p59">
              <a:extLst>
                <a:ext uri="{FF2B5EF4-FFF2-40B4-BE49-F238E27FC236}">
                  <a16:creationId xmlns:a16="http://schemas.microsoft.com/office/drawing/2014/main" id="{5889F1A6-A59D-2957-B9B3-3721B12DD56D}"/>
                </a:ext>
              </a:extLst>
            </p:cNvPr>
            <p:cNvSpPr/>
            <p:nvPr/>
          </p:nvSpPr>
          <p:spPr>
            <a:xfrm>
              <a:off x="6344283" y="3473247"/>
              <a:ext cx="41380" cy="32301"/>
            </a:xfrm>
            <a:custGeom>
              <a:avLst/>
              <a:gdLst/>
              <a:ahLst/>
              <a:cxnLst/>
              <a:rect l="l" t="t" r="r" b="b"/>
              <a:pathLst>
                <a:path w="1299" h="1014" extrusionOk="0">
                  <a:moveTo>
                    <a:pt x="1122" y="0"/>
                  </a:moveTo>
                  <a:cubicBezTo>
                    <a:pt x="1048" y="0"/>
                    <a:pt x="986" y="56"/>
                    <a:pt x="953" y="133"/>
                  </a:cubicBezTo>
                  <a:cubicBezTo>
                    <a:pt x="899" y="455"/>
                    <a:pt x="612" y="701"/>
                    <a:pt x="293" y="701"/>
                  </a:cubicBezTo>
                  <a:cubicBezTo>
                    <a:pt x="259" y="701"/>
                    <a:pt x="225" y="698"/>
                    <a:pt x="191" y="692"/>
                  </a:cubicBezTo>
                  <a:cubicBezTo>
                    <a:pt x="178" y="689"/>
                    <a:pt x="166" y="687"/>
                    <a:pt x="155" y="687"/>
                  </a:cubicBezTo>
                  <a:cubicBezTo>
                    <a:pt x="87" y="687"/>
                    <a:pt x="33" y="742"/>
                    <a:pt x="12" y="823"/>
                  </a:cubicBezTo>
                  <a:cubicBezTo>
                    <a:pt x="0" y="906"/>
                    <a:pt x="60" y="990"/>
                    <a:pt x="155" y="1002"/>
                  </a:cubicBezTo>
                  <a:cubicBezTo>
                    <a:pt x="215" y="1014"/>
                    <a:pt x="250" y="1014"/>
                    <a:pt x="310" y="1014"/>
                  </a:cubicBezTo>
                  <a:cubicBezTo>
                    <a:pt x="774" y="1014"/>
                    <a:pt x="1203" y="668"/>
                    <a:pt x="1286" y="180"/>
                  </a:cubicBezTo>
                  <a:cubicBezTo>
                    <a:pt x="1298" y="97"/>
                    <a:pt x="1239" y="13"/>
                    <a:pt x="1143" y="2"/>
                  </a:cubicBezTo>
                  <a:cubicBezTo>
                    <a:pt x="1136" y="1"/>
                    <a:pt x="1129" y="0"/>
                    <a:pt x="112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2;p59">
              <a:extLst>
                <a:ext uri="{FF2B5EF4-FFF2-40B4-BE49-F238E27FC236}">
                  <a16:creationId xmlns:a16="http://schemas.microsoft.com/office/drawing/2014/main" id="{759C2095-A954-6B23-6832-AF49EA7F970D}"/>
                </a:ext>
              </a:extLst>
            </p:cNvPr>
            <p:cNvSpPr/>
            <p:nvPr/>
          </p:nvSpPr>
          <p:spPr>
            <a:xfrm>
              <a:off x="6203579" y="3348981"/>
              <a:ext cx="351615" cy="350373"/>
            </a:xfrm>
            <a:custGeom>
              <a:avLst/>
              <a:gdLst/>
              <a:ahLst/>
              <a:cxnLst/>
              <a:rect l="l" t="t" r="r" b="b"/>
              <a:pathLst>
                <a:path w="11038" h="10999" extrusionOk="0">
                  <a:moveTo>
                    <a:pt x="4995" y="1"/>
                  </a:moveTo>
                  <a:cubicBezTo>
                    <a:pt x="4687" y="1"/>
                    <a:pt x="4370" y="111"/>
                    <a:pt x="4132" y="331"/>
                  </a:cubicBezTo>
                  <a:cubicBezTo>
                    <a:pt x="3987" y="258"/>
                    <a:pt x="3828" y="224"/>
                    <a:pt x="3666" y="224"/>
                  </a:cubicBezTo>
                  <a:cubicBezTo>
                    <a:pt x="3298" y="224"/>
                    <a:pt x="2919" y="402"/>
                    <a:pt x="2679" y="700"/>
                  </a:cubicBezTo>
                  <a:cubicBezTo>
                    <a:pt x="2642" y="695"/>
                    <a:pt x="2604" y="692"/>
                    <a:pt x="2566" y="692"/>
                  </a:cubicBezTo>
                  <a:cubicBezTo>
                    <a:pt x="2064" y="692"/>
                    <a:pt x="1551" y="1122"/>
                    <a:pt x="1429" y="1676"/>
                  </a:cubicBezTo>
                  <a:cubicBezTo>
                    <a:pt x="881" y="1795"/>
                    <a:pt x="488" y="2462"/>
                    <a:pt x="643" y="3081"/>
                  </a:cubicBezTo>
                  <a:cubicBezTo>
                    <a:pt x="84" y="3379"/>
                    <a:pt x="0" y="4248"/>
                    <a:pt x="441" y="4784"/>
                  </a:cubicBezTo>
                  <a:cubicBezTo>
                    <a:pt x="336" y="5477"/>
                    <a:pt x="852" y="6142"/>
                    <a:pt x="1432" y="6142"/>
                  </a:cubicBezTo>
                  <a:cubicBezTo>
                    <a:pt x="1510" y="6142"/>
                    <a:pt x="1589" y="6130"/>
                    <a:pt x="1667" y="6105"/>
                  </a:cubicBezTo>
                  <a:cubicBezTo>
                    <a:pt x="1827" y="6308"/>
                    <a:pt x="2150" y="6444"/>
                    <a:pt x="2456" y="6444"/>
                  </a:cubicBezTo>
                  <a:cubicBezTo>
                    <a:pt x="2491" y="6444"/>
                    <a:pt x="2526" y="6442"/>
                    <a:pt x="2560" y="6439"/>
                  </a:cubicBezTo>
                  <a:cubicBezTo>
                    <a:pt x="3002" y="7378"/>
                    <a:pt x="3681" y="7769"/>
                    <a:pt x="4568" y="7769"/>
                  </a:cubicBezTo>
                  <a:cubicBezTo>
                    <a:pt x="4805" y="7769"/>
                    <a:pt x="5056" y="7741"/>
                    <a:pt x="5322" y="7689"/>
                  </a:cubicBezTo>
                  <a:cubicBezTo>
                    <a:pt x="5429" y="8070"/>
                    <a:pt x="5715" y="8534"/>
                    <a:pt x="6382" y="8915"/>
                  </a:cubicBezTo>
                  <a:cubicBezTo>
                    <a:pt x="7454" y="9534"/>
                    <a:pt x="7965" y="10022"/>
                    <a:pt x="8037" y="10487"/>
                  </a:cubicBezTo>
                  <a:cubicBezTo>
                    <a:pt x="8085" y="10796"/>
                    <a:pt x="8346" y="10999"/>
                    <a:pt x="8644" y="10999"/>
                  </a:cubicBezTo>
                  <a:cubicBezTo>
                    <a:pt x="9049" y="10999"/>
                    <a:pt x="9323" y="10630"/>
                    <a:pt x="9251" y="10260"/>
                  </a:cubicBezTo>
                  <a:lnTo>
                    <a:pt x="8835" y="8355"/>
                  </a:lnTo>
                  <a:cubicBezTo>
                    <a:pt x="9275" y="8260"/>
                    <a:pt x="9573" y="7927"/>
                    <a:pt x="9620" y="7593"/>
                  </a:cubicBezTo>
                  <a:cubicBezTo>
                    <a:pt x="9656" y="7308"/>
                    <a:pt x="9763" y="7177"/>
                    <a:pt x="9644" y="6867"/>
                  </a:cubicBezTo>
                  <a:cubicBezTo>
                    <a:pt x="10299" y="6808"/>
                    <a:pt x="10752" y="6081"/>
                    <a:pt x="10609" y="5427"/>
                  </a:cubicBezTo>
                  <a:cubicBezTo>
                    <a:pt x="11025" y="5034"/>
                    <a:pt x="11037" y="4212"/>
                    <a:pt x="10585" y="3831"/>
                  </a:cubicBezTo>
                  <a:cubicBezTo>
                    <a:pt x="10656" y="3307"/>
                    <a:pt x="10323" y="2760"/>
                    <a:pt x="9823" y="2545"/>
                  </a:cubicBezTo>
                  <a:cubicBezTo>
                    <a:pt x="9835" y="2355"/>
                    <a:pt x="9787" y="2164"/>
                    <a:pt x="9704" y="1974"/>
                  </a:cubicBezTo>
                  <a:cubicBezTo>
                    <a:pt x="9673" y="1919"/>
                    <a:pt x="9616" y="1890"/>
                    <a:pt x="9560" y="1890"/>
                  </a:cubicBezTo>
                  <a:cubicBezTo>
                    <a:pt x="9531" y="1890"/>
                    <a:pt x="9502" y="1898"/>
                    <a:pt x="9478" y="1914"/>
                  </a:cubicBezTo>
                  <a:cubicBezTo>
                    <a:pt x="9406" y="1950"/>
                    <a:pt x="9370" y="2057"/>
                    <a:pt x="9418" y="2129"/>
                  </a:cubicBezTo>
                  <a:cubicBezTo>
                    <a:pt x="9513" y="2295"/>
                    <a:pt x="9537" y="2474"/>
                    <a:pt x="9489" y="2605"/>
                  </a:cubicBezTo>
                  <a:cubicBezTo>
                    <a:pt x="9466" y="2700"/>
                    <a:pt x="9525" y="2783"/>
                    <a:pt x="9609" y="2819"/>
                  </a:cubicBezTo>
                  <a:cubicBezTo>
                    <a:pt x="10061" y="2926"/>
                    <a:pt x="10371" y="3438"/>
                    <a:pt x="10251" y="3855"/>
                  </a:cubicBezTo>
                  <a:cubicBezTo>
                    <a:pt x="10240" y="3938"/>
                    <a:pt x="10263" y="4010"/>
                    <a:pt x="10323" y="4034"/>
                  </a:cubicBezTo>
                  <a:cubicBezTo>
                    <a:pt x="10609" y="4212"/>
                    <a:pt x="10716" y="4724"/>
                    <a:pt x="10490" y="5105"/>
                  </a:cubicBezTo>
                  <a:cubicBezTo>
                    <a:pt x="10418" y="4950"/>
                    <a:pt x="10299" y="4748"/>
                    <a:pt x="10085" y="4557"/>
                  </a:cubicBezTo>
                  <a:cubicBezTo>
                    <a:pt x="10051" y="4529"/>
                    <a:pt x="10014" y="4514"/>
                    <a:pt x="9978" y="4514"/>
                  </a:cubicBezTo>
                  <a:cubicBezTo>
                    <a:pt x="9939" y="4514"/>
                    <a:pt x="9902" y="4532"/>
                    <a:pt x="9870" y="4569"/>
                  </a:cubicBezTo>
                  <a:cubicBezTo>
                    <a:pt x="9799" y="4653"/>
                    <a:pt x="9799" y="4736"/>
                    <a:pt x="9882" y="4796"/>
                  </a:cubicBezTo>
                  <a:cubicBezTo>
                    <a:pt x="10085" y="4974"/>
                    <a:pt x="10216" y="5200"/>
                    <a:pt x="10287" y="5462"/>
                  </a:cubicBezTo>
                  <a:lnTo>
                    <a:pt x="10287" y="5498"/>
                  </a:lnTo>
                  <a:cubicBezTo>
                    <a:pt x="10463" y="6016"/>
                    <a:pt x="10035" y="6624"/>
                    <a:pt x="9592" y="6624"/>
                  </a:cubicBezTo>
                  <a:cubicBezTo>
                    <a:pt x="9526" y="6624"/>
                    <a:pt x="9459" y="6611"/>
                    <a:pt x="9394" y="6581"/>
                  </a:cubicBezTo>
                  <a:lnTo>
                    <a:pt x="9359" y="6581"/>
                  </a:lnTo>
                  <a:cubicBezTo>
                    <a:pt x="9251" y="6510"/>
                    <a:pt x="9120" y="6462"/>
                    <a:pt x="8989" y="6462"/>
                  </a:cubicBezTo>
                  <a:lnTo>
                    <a:pt x="8180" y="6462"/>
                  </a:lnTo>
                  <a:cubicBezTo>
                    <a:pt x="8096" y="6462"/>
                    <a:pt x="8013" y="6534"/>
                    <a:pt x="8013" y="6629"/>
                  </a:cubicBezTo>
                  <a:cubicBezTo>
                    <a:pt x="8013" y="6712"/>
                    <a:pt x="8096" y="6796"/>
                    <a:pt x="8180" y="6796"/>
                  </a:cubicBezTo>
                  <a:lnTo>
                    <a:pt x="8989" y="6796"/>
                  </a:lnTo>
                  <a:cubicBezTo>
                    <a:pt x="9251" y="6796"/>
                    <a:pt x="9442" y="7046"/>
                    <a:pt x="9370" y="7296"/>
                  </a:cubicBezTo>
                  <a:cubicBezTo>
                    <a:pt x="9370" y="7308"/>
                    <a:pt x="9359" y="7367"/>
                    <a:pt x="9311" y="7605"/>
                  </a:cubicBezTo>
                  <a:cubicBezTo>
                    <a:pt x="9228" y="7927"/>
                    <a:pt x="8942" y="8141"/>
                    <a:pt x="8632" y="8141"/>
                  </a:cubicBezTo>
                  <a:lnTo>
                    <a:pt x="7596" y="8141"/>
                  </a:lnTo>
                  <a:cubicBezTo>
                    <a:pt x="7275" y="8141"/>
                    <a:pt x="6989" y="7927"/>
                    <a:pt x="6918" y="7605"/>
                  </a:cubicBezTo>
                  <a:cubicBezTo>
                    <a:pt x="6870" y="7355"/>
                    <a:pt x="6858" y="7296"/>
                    <a:pt x="6858" y="7296"/>
                  </a:cubicBezTo>
                  <a:cubicBezTo>
                    <a:pt x="6799" y="7046"/>
                    <a:pt x="6977" y="6796"/>
                    <a:pt x="7239" y="6796"/>
                  </a:cubicBezTo>
                  <a:lnTo>
                    <a:pt x="7501" y="6796"/>
                  </a:lnTo>
                  <a:cubicBezTo>
                    <a:pt x="7584" y="6796"/>
                    <a:pt x="7656" y="6712"/>
                    <a:pt x="7656" y="6629"/>
                  </a:cubicBezTo>
                  <a:cubicBezTo>
                    <a:pt x="7656" y="6534"/>
                    <a:pt x="7584" y="6462"/>
                    <a:pt x="7501" y="6462"/>
                  </a:cubicBezTo>
                  <a:lnTo>
                    <a:pt x="7239" y="6462"/>
                  </a:lnTo>
                  <a:cubicBezTo>
                    <a:pt x="6763" y="6462"/>
                    <a:pt x="6430" y="6915"/>
                    <a:pt x="6549" y="7355"/>
                  </a:cubicBezTo>
                  <a:cubicBezTo>
                    <a:pt x="6584" y="7593"/>
                    <a:pt x="6608" y="7665"/>
                    <a:pt x="6608" y="7665"/>
                  </a:cubicBezTo>
                  <a:cubicBezTo>
                    <a:pt x="6727" y="8129"/>
                    <a:pt x="7144" y="8439"/>
                    <a:pt x="7596" y="8439"/>
                  </a:cubicBezTo>
                  <a:lnTo>
                    <a:pt x="8525" y="8439"/>
                  </a:lnTo>
                  <a:lnTo>
                    <a:pt x="8942" y="10380"/>
                  </a:lnTo>
                  <a:cubicBezTo>
                    <a:pt x="8954" y="10463"/>
                    <a:pt x="8942" y="10558"/>
                    <a:pt x="8882" y="10630"/>
                  </a:cubicBezTo>
                  <a:cubicBezTo>
                    <a:pt x="8818" y="10703"/>
                    <a:pt x="8733" y="10737"/>
                    <a:pt x="8650" y="10737"/>
                  </a:cubicBezTo>
                  <a:cubicBezTo>
                    <a:pt x="8517" y="10737"/>
                    <a:pt x="8388" y="10648"/>
                    <a:pt x="8358" y="10487"/>
                  </a:cubicBezTo>
                  <a:cubicBezTo>
                    <a:pt x="8275" y="9903"/>
                    <a:pt x="7739" y="9368"/>
                    <a:pt x="6561" y="8677"/>
                  </a:cubicBezTo>
                  <a:cubicBezTo>
                    <a:pt x="5751" y="8225"/>
                    <a:pt x="5513" y="7570"/>
                    <a:pt x="5620" y="6998"/>
                  </a:cubicBezTo>
                  <a:lnTo>
                    <a:pt x="5620" y="6998"/>
                  </a:lnTo>
                  <a:cubicBezTo>
                    <a:pt x="5918" y="7129"/>
                    <a:pt x="5870" y="7272"/>
                    <a:pt x="6025" y="7272"/>
                  </a:cubicBezTo>
                  <a:cubicBezTo>
                    <a:pt x="6156" y="7272"/>
                    <a:pt x="6227" y="7117"/>
                    <a:pt x="6156" y="7010"/>
                  </a:cubicBezTo>
                  <a:cubicBezTo>
                    <a:pt x="6025" y="6820"/>
                    <a:pt x="5834" y="6712"/>
                    <a:pt x="5620" y="6653"/>
                  </a:cubicBezTo>
                  <a:lnTo>
                    <a:pt x="5584" y="6617"/>
                  </a:lnTo>
                  <a:cubicBezTo>
                    <a:pt x="5560" y="6605"/>
                    <a:pt x="5537" y="6599"/>
                    <a:pt x="5516" y="6599"/>
                  </a:cubicBezTo>
                  <a:cubicBezTo>
                    <a:pt x="5495" y="6599"/>
                    <a:pt x="5477" y="6605"/>
                    <a:pt x="5465" y="6617"/>
                  </a:cubicBezTo>
                  <a:cubicBezTo>
                    <a:pt x="5422" y="6610"/>
                    <a:pt x="5377" y="6607"/>
                    <a:pt x="5333" y="6607"/>
                  </a:cubicBezTo>
                  <a:cubicBezTo>
                    <a:pt x="5145" y="6607"/>
                    <a:pt x="4950" y="6666"/>
                    <a:pt x="4787" y="6772"/>
                  </a:cubicBezTo>
                  <a:cubicBezTo>
                    <a:pt x="4715" y="6831"/>
                    <a:pt x="4703" y="6927"/>
                    <a:pt x="4751" y="6998"/>
                  </a:cubicBezTo>
                  <a:cubicBezTo>
                    <a:pt x="4789" y="7044"/>
                    <a:pt x="4838" y="7071"/>
                    <a:pt x="4886" y="7071"/>
                  </a:cubicBezTo>
                  <a:cubicBezTo>
                    <a:pt x="4913" y="7071"/>
                    <a:pt x="4940" y="7063"/>
                    <a:pt x="4965" y="7046"/>
                  </a:cubicBezTo>
                  <a:cubicBezTo>
                    <a:pt x="5072" y="6974"/>
                    <a:pt x="5191" y="6939"/>
                    <a:pt x="5310" y="6939"/>
                  </a:cubicBezTo>
                  <a:cubicBezTo>
                    <a:pt x="5298" y="7058"/>
                    <a:pt x="5287" y="7224"/>
                    <a:pt x="5298" y="7403"/>
                  </a:cubicBezTo>
                  <a:cubicBezTo>
                    <a:pt x="5049" y="7450"/>
                    <a:pt x="4820" y="7475"/>
                    <a:pt x="4609" y="7475"/>
                  </a:cubicBezTo>
                  <a:cubicBezTo>
                    <a:pt x="3761" y="7475"/>
                    <a:pt x="3208" y="7082"/>
                    <a:pt x="2846" y="6224"/>
                  </a:cubicBezTo>
                  <a:cubicBezTo>
                    <a:pt x="2798" y="6058"/>
                    <a:pt x="2762" y="5796"/>
                    <a:pt x="2798" y="5688"/>
                  </a:cubicBezTo>
                  <a:cubicBezTo>
                    <a:pt x="2822" y="5605"/>
                    <a:pt x="2786" y="5510"/>
                    <a:pt x="2691" y="5486"/>
                  </a:cubicBezTo>
                  <a:cubicBezTo>
                    <a:pt x="2672" y="5478"/>
                    <a:pt x="2652" y="5474"/>
                    <a:pt x="2633" y="5474"/>
                  </a:cubicBezTo>
                  <a:cubicBezTo>
                    <a:pt x="2568" y="5474"/>
                    <a:pt x="2507" y="5517"/>
                    <a:pt x="2489" y="5581"/>
                  </a:cubicBezTo>
                  <a:cubicBezTo>
                    <a:pt x="2429" y="5748"/>
                    <a:pt x="2453" y="5974"/>
                    <a:pt x="2489" y="6141"/>
                  </a:cubicBezTo>
                  <a:cubicBezTo>
                    <a:pt x="2469" y="6142"/>
                    <a:pt x="2450" y="6143"/>
                    <a:pt x="2431" y="6143"/>
                  </a:cubicBezTo>
                  <a:cubicBezTo>
                    <a:pt x="2141" y="6143"/>
                    <a:pt x="1950" y="5980"/>
                    <a:pt x="1905" y="5879"/>
                  </a:cubicBezTo>
                  <a:cubicBezTo>
                    <a:pt x="1893" y="5843"/>
                    <a:pt x="1858" y="5808"/>
                    <a:pt x="1810" y="5796"/>
                  </a:cubicBezTo>
                  <a:cubicBezTo>
                    <a:pt x="1789" y="5787"/>
                    <a:pt x="1771" y="5783"/>
                    <a:pt x="1753" y="5783"/>
                  </a:cubicBezTo>
                  <a:cubicBezTo>
                    <a:pt x="1701" y="5783"/>
                    <a:pt x="1658" y="5816"/>
                    <a:pt x="1596" y="5843"/>
                  </a:cubicBezTo>
                  <a:cubicBezTo>
                    <a:pt x="1552" y="5855"/>
                    <a:pt x="1509" y="5861"/>
                    <a:pt x="1466" y="5861"/>
                  </a:cubicBezTo>
                  <a:cubicBezTo>
                    <a:pt x="1050" y="5861"/>
                    <a:pt x="679" y="5315"/>
                    <a:pt x="798" y="4807"/>
                  </a:cubicBezTo>
                  <a:cubicBezTo>
                    <a:pt x="846" y="4653"/>
                    <a:pt x="643" y="4653"/>
                    <a:pt x="536" y="4260"/>
                  </a:cubicBezTo>
                  <a:cubicBezTo>
                    <a:pt x="417" y="3855"/>
                    <a:pt x="584" y="3462"/>
                    <a:pt x="893" y="3367"/>
                  </a:cubicBezTo>
                  <a:cubicBezTo>
                    <a:pt x="977" y="3343"/>
                    <a:pt x="1036" y="3248"/>
                    <a:pt x="1000" y="3164"/>
                  </a:cubicBezTo>
                  <a:cubicBezTo>
                    <a:pt x="798" y="2664"/>
                    <a:pt x="1131" y="2045"/>
                    <a:pt x="1596" y="2009"/>
                  </a:cubicBezTo>
                  <a:cubicBezTo>
                    <a:pt x="1667" y="2009"/>
                    <a:pt x="1739" y="1950"/>
                    <a:pt x="1739" y="1867"/>
                  </a:cubicBezTo>
                  <a:cubicBezTo>
                    <a:pt x="1781" y="1436"/>
                    <a:pt x="2175" y="1060"/>
                    <a:pt x="2570" y="1060"/>
                  </a:cubicBezTo>
                  <a:cubicBezTo>
                    <a:pt x="2623" y="1060"/>
                    <a:pt x="2675" y="1067"/>
                    <a:pt x="2727" y="1081"/>
                  </a:cubicBezTo>
                  <a:cubicBezTo>
                    <a:pt x="2736" y="1082"/>
                    <a:pt x="2745" y="1083"/>
                    <a:pt x="2754" y="1083"/>
                  </a:cubicBezTo>
                  <a:cubicBezTo>
                    <a:pt x="2816" y="1083"/>
                    <a:pt x="2874" y="1049"/>
                    <a:pt x="2905" y="997"/>
                  </a:cubicBezTo>
                  <a:cubicBezTo>
                    <a:pt x="3065" y="744"/>
                    <a:pt x="3387" y="579"/>
                    <a:pt x="3692" y="579"/>
                  </a:cubicBezTo>
                  <a:cubicBezTo>
                    <a:pt x="3773" y="579"/>
                    <a:pt x="3854" y="591"/>
                    <a:pt x="3929" y="616"/>
                  </a:cubicBezTo>
                  <a:cubicBezTo>
                    <a:pt x="3870" y="700"/>
                    <a:pt x="3810" y="819"/>
                    <a:pt x="3810" y="962"/>
                  </a:cubicBezTo>
                  <a:cubicBezTo>
                    <a:pt x="3774" y="962"/>
                    <a:pt x="3739" y="974"/>
                    <a:pt x="3703" y="974"/>
                  </a:cubicBezTo>
                  <a:cubicBezTo>
                    <a:pt x="3465" y="1045"/>
                    <a:pt x="3298" y="1212"/>
                    <a:pt x="3298" y="1212"/>
                  </a:cubicBezTo>
                  <a:cubicBezTo>
                    <a:pt x="3239" y="1271"/>
                    <a:pt x="3239" y="1378"/>
                    <a:pt x="3298" y="1438"/>
                  </a:cubicBezTo>
                  <a:cubicBezTo>
                    <a:pt x="3328" y="1468"/>
                    <a:pt x="3370" y="1483"/>
                    <a:pt x="3411" y="1483"/>
                  </a:cubicBezTo>
                  <a:cubicBezTo>
                    <a:pt x="3453" y="1483"/>
                    <a:pt x="3495" y="1468"/>
                    <a:pt x="3524" y="1438"/>
                  </a:cubicBezTo>
                  <a:cubicBezTo>
                    <a:pt x="3532" y="1422"/>
                    <a:pt x="3715" y="1247"/>
                    <a:pt x="3964" y="1247"/>
                  </a:cubicBezTo>
                  <a:cubicBezTo>
                    <a:pt x="4094" y="1247"/>
                    <a:pt x="4243" y="1295"/>
                    <a:pt x="4394" y="1438"/>
                  </a:cubicBezTo>
                  <a:cubicBezTo>
                    <a:pt x="4417" y="1462"/>
                    <a:pt x="4465" y="1474"/>
                    <a:pt x="4513" y="1474"/>
                  </a:cubicBezTo>
                  <a:cubicBezTo>
                    <a:pt x="4656" y="1474"/>
                    <a:pt x="4715" y="1295"/>
                    <a:pt x="4632" y="1200"/>
                  </a:cubicBezTo>
                  <a:cubicBezTo>
                    <a:pt x="4465" y="1033"/>
                    <a:pt x="4286" y="962"/>
                    <a:pt x="4132" y="926"/>
                  </a:cubicBezTo>
                  <a:cubicBezTo>
                    <a:pt x="4155" y="819"/>
                    <a:pt x="4251" y="688"/>
                    <a:pt x="4298" y="664"/>
                  </a:cubicBezTo>
                  <a:lnTo>
                    <a:pt x="4298" y="640"/>
                  </a:lnTo>
                  <a:cubicBezTo>
                    <a:pt x="4502" y="424"/>
                    <a:pt x="4770" y="329"/>
                    <a:pt x="5016" y="329"/>
                  </a:cubicBezTo>
                  <a:cubicBezTo>
                    <a:pt x="5257" y="329"/>
                    <a:pt x="5478" y="421"/>
                    <a:pt x="5596" y="581"/>
                  </a:cubicBezTo>
                  <a:cubicBezTo>
                    <a:pt x="5620" y="628"/>
                    <a:pt x="5668" y="640"/>
                    <a:pt x="5715" y="664"/>
                  </a:cubicBezTo>
                  <a:cubicBezTo>
                    <a:pt x="5763" y="664"/>
                    <a:pt x="5799" y="640"/>
                    <a:pt x="5834" y="616"/>
                  </a:cubicBezTo>
                  <a:cubicBezTo>
                    <a:pt x="5984" y="476"/>
                    <a:pt x="6190" y="411"/>
                    <a:pt x="6397" y="411"/>
                  </a:cubicBezTo>
                  <a:cubicBezTo>
                    <a:pt x="6700" y="411"/>
                    <a:pt x="7005" y="552"/>
                    <a:pt x="7132" y="807"/>
                  </a:cubicBezTo>
                  <a:cubicBezTo>
                    <a:pt x="7153" y="869"/>
                    <a:pt x="7210" y="904"/>
                    <a:pt x="7287" y="904"/>
                  </a:cubicBezTo>
                  <a:cubicBezTo>
                    <a:pt x="7299" y="904"/>
                    <a:pt x="7310" y="904"/>
                    <a:pt x="7323" y="902"/>
                  </a:cubicBezTo>
                  <a:cubicBezTo>
                    <a:pt x="7391" y="883"/>
                    <a:pt x="7462" y="874"/>
                    <a:pt x="7533" y="874"/>
                  </a:cubicBezTo>
                  <a:cubicBezTo>
                    <a:pt x="7908" y="874"/>
                    <a:pt x="8292" y="1123"/>
                    <a:pt x="8382" y="1474"/>
                  </a:cubicBezTo>
                  <a:cubicBezTo>
                    <a:pt x="8392" y="1544"/>
                    <a:pt x="8445" y="1598"/>
                    <a:pt x="8519" y="1598"/>
                  </a:cubicBezTo>
                  <a:cubicBezTo>
                    <a:pt x="8533" y="1598"/>
                    <a:pt x="8546" y="1596"/>
                    <a:pt x="8561" y="1593"/>
                  </a:cubicBezTo>
                  <a:cubicBezTo>
                    <a:pt x="8578" y="1591"/>
                    <a:pt x="8595" y="1590"/>
                    <a:pt x="8612" y="1590"/>
                  </a:cubicBezTo>
                  <a:cubicBezTo>
                    <a:pt x="8726" y="1590"/>
                    <a:pt x="8843" y="1624"/>
                    <a:pt x="8978" y="1676"/>
                  </a:cubicBezTo>
                  <a:cubicBezTo>
                    <a:pt x="8994" y="1682"/>
                    <a:pt x="9013" y="1685"/>
                    <a:pt x="9033" y="1685"/>
                  </a:cubicBezTo>
                  <a:cubicBezTo>
                    <a:pt x="9095" y="1685"/>
                    <a:pt x="9162" y="1654"/>
                    <a:pt x="9180" y="1581"/>
                  </a:cubicBezTo>
                  <a:cubicBezTo>
                    <a:pt x="9216" y="1497"/>
                    <a:pt x="9180" y="1402"/>
                    <a:pt x="9097" y="1378"/>
                  </a:cubicBezTo>
                  <a:cubicBezTo>
                    <a:pt x="8942" y="1319"/>
                    <a:pt x="8799" y="1271"/>
                    <a:pt x="8644" y="1271"/>
                  </a:cubicBezTo>
                  <a:cubicBezTo>
                    <a:pt x="8472" y="841"/>
                    <a:pt x="7989" y="547"/>
                    <a:pt x="7502" y="547"/>
                  </a:cubicBezTo>
                  <a:cubicBezTo>
                    <a:pt x="7450" y="547"/>
                    <a:pt x="7398" y="550"/>
                    <a:pt x="7346" y="557"/>
                  </a:cubicBezTo>
                  <a:cubicBezTo>
                    <a:pt x="7145" y="251"/>
                    <a:pt x="6767" y="81"/>
                    <a:pt x="6386" y="81"/>
                  </a:cubicBezTo>
                  <a:cubicBezTo>
                    <a:pt x="6159" y="81"/>
                    <a:pt x="5931" y="142"/>
                    <a:pt x="5739" y="271"/>
                  </a:cubicBezTo>
                  <a:cubicBezTo>
                    <a:pt x="5542" y="91"/>
                    <a:pt x="5272" y="1"/>
                    <a:pt x="499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13319;p64">
            <a:extLst>
              <a:ext uri="{FF2B5EF4-FFF2-40B4-BE49-F238E27FC236}">
                <a16:creationId xmlns:a16="http://schemas.microsoft.com/office/drawing/2014/main" id="{CF4D8268-FFC8-7293-FDFF-E24281D0B643}"/>
              </a:ext>
            </a:extLst>
          </p:cNvPr>
          <p:cNvGrpSpPr/>
          <p:nvPr/>
        </p:nvGrpSpPr>
        <p:grpSpPr>
          <a:xfrm>
            <a:off x="4170931" y="1765499"/>
            <a:ext cx="513948" cy="475117"/>
            <a:chOff x="849016" y="2903255"/>
            <a:chExt cx="356655" cy="335425"/>
          </a:xfrm>
        </p:grpSpPr>
        <p:sp>
          <p:nvSpPr>
            <p:cNvPr id="51" name="Google Shape;13320;p64">
              <a:extLst>
                <a:ext uri="{FF2B5EF4-FFF2-40B4-BE49-F238E27FC236}">
                  <a16:creationId xmlns:a16="http://schemas.microsoft.com/office/drawing/2014/main" id="{4B5E3E30-9A7F-E368-DFDB-842AB4A21B21}"/>
                </a:ext>
              </a:extLst>
            </p:cNvPr>
            <p:cNvSpPr/>
            <p:nvPr/>
          </p:nvSpPr>
          <p:spPr>
            <a:xfrm>
              <a:off x="849016" y="2903255"/>
              <a:ext cx="356655" cy="335425"/>
            </a:xfrm>
            <a:custGeom>
              <a:avLst/>
              <a:gdLst/>
              <a:ahLst/>
              <a:cxnLst/>
              <a:rect l="l" t="t" r="r" b="b"/>
              <a:pathLst>
                <a:path w="11205" h="10538" extrusionOk="0">
                  <a:moveTo>
                    <a:pt x="9835" y="3192"/>
                  </a:moveTo>
                  <a:lnTo>
                    <a:pt x="9835" y="3680"/>
                  </a:lnTo>
                  <a:lnTo>
                    <a:pt x="2692" y="3680"/>
                  </a:lnTo>
                  <a:cubicBezTo>
                    <a:pt x="2608" y="3680"/>
                    <a:pt x="2525" y="3751"/>
                    <a:pt x="2525" y="3847"/>
                  </a:cubicBezTo>
                  <a:cubicBezTo>
                    <a:pt x="2525" y="3930"/>
                    <a:pt x="2608" y="4013"/>
                    <a:pt x="2692" y="4013"/>
                  </a:cubicBezTo>
                  <a:lnTo>
                    <a:pt x="10824" y="4013"/>
                  </a:lnTo>
                  <a:cubicBezTo>
                    <a:pt x="10847" y="4013"/>
                    <a:pt x="10883" y="4037"/>
                    <a:pt x="10883" y="4073"/>
                  </a:cubicBezTo>
                  <a:lnTo>
                    <a:pt x="10883" y="6478"/>
                  </a:lnTo>
                  <a:cubicBezTo>
                    <a:pt x="10883" y="6514"/>
                    <a:pt x="10847" y="6537"/>
                    <a:pt x="10824" y="6537"/>
                  </a:cubicBezTo>
                  <a:lnTo>
                    <a:pt x="382" y="6537"/>
                  </a:lnTo>
                  <a:cubicBezTo>
                    <a:pt x="358" y="6537"/>
                    <a:pt x="322" y="6502"/>
                    <a:pt x="322" y="6478"/>
                  </a:cubicBezTo>
                  <a:lnTo>
                    <a:pt x="322" y="4073"/>
                  </a:lnTo>
                  <a:cubicBezTo>
                    <a:pt x="322" y="4037"/>
                    <a:pt x="358" y="4013"/>
                    <a:pt x="382" y="4013"/>
                  </a:cubicBezTo>
                  <a:lnTo>
                    <a:pt x="2025" y="4013"/>
                  </a:lnTo>
                  <a:cubicBezTo>
                    <a:pt x="2108" y="4013"/>
                    <a:pt x="2192" y="3930"/>
                    <a:pt x="2192" y="3847"/>
                  </a:cubicBezTo>
                  <a:cubicBezTo>
                    <a:pt x="2192" y="3751"/>
                    <a:pt x="2108" y="3680"/>
                    <a:pt x="2025" y="3680"/>
                  </a:cubicBezTo>
                  <a:lnTo>
                    <a:pt x="1394" y="3680"/>
                  </a:lnTo>
                  <a:lnTo>
                    <a:pt x="1394" y="3192"/>
                  </a:lnTo>
                  <a:close/>
                  <a:moveTo>
                    <a:pt x="9824" y="6871"/>
                  </a:moveTo>
                  <a:lnTo>
                    <a:pt x="9824" y="7359"/>
                  </a:lnTo>
                  <a:lnTo>
                    <a:pt x="1382" y="7359"/>
                  </a:lnTo>
                  <a:lnTo>
                    <a:pt x="1382" y="6871"/>
                  </a:lnTo>
                  <a:close/>
                  <a:moveTo>
                    <a:pt x="382" y="1"/>
                  </a:moveTo>
                  <a:cubicBezTo>
                    <a:pt x="179" y="1"/>
                    <a:pt x="1" y="180"/>
                    <a:pt x="1" y="394"/>
                  </a:cubicBezTo>
                  <a:lnTo>
                    <a:pt x="1" y="2799"/>
                  </a:lnTo>
                  <a:cubicBezTo>
                    <a:pt x="1" y="3013"/>
                    <a:pt x="179" y="3192"/>
                    <a:pt x="382" y="3192"/>
                  </a:cubicBezTo>
                  <a:lnTo>
                    <a:pt x="1061" y="3192"/>
                  </a:lnTo>
                  <a:lnTo>
                    <a:pt x="1061" y="3680"/>
                  </a:lnTo>
                  <a:lnTo>
                    <a:pt x="382" y="3680"/>
                  </a:lnTo>
                  <a:cubicBezTo>
                    <a:pt x="179" y="3680"/>
                    <a:pt x="1" y="3859"/>
                    <a:pt x="1" y="4073"/>
                  </a:cubicBezTo>
                  <a:lnTo>
                    <a:pt x="1" y="6478"/>
                  </a:lnTo>
                  <a:cubicBezTo>
                    <a:pt x="1" y="6692"/>
                    <a:pt x="179" y="6871"/>
                    <a:pt x="382" y="6871"/>
                  </a:cubicBezTo>
                  <a:lnTo>
                    <a:pt x="1061" y="6871"/>
                  </a:lnTo>
                  <a:lnTo>
                    <a:pt x="1061" y="7359"/>
                  </a:lnTo>
                  <a:lnTo>
                    <a:pt x="382" y="7359"/>
                  </a:lnTo>
                  <a:cubicBezTo>
                    <a:pt x="179" y="7359"/>
                    <a:pt x="1" y="7538"/>
                    <a:pt x="1" y="7740"/>
                  </a:cubicBezTo>
                  <a:lnTo>
                    <a:pt x="1" y="10157"/>
                  </a:lnTo>
                  <a:cubicBezTo>
                    <a:pt x="1" y="10359"/>
                    <a:pt x="179" y="10538"/>
                    <a:pt x="382" y="10538"/>
                  </a:cubicBezTo>
                  <a:lnTo>
                    <a:pt x="5002" y="10538"/>
                  </a:lnTo>
                  <a:cubicBezTo>
                    <a:pt x="5085" y="10538"/>
                    <a:pt x="5168" y="10466"/>
                    <a:pt x="5168" y="10383"/>
                  </a:cubicBezTo>
                  <a:cubicBezTo>
                    <a:pt x="5168" y="10288"/>
                    <a:pt x="5085" y="10216"/>
                    <a:pt x="5002" y="10216"/>
                  </a:cubicBezTo>
                  <a:lnTo>
                    <a:pt x="382" y="10216"/>
                  </a:lnTo>
                  <a:cubicBezTo>
                    <a:pt x="358" y="10216"/>
                    <a:pt x="322" y="10181"/>
                    <a:pt x="322" y="10157"/>
                  </a:cubicBezTo>
                  <a:lnTo>
                    <a:pt x="322" y="7740"/>
                  </a:lnTo>
                  <a:cubicBezTo>
                    <a:pt x="322" y="7716"/>
                    <a:pt x="358" y="7680"/>
                    <a:pt x="382" y="7680"/>
                  </a:cubicBezTo>
                  <a:lnTo>
                    <a:pt x="10824" y="7680"/>
                  </a:lnTo>
                  <a:cubicBezTo>
                    <a:pt x="10847" y="7680"/>
                    <a:pt x="10883" y="7716"/>
                    <a:pt x="10883" y="7740"/>
                  </a:cubicBezTo>
                  <a:lnTo>
                    <a:pt x="10883" y="10157"/>
                  </a:lnTo>
                  <a:cubicBezTo>
                    <a:pt x="10883" y="10181"/>
                    <a:pt x="10847" y="10216"/>
                    <a:pt x="10824" y="10216"/>
                  </a:cubicBezTo>
                  <a:lnTo>
                    <a:pt x="5716" y="10216"/>
                  </a:lnTo>
                  <a:cubicBezTo>
                    <a:pt x="5621" y="10216"/>
                    <a:pt x="5549" y="10288"/>
                    <a:pt x="5549" y="10383"/>
                  </a:cubicBezTo>
                  <a:cubicBezTo>
                    <a:pt x="5549" y="10466"/>
                    <a:pt x="5621" y="10538"/>
                    <a:pt x="5716" y="10538"/>
                  </a:cubicBezTo>
                  <a:lnTo>
                    <a:pt x="10824" y="10538"/>
                  </a:lnTo>
                  <a:cubicBezTo>
                    <a:pt x="11026" y="10538"/>
                    <a:pt x="11205" y="10359"/>
                    <a:pt x="11205" y="10157"/>
                  </a:cubicBezTo>
                  <a:lnTo>
                    <a:pt x="11205" y="7740"/>
                  </a:lnTo>
                  <a:cubicBezTo>
                    <a:pt x="11205" y="7538"/>
                    <a:pt x="11026" y="7359"/>
                    <a:pt x="10824" y="7359"/>
                  </a:cubicBezTo>
                  <a:lnTo>
                    <a:pt x="10145" y="7359"/>
                  </a:lnTo>
                  <a:lnTo>
                    <a:pt x="10145" y="6871"/>
                  </a:lnTo>
                  <a:lnTo>
                    <a:pt x="10824" y="6871"/>
                  </a:lnTo>
                  <a:cubicBezTo>
                    <a:pt x="11026" y="6871"/>
                    <a:pt x="11205" y="6692"/>
                    <a:pt x="11205" y="6478"/>
                  </a:cubicBezTo>
                  <a:lnTo>
                    <a:pt x="11205" y="4073"/>
                  </a:lnTo>
                  <a:cubicBezTo>
                    <a:pt x="11205" y="3859"/>
                    <a:pt x="11026" y="3680"/>
                    <a:pt x="10824" y="3680"/>
                  </a:cubicBezTo>
                  <a:lnTo>
                    <a:pt x="10145" y="3680"/>
                  </a:lnTo>
                  <a:lnTo>
                    <a:pt x="10145" y="3192"/>
                  </a:lnTo>
                  <a:lnTo>
                    <a:pt x="10824" y="3192"/>
                  </a:lnTo>
                  <a:cubicBezTo>
                    <a:pt x="11026" y="3192"/>
                    <a:pt x="11205" y="3013"/>
                    <a:pt x="11205" y="2799"/>
                  </a:cubicBezTo>
                  <a:lnTo>
                    <a:pt x="11205" y="394"/>
                  </a:lnTo>
                  <a:cubicBezTo>
                    <a:pt x="11205" y="180"/>
                    <a:pt x="11026" y="1"/>
                    <a:pt x="10824" y="1"/>
                  </a:cubicBezTo>
                  <a:lnTo>
                    <a:pt x="9716" y="1"/>
                  </a:lnTo>
                  <a:cubicBezTo>
                    <a:pt x="9633" y="1"/>
                    <a:pt x="9550" y="72"/>
                    <a:pt x="9550" y="168"/>
                  </a:cubicBezTo>
                  <a:cubicBezTo>
                    <a:pt x="9550" y="251"/>
                    <a:pt x="9633" y="334"/>
                    <a:pt x="9716" y="334"/>
                  </a:cubicBezTo>
                  <a:lnTo>
                    <a:pt x="10824" y="334"/>
                  </a:lnTo>
                  <a:cubicBezTo>
                    <a:pt x="10847" y="334"/>
                    <a:pt x="10883" y="358"/>
                    <a:pt x="10883" y="394"/>
                  </a:cubicBezTo>
                  <a:lnTo>
                    <a:pt x="10883" y="2799"/>
                  </a:lnTo>
                  <a:cubicBezTo>
                    <a:pt x="10883" y="2835"/>
                    <a:pt x="10847" y="2858"/>
                    <a:pt x="10824" y="2858"/>
                  </a:cubicBezTo>
                  <a:lnTo>
                    <a:pt x="382" y="2858"/>
                  </a:lnTo>
                  <a:cubicBezTo>
                    <a:pt x="358" y="2858"/>
                    <a:pt x="322" y="2835"/>
                    <a:pt x="322" y="2799"/>
                  </a:cubicBezTo>
                  <a:lnTo>
                    <a:pt x="322" y="394"/>
                  </a:lnTo>
                  <a:cubicBezTo>
                    <a:pt x="322" y="358"/>
                    <a:pt x="358" y="334"/>
                    <a:pt x="382" y="334"/>
                  </a:cubicBezTo>
                  <a:lnTo>
                    <a:pt x="9062" y="334"/>
                  </a:lnTo>
                  <a:cubicBezTo>
                    <a:pt x="9157" y="334"/>
                    <a:pt x="9228" y="251"/>
                    <a:pt x="9228" y="168"/>
                  </a:cubicBezTo>
                  <a:cubicBezTo>
                    <a:pt x="9228" y="72"/>
                    <a:pt x="9157" y="1"/>
                    <a:pt x="906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321;p64">
              <a:extLst>
                <a:ext uri="{FF2B5EF4-FFF2-40B4-BE49-F238E27FC236}">
                  <a16:creationId xmlns:a16="http://schemas.microsoft.com/office/drawing/2014/main" id="{884C1F70-14E0-BE00-537D-DC536066DB2D}"/>
                </a:ext>
              </a:extLst>
            </p:cNvPr>
            <p:cNvSpPr/>
            <p:nvPr/>
          </p:nvSpPr>
          <p:spPr>
            <a:xfrm>
              <a:off x="1137046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70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322;p64">
              <a:extLst>
                <a:ext uri="{FF2B5EF4-FFF2-40B4-BE49-F238E27FC236}">
                  <a16:creationId xmlns:a16="http://schemas.microsoft.com/office/drawing/2014/main" id="{69B4DE1D-2694-3EAE-147D-2FC0B5273183}"/>
                </a:ext>
              </a:extLst>
            </p:cNvPr>
            <p:cNvSpPr/>
            <p:nvPr/>
          </p:nvSpPr>
          <p:spPr>
            <a:xfrm>
              <a:off x="1080579" y="2932825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70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323;p64">
              <a:extLst>
                <a:ext uri="{FF2B5EF4-FFF2-40B4-BE49-F238E27FC236}">
                  <a16:creationId xmlns:a16="http://schemas.microsoft.com/office/drawing/2014/main" id="{90BFBC02-A02E-9695-D438-48F6EBE858BD}"/>
                </a:ext>
              </a:extLst>
            </p:cNvPr>
            <p:cNvSpPr/>
            <p:nvPr/>
          </p:nvSpPr>
          <p:spPr>
            <a:xfrm>
              <a:off x="879350" y="2949122"/>
              <a:ext cx="187988" cy="10631"/>
            </a:xfrm>
            <a:custGeom>
              <a:avLst/>
              <a:gdLst/>
              <a:ahLst/>
              <a:cxnLst/>
              <a:rect l="l" t="t" r="r" b="b"/>
              <a:pathLst>
                <a:path w="5906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739" y="334"/>
                  </a:lnTo>
                  <a:cubicBezTo>
                    <a:pt x="5834" y="334"/>
                    <a:pt x="5906" y="263"/>
                    <a:pt x="5906" y="167"/>
                  </a:cubicBezTo>
                  <a:cubicBezTo>
                    <a:pt x="5906" y="84"/>
                    <a:pt x="5834" y="1"/>
                    <a:pt x="573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324;p64">
              <a:extLst>
                <a:ext uri="{FF2B5EF4-FFF2-40B4-BE49-F238E27FC236}">
                  <a16:creationId xmlns:a16="http://schemas.microsoft.com/office/drawing/2014/main" id="{DFBDFD3A-1299-25B4-0B0B-13B1D7A355DA}"/>
                </a:ext>
              </a:extLst>
            </p:cNvPr>
            <p:cNvSpPr/>
            <p:nvPr/>
          </p:nvSpPr>
          <p:spPr>
            <a:xfrm>
              <a:off x="1137046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22"/>
                  </a:moveTo>
                  <a:cubicBezTo>
                    <a:pt x="882" y="322"/>
                    <a:pt x="1036" y="489"/>
                    <a:pt x="1036" y="679"/>
                  </a:cubicBezTo>
                  <a:cubicBezTo>
                    <a:pt x="1036" y="882"/>
                    <a:pt x="882" y="1036"/>
                    <a:pt x="679" y="1036"/>
                  </a:cubicBezTo>
                  <a:cubicBezTo>
                    <a:pt x="489" y="1036"/>
                    <a:pt x="322" y="882"/>
                    <a:pt x="322" y="679"/>
                  </a:cubicBezTo>
                  <a:cubicBezTo>
                    <a:pt x="322" y="489"/>
                    <a:pt x="489" y="322"/>
                    <a:pt x="679" y="322"/>
                  </a:cubicBezTo>
                  <a:close/>
                  <a:moveTo>
                    <a:pt x="679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60" y="1"/>
                    <a:pt x="6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325;p64">
              <a:extLst>
                <a:ext uri="{FF2B5EF4-FFF2-40B4-BE49-F238E27FC236}">
                  <a16:creationId xmlns:a16="http://schemas.microsoft.com/office/drawing/2014/main" id="{8CD46C93-B3EC-B9BB-E665-A2A4191666A8}"/>
                </a:ext>
              </a:extLst>
            </p:cNvPr>
            <p:cNvSpPr/>
            <p:nvPr/>
          </p:nvSpPr>
          <p:spPr>
            <a:xfrm>
              <a:off x="1080579" y="3050309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22"/>
                  </a:moveTo>
                  <a:cubicBezTo>
                    <a:pt x="882" y="322"/>
                    <a:pt x="1048" y="489"/>
                    <a:pt x="1048" y="679"/>
                  </a:cubicBezTo>
                  <a:cubicBezTo>
                    <a:pt x="1048" y="882"/>
                    <a:pt x="882" y="1036"/>
                    <a:pt x="691" y="1036"/>
                  </a:cubicBezTo>
                  <a:cubicBezTo>
                    <a:pt x="489" y="1036"/>
                    <a:pt x="334" y="882"/>
                    <a:pt x="334" y="679"/>
                  </a:cubicBezTo>
                  <a:cubicBezTo>
                    <a:pt x="334" y="489"/>
                    <a:pt x="489" y="322"/>
                    <a:pt x="691" y="322"/>
                  </a:cubicBezTo>
                  <a:close/>
                  <a:moveTo>
                    <a:pt x="691" y="1"/>
                  </a:moveTo>
                  <a:cubicBezTo>
                    <a:pt x="310" y="1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310"/>
                    <a:pt x="1072" y="1"/>
                    <a:pt x="69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26;p64">
              <a:extLst>
                <a:ext uri="{FF2B5EF4-FFF2-40B4-BE49-F238E27FC236}">
                  <a16:creationId xmlns:a16="http://schemas.microsoft.com/office/drawing/2014/main" id="{84C97761-57ED-1CA1-1E6E-32198AA14A09}"/>
                </a:ext>
              </a:extLst>
            </p:cNvPr>
            <p:cNvSpPr/>
            <p:nvPr/>
          </p:nvSpPr>
          <p:spPr>
            <a:xfrm>
              <a:off x="879350" y="3066988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72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27;p64">
              <a:extLst>
                <a:ext uri="{FF2B5EF4-FFF2-40B4-BE49-F238E27FC236}">
                  <a16:creationId xmlns:a16="http://schemas.microsoft.com/office/drawing/2014/main" id="{FAA3E4FE-4AE4-9CF6-DC2E-89C9B0C433CF}"/>
                </a:ext>
              </a:extLst>
            </p:cNvPr>
            <p:cNvSpPr/>
            <p:nvPr/>
          </p:nvSpPr>
          <p:spPr>
            <a:xfrm>
              <a:off x="1137046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79" y="310"/>
                  </a:moveTo>
                  <a:cubicBezTo>
                    <a:pt x="882" y="310"/>
                    <a:pt x="1036" y="477"/>
                    <a:pt x="1036" y="667"/>
                  </a:cubicBezTo>
                  <a:cubicBezTo>
                    <a:pt x="1036" y="870"/>
                    <a:pt x="882" y="1024"/>
                    <a:pt x="679" y="1024"/>
                  </a:cubicBezTo>
                  <a:cubicBezTo>
                    <a:pt x="489" y="1024"/>
                    <a:pt x="322" y="858"/>
                    <a:pt x="322" y="667"/>
                  </a:cubicBezTo>
                  <a:cubicBezTo>
                    <a:pt x="322" y="477"/>
                    <a:pt x="489" y="310"/>
                    <a:pt x="679" y="310"/>
                  </a:cubicBezTo>
                  <a:close/>
                  <a:moveTo>
                    <a:pt x="679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79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60" y="0"/>
                    <a:pt x="6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28;p64">
              <a:extLst>
                <a:ext uri="{FF2B5EF4-FFF2-40B4-BE49-F238E27FC236}">
                  <a16:creationId xmlns:a16="http://schemas.microsoft.com/office/drawing/2014/main" id="{87AEE8D6-8AC8-C255-6928-BE635331360B}"/>
                </a:ext>
              </a:extLst>
            </p:cNvPr>
            <p:cNvSpPr/>
            <p:nvPr/>
          </p:nvSpPr>
          <p:spPr>
            <a:xfrm>
              <a:off x="1080579" y="3167794"/>
              <a:ext cx="43607" cy="43607"/>
            </a:xfrm>
            <a:custGeom>
              <a:avLst/>
              <a:gdLst/>
              <a:ahLst/>
              <a:cxnLst/>
              <a:rect l="l" t="t" r="r" b="b"/>
              <a:pathLst>
                <a:path w="1370" h="1370" extrusionOk="0">
                  <a:moveTo>
                    <a:pt x="691" y="310"/>
                  </a:moveTo>
                  <a:cubicBezTo>
                    <a:pt x="882" y="310"/>
                    <a:pt x="1048" y="477"/>
                    <a:pt x="1048" y="667"/>
                  </a:cubicBezTo>
                  <a:cubicBezTo>
                    <a:pt x="1048" y="870"/>
                    <a:pt x="882" y="1024"/>
                    <a:pt x="691" y="1024"/>
                  </a:cubicBezTo>
                  <a:cubicBezTo>
                    <a:pt x="489" y="1024"/>
                    <a:pt x="334" y="858"/>
                    <a:pt x="334" y="667"/>
                  </a:cubicBezTo>
                  <a:cubicBezTo>
                    <a:pt x="334" y="477"/>
                    <a:pt x="489" y="310"/>
                    <a:pt x="691" y="310"/>
                  </a:cubicBezTo>
                  <a:close/>
                  <a:moveTo>
                    <a:pt x="691" y="0"/>
                  </a:moveTo>
                  <a:cubicBezTo>
                    <a:pt x="310" y="0"/>
                    <a:pt x="1" y="310"/>
                    <a:pt x="1" y="679"/>
                  </a:cubicBezTo>
                  <a:cubicBezTo>
                    <a:pt x="1" y="1060"/>
                    <a:pt x="310" y="1370"/>
                    <a:pt x="691" y="1370"/>
                  </a:cubicBezTo>
                  <a:cubicBezTo>
                    <a:pt x="1060" y="1370"/>
                    <a:pt x="1370" y="1060"/>
                    <a:pt x="1370" y="679"/>
                  </a:cubicBezTo>
                  <a:cubicBezTo>
                    <a:pt x="1370" y="298"/>
                    <a:pt x="1072" y="0"/>
                    <a:pt x="69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29;p64">
              <a:extLst>
                <a:ext uri="{FF2B5EF4-FFF2-40B4-BE49-F238E27FC236}">
                  <a16:creationId xmlns:a16="http://schemas.microsoft.com/office/drawing/2014/main" id="{F4AF1D10-19A0-EEF0-865B-554CD6C24D71}"/>
                </a:ext>
              </a:extLst>
            </p:cNvPr>
            <p:cNvSpPr/>
            <p:nvPr/>
          </p:nvSpPr>
          <p:spPr>
            <a:xfrm>
              <a:off x="879350" y="3184473"/>
              <a:ext cx="187988" cy="10249"/>
            </a:xfrm>
            <a:custGeom>
              <a:avLst/>
              <a:gdLst/>
              <a:ahLst/>
              <a:cxnLst/>
              <a:rect l="l" t="t" r="r" b="b"/>
              <a:pathLst>
                <a:path w="590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5739" y="322"/>
                  </a:lnTo>
                  <a:cubicBezTo>
                    <a:pt x="5834" y="322"/>
                    <a:pt x="5906" y="250"/>
                    <a:pt x="5906" y="155"/>
                  </a:cubicBezTo>
                  <a:cubicBezTo>
                    <a:pt x="5906" y="48"/>
                    <a:pt x="5834" y="0"/>
                    <a:pt x="573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30;p64">
              <a:extLst>
                <a:ext uri="{FF2B5EF4-FFF2-40B4-BE49-F238E27FC236}">
                  <a16:creationId xmlns:a16="http://schemas.microsoft.com/office/drawing/2014/main" id="{3A0534FE-5D7A-83BA-8DA3-6D1DB8F6BA90}"/>
                </a:ext>
              </a:extLst>
            </p:cNvPr>
            <p:cNvSpPr/>
            <p:nvPr/>
          </p:nvSpPr>
          <p:spPr>
            <a:xfrm>
              <a:off x="879350" y="3083285"/>
              <a:ext cx="25432" cy="10631"/>
            </a:xfrm>
            <a:custGeom>
              <a:avLst/>
              <a:gdLst/>
              <a:ahLst/>
              <a:cxnLst/>
              <a:rect l="l" t="t" r="r" b="b"/>
              <a:pathLst>
                <a:path w="799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643" y="334"/>
                  </a:lnTo>
                  <a:cubicBezTo>
                    <a:pt x="727" y="334"/>
                    <a:pt x="798" y="262"/>
                    <a:pt x="798" y="167"/>
                  </a:cubicBezTo>
                  <a:cubicBezTo>
                    <a:pt x="798" y="84"/>
                    <a:pt x="727" y="0"/>
                    <a:pt x="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2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9650;p57">
            <a:extLst>
              <a:ext uri="{FF2B5EF4-FFF2-40B4-BE49-F238E27FC236}">
                <a16:creationId xmlns:a16="http://schemas.microsoft.com/office/drawing/2014/main" id="{2B6F7978-14F6-1755-A313-E71451B9AA3F}"/>
              </a:ext>
            </a:extLst>
          </p:cNvPr>
          <p:cNvGrpSpPr/>
          <p:nvPr/>
        </p:nvGrpSpPr>
        <p:grpSpPr>
          <a:xfrm>
            <a:off x="5997582" y="1733798"/>
            <a:ext cx="673423" cy="489530"/>
            <a:chOff x="5159450" y="1919950"/>
            <a:chExt cx="1541050" cy="862500"/>
          </a:xfrm>
        </p:grpSpPr>
        <p:sp>
          <p:nvSpPr>
            <p:cNvPr id="448" name="Google Shape;9651;p57">
              <a:extLst>
                <a:ext uri="{FF2B5EF4-FFF2-40B4-BE49-F238E27FC236}">
                  <a16:creationId xmlns:a16="http://schemas.microsoft.com/office/drawing/2014/main" id="{027D75F1-4426-CFD1-158E-0BA5753A5A3F}"/>
                </a:ext>
              </a:extLst>
            </p:cNvPr>
            <p:cNvSpPr/>
            <p:nvPr/>
          </p:nvSpPr>
          <p:spPr>
            <a:xfrm>
              <a:off x="5216414" y="2060033"/>
              <a:ext cx="1436820" cy="600250"/>
            </a:xfrm>
            <a:custGeom>
              <a:avLst/>
              <a:gdLst/>
              <a:ahLst/>
              <a:cxnLst/>
              <a:rect l="l" t="t" r="r" b="b"/>
              <a:pathLst>
                <a:path w="165771" h="69253" extrusionOk="0">
                  <a:moveTo>
                    <a:pt x="0" y="62158"/>
                  </a:moveTo>
                  <a:cubicBezTo>
                    <a:pt x="3093" y="59686"/>
                    <a:pt x="11731" y="46368"/>
                    <a:pt x="18559" y="47324"/>
                  </a:cubicBezTo>
                  <a:cubicBezTo>
                    <a:pt x="25388" y="48280"/>
                    <a:pt x="34933" y="75569"/>
                    <a:pt x="40971" y="67894"/>
                  </a:cubicBezTo>
                  <a:cubicBezTo>
                    <a:pt x="47009" y="60219"/>
                    <a:pt x="49466" y="8743"/>
                    <a:pt x="54788" y="1272"/>
                  </a:cubicBezTo>
                  <a:cubicBezTo>
                    <a:pt x="60110" y="-6199"/>
                    <a:pt x="66121" y="21612"/>
                    <a:pt x="72901" y="23070"/>
                  </a:cubicBezTo>
                  <a:cubicBezTo>
                    <a:pt x="79681" y="24528"/>
                    <a:pt x="89301" y="7131"/>
                    <a:pt x="95467" y="10022"/>
                  </a:cubicBezTo>
                  <a:cubicBezTo>
                    <a:pt x="101633" y="12913"/>
                    <a:pt x="104182" y="34714"/>
                    <a:pt x="109898" y="40416"/>
                  </a:cubicBezTo>
                  <a:cubicBezTo>
                    <a:pt x="115614" y="46118"/>
                    <a:pt x="123315" y="40320"/>
                    <a:pt x="129762" y="44234"/>
                  </a:cubicBezTo>
                  <a:cubicBezTo>
                    <a:pt x="136209" y="48148"/>
                    <a:pt x="142580" y="65416"/>
                    <a:pt x="148581" y="63902"/>
                  </a:cubicBezTo>
                  <a:cubicBezTo>
                    <a:pt x="154583" y="62388"/>
                    <a:pt x="162906" y="39942"/>
                    <a:pt x="165771" y="35150"/>
                  </a:cubicBezTo>
                </a:path>
              </a:pathLst>
            </a:custGeom>
            <a:noFill/>
            <a:ln w="19050" cap="flat" cmpd="sng">
              <a:solidFill>
                <a:schemeClr val="tx2">
                  <a:lumMod val="1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9" name="Google Shape;9652;p57">
              <a:extLst>
                <a:ext uri="{FF2B5EF4-FFF2-40B4-BE49-F238E27FC236}">
                  <a16:creationId xmlns:a16="http://schemas.microsoft.com/office/drawing/2014/main" id="{9168415B-A745-1F48-F0C8-76E66011238D}"/>
                </a:ext>
              </a:extLst>
            </p:cNvPr>
            <p:cNvGrpSpPr/>
            <p:nvPr/>
          </p:nvGrpSpPr>
          <p:grpSpPr>
            <a:xfrm>
              <a:off x="5159450" y="1919950"/>
              <a:ext cx="1541050" cy="862500"/>
              <a:chOff x="5159450" y="1919950"/>
              <a:chExt cx="1541050" cy="862500"/>
            </a:xfrm>
          </p:grpSpPr>
          <p:cxnSp>
            <p:nvCxnSpPr>
              <p:cNvPr id="450" name="Google Shape;9653;p57">
                <a:extLst>
                  <a:ext uri="{FF2B5EF4-FFF2-40B4-BE49-F238E27FC236}">
                    <a16:creationId xmlns:a16="http://schemas.microsoft.com/office/drawing/2014/main" id="{8E2771AB-8C33-8C94-5FF3-D7F856DB79F4}"/>
                  </a:ext>
                </a:extLst>
              </p:cNvPr>
              <p:cNvCxnSpPr/>
              <p:nvPr/>
            </p:nvCxnSpPr>
            <p:spPr>
              <a:xfrm>
                <a:off x="5159450" y="1919950"/>
                <a:ext cx="0" cy="86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9654;p57">
                <a:extLst>
                  <a:ext uri="{FF2B5EF4-FFF2-40B4-BE49-F238E27FC236}">
                    <a16:creationId xmlns:a16="http://schemas.microsoft.com/office/drawing/2014/main" id="{A6E216AB-0B07-75CD-9B7A-147376D7364F}"/>
                  </a:ext>
                </a:extLst>
              </p:cNvPr>
              <p:cNvCxnSpPr/>
              <p:nvPr/>
            </p:nvCxnSpPr>
            <p:spPr>
              <a:xfrm>
                <a:off x="5161200" y="2778975"/>
                <a:ext cx="1539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tx2">
                    <a:lumMod val="1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2" name="Shape 37088">
            <a:extLst>
              <a:ext uri="{FF2B5EF4-FFF2-40B4-BE49-F238E27FC236}">
                <a16:creationId xmlns:a16="http://schemas.microsoft.com/office/drawing/2014/main" id="{6B620500-349A-0567-9C48-AE787EEDFBC3}"/>
              </a:ext>
            </a:extLst>
          </p:cNvPr>
          <p:cNvSpPr/>
          <p:nvPr/>
        </p:nvSpPr>
        <p:spPr>
          <a:xfrm>
            <a:off x="7809220" y="1642493"/>
            <a:ext cx="441357" cy="6626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80" h="21597" extrusionOk="0">
                <a:moveTo>
                  <a:pt x="3759" y="2"/>
                </a:moveTo>
                <a:cubicBezTo>
                  <a:pt x="3531" y="15"/>
                  <a:pt x="3364" y="134"/>
                  <a:pt x="3641" y="492"/>
                </a:cubicBezTo>
                <a:cubicBezTo>
                  <a:pt x="4144" y="1141"/>
                  <a:pt x="7211" y="5060"/>
                  <a:pt x="7608" y="5566"/>
                </a:cubicBezTo>
                <a:cubicBezTo>
                  <a:pt x="7840" y="5499"/>
                  <a:pt x="8109" y="5459"/>
                  <a:pt x="8395" y="5459"/>
                </a:cubicBezTo>
                <a:cubicBezTo>
                  <a:pt x="8755" y="5459"/>
                  <a:pt x="9089" y="5520"/>
                  <a:pt x="9357" y="5623"/>
                </a:cubicBezTo>
                <a:cubicBezTo>
                  <a:pt x="9469" y="5493"/>
                  <a:pt x="9590" y="5359"/>
                  <a:pt x="9711" y="5230"/>
                </a:cubicBezTo>
                <a:cubicBezTo>
                  <a:pt x="9834" y="5099"/>
                  <a:pt x="9974" y="4966"/>
                  <a:pt x="9986" y="4821"/>
                </a:cubicBezTo>
                <a:cubicBezTo>
                  <a:pt x="9996" y="4701"/>
                  <a:pt x="9851" y="4546"/>
                  <a:pt x="9544" y="4286"/>
                </a:cubicBezTo>
                <a:lnTo>
                  <a:pt x="4662" y="380"/>
                </a:lnTo>
                <a:cubicBezTo>
                  <a:pt x="4662" y="380"/>
                  <a:pt x="4445" y="211"/>
                  <a:pt x="4365" y="171"/>
                </a:cubicBezTo>
                <a:cubicBezTo>
                  <a:pt x="4270" y="124"/>
                  <a:pt x="4174" y="52"/>
                  <a:pt x="3991" y="19"/>
                </a:cubicBezTo>
                <a:cubicBezTo>
                  <a:pt x="3915" y="5"/>
                  <a:pt x="3835" y="-3"/>
                  <a:pt x="3759" y="2"/>
                </a:cubicBezTo>
                <a:close/>
                <a:moveTo>
                  <a:pt x="8355" y="5654"/>
                </a:moveTo>
                <a:cubicBezTo>
                  <a:pt x="8039" y="5654"/>
                  <a:pt x="7721" y="5716"/>
                  <a:pt x="7480" y="5840"/>
                </a:cubicBezTo>
                <a:cubicBezTo>
                  <a:pt x="6997" y="6088"/>
                  <a:pt x="6997" y="6491"/>
                  <a:pt x="7480" y="6738"/>
                </a:cubicBezTo>
                <a:cubicBezTo>
                  <a:pt x="7962" y="6986"/>
                  <a:pt x="8746" y="6986"/>
                  <a:pt x="9229" y="6738"/>
                </a:cubicBezTo>
                <a:cubicBezTo>
                  <a:pt x="9711" y="6490"/>
                  <a:pt x="9711" y="6088"/>
                  <a:pt x="9229" y="5840"/>
                </a:cubicBezTo>
                <a:cubicBezTo>
                  <a:pt x="8988" y="5716"/>
                  <a:pt x="8672" y="5654"/>
                  <a:pt x="8355" y="5654"/>
                </a:cubicBezTo>
                <a:close/>
                <a:moveTo>
                  <a:pt x="6779" y="6199"/>
                </a:moveTo>
                <a:cubicBezTo>
                  <a:pt x="6551" y="6211"/>
                  <a:pt x="6283" y="6223"/>
                  <a:pt x="6034" y="6233"/>
                </a:cubicBezTo>
                <a:cubicBezTo>
                  <a:pt x="5743" y="6245"/>
                  <a:pt x="5479" y="6260"/>
                  <a:pt x="5227" y="6318"/>
                </a:cubicBezTo>
                <a:cubicBezTo>
                  <a:pt x="4960" y="6380"/>
                  <a:pt x="4746" y="6526"/>
                  <a:pt x="4432" y="6783"/>
                </a:cubicBezTo>
                <a:lnTo>
                  <a:pt x="284" y="10906"/>
                </a:lnTo>
                <a:cubicBezTo>
                  <a:pt x="284" y="10906"/>
                  <a:pt x="107" y="11088"/>
                  <a:pt x="80" y="11143"/>
                </a:cubicBezTo>
                <a:cubicBezTo>
                  <a:pt x="47" y="11209"/>
                  <a:pt x="-26" y="11287"/>
                  <a:pt x="9" y="11385"/>
                </a:cubicBezTo>
                <a:cubicBezTo>
                  <a:pt x="67" y="11548"/>
                  <a:pt x="364" y="11708"/>
                  <a:pt x="983" y="11306"/>
                </a:cubicBezTo>
                <a:cubicBezTo>
                  <a:pt x="1826" y="10757"/>
                  <a:pt x="6900" y="7434"/>
                  <a:pt x="7556" y="7004"/>
                </a:cubicBezTo>
                <a:cubicBezTo>
                  <a:pt x="7085" y="6860"/>
                  <a:pt x="6765" y="6597"/>
                  <a:pt x="6767" y="6295"/>
                </a:cubicBezTo>
                <a:cubicBezTo>
                  <a:pt x="6768" y="6263"/>
                  <a:pt x="6772" y="6230"/>
                  <a:pt x="6779" y="6199"/>
                </a:cubicBezTo>
                <a:close/>
                <a:moveTo>
                  <a:pt x="10045" y="6269"/>
                </a:moveTo>
                <a:cubicBezTo>
                  <a:pt x="10041" y="6436"/>
                  <a:pt x="9939" y="6592"/>
                  <a:pt x="9768" y="6721"/>
                </a:cubicBezTo>
                <a:cubicBezTo>
                  <a:pt x="9597" y="6850"/>
                  <a:pt x="9358" y="6952"/>
                  <a:pt x="9075" y="7015"/>
                </a:cubicBezTo>
                <a:cubicBezTo>
                  <a:pt x="9237" y="7123"/>
                  <a:pt x="9428" y="7265"/>
                  <a:pt x="9583" y="7385"/>
                </a:cubicBezTo>
                <a:cubicBezTo>
                  <a:pt x="9680" y="7460"/>
                  <a:pt x="9778" y="7524"/>
                  <a:pt x="9890" y="7585"/>
                </a:cubicBezTo>
                <a:cubicBezTo>
                  <a:pt x="10143" y="7722"/>
                  <a:pt x="10471" y="7783"/>
                  <a:pt x="11236" y="7768"/>
                </a:cubicBezTo>
                <a:lnTo>
                  <a:pt x="20263" y="7551"/>
                </a:lnTo>
                <a:cubicBezTo>
                  <a:pt x="20263" y="7551"/>
                  <a:pt x="20656" y="7538"/>
                  <a:pt x="20763" y="7522"/>
                </a:cubicBezTo>
                <a:cubicBezTo>
                  <a:pt x="20890" y="7504"/>
                  <a:pt x="21059" y="7498"/>
                  <a:pt x="21208" y="7433"/>
                </a:cubicBezTo>
                <a:cubicBezTo>
                  <a:pt x="21454" y="7326"/>
                  <a:pt x="21574" y="7113"/>
                  <a:pt x="20586" y="7039"/>
                </a:cubicBezTo>
                <a:cubicBezTo>
                  <a:pt x="19239" y="6939"/>
                  <a:pt x="11098" y="6345"/>
                  <a:pt x="10045" y="6269"/>
                </a:cubicBezTo>
                <a:close/>
                <a:moveTo>
                  <a:pt x="8804" y="7073"/>
                </a:moveTo>
                <a:cubicBezTo>
                  <a:pt x="8767" y="7078"/>
                  <a:pt x="8729" y="7083"/>
                  <a:pt x="8692" y="7087"/>
                </a:cubicBezTo>
                <a:cubicBezTo>
                  <a:pt x="8654" y="7091"/>
                  <a:pt x="8616" y="7094"/>
                  <a:pt x="8578" y="7097"/>
                </a:cubicBezTo>
                <a:cubicBezTo>
                  <a:pt x="8500" y="7102"/>
                  <a:pt x="8422" y="7105"/>
                  <a:pt x="8342" y="7105"/>
                </a:cubicBezTo>
                <a:cubicBezTo>
                  <a:pt x="8189" y="7105"/>
                  <a:pt x="8044" y="7095"/>
                  <a:pt x="7905" y="7075"/>
                </a:cubicBezTo>
                <a:lnTo>
                  <a:pt x="7244" y="21597"/>
                </a:lnTo>
                <a:lnTo>
                  <a:pt x="9465" y="21597"/>
                </a:lnTo>
                <a:lnTo>
                  <a:pt x="8804" y="7073"/>
                </a:ln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53578" tIns="53578" rIns="53578" bIns="53578" numCol="1" anchor="ctr">
            <a:noAutofit/>
          </a:bodyPr>
          <a:lstStyle/>
          <a:p>
            <a:endParaRPr sz="5063" dirty="0">
              <a:latin typeface="Lato Light" panose="020F050202020403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0442298-4507-32A6-5AF2-FC46F5D6A8DE}"/>
              </a:ext>
            </a:extLst>
          </p:cNvPr>
          <p:cNvSpPr txBox="1"/>
          <p:nvPr/>
        </p:nvSpPr>
        <p:spPr>
          <a:xfrm>
            <a:off x="2459620" y="3100481"/>
            <a:ext cx="60120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Reporting</a:t>
            </a:r>
          </a:p>
          <a:p>
            <a:endParaRPr lang="en-US" b="1" dirty="0">
              <a:solidFill>
                <a:schemeClr val="bg1"/>
              </a:solidFill>
              <a:latin typeface="Share Tech" panose="020B060402020202020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1 – Power generation, transportation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2 – Power/Gas bills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Scope 3 – Upstream, downstream, and generally intractable</a:t>
            </a:r>
          </a:p>
        </p:txBody>
      </p:sp>
      <p:sp>
        <p:nvSpPr>
          <p:cNvPr id="12" name="Callout: Right Arrow 11">
            <a:extLst>
              <a:ext uri="{FF2B5EF4-FFF2-40B4-BE49-F238E27FC236}">
                <a16:creationId xmlns:a16="http://schemas.microsoft.com/office/drawing/2014/main" id="{90445708-8648-ECB4-DD28-877AD21E6F25}"/>
              </a:ext>
            </a:extLst>
          </p:cNvPr>
          <p:cNvSpPr/>
          <p:nvPr/>
        </p:nvSpPr>
        <p:spPr>
          <a:xfrm>
            <a:off x="2103411" y="4474512"/>
            <a:ext cx="2149666" cy="475007"/>
          </a:xfrm>
          <a:prstGeom prst="rightArrowCallout">
            <a:avLst>
              <a:gd name="adj1" fmla="val 28714"/>
              <a:gd name="adj2" fmla="val 46316"/>
              <a:gd name="adj3" fmla="val 40044"/>
              <a:gd name="adj4" fmla="val 58475"/>
            </a:avLst>
          </a:prstGeom>
          <a:solidFill>
            <a:schemeClr val="accent1">
              <a:alpha val="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Scope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8E48F-2AF8-74DB-A3D1-88E18431F216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Scope 3 GHG - </a:t>
            </a:r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Research Case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228D-3FAB-250C-F88A-3B8DDBC3EA8D}"/>
              </a:ext>
            </a:extLst>
          </p:cNvPr>
          <p:cNvSpPr txBox="1"/>
          <p:nvPr/>
        </p:nvSpPr>
        <p:spPr>
          <a:xfrm>
            <a:off x="251137" y="837127"/>
            <a:ext cx="71220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Requirement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EPA - 40 CFR Part 98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California Global Warming Solutions Act of 2006 </a:t>
            </a:r>
          </a:p>
          <a:p>
            <a:r>
              <a:rPr lang="en-US" sz="1100" b="0" i="0" dirty="0">
                <a:solidFill>
                  <a:schemeClr val="bg1"/>
                </a:solidFill>
                <a:effectLst/>
                <a:latin typeface="+mj-lt"/>
              </a:rPr>
              <a:t>(Oregon, California, Colorado, …)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SEC </a:t>
            </a:r>
          </a:p>
          <a:p>
            <a:r>
              <a:rPr lang="en-US" sz="1100" dirty="0">
                <a:solidFill>
                  <a:schemeClr val="bg1"/>
                </a:solidFill>
                <a:latin typeface="+mj-lt"/>
              </a:rPr>
              <a:t>(March 6, 2024: https://www.sec.gov/newsroom/press-releases/2024-31)</a:t>
            </a:r>
            <a:endParaRPr lang="en-US" sz="1100" b="0" i="0" dirty="0">
              <a:solidFill>
                <a:schemeClr val="bg1"/>
              </a:solidFill>
              <a:effectLst/>
              <a:latin typeface="+mj-lt"/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36DD1B-8424-AD60-7AB3-EFE84EEF7141}"/>
              </a:ext>
            </a:extLst>
          </p:cNvPr>
          <p:cNvSpPr txBox="1"/>
          <p:nvPr/>
        </p:nvSpPr>
        <p:spPr>
          <a:xfrm>
            <a:off x="251137" y="2510224"/>
            <a:ext cx="273032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Share Tech" panose="020B0604020202020204" charset="0"/>
              </a:rPr>
              <a:t>Global Citizenship</a:t>
            </a:r>
          </a:p>
          <a:p>
            <a:endParaRPr lang="en-US" b="1" dirty="0">
              <a:solidFill>
                <a:schemeClr val="accent2">
                  <a:lumMod val="40000"/>
                  <a:lumOff val="60000"/>
                </a:schemeClr>
              </a:solidFill>
              <a:latin typeface="Share Tech" panose="020B060402020202020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Identify overproducers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Self audit</a:t>
            </a:r>
          </a:p>
          <a:p>
            <a:r>
              <a:rPr lang="en-US" b="1" dirty="0">
                <a:solidFill>
                  <a:schemeClr val="bg1"/>
                </a:solidFill>
                <a:latin typeface="+mj-lt"/>
              </a:rPr>
              <a:t>Environmental Impact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471684-471D-799C-94B9-3A223880B5FC}"/>
              </a:ext>
            </a:extLst>
          </p:cNvPr>
          <p:cNvSpPr txBox="1"/>
          <p:nvPr/>
        </p:nvSpPr>
        <p:spPr>
          <a:xfrm>
            <a:off x="4361990" y="4456845"/>
            <a:ext cx="265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Learning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123BBE0-B270-49E9-E8F1-887D159AA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256" y="712579"/>
            <a:ext cx="4185634" cy="254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A502EF-B0A2-1E8B-4DF4-BF8EB3602458}"/>
              </a:ext>
            </a:extLst>
          </p:cNvPr>
          <p:cNvSpPr txBox="1"/>
          <p:nvPr/>
        </p:nvSpPr>
        <p:spPr>
          <a:xfrm>
            <a:off x="4952006" y="3305819"/>
            <a:ext cx="4185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/>
              <a:t>Source: https://ghgprotocol.org/sites/default/files/standards/Corporate-Value-Chain-Accounting-Reporing-Standard_041613_2.pdf</a:t>
            </a:r>
          </a:p>
        </p:txBody>
      </p:sp>
    </p:spTree>
    <p:extLst>
      <p:ext uri="{BB962C8B-B14F-4D97-AF65-F5344CB8AC3E}">
        <p14:creationId xmlns:p14="http://schemas.microsoft.com/office/powerpoint/2010/main" val="75367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BC3B-C1C0-669C-B5C7-87B043DA2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67D49673-8609-3DD7-8389-CEB3BFDF95AE}"/>
              </a:ext>
            </a:extLst>
          </p:cNvPr>
          <p:cNvSpPr/>
          <p:nvPr/>
        </p:nvSpPr>
        <p:spPr>
          <a:xfrm>
            <a:off x="4288041" y="3020823"/>
            <a:ext cx="1453308" cy="1687773"/>
          </a:xfrm>
          <a:prstGeom prst="roundRect">
            <a:avLst/>
          </a:prstGeom>
          <a:solidFill>
            <a:schemeClr val="bg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oogle Shape;10523;p59">
            <a:extLst>
              <a:ext uri="{FF2B5EF4-FFF2-40B4-BE49-F238E27FC236}">
                <a16:creationId xmlns:a16="http://schemas.microsoft.com/office/drawing/2014/main" id="{A89F9419-6229-BA85-1074-63732BCF60C9}"/>
              </a:ext>
            </a:extLst>
          </p:cNvPr>
          <p:cNvGrpSpPr/>
          <p:nvPr/>
        </p:nvGrpSpPr>
        <p:grpSpPr>
          <a:xfrm>
            <a:off x="2175422" y="1458062"/>
            <a:ext cx="390287" cy="367065"/>
            <a:chOff x="6649231" y="1500021"/>
            <a:chExt cx="390287" cy="367065"/>
          </a:xfrm>
        </p:grpSpPr>
        <p:sp>
          <p:nvSpPr>
            <p:cNvPr id="48" name="Google Shape;10524;p59">
              <a:extLst>
                <a:ext uri="{FF2B5EF4-FFF2-40B4-BE49-F238E27FC236}">
                  <a16:creationId xmlns:a16="http://schemas.microsoft.com/office/drawing/2014/main" id="{E75034C7-D109-1383-0DE9-3437F0B2A3DE}"/>
                </a:ext>
              </a:extLst>
            </p:cNvPr>
            <p:cNvSpPr/>
            <p:nvPr/>
          </p:nvSpPr>
          <p:spPr>
            <a:xfrm>
              <a:off x="6649231" y="1500021"/>
              <a:ext cx="390287" cy="367065"/>
            </a:xfrm>
            <a:custGeom>
              <a:avLst/>
              <a:gdLst/>
              <a:ahLst/>
              <a:cxnLst/>
              <a:rect l="l" t="t" r="r" b="b"/>
              <a:pathLst>
                <a:path w="12252" h="11523" extrusionOk="0">
                  <a:moveTo>
                    <a:pt x="2393" y="6022"/>
                  </a:moveTo>
                  <a:lnTo>
                    <a:pt x="5775" y="9391"/>
                  </a:lnTo>
                  <a:lnTo>
                    <a:pt x="4691" y="10487"/>
                  </a:lnTo>
                  <a:cubicBezTo>
                    <a:pt x="4221" y="10951"/>
                    <a:pt x="3611" y="11183"/>
                    <a:pt x="3000" y="11183"/>
                  </a:cubicBezTo>
                  <a:cubicBezTo>
                    <a:pt x="2390" y="11183"/>
                    <a:pt x="1780" y="10951"/>
                    <a:pt x="1310" y="10487"/>
                  </a:cubicBezTo>
                  <a:cubicBezTo>
                    <a:pt x="369" y="9546"/>
                    <a:pt x="369" y="8046"/>
                    <a:pt x="1310" y="7105"/>
                  </a:cubicBezTo>
                  <a:lnTo>
                    <a:pt x="2393" y="6022"/>
                  </a:lnTo>
                  <a:close/>
                  <a:moveTo>
                    <a:pt x="3000" y="331"/>
                  </a:moveTo>
                  <a:cubicBezTo>
                    <a:pt x="3608" y="331"/>
                    <a:pt x="4203" y="557"/>
                    <a:pt x="4667" y="1021"/>
                  </a:cubicBezTo>
                  <a:lnTo>
                    <a:pt x="10763" y="7105"/>
                  </a:lnTo>
                  <a:cubicBezTo>
                    <a:pt x="11680" y="8046"/>
                    <a:pt x="11680" y="9546"/>
                    <a:pt x="10763" y="10463"/>
                  </a:cubicBezTo>
                  <a:lnTo>
                    <a:pt x="10728" y="10499"/>
                  </a:lnTo>
                  <a:cubicBezTo>
                    <a:pt x="10263" y="10957"/>
                    <a:pt x="9656" y="11186"/>
                    <a:pt x="9050" y="11186"/>
                  </a:cubicBezTo>
                  <a:cubicBezTo>
                    <a:pt x="8445" y="11186"/>
                    <a:pt x="7840" y="10957"/>
                    <a:pt x="7382" y="10499"/>
                  </a:cubicBezTo>
                  <a:lnTo>
                    <a:pt x="1286" y="4415"/>
                  </a:lnTo>
                  <a:cubicBezTo>
                    <a:pt x="369" y="3486"/>
                    <a:pt x="369" y="1986"/>
                    <a:pt x="1286" y="1057"/>
                  </a:cubicBezTo>
                  <a:cubicBezTo>
                    <a:pt x="1310" y="1045"/>
                    <a:pt x="1929" y="331"/>
                    <a:pt x="3000" y="331"/>
                  </a:cubicBezTo>
                  <a:close/>
                  <a:moveTo>
                    <a:pt x="2999" y="0"/>
                  </a:moveTo>
                  <a:cubicBezTo>
                    <a:pt x="2307" y="0"/>
                    <a:pt x="1613" y="265"/>
                    <a:pt x="1084" y="795"/>
                  </a:cubicBezTo>
                  <a:lnTo>
                    <a:pt x="1060" y="819"/>
                  </a:lnTo>
                  <a:cubicBezTo>
                    <a:pt x="0" y="1879"/>
                    <a:pt x="0" y="3593"/>
                    <a:pt x="1060" y="4641"/>
                  </a:cubicBezTo>
                  <a:lnTo>
                    <a:pt x="2167" y="5760"/>
                  </a:lnTo>
                  <a:lnTo>
                    <a:pt x="1084" y="6855"/>
                  </a:lnTo>
                  <a:cubicBezTo>
                    <a:pt x="24" y="7903"/>
                    <a:pt x="24" y="9653"/>
                    <a:pt x="1084" y="10701"/>
                  </a:cubicBezTo>
                  <a:cubicBezTo>
                    <a:pt x="1613" y="11231"/>
                    <a:pt x="2313" y="11496"/>
                    <a:pt x="3012" y="11496"/>
                  </a:cubicBezTo>
                  <a:cubicBezTo>
                    <a:pt x="3712" y="11496"/>
                    <a:pt x="4411" y="11231"/>
                    <a:pt x="4941" y="10701"/>
                  </a:cubicBezTo>
                  <a:lnTo>
                    <a:pt x="6025" y="9618"/>
                  </a:lnTo>
                  <a:lnTo>
                    <a:pt x="7144" y="10737"/>
                  </a:lnTo>
                  <a:cubicBezTo>
                    <a:pt x="7674" y="11261"/>
                    <a:pt x="8364" y="11523"/>
                    <a:pt x="9055" y="11523"/>
                  </a:cubicBezTo>
                  <a:cubicBezTo>
                    <a:pt x="9745" y="11523"/>
                    <a:pt x="10436" y="11261"/>
                    <a:pt x="10966" y="10737"/>
                  </a:cubicBezTo>
                  <a:lnTo>
                    <a:pt x="11001" y="10701"/>
                  </a:lnTo>
                  <a:cubicBezTo>
                    <a:pt x="12037" y="9653"/>
                    <a:pt x="12037" y="7939"/>
                    <a:pt x="11001" y="6879"/>
                  </a:cubicBezTo>
                  <a:lnTo>
                    <a:pt x="6263" y="2141"/>
                  </a:lnTo>
                  <a:lnTo>
                    <a:pt x="7370" y="1045"/>
                  </a:lnTo>
                  <a:cubicBezTo>
                    <a:pt x="7811" y="593"/>
                    <a:pt x="8418" y="343"/>
                    <a:pt x="9049" y="343"/>
                  </a:cubicBezTo>
                  <a:cubicBezTo>
                    <a:pt x="11156" y="343"/>
                    <a:pt x="12252" y="2914"/>
                    <a:pt x="10728" y="4427"/>
                  </a:cubicBezTo>
                  <a:lnTo>
                    <a:pt x="9989" y="5165"/>
                  </a:lnTo>
                  <a:cubicBezTo>
                    <a:pt x="9882" y="5272"/>
                    <a:pt x="9954" y="5451"/>
                    <a:pt x="10108" y="5451"/>
                  </a:cubicBezTo>
                  <a:cubicBezTo>
                    <a:pt x="10228" y="5451"/>
                    <a:pt x="10204" y="5391"/>
                    <a:pt x="10966" y="4641"/>
                  </a:cubicBezTo>
                  <a:cubicBezTo>
                    <a:pt x="11490" y="4129"/>
                    <a:pt x="11775" y="3450"/>
                    <a:pt x="11775" y="2724"/>
                  </a:cubicBezTo>
                  <a:cubicBezTo>
                    <a:pt x="11775" y="1224"/>
                    <a:pt x="10549" y="9"/>
                    <a:pt x="9049" y="9"/>
                  </a:cubicBezTo>
                  <a:cubicBezTo>
                    <a:pt x="8323" y="9"/>
                    <a:pt x="7632" y="283"/>
                    <a:pt x="7132" y="807"/>
                  </a:cubicBezTo>
                  <a:lnTo>
                    <a:pt x="6025" y="1914"/>
                  </a:lnTo>
                  <a:lnTo>
                    <a:pt x="4905" y="795"/>
                  </a:lnTo>
                  <a:cubicBezTo>
                    <a:pt x="4382" y="265"/>
                    <a:pt x="3691" y="0"/>
                    <a:pt x="299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25;p59">
              <a:extLst>
                <a:ext uri="{FF2B5EF4-FFF2-40B4-BE49-F238E27FC236}">
                  <a16:creationId xmlns:a16="http://schemas.microsoft.com/office/drawing/2014/main" id="{4B42FFC9-1EDF-F1A4-D5D0-AAF4EA7EBE53}"/>
                </a:ext>
              </a:extLst>
            </p:cNvPr>
            <p:cNvSpPr/>
            <p:nvPr/>
          </p:nvSpPr>
          <p:spPr>
            <a:xfrm>
              <a:off x="6759194" y="1602435"/>
              <a:ext cx="161983" cy="161409"/>
            </a:xfrm>
            <a:custGeom>
              <a:avLst/>
              <a:gdLst/>
              <a:ahLst/>
              <a:cxnLst/>
              <a:rect l="l" t="t" r="r" b="b"/>
              <a:pathLst>
                <a:path w="5085" h="5067" extrusionOk="0">
                  <a:moveTo>
                    <a:pt x="2192" y="0"/>
                  </a:moveTo>
                  <a:cubicBezTo>
                    <a:pt x="2147" y="0"/>
                    <a:pt x="2102" y="15"/>
                    <a:pt x="2073" y="45"/>
                  </a:cubicBezTo>
                  <a:lnTo>
                    <a:pt x="60" y="2057"/>
                  </a:lnTo>
                  <a:cubicBezTo>
                    <a:pt x="1" y="2116"/>
                    <a:pt x="1" y="2236"/>
                    <a:pt x="60" y="2295"/>
                  </a:cubicBezTo>
                  <a:lnTo>
                    <a:pt x="501" y="2747"/>
                  </a:lnTo>
                  <a:cubicBezTo>
                    <a:pt x="531" y="2771"/>
                    <a:pt x="575" y="2783"/>
                    <a:pt x="620" y="2783"/>
                  </a:cubicBezTo>
                  <a:cubicBezTo>
                    <a:pt x="665" y="2783"/>
                    <a:pt x="709" y="2771"/>
                    <a:pt x="739" y="2747"/>
                  </a:cubicBezTo>
                  <a:cubicBezTo>
                    <a:pt x="799" y="2688"/>
                    <a:pt x="799" y="2569"/>
                    <a:pt x="739" y="2497"/>
                  </a:cubicBezTo>
                  <a:lnTo>
                    <a:pt x="418" y="2176"/>
                  </a:lnTo>
                  <a:lnTo>
                    <a:pt x="2192" y="402"/>
                  </a:lnTo>
                  <a:lnTo>
                    <a:pt x="4668" y="2890"/>
                  </a:lnTo>
                  <a:lnTo>
                    <a:pt x="2906" y="4664"/>
                  </a:lnTo>
                  <a:lnTo>
                    <a:pt x="1322" y="3081"/>
                  </a:lnTo>
                  <a:cubicBezTo>
                    <a:pt x="1293" y="3051"/>
                    <a:pt x="1248" y="3036"/>
                    <a:pt x="1203" y="3036"/>
                  </a:cubicBezTo>
                  <a:cubicBezTo>
                    <a:pt x="1159" y="3036"/>
                    <a:pt x="1114" y="3051"/>
                    <a:pt x="1084" y="3081"/>
                  </a:cubicBezTo>
                  <a:cubicBezTo>
                    <a:pt x="1025" y="3140"/>
                    <a:pt x="1025" y="3259"/>
                    <a:pt x="1084" y="3319"/>
                  </a:cubicBezTo>
                  <a:lnTo>
                    <a:pt x="2787" y="5022"/>
                  </a:lnTo>
                  <a:cubicBezTo>
                    <a:pt x="2817" y="5051"/>
                    <a:pt x="2861" y="5066"/>
                    <a:pt x="2906" y="5066"/>
                  </a:cubicBezTo>
                  <a:cubicBezTo>
                    <a:pt x="2951" y="5066"/>
                    <a:pt x="2995" y="5051"/>
                    <a:pt x="3025" y="5022"/>
                  </a:cubicBezTo>
                  <a:lnTo>
                    <a:pt x="5025" y="3009"/>
                  </a:lnTo>
                  <a:cubicBezTo>
                    <a:pt x="5085" y="2938"/>
                    <a:pt x="5085" y="2831"/>
                    <a:pt x="5025" y="2771"/>
                  </a:cubicBezTo>
                  <a:lnTo>
                    <a:pt x="2311" y="45"/>
                  </a:lnTo>
                  <a:cubicBezTo>
                    <a:pt x="2281" y="15"/>
                    <a:pt x="2236" y="0"/>
                    <a:pt x="219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26;p59">
              <a:extLst>
                <a:ext uri="{FF2B5EF4-FFF2-40B4-BE49-F238E27FC236}">
                  <a16:creationId xmlns:a16="http://schemas.microsoft.com/office/drawing/2014/main" id="{6312C627-4ABD-1F88-04EB-9D9B1F89D294}"/>
                </a:ext>
              </a:extLst>
            </p:cNvPr>
            <p:cNvSpPr/>
            <p:nvPr/>
          </p:nvSpPr>
          <p:spPr>
            <a:xfrm>
              <a:off x="6718229" y="1625179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80" y="0"/>
                  </a:moveTo>
                  <a:cubicBezTo>
                    <a:pt x="135" y="0"/>
                    <a:pt x="90" y="15"/>
                    <a:pt x="61" y="45"/>
                  </a:cubicBezTo>
                  <a:cubicBezTo>
                    <a:pt x="1" y="105"/>
                    <a:pt x="1" y="224"/>
                    <a:pt x="61" y="283"/>
                  </a:cubicBezTo>
                  <a:lnTo>
                    <a:pt x="180" y="402"/>
                  </a:lnTo>
                  <a:cubicBezTo>
                    <a:pt x="209" y="432"/>
                    <a:pt x="254" y="447"/>
                    <a:pt x="299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27;p59">
              <a:extLst>
                <a:ext uri="{FF2B5EF4-FFF2-40B4-BE49-F238E27FC236}">
                  <a16:creationId xmlns:a16="http://schemas.microsoft.com/office/drawing/2014/main" id="{F1D15895-B2F0-9CEE-9C77-C03DF04D6BB0}"/>
                </a:ext>
              </a:extLst>
            </p:cNvPr>
            <p:cNvSpPr/>
            <p:nvPr/>
          </p:nvSpPr>
          <p:spPr>
            <a:xfrm>
              <a:off x="6712176" y="1588005"/>
              <a:ext cx="16533" cy="14048"/>
            </a:xfrm>
            <a:custGeom>
              <a:avLst/>
              <a:gdLst/>
              <a:ahLst/>
              <a:cxnLst/>
              <a:rect l="l" t="t" r="r" b="b"/>
              <a:pathLst>
                <a:path w="519" h="44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93"/>
                    <a:pt x="0" y="224"/>
                    <a:pt x="60" y="283"/>
                  </a:cubicBezTo>
                  <a:cubicBezTo>
                    <a:pt x="155" y="355"/>
                    <a:pt x="191" y="438"/>
                    <a:pt x="298" y="438"/>
                  </a:cubicBezTo>
                  <a:cubicBezTo>
                    <a:pt x="307" y="440"/>
                    <a:pt x="315" y="440"/>
                    <a:pt x="323" y="440"/>
                  </a:cubicBezTo>
                  <a:cubicBezTo>
                    <a:pt x="460" y="440"/>
                    <a:pt x="518" y="254"/>
                    <a:pt x="417" y="164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28;p59">
              <a:extLst>
                <a:ext uri="{FF2B5EF4-FFF2-40B4-BE49-F238E27FC236}">
                  <a16:creationId xmlns:a16="http://schemas.microsoft.com/office/drawing/2014/main" id="{72070DC2-D90E-3861-15D3-443EDB6AD80B}"/>
                </a:ext>
              </a:extLst>
            </p:cNvPr>
            <p:cNvSpPr/>
            <p:nvPr/>
          </p:nvSpPr>
          <p:spPr>
            <a:xfrm>
              <a:off x="6744796" y="1555003"/>
              <a:ext cx="16628" cy="14367"/>
            </a:xfrm>
            <a:custGeom>
              <a:avLst/>
              <a:gdLst/>
              <a:ahLst/>
              <a:cxnLst/>
              <a:rect l="l" t="t" r="r" b="b"/>
              <a:pathLst>
                <a:path w="522" h="451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0" y="105"/>
                    <a:pt x="0" y="224"/>
                    <a:pt x="60" y="284"/>
                  </a:cubicBezTo>
                  <a:cubicBezTo>
                    <a:pt x="155" y="367"/>
                    <a:pt x="203" y="450"/>
                    <a:pt x="298" y="450"/>
                  </a:cubicBezTo>
                  <a:cubicBezTo>
                    <a:pt x="303" y="451"/>
                    <a:pt x="307" y="451"/>
                    <a:pt x="312" y="451"/>
                  </a:cubicBezTo>
                  <a:cubicBezTo>
                    <a:pt x="457" y="451"/>
                    <a:pt x="521" y="268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529;p59">
              <a:extLst>
                <a:ext uri="{FF2B5EF4-FFF2-40B4-BE49-F238E27FC236}">
                  <a16:creationId xmlns:a16="http://schemas.microsoft.com/office/drawing/2014/main" id="{28981EED-6186-5CCD-E3E4-541A8A06D6B8}"/>
                </a:ext>
              </a:extLst>
            </p:cNvPr>
            <p:cNvSpPr/>
            <p:nvPr/>
          </p:nvSpPr>
          <p:spPr>
            <a:xfrm>
              <a:off x="6750115" y="1593707"/>
              <a:ext cx="15577" cy="13952"/>
            </a:xfrm>
            <a:custGeom>
              <a:avLst/>
              <a:gdLst/>
              <a:ahLst/>
              <a:cxnLst/>
              <a:rect l="l" t="t" r="r" b="b"/>
              <a:pathLst>
                <a:path w="489" h="438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93"/>
                    <a:pt x="0" y="212"/>
                    <a:pt x="60" y="283"/>
                  </a:cubicBezTo>
                  <a:cubicBezTo>
                    <a:pt x="155" y="354"/>
                    <a:pt x="191" y="438"/>
                    <a:pt x="298" y="438"/>
                  </a:cubicBezTo>
                  <a:cubicBezTo>
                    <a:pt x="345" y="438"/>
                    <a:pt x="393" y="426"/>
                    <a:pt x="417" y="402"/>
                  </a:cubicBezTo>
                  <a:cubicBezTo>
                    <a:pt x="488" y="319"/>
                    <a:pt x="488" y="212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530;p59">
              <a:extLst>
                <a:ext uri="{FF2B5EF4-FFF2-40B4-BE49-F238E27FC236}">
                  <a16:creationId xmlns:a16="http://schemas.microsoft.com/office/drawing/2014/main" id="{E9404875-98E1-7CBB-B712-8AD4F09218BA}"/>
                </a:ext>
              </a:extLst>
            </p:cNvPr>
            <p:cNvSpPr/>
            <p:nvPr/>
          </p:nvSpPr>
          <p:spPr>
            <a:xfrm>
              <a:off x="6782353" y="1561852"/>
              <a:ext cx="16692" cy="14335"/>
            </a:xfrm>
            <a:custGeom>
              <a:avLst/>
              <a:gdLst/>
              <a:ahLst/>
              <a:cxnLst/>
              <a:rect l="l" t="t" r="r" b="b"/>
              <a:pathLst>
                <a:path w="524" h="450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55" y="354"/>
                    <a:pt x="179" y="450"/>
                    <a:pt x="298" y="450"/>
                  </a:cubicBezTo>
                  <a:cubicBezTo>
                    <a:pt x="453" y="450"/>
                    <a:pt x="524" y="271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531;p59">
              <a:extLst>
                <a:ext uri="{FF2B5EF4-FFF2-40B4-BE49-F238E27FC236}">
                  <a16:creationId xmlns:a16="http://schemas.microsoft.com/office/drawing/2014/main" id="{06E833A5-F4B5-15EE-3E86-91EA7C72B009}"/>
                </a:ext>
              </a:extLst>
            </p:cNvPr>
            <p:cNvSpPr/>
            <p:nvPr/>
          </p:nvSpPr>
          <p:spPr>
            <a:xfrm>
              <a:off x="6884735" y="1791686"/>
              <a:ext cx="15227" cy="14239"/>
            </a:xfrm>
            <a:custGeom>
              <a:avLst/>
              <a:gdLst/>
              <a:ahLst/>
              <a:cxnLst/>
              <a:rect l="l" t="t" r="r" b="b"/>
              <a:pathLst>
                <a:path w="478" h="447" extrusionOk="0">
                  <a:moveTo>
                    <a:pt x="179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4"/>
                    <a:pt x="60" y="283"/>
                  </a:cubicBezTo>
                  <a:lnTo>
                    <a:pt x="179" y="402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8" y="432"/>
                    <a:pt x="418" y="402"/>
                  </a:cubicBezTo>
                  <a:cubicBezTo>
                    <a:pt x="477" y="343"/>
                    <a:pt x="477" y="224"/>
                    <a:pt x="418" y="164"/>
                  </a:cubicBezTo>
                  <a:lnTo>
                    <a:pt x="298" y="45"/>
                  </a:lnTo>
                  <a:cubicBezTo>
                    <a:pt x="269" y="15"/>
                    <a:pt x="224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532;p59">
              <a:extLst>
                <a:ext uri="{FF2B5EF4-FFF2-40B4-BE49-F238E27FC236}">
                  <a16:creationId xmlns:a16="http://schemas.microsoft.com/office/drawing/2014/main" id="{58D54802-C79F-1B07-DE17-F6F2A01E574A}"/>
                </a:ext>
              </a:extLst>
            </p:cNvPr>
            <p:cNvSpPr/>
            <p:nvPr/>
          </p:nvSpPr>
          <p:spPr>
            <a:xfrm>
              <a:off x="6922292" y="179773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5"/>
                  </a:cubicBezTo>
                  <a:cubicBezTo>
                    <a:pt x="1" y="105"/>
                    <a:pt x="1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4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5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533;p59">
              <a:extLst>
                <a:ext uri="{FF2B5EF4-FFF2-40B4-BE49-F238E27FC236}">
                  <a16:creationId xmlns:a16="http://schemas.microsoft.com/office/drawing/2014/main" id="{50FF0102-5DD4-75AF-83BF-634179DE7127}"/>
                </a:ext>
              </a:extLst>
            </p:cNvPr>
            <p:cNvSpPr/>
            <p:nvPr/>
          </p:nvSpPr>
          <p:spPr>
            <a:xfrm>
              <a:off x="6954911" y="1765118"/>
              <a:ext cx="15195" cy="14271"/>
            </a:xfrm>
            <a:custGeom>
              <a:avLst/>
              <a:gdLst/>
              <a:ahLst/>
              <a:cxnLst/>
              <a:rect l="l" t="t" r="r" b="b"/>
              <a:pathLst>
                <a:path w="477" h="448" extrusionOk="0">
                  <a:moveTo>
                    <a:pt x="179" y="1"/>
                  </a:moveTo>
                  <a:cubicBezTo>
                    <a:pt x="134" y="1"/>
                    <a:pt x="90" y="16"/>
                    <a:pt x="60" y="46"/>
                  </a:cubicBezTo>
                  <a:cubicBezTo>
                    <a:pt x="0" y="105"/>
                    <a:pt x="0" y="224"/>
                    <a:pt x="60" y="284"/>
                  </a:cubicBezTo>
                  <a:lnTo>
                    <a:pt x="179" y="403"/>
                  </a:lnTo>
                  <a:cubicBezTo>
                    <a:pt x="209" y="432"/>
                    <a:pt x="253" y="447"/>
                    <a:pt x="298" y="447"/>
                  </a:cubicBezTo>
                  <a:cubicBezTo>
                    <a:pt x="343" y="447"/>
                    <a:pt x="387" y="432"/>
                    <a:pt x="417" y="403"/>
                  </a:cubicBezTo>
                  <a:cubicBezTo>
                    <a:pt x="477" y="343"/>
                    <a:pt x="477" y="224"/>
                    <a:pt x="417" y="165"/>
                  </a:cubicBezTo>
                  <a:lnTo>
                    <a:pt x="298" y="46"/>
                  </a:lnTo>
                  <a:cubicBezTo>
                    <a:pt x="268" y="16"/>
                    <a:pt x="224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534;p59">
              <a:extLst>
                <a:ext uri="{FF2B5EF4-FFF2-40B4-BE49-F238E27FC236}">
                  <a16:creationId xmlns:a16="http://schemas.microsoft.com/office/drawing/2014/main" id="{A9BFFB15-A518-8EFD-34BF-F278E8BE6F3C}"/>
                </a:ext>
              </a:extLst>
            </p:cNvPr>
            <p:cNvSpPr/>
            <p:nvPr/>
          </p:nvSpPr>
          <p:spPr>
            <a:xfrm>
              <a:off x="6916590" y="1759831"/>
              <a:ext cx="16724" cy="14335"/>
            </a:xfrm>
            <a:custGeom>
              <a:avLst/>
              <a:gdLst/>
              <a:ahLst/>
              <a:cxnLst/>
              <a:rect l="l" t="t" r="r" b="b"/>
              <a:pathLst>
                <a:path w="525" h="450" extrusionOk="0">
                  <a:moveTo>
                    <a:pt x="180" y="0"/>
                  </a:moveTo>
                  <a:cubicBezTo>
                    <a:pt x="135" y="0"/>
                    <a:pt x="90" y="15"/>
                    <a:pt x="60" y="45"/>
                  </a:cubicBezTo>
                  <a:cubicBezTo>
                    <a:pt x="1" y="104"/>
                    <a:pt x="1" y="223"/>
                    <a:pt x="60" y="283"/>
                  </a:cubicBezTo>
                  <a:cubicBezTo>
                    <a:pt x="144" y="366"/>
                    <a:pt x="191" y="450"/>
                    <a:pt x="299" y="450"/>
                  </a:cubicBezTo>
                  <a:cubicBezTo>
                    <a:pt x="441" y="450"/>
                    <a:pt x="525" y="271"/>
                    <a:pt x="418" y="164"/>
                  </a:cubicBezTo>
                  <a:lnTo>
                    <a:pt x="299" y="45"/>
                  </a:lnTo>
                  <a:cubicBezTo>
                    <a:pt x="269" y="15"/>
                    <a:pt x="224" y="0"/>
                    <a:pt x="18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535;p59">
              <a:extLst>
                <a:ext uri="{FF2B5EF4-FFF2-40B4-BE49-F238E27FC236}">
                  <a16:creationId xmlns:a16="http://schemas.microsoft.com/office/drawing/2014/main" id="{5DC88626-C3F7-75E3-E4C8-644CEB2626DF}"/>
                </a:ext>
              </a:extLst>
            </p:cNvPr>
            <p:cNvSpPr/>
            <p:nvPr/>
          </p:nvSpPr>
          <p:spPr>
            <a:xfrm>
              <a:off x="6948477" y="1727593"/>
              <a:ext cx="16979" cy="14367"/>
            </a:xfrm>
            <a:custGeom>
              <a:avLst/>
              <a:gdLst/>
              <a:ahLst/>
              <a:cxnLst/>
              <a:rect l="l" t="t" r="r" b="b"/>
              <a:pathLst>
                <a:path w="533" h="451" extrusionOk="0">
                  <a:moveTo>
                    <a:pt x="179" y="0"/>
                  </a:moveTo>
                  <a:cubicBezTo>
                    <a:pt x="134" y="0"/>
                    <a:pt x="89" y="15"/>
                    <a:pt x="60" y="45"/>
                  </a:cubicBezTo>
                  <a:cubicBezTo>
                    <a:pt x="0" y="104"/>
                    <a:pt x="0" y="223"/>
                    <a:pt x="60" y="283"/>
                  </a:cubicBezTo>
                  <a:cubicBezTo>
                    <a:pt x="143" y="366"/>
                    <a:pt x="191" y="450"/>
                    <a:pt x="298" y="450"/>
                  </a:cubicBezTo>
                  <a:cubicBezTo>
                    <a:pt x="302" y="450"/>
                    <a:pt x="306" y="450"/>
                    <a:pt x="310" y="450"/>
                  </a:cubicBezTo>
                  <a:cubicBezTo>
                    <a:pt x="446" y="450"/>
                    <a:pt x="532" y="268"/>
                    <a:pt x="417" y="164"/>
                  </a:cubicBezTo>
                  <a:lnTo>
                    <a:pt x="298" y="45"/>
                  </a:lnTo>
                  <a:cubicBezTo>
                    <a:pt x="268" y="15"/>
                    <a:pt x="223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tx2">
                  <a:lumMod val="9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4F63A09-46D2-63DE-3064-92B6B8EB3061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Project Scope</a:t>
            </a:r>
          </a:p>
        </p:txBody>
      </p:sp>
      <p:grpSp>
        <p:nvGrpSpPr>
          <p:cNvPr id="17" name="Google Shape;8555;p54">
            <a:extLst>
              <a:ext uri="{FF2B5EF4-FFF2-40B4-BE49-F238E27FC236}">
                <a16:creationId xmlns:a16="http://schemas.microsoft.com/office/drawing/2014/main" id="{29125927-4294-1B01-266D-617EA3A23DDE}"/>
              </a:ext>
            </a:extLst>
          </p:cNvPr>
          <p:cNvGrpSpPr/>
          <p:nvPr/>
        </p:nvGrpSpPr>
        <p:grpSpPr>
          <a:xfrm>
            <a:off x="508716" y="1399772"/>
            <a:ext cx="7875431" cy="1171978"/>
            <a:chOff x="238125" y="2506075"/>
            <a:chExt cx="7115411" cy="673075"/>
          </a:xfrm>
        </p:grpSpPr>
        <p:sp>
          <p:nvSpPr>
            <p:cNvPr id="18" name="Google Shape;8556;p54">
              <a:extLst>
                <a:ext uri="{FF2B5EF4-FFF2-40B4-BE49-F238E27FC236}">
                  <a16:creationId xmlns:a16="http://schemas.microsoft.com/office/drawing/2014/main" id="{F67ECB13-FF35-72F7-5DD8-D76DAC6E35EC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8557;p54">
              <a:extLst>
                <a:ext uri="{FF2B5EF4-FFF2-40B4-BE49-F238E27FC236}">
                  <a16:creationId xmlns:a16="http://schemas.microsoft.com/office/drawing/2014/main" id="{1114AC9F-F3A6-887E-9000-8715A800EFAF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558;p54">
              <a:extLst>
                <a:ext uri="{FF2B5EF4-FFF2-40B4-BE49-F238E27FC236}">
                  <a16:creationId xmlns:a16="http://schemas.microsoft.com/office/drawing/2014/main" id="{018D2364-036E-E04C-5CBB-086970A33035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559;p54">
              <a:extLst>
                <a:ext uri="{FF2B5EF4-FFF2-40B4-BE49-F238E27FC236}">
                  <a16:creationId xmlns:a16="http://schemas.microsoft.com/office/drawing/2014/main" id="{87B6A693-33AD-2A17-70A8-46A915F6AEB0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560;p54">
              <a:extLst>
                <a:ext uri="{FF2B5EF4-FFF2-40B4-BE49-F238E27FC236}">
                  <a16:creationId xmlns:a16="http://schemas.microsoft.com/office/drawing/2014/main" id="{4921114D-9C0E-EFB0-5036-8D6634AE7ED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3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8431D40-7A3A-7705-9C32-4AE2E86615BB}"/>
              </a:ext>
            </a:extLst>
          </p:cNvPr>
          <p:cNvSpPr txBox="1"/>
          <p:nvPr/>
        </p:nvSpPr>
        <p:spPr>
          <a:xfrm>
            <a:off x="895638" y="1589904"/>
            <a:ext cx="1101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Acquire new data via 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029A0D-1E4C-4003-6688-EC05C298AC87}"/>
              </a:ext>
            </a:extLst>
          </p:cNvPr>
          <p:cNvSpPr txBox="1"/>
          <p:nvPr/>
        </p:nvSpPr>
        <p:spPr>
          <a:xfrm>
            <a:off x="3950149" y="1724151"/>
            <a:ext cx="110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Evaluation &amp; EDA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1A4B98E-CAAE-7208-DD3A-1163EB2E9992}"/>
              </a:ext>
            </a:extLst>
          </p:cNvPr>
          <p:cNvSpPr txBox="1"/>
          <p:nvPr/>
        </p:nvSpPr>
        <p:spPr>
          <a:xfrm>
            <a:off x="5416754" y="1616429"/>
            <a:ext cx="12094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Feature Engineering &amp; Selection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E225D1-1BE8-8EBF-AF7F-6FCF943880C7}"/>
              </a:ext>
            </a:extLst>
          </p:cNvPr>
          <p:cNvSpPr txBox="1"/>
          <p:nvPr/>
        </p:nvSpPr>
        <p:spPr>
          <a:xfrm>
            <a:off x="6930947" y="1402199"/>
            <a:ext cx="1101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  <a:latin typeface="+mj-lt"/>
              </a:rPr>
              <a:t>XGBoost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 &amp; Sequential Neural Network Baseline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5D73DE-CBAA-DD98-9344-C526BB89DDBC}"/>
              </a:ext>
            </a:extLst>
          </p:cNvPr>
          <p:cNvSpPr txBox="1"/>
          <p:nvPr/>
        </p:nvSpPr>
        <p:spPr>
          <a:xfrm>
            <a:off x="2484588" y="1508707"/>
            <a:ext cx="1101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Merge data with “Mega Merged” dataset</a:t>
            </a:r>
          </a:p>
        </p:txBody>
      </p:sp>
      <p:grpSp>
        <p:nvGrpSpPr>
          <p:cNvPr id="43" name="Google Shape;10556;p59">
            <a:extLst>
              <a:ext uri="{FF2B5EF4-FFF2-40B4-BE49-F238E27FC236}">
                <a16:creationId xmlns:a16="http://schemas.microsoft.com/office/drawing/2014/main" id="{EA67818B-FD17-B2D5-FA94-09DA7A54DF79}"/>
              </a:ext>
            </a:extLst>
          </p:cNvPr>
          <p:cNvGrpSpPr/>
          <p:nvPr/>
        </p:nvGrpSpPr>
        <p:grpSpPr>
          <a:xfrm>
            <a:off x="1617690" y="2378470"/>
            <a:ext cx="318231" cy="355470"/>
            <a:chOff x="6219124" y="2902788"/>
            <a:chExt cx="318231" cy="355470"/>
          </a:xfrm>
        </p:grpSpPr>
        <p:sp>
          <p:nvSpPr>
            <p:cNvPr id="44" name="Google Shape;10557;p59">
              <a:extLst>
                <a:ext uri="{FF2B5EF4-FFF2-40B4-BE49-F238E27FC236}">
                  <a16:creationId xmlns:a16="http://schemas.microsoft.com/office/drawing/2014/main" id="{93DC4486-6E73-742C-5CD0-4469E6359137}"/>
                </a:ext>
              </a:extLst>
            </p:cNvPr>
            <p:cNvSpPr/>
            <p:nvPr/>
          </p:nvSpPr>
          <p:spPr>
            <a:xfrm>
              <a:off x="6219124" y="2990994"/>
              <a:ext cx="140353" cy="267263"/>
            </a:xfrm>
            <a:custGeom>
              <a:avLst/>
              <a:gdLst/>
              <a:ahLst/>
              <a:cxnLst/>
              <a:rect l="l" t="t" r="r" b="b"/>
              <a:pathLst>
                <a:path w="4406" h="8390" extrusionOk="0">
                  <a:moveTo>
                    <a:pt x="1303" y="0"/>
                  </a:moveTo>
                  <a:cubicBezTo>
                    <a:pt x="1243" y="0"/>
                    <a:pt x="1178" y="40"/>
                    <a:pt x="1143" y="91"/>
                  </a:cubicBezTo>
                  <a:cubicBezTo>
                    <a:pt x="858" y="686"/>
                    <a:pt x="715" y="1329"/>
                    <a:pt x="715" y="1984"/>
                  </a:cubicBezTo>
                  <a:cubicBezTo>
                    <a:pt x="715" y="2222"/>
                    <a:pt x="774" y="2627"/>
                    <a:pt x="786" y="2758"/>
                  </a:cubicBezTo>
                  <a:lnTo>
                    <a:pt x="191" y="3806"/>
                  </a:lnTo>
                  <a:cubicBezTo>
                    <a:pt x="0" y="4127"/>
                    <a:pt x="143" y="4544"/>
                    <a:pt x="500" y="4699"/>
                  </a:cubicBezTo>
                  <a:lnTo>
                    <a:pt x="1143" y="4961"/>
                  </a:lnTo>
                  <a:lnTo>
                    <a:pt x="1143" y="6104"/>
                  </a:lnTo>
                  <a:cubicBezTo>
                    <a:pt x="1143" y="6628"/>
                    <a:pt x="1572" y="7056"/>
                    <a:pt x="2096" y="7056"/>
                  </a:cubicBezTo>
                  <a:lnTo>
                    <a:pt x="2965" y="7056"/>
                  </a:lnTo>
                  <a:lnTo>
                    <a:pt x="2965" y="8223"/>
                  </a:lnTo>
                  <a:cubicBezTo>
                    <a:pt x="2965" y="8306"/>
                    <a:pt x="3036" y="8390"/>
                    <a:pt x="3120" y="8390"/>
                  </a:cubicBezTo>
                  <a:cubicBezTo>
                    <a:pt x="3215" y="8390"/>
                    <a:pt x="3286" y="8306"/>
                    <a:pt x="3286" y="8223"/>
                  </a:cubicBezTo>
                  <a:lnTo>
                    <a:pt x="3286" y="7044"/>
                  </a:lnTo>
                  <a:cubicBezTo>
                    <a:pt x="3525" y="7032"/>
                    <a:pt x="4001" y="6937"/>
                    <a:pt x="4334" y="6663"/>
                  </a:cubicBezTo>
                  <a:cubicBezTo>
                    <a:pt x="4406" y="6604"/>
                    <a:pt x="4406" y="6497"/>
                    <a:pt x="4346" y="6437"/>
                  </a:cubicBezTo>
                  <a:cubicBezTo>
                    <a:pt x="4320" y="6398"/>
                    <a:pt x="4279" y="6380"/>
                    <a:pt x="4234" y="6380"/>
                  </a:cubicBezTo>
                  <a:cubicBezTo>
                    <a:pt x="4197" y="6380"/>
                    <a:pt x="4157" y="6392"/>
                    <a:pt x="4120" y="6413"/>
                  </a:cubicBezTo>
                  <a:cubicBezTo>
                    <a:pt x="3763" y="6735"/>
                    <a:pt x="3144" y="6735"/>
                    <a:pt x="3132" y="6735"/>
                  </a:cubicBezTo>
                  <a:lnTo>
                    <a:pt x="2096" y="6735"/>
                  </a:lnTo>
                  <a:cubicBezTo>
                    <a:pt x="1762" y="6735"/>
                    <a:pt x="1477" y="6449"/>
                    <a:pt x="1477" y="6104"/>
                  </a:cubicBezTo>
                  <a:lnTo>
                    <a:pt x="1477" y="4854"/>
                  </a:lnTo>
                  <a:cubicBezTo>
                    <a:pt x="1477" y="4782"/>
                    <a:pt x="1429" y="4723"/>
                    <a:pt x="1370" y="4711"/>
                  </a:cubicBezTo>
                  <a:lnTo>
                    <a:pt x="619" y="4389"/>
                  </a:lnTo>
                  <a:cubicBezTo>
                    <a:pt x="465" y="4318"/>
                    <a:pt x="381" y="4127"/>
                    <a:pt x="477" y="3961"/>
                  </a:cubicBezTo>
                  <a:cubicBezTo>
                    <a:pt x="1120" y="2818"/>
                    <a:pt x="1131" y="2865"/>
                    <a:pt x="1120" y="2770"/>
                  </a:cubicBezTo>
                  <a:cubicBezTo>
                    <a:pt x="1120" y="2770"/>
                    <a:pt x="1036" y="2246"/>
                    <a:pt x="1036" y="1984"/>
                  </a:cubicBezTo>
                  <a:cubicBezTo>
                    <a:pt x="1036" y="1377"/>
                    <a:pt x="1179" y="782"/>
                    <a:pt x="1441" y="246"/>
                  </a:cubicBezTo>
                  <a:cubicBezTo>
                    <a:pt x="1489" y="163"/>
                    <a:pt x="1441" y="67"/>
                    <a:pt x="1370" y="20"/>
                  </a:cubicBezTo>
                  <a:cubicBezTo>
                    <a:pt x="1350" y="6"/>
                    <a:pt x="1327" y="0"/>
                    <a:pt x="130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558;p59">
              <a:extLst>
                <a:ext uri="{FF2B5EF4-FFF2-40B4-BE49-F238E27FC236}">
                  <a16:creationId xmlns:a16="http://schemas.microsoft.com/office/drawing/2014/main" id="{7458F2AC-FE7D-24FD-946B-6A7B53F2357A}"/>
                </a:ext>
              </a:extLst>
            </p:cNvPr>
            <p:cNvSpPr/>
            <p:nvPr/>
          </p:nvSpPr>
          <p:spPr>
            <a:xfrm>
              <a:off x="6268054" y="2902788"/>
              <a:ext cx="269302" cy="354705"/>
            </a:xfrm>
            <a:custGeom>
              <a:avLst/>
              <a:gdLst/>
              <a:ahLst/>
              <a:cxnLst/>
              <a:rect l="l" t="t" r="r" b="b"/>
              <a:pathLst>
                <a:path w="8454" h="11135" extrusionOk="0">
                  <a:moveTo>
                    <a:pt x="8246" y="1"/>
                  </a:moveTo>
                  <a:cubicBezTo>
                    <a:pt x="8218" y="1"/>
                    <a:pt x="8187" y="9"/>
                    <a:pt x="8156" y="26"/>
                  </a:cubicBezTo>
                  <a:lnTo>
                    <a:pt x="5930" y="1098"/>
                  </a:lnTo>
                  <a:cubicBezTo>
                    <a:pt x="5192" y="610"/>
                    <a:pt x="4366" y="377"/>
                    <a:pt x="3549" y="377"/>
                  </a:cubicBezTo>
                  <a:cubicBezTo>
                    <a:pt x="2216" y="377"/>
                    <a:pt x="909" y="997"/>
                    <a:pt x="60" y="2134"/>
                  </a:cubicBezTo>
                  <a:cubicBezTo>
                    <a:pt x="0" y="2205"/>
                    <a:pt x="12" y="2312"/>
                    <a:pt x="84" y="2360"/>
                  </a:cubicBezTo>
                  <a:cubicBezTo>
                    <a:pt x="113" y="2385"/>
                    <a:pt x="149" y="2397"/>
                    <a:pt x="185" y="2397"/>
                  </a:cubicBezTo>
                  <a:cubicBezTo>
                    <a:pt x="234" y="2397"/>
                    <a:pt x="282" y="2373"/>
                    <a:pt x="310" y="2324"/>
                  </a:cubicBezTo>
                  <a:cubicBezTo>
                    <a:pt x="1125" y="1233"/>
                    <a:pt x="2334" y="704"/>
                    <a:pt x="3540" y="704"/>
                  </a:cubicBezTo>
                  <a:cubicBezTo>
                    <a:pt x="4255" y="704"/>
                    <a:pt x="4967" y="890"/>
                    <a:pt x="5596" y="1253"/>
                  </a:cubicBezTo>
                  <a:lnTo>
                    <a:pt x="5596" y="1277"/>
                  </a:lnTo>
                  <a:cubicBezTo>
                    <a:pt x="5513" y="1336"/>
                    <a:pt x="5513" y="1396"/>
                    <a:pt x="5513" y="1396"/>
                  </a:cubicBezTo>
                  <a:cubicBezTo>
                    <a:pt x="5513" y="1396"/>
                    <a:pt x="5501" y="1479"/>
                    <a:pt x="5596" y="1538"/>
                  </a:cubicBezTo>
                  <a:lnTo>
                    <a:pt x="6370" y="2050"/>
                  </a:lnTo>
                  <a:lnTo>
                    <a:pt x="4989" y="3253"/>
                  </a:lnTo>
                  <a:cubicBezTo>
                    <a:pt x="4906" y="3324"/>
                    <a:pt x="4906" y="3455"/>
                    <a:pt x="5025" y="3515"/>
                  </a:cubicBezTo>
                  <a:cubicBezTo>
                    <a:pt x="5046" y="3524"/>
                    <a:pt x="5059" y="3531"/>
                    <a:pt x="5082" y="3531"/>
                  </a:cubicBezTo>
                  <a:cubicBezTo>
                    <a:pt x="5175" y="3531"/>
                    <a:pt x="5438" y="3414"/>
                    <a:pt x="7120" y="2860"/>
                  </a:cubicBezTo>
                  <a:lnTo>
                    <a:pt x="7120" y="2860"/>
                  </a:lnTo>
                  <a:cubicBezTo>
                    <a:pt x="7989" y="4515"/>
                    <a:pt x="7632" y="6611"/>
                    <a:pt x="6108" y="7849"/>
                  </a:cubicBezTo>
                  <a:cubicBezTo>
                    <a:pt x="5775" y="8135"/>
                    <a:pt x="5584" y="8551"/>
                    <a:pt x="5584" y="8992"/>
                  </a:cubicBezTo>
                  <a:lnTo>
                    <a:pt x="5584" y="10980"/>
                  </a:lnTo>
                  <a:cubicBezTo>
                    <a:pt x="5584" y="11063"/>
                    <a:pt x="5656" y="11135"/>
                    <a:pt x="5739" y="11135"/>
                  </a:cubicBezTo>
                  <a:cubicBezTo>
                    <a:pt x="5834" y="11135"/>
                    <a:pt x="5906" y="11063"/>
                    <a:pt x="5906" y="10980"/>
                  </a:cubicBezTo>
                  <a:lnTo>
                    <a:pt x="5906" y="8992"/>
                  </a:lnTo>
                  <a:cubicBezTo>
                    <a:pt x="5906" y="8635"/>
                    <a:pt x="6049" y="8313"/>
                    <a:pt x="6322" y="8099"/>
                  </a:cubicBezTo>
                  <a:cubicBezTo>
                    <a:pt x="7870" y="6825"/>
                    <a:pt x="8394" y="4634"/>
                    <a:pt x="7442" y="2765"/>
                  </a:cubicBezTo>
                  <a:lnTo>
                    <a:pt x="8347" y="2467"/>
                  </a:lnTo>
                  <a:cubicBezTo>
                    <a:pt x="8406" y="2443"/>
                    <a:pt x="8454" y="2384"/>
                    <a:pt x="8454" y="2324"/>
                  </a:cubicBezTo>
                  <a:cubicBezTo>
                    <a:pt x="8454" y="2265"/>
                    <a:pt x="8418" y="2205"/>
                    <a:pt x="8382" y="2181"/>
                  </a:cubicBezTo>
                  <a:lnTo>
                    <a:pt x="8085" y="1955"/>
                  </a:lnTo>
                  <a:cubicBezTo>
                    <a:pt x="8050" y="1930"/>
                    <a:pt x="8013" y="1918"/>
                    <a:pt x="7979" y="1918"/>
                  </a:cubicBezTo>
                  <a:cubicBezTo>
                    <a:pt x="7930" y="1918"/>
                    <a:pt x="7886" y="1942"/>
                    <a:pt x="7858" y="1991"/>
                  </a:cubicBezTo>
                  <a:cubicBezTo>
                    <a:pt x="7799" y="2062"/>
                    <a:pt x="7811" y="2170"/>
                    <a:pt x="7882" y="2205"/>
                  </a:cubicBezTo>
                  <a:lnTo>
                    <a:pt x="7930" y="2241"/>
                  </a:lnTo>
                  <a:lnTo>
                    <a:pt x="7144" y="2503"/>
                  </a:lnTo>
                  <a:lnTo>
                    <a:pt x="5822" y="2955"/>
                  </a:lnTo>
                  <a:lnTo>
                    <a:pt x="5822" y="2955"/>
                  </a:lnTo>
                  <a:lnTo>
                    <a:pt x="6751" y="2134"/>
                  </a:lnTo>
                  <a:cubicBezTo>
                    <a:pt x="6834" y="2062"/>
                    <a:pt x="6834" y="1931"/>
                    <a:pt x="6739" y="1872"/>
                  </a:cubicBezTo>
                  <a:lnTo>
                    <a:pt x="6025" y="1408"/>
                  </a:lnTo>
                  <a:lnTo>
                    <a:pt x="7692" y="598"/>
                  </a:lnTo>
                  <a:lnTo>
                    <a:pt x="7692" y="598"/>
                  </a:lnTo>
                  <a:cubicBezTo>
                    <a:pt x="7096" y="1419"/>
                    <a:pt x="7037" y="1408"/>
                    <a:pt x="7049" y="1527"/>
                  </a:cubicBezTo>
                  <a:cubicBezTo>
                    <a:pt x="7073" y="1634"/>
                    <a:pt x="7156" y="1658"/>
                    <a:pt x="7323" y="1777"/>
                  </a:cubicBezTo>
                  <a:cubicBezTo>
                    <a:pt x="7353" y="1802"/>
                    <a:pt x="7391" y="1815"/>
                    <a:pt x="7428" y="1815"/>
                  </a:cubicBezTo>
                  <a:cubicBezTo>
                    <a:pt x="7476" y="1815"/>
                    <a:pt x="7522" y="1793"/>
                    <a:pt x="7549" y="1753"/>
                  </a:cubicBezTo>
                  <a:cubicBezTo>
                    <a:pt x="7608" y="1669"/>
                    <a:pt x="7585" y="1574"/>
                    <a:pt x="7513" y="1527"/>
                  </a:cubicBezTo>
                  <a:lnTo>
                    <a:pt x="7454" y="1479"/>
                  </a:lnTo>
                  <a:lnTo>
                    <a:pt x="8358" y="265"/>
                  </a:lnTo>
                  <a:cubicBezTo>
                    <a:pt x="8446" y="148"/>
                    <a:pt x="8367" y="1"/>
                    <a:pt x="8246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559;p59">
              <a:extLst>
                <a:ext uri="{FF2B5EF4-FFF2-40B4-BE49-F238E27FC236}">
                  <a16:creationId xmlns:a16="http://schemas.microsoft.com/office/drawing/2014/main" id="{89B0FCB0-6038-D7C1-7D66-FAE0F1229426}"/>
                </a:ext>
              </a:extLst>
            </p:cNvPr>
            <p:cNvSpPr/>
            <p:nvPr/>
          </p:nvSpPr>
          <p:spPr>
            <a:xfrm>
              <a:off x="6407993" y="2995773"/>
              <a:ext cx="31505" cy="37207"/>
            </a:xfrm>
            <a:custGeom>
              <a:avLst/>
              <a:gdLst/>
              <a:ahLst/>
              <a:cxnLst/>
              <a:rect l="l" t="t" r="r" b="b"/>
              <a:pathLst>
                <a:path w="989" h="1168" extrusionOk="0">
                  <a:moveTo>
                    <a:pt x="179" y="1"/>
                  </a:moveTo>
                  <a:cubicBezTo>
                    <a:pt x="84" y="1"/>
                    <a:pt x="13" y="84"/>
                    <a:pt x="13" y="167"/>
                  </a:cubicBezTo>
                  <a:cubicBezTo>
                    <a:pt x="1" y="763"/>
                    <a:pt x="263" y="1120"/>
                    <a:pt x="798" y="1167"/>
                  </a:cubicBezTo>
                  <a:cubicBezTo>
                    <a:pt x="894" y="1167"/>
                    <a:pt x="965" y="1108"/>
                    <a:pt x="977" y="1013"/>
                  </a:cubicBezTo>
                  <a:cubicBezTo>
                    <a:pt x="989" y="905"/>
                    <a:pt x="917" y="822"/>
                    <a:pt x="834" y="822"/>
                  </a:cubicBezTo>
                  <a:cubicBezTo>
                    <a:pt x="596" y="810"/>
                    <a:pt x="322" y="703"/>
                    <a:pt x="334" y="167"/>
                  </a:cubicBezTo>
                  <a:cubicBezTo>
                    <a:pt x="334" y="84"/>
                    <a:pt x="263" y="1"/>
                    <a:pt x="1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0669;p60">
            <a:extLst>
              <a:ext uri="{FF2B5EF4-FFF2-40B4-BE49-F238E27FC236}">
                <a16:creationId xmlns:a16="http://schemas.microsoft.com/office/drawing/2014/main" id="{8395948B-8A5A-426D-1C30-A7F1C9FC6162}"/>
              </a:ext>
            </a:extLst>
          </p:cNvPr>
          <p:cNvGrpSpPr/>
          <p:nvPr/>
        </p:nvGrpSpPr>
        <p:grpSpPr>
          <a:xfrm>
            <a:off x="713410" y="1462724"/>
            <a:ext cx="345997" cy="345997"/>
            <a:chOff x="1756921" y="1509739"/>
            <a:chExt cx="345997" cy="345997"/>
          </a:xfrm>
        </p:grpSpPr>
        <p:sp>
          <p:nvSpPr>
            <p:cNvPr id="61" name="Google Shape;10670;p60">
              <a:extLst>
                <a:ext uri="{FF2B5EF4-FFF2-40B4-BE49-F238E27FC236}">
                  <a16:creationId xmlns:a16="http://schemas.microsoft.com/office/drawing/2014/main" id="{CC6F7806-EF38-B299-9D5E-976743351809}"/>
                </a:ext>
              </a:extLst>
            </p:cNvPr>
            <p:cNvSpPr/>
            <p:nvPr/>
          </p:nvSpPr>
          <p:spPr>
            <a:xfrm>
              <a:off x="1756921" y="1509739"/>
              <a:ext cx="345997" cy="345997"/>
            </a:xfrm>
            <a:custGeom>
              <a:avLst/>
              <a:gdLst/>
              <a:ahLst/>
              <a:cxnLst/>
              <a:rect l="l" t="t" r="r" b="b"/>
              <a:pathLst>
                <a:path w="10871" h="10871" extrusionOk="0">
                  <a:moveTo>
                    <a:pt x="5442" y="0"/>
                  </a:moveTo>
                  <a:cubicBezTo>
                    <a:pt x="3977" y="0"/>
                    <a:pt x="2620" y="572"/>
                    <a:pt x="1596" y="1596"/>
                  </a:cubicBezTo>
                  <a:cubicBezTo>
                    <a:pt x="572" y="2620"/>
                    <a:pt x="1" y="3989"/>
                    <a:pt x="1" y="5441"/>
                  </a:cubicBezTo>
                  <a:cubicBezTo>
                    <a:pt x="1" y="6882"/>
                    <a:pt x="572" y="8251"/>
                    <a:pt x="1596" y="9275"/>
                  </a:cubicBezTo>
                  <a:cubicBezTo>
                    <a:pt x="2620" y="10299"/>
                    <a:pt x="3989" y="10871"/>
                    <a:pt x="5442" y="10871"/>
                  </a:cubicBezTo>
                  <a:cubicBezTo>
                    <a:pt x="6882" y="10871"/>
                    <a:pt x="8252" y="10299"/>
                    <a:pt x="9276" y="9275"/>
                  </a:cubicBezTo>
                  <a:cubicBezTo>
                    <a:pt x="10299" y="8251"/>
                    <a:pt x="10871" y="6882"/>
                    <a:pt x="10871" y="5441"/>
                  </a:cubicBezTo>
                  <a:cubicBezTo>
                    <a:pt x="10871" y="5346"/>
                    <a:pt x="10871" y="5263"/>
                    <a:pt x="10859" y="5156"/>
                  </a:cubicBezTo>
                  <a:cubicBezTo>
                    <a:pt x="10859" y="5060"/>
                    <a:pt x="10788" y="5001"/>
                    <a:pt x="10692" y="5001"/>
                  </a:cubicBezTo>
                  <a:cubicBezTo>
                    <a:pt x="10609" y="5001"/>
                    <a:pt x="10549" y="5084"/>
                    <a:pt x="10549" y="5168"/>
                  </a:cubicBezTo>
                  <a:lnTo>
                    <a:pt x="10549" y="5441"/>
                  </a:lnTo>
                  <a:cubicBezTo>
                    <a:pt x="10549" y="6811"/>
                    <a:pt x="10014" y="8085"/>
                    <a:pt x="9037" y="9049"/>
                  </a:cubicBezTo>
                  <a:cubicBezTo>
                    <a:pt x="8073" y="10025"/>
                    <a:pt x="6787" y="10561"/>
                    <a:pt x="5418" y="10561"/>
                  </a:cubicBezTo>
                  <a:cubicBezTo>
                    <a:pt x="4061" y="10561"/>
                    <a:pt x="2775" y="10025"/>
                    <a:pt x="1810" y="9049"/>
                  </a:cubicBezTo>
                  <a:cubicBezTo>
                    <a:pt x="834" y="8085"/>
                    <a:pt x="298" y="6811"/>
                    <a:pt x="298" y="5441"/>
                  </a:cubicBezTo>
                  <a:cubicBezTo>
                    <a:pt x="298" y="4072"/>
                    <a:pt x="834" y="2786"/>
                    <a:pt x="1810" y="1822"/>
                  </a:cubicBezTo>
                  <a:cubicBezTo>
                    <a:pt x="2775" y="858"/>
                    <a:pt x="4061" y="322"/>
                    <a:pt x="5418" y="322"/>
                  </a:cubicBezTo>
                  <a:cubicBezTo>
                    <a:pt x="6632" y="322"/>
                    <a:pt x="7799" y="750"/>
                    <a:pt x="8728" y="1524"/>
                  </a:cubicBezTo>
                  <a:cubicBezTo>
                    <a:pt x="9633" y="2298"/>
                    <a:pt x="10264" y="3358"/>
                    <a:pt x="10466" y="4513"/>
                  </a:cubicBezTo>
                  <a:cubicBezTo>
                    <a:pt x="10476" y="4594"/>
                    <a:pt x="10547" y="4649"/>
                    <a:pt x="10612" y="4649"/>
                  </a:cubicBezTo>
                  <a:cubicBezTo>
                    <a:pt x="10623" y="4649"/>
                    <a:pt x="10634" y="4647"/>
                    <a:pt x="10645" y="4644"/>
                  </a:cubicBezTo>
                  <a:cubicBezTo>
                    <a:pt x="10740" y="4632"/>
                    <a:pt x="10800" y="4548"/>
                    <a:pt x="10776" y="4465"/>
                  </a:cubicBezTo>
                  <a:cubicBezTo>
                    <a:pt x="10561" y="3239"/>
                    <a:pt x="9907" y="2108"/>
                    <a:pt x="8930" y="1286"/>
                  </a:cubicBezTo>
                  <a:cubicBezTo>
                    <a:pt x="7954" y="465"/>
                    <a:pt x="6716" y="0"/>
                    <a:pt x="544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671;p60">
              <a:extLst>
                <a:ext uri="{FF2B5EF4-FFF2-40B4-BE49-F238E27FC236}">
                  <a16:creationId xmlns:a16="http://schemas.microsoft.com/office/drawing/2014/main" id="{9CA1BF7A-9736-BB5B-3BB6-113F599A0C76}"/>
                </a:ext>
              </a:extLst>
            </p:cNvPr>
            <p:cNvSpPr/>
            <p:nvPr/>
          </p:nvSpPr>
          <p:spPr>
            <a:xfrm>
              <a:off x="1781937" y="1535488"/>
              <a:ext cx="295614" cy="295614"/>
            </a:xfrm>
            <a:custGeom>
              <a:avLst/>
              <a:gdLst/>
              <a:ahLst/>
              <a:cxnLst/>
              <a:rect l="l" t="t" r="r" b="b"/>
              <a:pathLst>
                <a:path w="9288" h="9288" extrusionOk="0">
                  <a:moveTo>
                    <a:pt x="4644" y="1"/>
                  </a:moveTo>
                  <a:cubicBezTo>
                    <a:pt x="3989" y="1"/>
                    <a:pt x="3346" y="132"/>
                    <a:pt x="2751" y="406"/>
                  </a:cubicBezTo>
                  <a:cubicBezTo>
                    <a:pt x="2167" y="656"/>
                    <a:pt x="1667" y="1025"/>
                    <a:pt x="1227" y="1489"/>
                  </a:cubicBezTo>
                  <a:cubicBezTo>
                    <a:pt x="1167" y="1549"/>
                    <a:pt x="1167" y="1656"/>
                    <a:pt x="1251" y="1715"/>
                  </a:cubicBezTo>
                  <a:cubicBezTo>
                    <a:pt x="1278" y="1743"/>
                    <a:pt x="1313" y="1757"/>
                    <a:pt x="1348" y="1757"/>
                  </a:cubicBezTo>
                  <a:cubicBezTo>
                    <a:pt x="1390" y="1757"/>
                    <a:pt x="1433" y="1737"/>
                    <a:pt x="1465" y="1692"/>
                  </a:cubicBezTo>
                  <a:cubicBezTo>
                    <a:pt x="1870" y="1263"/>
                    <a:pt x="2346" y="918"/>
                    <a:pt x="2882" y="680"/>
                  </a:cubicBezTo>
                  <a:cubicBezTo>
                    <a:pt x="3429" y="430"/>
                    <a:pt x="4025" y="310"/>
                    <a:pt x="4644" y="310"/>
                  </a:cubicBezTo>
                  <a:cubicBezTo>
                    <a:pt x="7025" y="310"/>
                    <a:pt x="8966" y="2239"/>
                    <a:pt x="8966" y="4644"/>
                  </a:cubicBezTo>
                  <a:cubicBezTo>
                    <a:pt x="8966" y="7037"/>
                    <a:pt x="7037" y="8978"/>
                    <a:pt x="4644" y="8978"/>
                  </a:cubicBezTo>
                  <a:cubicBezTo>
                    <a:pt x="2263" y="8978"/>
                    <a:pt x="310" y="7037"/>
                    <a:pt x="310" y="4644"/>
                  </a:cubicBezTo>
                  <a:cubicBezTo>
                    <a:pt x="310" y="3799"/>
                    <a:pt x="560" y="2966"/>
                    <a:pt x="1024" y="2263"/>
                  </a:cubicBezTo>
                  <a:cubicBezTo>
                    <a:pt x="1084" y="2192"/>
                    <a:pt x="1072" y="2084"/>
                    <a:pt x="989" y="2037"/>
                  </a:cubicBezTo>
                  <a:cubicBezTo>
                    <a:pt x="963" y="2020"/>
                    <a:pt x="933" y="2012"/>
                    <a:pt x="904" y="2012"/>
                  </a:cubicBezTo>
                  <a:cubicBezTo>
                    <a:pt x="850" y="2012"/>
                    <a:pt x="797" y="2038"/>
                    <a:pt x="774" y="2084"/>
                  </a:cubicBezTo>
                  <a:cubicBezTo>
                    <a:pt x="262" y="2846"/>
                    <a:pt x="0" y="3716"/>
                    <a:pt x="0" y="4644"/>
                  </a:cubicBezTo>
                  <a:cubicBezTo>
                    <a:pt x="0" y="5883"/>
                    <a:pt x="477" y="7049"/>
                    <a:pt x="1346" y="7930"/>
                  </a:cubicBezTo>
                  <a:cubicBezTo>
                    <a:pt x="2227" y="8811"/>
                    <a:pt x="3394" y="9288"/>
                    <a:pt x="4644" y="9288"/>
                  </a:cubicBezTo>
                  <a:cubicBezTo>
                    <a:pt x="5894" y="9288"/>
                    <a:pt x="7049" y="8811"/>
                    <a:pt x="7930" y="7930"/>
                  </a:cubicBezTo>
                  <a:cubicBezTo>
                    <a:pt x="8811" y="7049"/>
                    <a:pt x="9287" y="5894"/>
                    <a:pt x="9287" y="4644"/>
                  </a:cubicBezTo>
                  <a:cubicBezTo>
                    <a:pt x="9287" y="3394"/>
                    <a:pt x="8811" y="2227"/>
                    <a:pt x="7930" y="1346"/>
                  </a:cubicBezTo>
                  <a:cubicBezTo>
                    <a:pt x="7049" y="477"/>
                    <a:pt x="5894" y="1"/>
                    <a:pt x="4644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672;p60">
              <a:extLst>
                <a:ext uri="{FF2B5EF4-FFF2-40B4-BE49-F238E27FC236}">
                  <a16:creationId xmlns:a16="http://schemas.microsoft.com/office/drawing/2014/main" id="{1915978F-89B8-2704-1789-506E310C186A}"/>
                </a:ext>
              </a:extLst>
            </p:cNvPr>
            <p:cNvSpPr/>
            <p:nvPr/>
          </p:nvSpPr>
          <p:spPr>
            <a:xfrm>
              <a:off x="1806954" y="1677980"/>
              <a:ext cx="17441" cy="10630"/>
            </a:xfrm>
            <a:custGeom>
              <a:avLst/>
              <a:gdLst/>
              <a:ahLst/>
              <a:cxnLst/>
              <a:rect l="l" t="t" r="r" b="b"/>
              <a:pathLst>
                <a:path w="548" h="334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381" y="334"/>
                  </a:lnTo>
                  <a:cubicBezTo>
                    <a:pt x="476" y="334"/>
                    <a:pt x="548" y="251"/>
                    <a:pt x="548" y="167"/>
                  </a:cubicBezTo>
                  <a:cubicBezTo>
                    <a:pt x="548" y="72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0673;p60">
              <a:extLst>
                <a:ext uri="{FF2B5EF4-FFF2-40B4-BE49-F238E27FC236}">
                  <a16:creationId xmlns:a16="http://schemas.microsoft.com/office/drawing/2014/main" id="{69289919-4CDB-DBB9-5675-97C1B996288E}"/>
                </a:ext>
              </a:extLst>
            </p:cNvPr>
            <p:cNvSpPr/>
            <p:nvPr/>
          </p:nvSpPr>
          <p:spPr>
            <a:xfrm>
              <a:off x="1924429" y="1560122"/>
              <a:ext cx="128106" cy="128488"/>
            </a:xfrm>
            <a:custGeom>
              <a:avLst/>
              <a:gdLst/>
              <a:ahLst/>
              <a:cxnLst/>
              <a:rect l="l" t="t" r="r" b="b"/>
              <a:pathLst>
                <a:path w="4025" h="4037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3870"/>
                  </a:lnTo>
                  <a:cubicBezTo>
                    <a:pt x="0" y="3954"/>
                    <a:pt x="72" y="4037"/>
                    <a:pt x="155" y="4037"/>
                  </a:cubicBezTo>
                  <a:lnTo>
                    <a:pt x="3870" y="4037"/>
                  </a:lnTo>
                  <a:cubicBezTo>
                    <a:pt x="3953" y="4037"/>
                    <a:pt x="4024" y="3954"/>
                    <a:pt x="4024" y="3870"/>
                  </a:cubicBezTo>
                  <a:cubicBezTo>
                    <a:pt x="4024" y="3775"/>
                    <a:pt x="3953" y="3704"/>
                    <a:pt x="3870" y="3704"/>
                  </a:cubicBezTo>
                  <a:lnTo>
                    <a:pt x="322" y="3704"/>
                  </a:lnTo>
                  <a:lnTo>
                    <a:pt x="322" y="167"/>
                  </a:lnTo>
                  <a:cubicBezTo>
                    <a:pt x="322" y="72"/>
                    <a:pt x="250" y="1"/>
                    <a:pt x="15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0674;p60">
              <a:extLst>
                <a:ext uri="{FF2B5EF4-FFF2-40B4-BE49-F238E27FC236}">
                  <a16:creationId xmlns:a16="http://schemas.microsoft.com/office/drawing/2014/main" id="{B6405346-ABF6-CAF5-92EB-07F47134A4D3}"/>
                </a:ext>
              </a:extLst>
            </p:cNvPr>
            <p:cNvSpPr/>
            <p:nvPr/>
          </p:nvSpPr>
          <p:spPr>
            <a:xfrm>
              <a:off x="1924811" y="1788644"/>
              <a:ext cx="10630" cy="17823"/>
            </a:xfrm>
            <a:custGeom>
              <a:avLst/>
              <a:gdLst/>
              <a:ahLst/>
              <a:cxnLst/>
              <a:rect l="l" t="t" r="r" b="b"/>
              <a:pathLst>
                <a:path w="334" h="560" extrusionOk="0">
                  <a:moveTo>
                    <a:pt x="167" y="0"/>
                  </a:moveTo>
                  <a:cubicBezTo>
                    <a:pt x="71" y="0"/>
                    <a:pt x="0" y="84"/>
                    <a:pt x="0" y="167"/>
                  </a:cubicBezTo>
                  <a:lnTo>
                    <a:pt x="0" y="393"/>
                  </a:lnTo>
                  <a:cubicBezTo>
                    <a:pt x="0" y="488"/>
                    <a:pt x="71" y="560"/>
                    <a:pt x="167" y="560"/>
                  </a:cubicBezTo>
                  <a:cubicBezTo>
                    <a:pt x="250" y="560"/>
                    <a:pt x="333" y="488"/>
                    <a:pt x="333" y="393"/>
                  </a:cubicBezTo>
                  <a:lnTo>
                    <a:pt x="333" y="167"/>
                  </a:lnTo>
                  <a:cubicBezTo>
                    <a:pt x="333" y="84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0675;p60">
              <a:extLst>
                <a:ext uri="{FF2B5EF4-FFF2-40B4-BE49-F238E27FC236}">
                  <a16:creationId xmlns:a16="http://schemas.microsoft.com/office/drawing/2014/main" id="{F67D3EBA-062A-E9D8-B71D-62A894172394}"/>
                </a:ext>
              </a:extLst>
            </p:cNvPr>
            <p:cNvSpPr/>
            <p:nvPr/>
          </p:nvSpPr>
          <p:spPr>
            <a:xfrm>
              <a:off x="1841423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173" y="0"/>
                  </a:moveTo>
                  <a:cubicBezTo>
                    <a:pt x="132" y="0"/>
                    <a:pt x="90" y="15"/>
                    <a:pt x="60" y="45"/>
                  </a:cubicBezTo>
                  <a:cubicBezTo>
                    <a:pt x="1" y="104"/>
                    <a:pt x="1" y="212"/>
                    <a:pt x="60" y="259"/>
                  </a:cubicBezTo>
                  <a:lnTo>
                    <a:pt x="215" y="426"/>
                  </a:lnTo>
                  <a:cubicBezTo>
                    <a:pt x="239" y="462"/>
                    <a:pt x="286" y="474"/>
                    <a:pt x="334" y="474"/>
                  </a:cubicBezTo>
                  <a:cubicBezTo>
                    <a:pt x="370" y="474"/>
                    <a:pt x="405" y="462"/>
                    <a:pt x="453" y="426"/>
                  </a:cubicBezTo>
                  <a:cubicBezTo>
                    <a:pt x="513" y="366"/>
                    <a:pt x="513" y="259"/>
                    <a:pt x="453" y="212"/>
                  </a:cubicBezTo>
                  <a:lnTo>
                    <a:pt x="286" y="45"/>
                  </a:lnTo>
                  <a:cubicBezTo>
                    <a:pt x="257" y="15"/>
                    <a:pt x="21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0676;p60">
              <a:extLst>
                <a:ext uri="{FF2B5EF4-FFF2-40B4-BE49-F238E27FC236}">
                  <a16:creationId xmlns:a16="http://schemas.microsoft.com/office/drawing/2014/main" id="{FAD048BE-884B-3391-044F-F1C24CF1D912}"/>
                </a:ext>
              </a:extLst>
            </p:cNvPr>
            <p:cNvSpPr/>
            <p:nvPr/>
          </p:nvSpPr>
          <p:spPr>
            <a:xfrm>
              <a:off x="2002470" y="1756243"/>
              <a:ext cx="16709" cy="15755"/>
            </a:xfrm>
            <a:custGeom>
              <a:avLst/>
              <a:gdLst/>
              <a:ahLst/>
              <a:cxnLst/>
              <a:rect l="l" t="t" r="r" b="b"/>
              <a:pathLst>
                <a:path w="525" h="495" extrusionOk="0">
                  <a:moveTo>
                    <a:pt x="175" y="0"/>
                  </a:moveTo>
                  <a:cubicBezTo>
                    <a:pt x="132" y="0"/>
                    <a:pt x="90" y="18"/>
                    <a:pt x="60" y="54"/>
                  </a:cubicBezTo>
                  <a:cubicBezTo>
                    <a:pt x="1" y="113"/>
                    <a:pt x="1" y="221"/>
                    <a:pt x="60" y="280"/>
                  </a:cubicBezTo>
                  <a:lnTo>
                    <a:pt x="227" y="447"/>
                  </a:lnTo>
                  <a:cubicBezTo>
                    <a:pt x="251" y="471"/>
                    <a:pt x="298" y="494"/>
                    <a:pt x="346" y="494"/>
                  </a:cubicBezTo>
                  <a:cubicBezTo>
                    <a:pt x="394" y="494"/>
                    <a:pt x="418" y="471"/>
                    <a:pt x="465" y="447"/>
                  </a:cubicBezTo>
                  <a:cubicBezTo>
                    <a:pt x="525" y="387"/>
                    <a:pt x="525" y="280"/>
                    <a:pt x="465" y="221"/>
                  </a:cubicBezTo>
                  <a:lnTo>
                    <a:pt x="298" y="54"/>
                  </a:lnTo>
                  <a:cubicBezTo>
                    <a:pt x="263" y="18"/>
                    <a:pt x="218" y="0"/>
                    <a:pt x="17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0677;p60">
              <a:extLst>
                <a:ext uri="{FF2B5EF4-FFF2-40B4-BE49-F238E27FC236}">
                  <a16:creationId xmlns:a16="http://schemas.microsoft.com/office/drawing/2014/main" id="{B03EAF82-A1AE-06E2-FE83-9B6B9231ADAF}"/>
                </a:ext>
              </a:extLst>
            </p:cNvPr>
            <p:cNvSpPr/>
            <p:nvPr/>
          </p:nvSpPr>
          <p:spPr>
            <a:xfrm>
              <a:off x="2002470" y="1594719"/>
              <a:ext cx="16328" cy="15086"/>
            </a:xfrm>
            <a:custGeom>
              <a:avLst/>
              <a:gdLst/>
              <a:ahLst/>
              <a:cxnLst/>
              <a:rect l="l" t="t" r="r" b="b"/>
              <a:pathLst>
                <a:path w="513" h="474" extrusionOk="0">
                  <a:moveTo>
                    <a:pt x="340" y="0"/>
                  </a:moveTo>
                  <a:cubicBezTo>
                    <a:pt x="298" y="0"/>
                    <a:pt x="257" y="15"/>
                    <a:pt x="227" y="45"/>
                  </a:cubicBezTo>
                  <a:lnTo>
                    <a:pt x="60" y="212"/>
                  </a:lnTo>
                  <a:cubicBezTo>
                    <a:pt x="1" y="259"/>
                    <a:pt x="1" y="366"/>
                    <a:pt x="60" y="426"/>
                  </a:cubicBezTo>
                  <a:cubicBezTo>
                    <a:pt x="96" y="462"/>
                    <a:pt x="132" y="474"/>
                    <a:pt x="179" y="474"/>
                  </a:cubicBezTo>
                  <a:cubicBezTo>
                    <a:pt x="227" y="474"/>
                    <a:pt x="251" y="462"/>
                    <a:pt x="287" y="426"/>
                  </a:cubicBezTo>
                  <a:lnTo>
                    <a:pt x="453" y="259"/>
                  </a:lnTo>
                  <a:cubicBezTo>
                    <a:pt x="513" y="212"/>
                    <a:pt x="513" y="104"/>
                    <a:pt x="453" y="45"/>
                  </a:cubicBezTo>
                  <a:cubicBezTo>
                    <a:pt x="423" y="15"/>
                    <a:pt x="382" y="0"/>
                    <a:pt x="34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0678;p60">
              <a:extLst>
                <a:ext uri="{FF2B5EF4-FFF2-40B4-BE49-F238E27FC236}">
                  <a16:creationId xmlns:a16="http://schemas.microsoft.com/office/drawing/2014/main" id="{F850FED3-079D-557E-E5BE-E6AB7B529A95}"/>
                </a:ext>
              </a:extLst>
            </p:cNvPr>
            <p:cNvSpPr/>
            <p:nvPr/>
          </p:nvSpPr>
          <p:spPr>
            <a:xfrm>
              <a:off x="1841041" y="1756530"/>
              <a:ext cx="16709" cy="15468"/>
            </a:xfrm>
            <a:custGeom>
              <a:avLst/>
              <a:gdLst/>
              <a:ahLst/>
              <a:cxnLst/>
              <a:rect l="l" t="t" r="r" b="b"/>
              <a:pathLst>
                <a:path w="525" h="486" extrusionOk="0">
                  <a:moveTo>
                    <a:pt x="352" y="0"/>
                  </a:moveTo>
                  <a:cubicBezTo>
                    <a:pt x="310" y="0"/>
                    <a:pt x="269" y="15"/>
                    <a:pt x="239" y="45"/>
                  </a:cubicBezTo>
                  <a:lnTo>
                    <a:pt x="72" y="212"/>
                  </a:lnTo>
                  <a:cubicBezTo>
                    <a:pt x="1" y="271"/>
                    <a:pt x="1" y="354"/>
                    <a:pt x="60" y="438"/>
                  </a:cubicBezTo>
                  <a:cubicBezTo>
                    <a:pt x="84" y="462"/>
                    <a:pt x="132" y="485"/>
                    <a:pt x="179" y="485"/>
                  </a:cubicBezTo>
                  <a:cubicBezTo>
                    <a:pt x="227" y="485"/>
                    <a:pt x="251" y="462"/>
                    <a:pt x="298" y="438"/>
                  </a:cubicBezTo>
                  <a:lnTo>
                    <a:pt x="465" y="271"/>
                  </a:lnTo>
                  <a:cubicBezTo>
                    <a:pt x="525" y="212"/>
                    <a:pt x="525" y="104"/>
                    <a:pt x="465" y="45"/>
                  </a:cubicBezTo>
                  <a:cubicBezTo>
                    <a:pt x="435" y="15"/>
                    <a:pt x="394" y="0"/>
                    <a:pt x="35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0679;p60">
              <a:extLst>
                <a:ext uri="{FF2B5EF4-FFF2-40B4-BE49-F238E27FC236}">
                  <a16:creationId xmlns:a16="http://schemas.microsoft.com/office/drawing/2014/main" id="{50446EDC-64FA-B2FC-6353-244C3083C132}"/>
                </a:ext>
              </a:extLst>
            </p:cNvPr>
            <p:cNvSpPr/>
            <p:nvPr/>
          </p:nvSpPr>
          <p:spPr>
            <a:xfrm>
              <a:off x="1816025" y="1632084"/>
              <a:ext cx="17855" cy="13336"/>
            </a:xfrm>
            <a:custGeom>
              <a:avLst/>
              <a:gdLst/>
              <a:ahLst/>
              <a:cxnLst/>
              <a:rect l="l" t="t" r="r" b="b"/>
              <a:pathLst>
                <a:path w="561" h="419" extrusionOk="0">
                  <a:moveTo>
                    <a:pt x="173" y="0"/>
                  </a:moveTo>
                  <a:cubicBezTo>
                    <a:pt x="110" y="0"/>
                    <a:pt x="51" y="36"/>
                    <a:pt x="25" y="97"/>
                  </a:cubicBezTo>
                  <a:cubicBezTo>
                    <a:pt x="1" y="181"/>
                    <a:pt x="25" y="276"/>
                    <a:pt x="120" y="312"/>
                  </a:cubicBezTo>
                  <a:lnTo>
                    <a:pt x="322" y="395"/>
                  </a:lnTo>
                  <a:cubicBezTo>
                    <a:pt x="334" y="419"/>
                    <a:pt x="370" y="419"/>
                    <a:pt x="382" y="419"/>
                  </a:cubicBezTo>
                  <a:cubicBezTo>
                    <a:pt x="441" y="419"/>
                    <a:pt x="501" y="383"/>
                    <a:pt x="537" y="312"/>
                  </a:cubicBezTo>
                  <a:cubicBezTo>
                    <a:pt x="561" y="228"/>
                    <a:pt x="513" y="133"/>
                    <a:pt x="441" y="97"/>
                  </a:cubicBezTo>
                  <a:lnTo>
                    <a:pt x="239" y="14"/>
                  </a:lnTo>
                  <a:cubicBezTo>
                    <a:pt x="217" y="5"/>
                    <a:pt x="195" y="0"/>
                    <a:pt x="17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0680;p60">
              <a:extLst>
                <a:ext uri="{FF2B5EF4-FFF2-40B4-BE49-F238E27FC236}">
                  <a16:creationId xmlns:a16="http://schemas.microsoft.com/office/drawing/2014/main" id="{D25A1033-02C7-41E8-0935-FDA6DE17E374}"/>
                </a:ext>
              </a:extLst>
            </p:cNvPr>
            <p:cNvSpPr/>
            <p:nvPr/>
          </p:nvSpPr>
          <p:spPr>
            <a:xfrm>
              <a:off x="2026341" y="1721297"/>
              <a:ext cx="17855" cy="13177"/>
            </a:xfrm>
            <a:custGeom>
              <a:avLst/>
              <a:gdLst/>
              <a:ahLst/>
              <a:cxnLst/>
              <a:rect l="l" t="t" r="r" b="b"/>
              <a:pathLst>
                <a:path w="561" h="414" extrusionOk="0">
                  <a:moveTo>
                    <a:pt x="179" y="0"/>
                  </a:moveTo>
                  <a:cubicBezTo>
                    <a:pt x="114" y="0"/>
                    <a:pt x="52" y="31"/>
                    <a:pt x="25" y="104"/>
                  </a:cubicBezTo>
                  <a:cubicBezTo>
                    <a:pt x="1" y="176"/>
                    <a:pt x="25" y="283"/>
                    <a:pt x="120" y="307"/>
                  </a:cubicBezTo>
                  <a:lnTo>
                    <a:pt x="322" y="402"/>
                  </a:lnTo>
                  <a:cubicBezTo>
                    <a:pt x="334" y="414"/>
                    <a:pt x="370" y="414"/>
                    <a:pt x="382" y="414"/>
                  </a:cubicBezTo>
                  <a:cubicBezTo>
                    <a:pt x="441" y="414"/>
                    <a:pt x="501" y="378"/>
                    <a:pt x="537" y="307"/>
                  </a:cubicBezTo>
                  <a:cubicBezTo>
                    <a:pt x="560" y="235"/>
                    <a:pt x="537" y="128"/>
                    <a:pt x="441" y="104"/>
                  </a:cubicBezTo>
                  <a:lnTo>
                    <a:pt x="239" y="9"/>
                  </a:lnTo>
                  <a:cubicBezTo>
                    <a:pt x="219" y="3"/>
                    <a:pt x="199" y="0"/>
                    <a:pt x="17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0681;p60">
              <a:extLst>
                <a:ext uri="{FF2B5EF4-FFF2-40B4-BE49-F238E27FC236}">
                  <a16:creationId xmlns:a16="http://schemas.microsoft.com/office/drawing/2014/main" id="{5221D808-1BC4-B979-ACE9-70630F0E6297}"/>
                </a:ext>
              </a:extLst>
            </p:cNvPr>
            <p:cNvSpPr/>
            <p:nvPr/>
          </p:nvSpPr>
          <p:spPr>
            <a:xfrm>
              <a:off x="1967619" y="1569702"/>
              <a:ext cx="14036" cy="16996"/>
            </a:xfrm>
            <a:custGeom>
              <a:avLst/>
              <a:gdLst/>
              <a:ahLst/>
              <a:cxnLst/>
              <a:rect l="l" t="t" r="r" b="b"/>
              <a:pathLst>
                <a:path w="441" h="534" extrusionOk="0">
                  <a:moveTo>
                    <a:pt x="267" y="1"/>
                  </a:moveTo>
                  <a:cubicBezTo>
                    <a:pt x="204" y="1"/>
                    <a:pt x="138" y="32"/>
                    <a:pt x="119" y="105"/>
                  </a:cubicBezTo>
                  <a:lnTo>
                    <a:pt x="24" y="307"/>
                  </a:lnTo>
                  <a:cubicBezTo>
                    <a:pt x="0" y="378"/>
                    <a:pt x="24" y="486"/>
                    <a:pt x="119" y="521"/>
                  </a:cubicBezTo>
                  <a:cubicBezTo>
                    <a:pt x="131" y="521"/>
                    <a:pt x="155" y="533"/>
                    <a:pt x="179" y="533"/>
                  </a:cubicBezTo>
                  <a:cubicBezTo>
                    <a:pt x="239" y="533"/>
                    <a:pt x="298" y="498"/>
                    <a:pt x="322" y="426"/>
                  </a:cubicBezTo>
                  <a:lnTo>
                    <a:pt x="417" y="224"/>
                  </a:lnTo>
                  <a:cubicBezTo>
                    <a:pt x="441" y="140"/>
                    <a:pt x="417" y="45"/>
                    <a:pt x="322" y="9"/>
                  </a:cubicBezTo>
                  <a:cubicBezTo>
                    <a:pt x="305" y="4"/>
                    <a:pt x="286" y="1"/>
                    <a:pt x="26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0682;p60">
              <a:extLst>
                <a:ext uri="{FF2B5EF4-FFF2-40B4-BE49-F238E27FC236}">
                  <a16:creationId xmlns:a16="http://schemas.microsoft.com/office/drawing/2014/main" id="{1D0C7F87-EB10-0D78-BD9A-6991CCFE8D30}"/>
                </a:ext>
              </a:extLst>
            </p:cNvPr>
            <p:cNvSpPr/>
            <p:nvPr/>
          </p:nvSpPr>
          <p:spPr>
            <a:xfrm>
              <a:off x="1877802" y="1780019"/>
              <a:ext cx="14450" cy="16996"/>
            </a:xfrm>
            <a:custGeom>
              <a:avLst/>
              <a:gdLst/>
              <a:ahLst/>
              <a:cxnLst/>
              <a:rect l="l" t="t" r="r" b="b"/>
              <a:pathLst>
                <a:path w="454" h="534" extrusionOk="0">
                  <a:moveTo>
                    <a:pt x="279" y="1"/>
                  </a:moveTo>
                  <a:cubicBezTo>
                    <a:pt x="216" y="1"/>
                    <a:pt x="147" y="32"/>
                    <a:pt x="120" y="105"/>
                  </a:cubicBezTo>
                  <a:lnTo>
                    <a:pt x="36" y="307"/>
                  </a:lnTo>
                  <a:cubicBezTo>
                    <a:pt x="1" y="378"/>
                    <a:pt x="48" y="486"/>
                    <a:pt x="120" y="509"/>
                  </a:cubicBezTo>
                  <a:cubicBezTo>
                    <a:pt x="144" y="533"/>
                    <a:pt x="167" y="533"/>
                    <a:pt x="179" y="533"/>
                  </a:cubicBezTo>
                  <a:cubicBezTo>
                    <a:pt x="239" y="533"/>
                    <a:pt x="298" y="497"/>
                    <a:pt x="334" y="426"/>
                  </a:cubicBezTo>
                  <a:lnTo>
                    <a:pt x="417" y="224"/>
                  </a:lnTo>
                  <a:cubicBezTo>
                    <a:pt x="453" y="140"/>
                    <a:pt x="417" y="45"/>
                    <a:pt x="334" y="9"/>
                  </a:cubicBezTo>
                  <a:cubicBezTo>
                    <a:pt x="317" y="4"/>
                    <a:pt x="298" y="1"/>
                    <a:pt x="27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0683;p60">
              <a:extLst>
                <a:ext uri="{FF2B5EF4-FFF2-40B4-BE49-F238E27FC236}">
                  <a16:creationId xmlns:a16="http://schemas.microsoft.com/office/drawing/2014/main" id="{578F9612-EAAC-C9C2-3613-07699B719FE1}"/>
                </a:ext>
              </a:extLst>
            </p:cNvPr>
            <p:cNvSpPr/>
            <p:nvPr/>
          </p:nvSpPr>
          <p:spPr>
            <a:xfrm>
              <a:off x="1879711" y="1568652"/>
              <a:ext cx="14418" cy="16900"/>
            </a:xfrm>
            <a:custGeom>
              <a:avLst/>
              <a:gdLst/>
              <a:ahLst/>
              <a:cxnLst/>
              <a:rect l="l" t="t" r="r" b="b"/>
              <a:pathLst>
                <a:path w="453" h="531" extrusionOk="0">
                  <a:moveTo>
                    <a:pt x="169" y="0"/>
                  </a:moveTo>
                  <a:cubicBezTo>
                    <a:pt x="153" y="0"/>
                    <a:pt x="136" y="2"/>
                    <a:pt x="119" y="7"/>
                  </a:cubicBezTo>
                  <a:cubicBezTo>
                    <a:pt x="48" y="42"/>
                    <a:pt x="0" y="138"/>
                    <a:pt x="36" y="221"/>
                  </a:cubicBezTo>
                  <a:lnTo>
                    <a:pt x="119" y="423"/>
                  </a:lnTo>
                  <a:cubicBezTo>
                    <a:pt x="155" y="495"/>
                    <a:pt x="214" y="531"/>
                    <a:pt x="274" y="531"/>
                  </a:cubicBezTo>
                  <a:cubicBezTo>
                    <a:pt x="286" y="531"/>
                    <a:pt x="322" y="531"/>
                    <a:pt x="334" y="519"/>
                  </a:cubicBezTo>
                  <a:cubicBezTo>
                    <a:pt x="405" y="483"/>
                    <a:pt x="453" y="400"/>
                    <a:pt x="417" y="304"/>
                  </a:cubicBezTo>
                  <a:lnTo>
                    <a:pt x="334" y="102"/>
                  </a:lnTo>
                  <a:cubicBezTo>
                    <a:pt x="304" y="43"/>
                    <a:pt x="243" y="0"/>
                    <a:pt x="16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0684;p60">
              <a:extLst>
                <a:ext uri="{FF2B5EF4-FFF2-40B4-BE49-F238E27FC236}">
                  <a16:creationId xmlns:a16="http://schemas.microsoft.com/office/drawing/2014/main" id="{A02F5BBE-B31B-48DB-DE82-0B7254C7C429}"/>
                </a:ext>
              </a:extLst>
            </p:cNvPr>
            <p:cNvSpPr/>
            <p:nvPr/>
          </p:nvSpPr>
          <p:spPr>
            <a:xfrm>
              <a:off x="1965709" y="1780846"/>
              <a:ext cx="14068" cy="16900"/>
            </a:xfrm>
            <a:custGeom>
              <a:avLst/>
              <a:gdLst/>
              <a:ahLst/>
              <a:cxnLst/>
              <a:rect l="l" t="t" r="r" b="b"/>
              <a:pathLst>
                <a:path w="442" h="531" extrusionOk="0">
                  <a:moveTo>
                    <a:pt x="189" y="0"/>
                  </a:moveTo>
                  <a:cubicBezTo>
                    <a:pt x="166" y="0"/>
                    <a:pt x="143" y="6"/>
                    <a:pt x="120" y="19"/>
                  </a:cubicBezTo>
                  <a:cubicBezTo>
                    <a:pt x="37" y="43"/>
                    <a:pt x="1" y="138"/>
                    <a:pt x="25" y="221"/>
                  </a:cubicBezTo>
                  <a:lnTo>
                    <a:pt x="120" y="424"/>
                  </a:lnTo>
                  <a:cubicBezTo>
                    <a:pt x="144" y="483"/>
                    <a:pt x="203" y="531"/>
                    <a:pt x="263" y="531"/>
                  </a:cubicBezTo>
                  <a:cubicBezTo>
                    <a:pt x="275" y="531"/>
                    <a:pt x="310" y="531"/>
                    <a:pt x="322" y="519"/>
                  </a:cubicBezTo>
                  <a:cubicBezTo>
                    <a:pt x="394" y="483"/>
                    <a:pt x="441" y="400"/>
                    <a:pt x="418" y="305"/>
                  </a:cubicBezTo>
                  <a:lnTo>
                    <a:pt x="322" y="102"/>
                  </a:lnTo>
                  <a:cubicBezTo>
                    <a:pt x="305" y="42"/>
                    <a:pt x="250" y="0"/>
                    <a:pt x="1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0685;p60">
              <a:extLst>
                <a:ext uri="{FF2B5EF4-FFF2-40B4-BE49-F238E27FC236}">
                  <a16:creationId xmlns:a16="http://schemas.microsoft.com/office/drawing/2014/main" id="{21B86847-7787-EBFF-80CF-B31C3A508EAC}"/>
                </a:ext>
              </a:extLst>
            </p:cNvPr>
            <p:cNvSpPr/>
            <p:nvPr/>
          </p:nvSpPr>
          <p:spPr>
            <a:xfrm>
              <a:off x="2026723" y="1633644"/>
              <a:ext cx="17855" cy="13304"/>
            </a:xfrm>
            <a:custGeom>
              <a:avLst/>
              <a:gdLst/>
              <a:ahLst/>
              <a:cxnLst/>
              <a:rect l="l" t="t" r="r" b="b"/>
              <a:pathLst>
                <a:path w="561" h="418" extrusionOk="0">
                  <a:moveTo>
                    <a:pt x="387" y="0"/>
                  </a:moveTo>
                  <a:cubicBezTo>
                    <a:pt x="366" y="0"/>
                    <a:pt x="345" y="4"/>
                    <a:pt x="322" y="13"/>
                  </a:cubicBezTo>
                  <a:lnTo>
                    <a:pt x="120" y="96"/>
                  </a:lnTo>
                  <a:cubicBezTo>
                    <a:pt x="48" y="132"/>
                    <a:pt x="1" y="215"/>
                    <a:pt x="25" y="310"/>
                  </a:cubicBezTo>
                  <a:cubicBezTo>
                    <a:pt x="60" y="382"/>
                    <a:pt x="120" y="417"/>
                    <a:pt x="179" y="417"/>
                  </a:cubicBezTo>
                  <a:cubicBezTo>
                    <a:pt x="191" y="417"/>
                    <a:pt x="227" y="417"/>
                    <a:pt x="239" y="394"/>
                  </a:cubicBezTo>
                  <a:lnTo>
                    <a:pt x="441" y="310"/>
                  </a:lnTo>
                  <a:cubicBezTo>
                    <a:pt x="513" y="274"/>
                    <a:pt x="560" y="191"/>
                    <a:pt x="537" y="96"/>
                  </a:cubicBezTo>
                  <a:cubicBezTo>
                    <a:pt x="509" y="41"/>
                    <a:pt x="454" y="0"/>
                    <a:pt x="38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0686;p60">
              <a:extLst>
                <a:ext uri="{FF2B5EF4-FFF2-40B4-BE49-F238E27FC236}">
                  <a16:creationId xmlns:a16="http://schemas.microsoft.com/office/drawing/2014/main" id="{4EFD9F1B-8036-2F89-624B-CE9377D8F1CE}"/>
                </a:ext>
              </a:extLst>
            </p:cNvPr>
            <p:cNvSpPr/>
            <p:nvPr/>
          </p:nvSpPr>
          <p:spPr>
            <a:xfrm>
              <a:off x="1814911" y="1719419"/>
              <a:ext cx="18205" cy="13177"/>
            </a:xfrm>
            <a:custGeom>
              <a:avLst/>
              <a:gdLst/>
              <a:ahLst/>
              <a:cxnLst/>
              <a:rect l="l" t="t" r="r" b="b"/>
              <a:pathLst>
                <a:path w="572" h="414" extrusionOk="0">
                  <a:moveTo>
                    <a:pt x="382" y="1"/>
                  </a:moveTo>
                  <a:cubicBezTo>
                    <a:pt x="365" y="1"/>
                    <a:pt x="348" y="3"/>
                    <a:pt x="334" y="8"/>
                  </a:cubicBezTo>
                  <a:lnTo>
                    <a:pt x="119" y="104"/>
                  </a:lnTo>
                  <a:cubicBezTo>
                    <a:pt x="48" y="127"/>
                    <a:pt x="0" y="223"/>
                    <a:pt x="36" y="306"/>
                  </a:cubicBezTo>
                  <a:cubicBezTo>
                    <a:pt x="60" y="366"/>
                    <a:pt x="119" y="413"/>
                    <a:pt x="179" y="413"/>
                  </a:cubicBezTo>
                  <a:cubicBezTo>
                    <a:pt x="191" y="413"/>
                    <a:pt x="226" y="413"/>
                    <a:pt x="238" y="389"/>
                  </a:cubicBezTo>
                  <a:lnTo>
                    <a:pt x="453" y="306"/>
                  </a:lnTo>
                  <a:cubicBezTo>
                    <a:pt x="524" y="270"/>
                    <a:pt x="572" y="187"/>
                    <a:pt x="536" y="92"/>
                  </a:cubicBezTo>
                  <a:cubicBezTo>
                    <a:pt x="517" y="35"/>
                    <a:pt x="446" y="1"/>
                    <a:pt x="38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8A315118-8327-2B65-1DC8-A1E73A69C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290" y="3141369"/>
            <a:ext cx="1304833" cy="461106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B27514E-157B-C75E-AACB-94AED9965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291" y="3678286"/>
            <a:ext cx="1304833" cy="35416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D9DB637-529A-E32F-62A1-2E66B914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1647" y="3648530"/>
            <a:ext cx="1267002" cy="409632"/>
          </a:xfrm>
          <a:prstGeom prst="rect">
            <a:avLst/>
          </a:prstGeom>
        </p:spPr>
      </p:pic>
      <p:sp>
        <p:nvSpPr>
          <p:cNvPr id="81" name="Arrow: Pentagon 80">
            <a:extLst>
              <a:ext uri="{FF2B5EF4-FFF2-40B4-BE49-F238E27FC236}">
                <a16:creationId xmlns:a16="http://schemas.microsoft.com/office/drawing/2014/main" id="{476E8A69-8F92-3FFB-0886-1D23BBCBF567}"/>
              </a:ext>
            </a:extLst>
          </p:cNvPr>
          <p:cNvSpPr/>
          <p:nvPr/>
        </p:nvSpPr>
        <p:spPr>
          <a:xfrm>
            <a:off x="3825882" y="3773510"/>
            <a:ext cx="388390" cy="201042"/>
          </a:xfrm>
          <a:prstGeom prst="homePlat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12B0820D-DE4F-9EAB-A682-8D11E0F024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7986" y="4108266"/>
            <a:ext cx="1301704" cy="42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71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BA3BB-7DD4-3A42-1829-80AC49666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D752D07-B598-086B-92D9-BE0FB61BB824}"/>
              </a:ext>
            </a:extLst>
          </p:cNvPr>
          <p:cNvSpPr/>
          <p:nvPr/>
        </p:nvSpPr>
        <p:spPr>
          <a:xfrm>
            <a:off x="508356" y="3497737"/>
            <a:ext cx="1603420" cy="759854"/>
          </a:xfrm>
          <a:prstGeom prst="roundRect">
            <a:avLst/>
          </a:prstGeom>
          <a:solidFill>
            <a:srgbClr val="FFFF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BBF0E-8E98-EC72-7EB8-8EC60984B239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Data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D32F089-3BE8-47B4-ACE6-7301916B76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0353670"/>
              </p:ext>
            </p:extLst>
          </p:nvPr>
        </p:nvGraphicFramePr>
        <p:xfrm>
          <a:off x="3803381" y="916783"/>
          <a:ext cx="3228485" cy="1837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BC51F0-0732-1B91-5DAC-102F66282E42}"/>
              </a:ext>
            </a:extLst>
          </p:cNvPr>
          <p:cNvSpPr txBox="1"/>
          <p:nvPr/>
        </p:nvSpPr>
        <p:spPr>
          <a:xfrm>
            <a:off x="3131743" y="1465454"/>
            <a:ext cx="2472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Account ID</a:t>
            </a:r>
          </a:p>
          <a:p>
            <a:r>
              <a:rPr lang="en-US" dirty="0">
                <a:solidFill>
                  <a:schemeClr val="bg1"/>
                </a:solidFill>
              </a:rPr>
              <a:t>Account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0CF727-3EE1-E108-A056-88CDA6D16E5F}"/>
              </a:ext>
            </a:extLst>
          </p:cNvPr>
          <p:cNvSpPr txBox="1"/>
          <p:nvPr/>
        </p:nvSpPr>
        <p:spPr>
          <a:xfrm>
            <a:off x="6685487" y="1445069"/>
            <a:ext cx="23890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Scope 3 Emission Type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Scope 3 Emission Amount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0171C0-B8F9-0729-B141-50802B0D3571}"/>
              </a:ext>
            </a:extLst>
          </p:cNvPr>
          <p:cNvSpPr txBox="1"/>
          <p:nvPr/>
        </p:nvSpPr>
        <p:spPr>
          <a:xfrm>
            <a:off x="812444" y="1205445"/>
            <a:ext cx="184811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2013-2023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180,000+ samples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36 Features</a:t>
            </a:r>
          </a:p>
        </p:txBody>
      </p:sp>
      <p:grpSp>
        <p:nvGrpSpPr>
          <p:cNvPr id="15" name="Google Shape;10763;p60">
            <a:extLst>
              <a:ext uri="{FF2B5EF4-FFF2-40B4-BE49-F238E27FC236}">
                <a16:creationId xmlns:a16="http://schemas.microsoft.com/office/drawing/2014/main" id="{C7AF72FE-ED42-1A9E-907C-21F7FD063DE5}"/>
              </a:ext>
            </a:extLst>
          </p:cNvPr>
          <p:cNvGrpSpPr/>
          <p:nvPr/>
        </p:nvGrpSpPr>
        <p:grpSpPr>
          <a:xfrm>
            <a:off x="323842" y="1164075"/>
            <a:ext cx="361636" cy="362183"/>
            <a:chOff x="6259175" y="1559008"/>
            <a:chExt cx="271743" cy="272093"/>
          </a:xfrm>
        </p:grpSpPr>
        <p:sp>
          <p:nvSpPr>
            <p:cNvPr id="17" name="Google Shape;10764;p60">
              <a:extLst>
                <a:ext uri="{FF2B5EF4-FFF2-40B4-BE49-F238E27FC236}">
                  <a16:creationId xmlns:a16="http://schemas.microsoft.com/office/drawing/2014/main" id="{70174968-1678-F446-6397-68BF5AC7EF92}"/>
                </a:ext>
              </a:extLst>
            </p:cNvPr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0765;p60">
              <a:extLst>
                <a:ext uri="{FF2B5EF4-FFF2-40B4-BE49-F238E27FC236}">
                  <a16:creationId xmlns:a16="http://schemas.microsoft.com/office/drawing/2014/main" id="{78F881A1-F6C4-0B60-235B-57028AE527D4}"/>
                </a:ext>
              </a:extLst>
            </p:cNvPr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766;p60">
              <a:extLst>
                <a:ext uri="{FF2B5EF4-FFF2-40B4-BE49-F238E27FC236}">
                  <a16:creationId xmlns:a16="http://schemas.microsoft.com/office/drawing/2014/main" id="{1DE22D21-9180-35B5-E3B3-A8C3E560089A}"/>
                </a:ext>
              </a:extLst>
            </p:cNvPr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0767;p60">
              <a:extLst>
                <a:ext uri="{FF2B5EF4-FFF2-40B4-BE49-F238E27FC236}">
                  <a16:creationId xmlns:a16="http://schemas.microsoft.com/office/drawing/2014/main" id="{5326941E-7ABD-1636-D953-3D3D7B2B533C}"/>
                </a:ext>
              </a:extLst>
            </p:cNvPr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768;p60">
              <a:extLst>
                <a:ext uri="{FF2B5EF4-FFF2-40B4-BE49-F238E27FC236}">
                  <a16:creationId xmlns:a16="http://schemas.microsoft.com/office/drawing/2014/main" id="{18524392-8768-33EE-E06E-56A2F14B0818}"/>
                </a:ext>
              </a:extLst>
            </p:cNvPr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769;p60">
              <a:extLst>
                <a:ext uri="{FF2B5EF4-FFF2-40B4-BE49-F238E27FC236}">
                  <a16:creationId xmlns:a16="http://schemas.microsoft.com/office/drawing/2014/main" id="{B9FF5EE4-C331-E77A-0231-82DE4BDC1F94}"/>
                </a:ext>
              </a:extLst>
            </p:cNvPr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770;p60">
              <a:extLst>
                <a:ext uri="{FF2B5EF4-FFF2-40B4-BE49-F238E27FC236}">
                  <a16:creationId xmlns:a16="http://schemas.microsoft.com/office/drawing/2014/main" id="{793B16A3-52B3-4D64-357D-CB5F7EDEA669}"/>
                </a:ext>
              </a:extLst>
            </p:cNvPr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771;p60">
              <a:extLst>
                <a:ext uri="{FF2B5EF4-FFF2-40B4-BE49-F238E27FC236}">
                  <a16:creationId xmlns:a16="http://schemas.microsoft.com/office/drawing/2014/main" id="{AD3E22BD-FB25-411B-D890-452FCD8D1CAA}"/>
                </a:ext>
              </a:extLst>
            </p:cNvPr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772;p60">
              <a:extLst>
                <a:ext uri="{FF2B5EF4-FFF2-40B4-BE49-F238E27FC236}">
                  <a16:creationId xmlns:a16="http://schemas.microsoft.com/office/drawing/2014/main" id="{AB913666-2DCE-2ACE-E84B-C1D82C86FA1E}"/>
                </a:ext>
              </a:extLst>
            </p:cNvPr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0773;p60">
              <a:extLst>
                <a:ext uri="{FF2B5EF4-FFF2-40B4-BE49-F238E27FC236}">
                  <a16:creationId xmlns:a16="http://schemas.microsoft.com/office/drawing/2014/main" id="{FD307518-0EF8-9AE8-E1DB-F05431338B2C}"/>
                </a:ext>
              </a:extLst>
            </p:cNvPr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0774;p60">
              <a:extLst>
                <a:ext uri="{FF2B5EF4-FFF2-40B4-BE49-F238E27FC236}">
                  <a16:creationId xmlns:a16="http://schemas.microsoft.com/office/drawing/2014/main" id="{31FD7C28-ABFD-6320-6BC8-E733A41640EA}"/>
                </a:ext>
              </a:extLst>
            </p:cNvPr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775;p60">
              <a:extLst>
                <a:ext uri="{FF2B5EF4-FFF2-40B4-BE49-F238E27FC236}">
                  <a16:creationId xmlns:a16="http://schemas.microsoft.com/office/drawing/2014/main" id="{ED7C0EE9-34C2-3174-A46B-378709B29446}"/>
                </a:ext>
              </a:extLst>
            </p:cNvPr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776;p60">
              <a:extLst>
                <a:ext uri="{FF2B5EF4-FFF2-40B4-BE49-F238E27FC236}">
                  <a16:creationId xmlns:a16="http://schemas.microsoft.com/office/drawing/2014/main" id="{102D4424-DC0D-B453-6EC6-3A0862767F55}"/>
                </a:ext>
              </a:extLst>
            </p:cNvPr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777;p60">
              <a:extLst>
                <a:ext uri="{FF2B5EF4-FFF2-40B4-BE49-F238E27FC236}">
                  <a16:creationId xmlns:a16="http://schemas.microsoft.com/office/drawing/2014/main" id="{DA4D3C3D-8AD0-40D3-A901-A569C9802A04}"/>
                </a:ext>
              </a:extLst>
            </p:cNvPr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778;p60">
              <a:extLst>
                <a:ext uri="{FF2B5EF4-FFF2-40B4-BE49-F238E27FC236}">
                  <a16:creationId xmlns:a16="http://schemas.microsoft.com/office/drawing/2014/main" id="{4645921C-186E-7973-ED93-2412DCE24187}"/>
                </a:ext>
              </a:extLst>
            </p:cNvPr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0779;p60">
              <a:extLst>
                <a:ext uri="{FF2B5EF4-FFF2-40B4-BE49-F238E27FC236}">
                  <a16:creationId xmlns:a16="http://schemas.microsoft.com/office/drawing/2014/main" id="{6E4CA1ED-EB3A-16B2-2493-88C2A20B6421}"/>
                </a:ext>
              </a:extLst>
            </p:cNvPr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780;p60">
              <a:extLst>
                <a:ext uri="{FF2B5EF4-FFF2-40B4-BE49-F238E27FC236}">
                  <a16:creationId xmlns:a16="http://schemas.microsoft.com/office/drawing/2014/main" id="{EDC9D188-F969-6D2A-2359-56A6D47F8816}"/>
                </a:ext>
              </a:extLst>
            </p:cNvPr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00B05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10553;p59">
            <a:extLst>
              <a:ext uri="{FF2B5EF4-FFF2-40B4-BE49-F238E27FC236}">
                <a16:creationId xmlns:a16="http://schemas.microsoft.com/office/drawing/2014/main" id="{E7B73F4C-2DE6-D272-E0DD-3311053BA498}"/>
              </a:ext>
            </a:extLst>
          </p:cNvPr>
          <p:cNvGrpSpPr/>
          <p:nvPr/>
        </p:nvGrpSpPr>
        <p:grpSpPr>
          <a:xfrm>
            <a:off x="355735" y="1573411"/>
            <a:ext cx="285230" cy="355597"/>
            <a:chOff x="8007400" y="2902278"/>
            <a:chExt cx="285230" cy="355597"/>
          </a:xfrm>
        </p:grpSpPr>
        <p:sp>
          <p:nvSpPr>
            <p:cNvPr id="35" name="Google Shape;10554;p59">
              <a:extLst>
                <a:ext uri="{FF2B5EF4-FFF2-40B4-BE49-F238E27FC236}">
                  <a16:creationId xmlns:a16="http://schemas.microsoft.com/office/drawing/2014/main" id="{A8EE96A8-5632-D9A3-A152-5B29AEE3656C}"/>
                </a:ext>
              </a:extLst>
            </p:cNvPr>
            <p:cNvSpPr/>
            <p:nvPr/>
          </p:nvSpPr>
          <p:spPr>
            <a:xfrm>
              <a:off x="8134820" y="3165305"/>
              <a:ext cx="39851" cy="39851"/>
            </a:xfrm>
            <a:custGeom>
              <a:avLst/>
              <a:gdLst/>
              <a:ahLst/>
              <a:cxnLst/>
              <a:rect l="l" t="t" r="r" b="b"/>
              <a:pathLst>
                <a:path w="1251" h="1251" extrusionOk="0">
                  <a:moveTo>
                    <a:pt x="632" y="310"/>
                  </a:moveTo>
                  <a:cubicBezTo>
                    <a:pt x="799" y="310"/>
                    <a:pt x="930" y="441"/>
                    <a:pt x="930" y="608"/>
                  </a:cubicBezTo>
                  <a:cubicBezTo>
                    <a:pt x="930" y="775"/>
                    <a:pt x="799" y="906"/>
                    <a:pt x="632" y="906"/>
                  </a:cubicBezTo>
                  <a:cubicBezTo>
                    <a:pt x="465" y="906"/>
                    <a:pt x="334" y="775"/>
                    <a:pt x="334" y="608"/>
                  </a:cubicBezTo>
                  <a:cubicBezTo>
                    <a:pt x="334" y="441"/>
                    <a:pt x="465" y="310"/>
                    <a:pt x="632" y="310"/>
                  </a:cubicBezTo>
                  <a:close/>
                  <a:moveTo>
                    <a:pt x="632" y="1"/>
                  </a:moveTo>
                  <a:cubicBezTo>
                    <a:pt x="287" y="1"/>
                    <a:pt x="1" y="275"/>
                    <a:pt x="1" y="620"/>
                  </a:cubicBezTo>
                  <a:cubicBezTo>
                    <a:pt x="1" y="965"/>
                    <a:pt x="287" y="1251"/>
                    <a:pt x="632" y="1251"/>
                  </a:cubicBezTo>
                  <a:cubicBezTo>
                    <a:pt x="977" y="1251"/>
                    <a:pt x="1251" y="965"/>
                    <a:pt x="1251" y="620"/>
                  </a:cubicBezTo>
                  <a:cubicBezTo>
                    <a:pt x="1251" y="275"/>
                    <a:pt x="977" y="1"/>
                    <a:pt x="63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555;p59">
              <a:extLst>
                <a:ext uri="{FF2B5EF4-FFF2-40B4-BE49-F238E27FC236}">
                  <a16:creationId xmlns:a16="http://schemas.microsoft.com/office/drawing/2014/main" id="{FE289993-F8AB-743D-4AC1-7916FB427298}"/>
                </a:ext>
              </a:extLst>
            </p:cNvPr>
            <p:cNvSpPr/>
            <p:nvPr/>
          </p:nvSpPr>
          <p:spPr>
            <a:xfrm>
              <a:off x="8007400" y="2902278"/>
              <a:ext cx="285230" cy="355597"/>
            </a:xfrm>
            <a:custGeom>
              <a:avLst/>
              <a:gdLst/>
              <a:ahLst/>
              <a:cxnLst/>
              <a:rect l="l" t="t" r="r" b="b"/>
              <a:pathLst>
                <a:path w="8954" h="11163" extrusionOk="0">
                  <a:moveTo>
                    <a:pt x="6528" y="337"/>
                  </a:moveTo>
                  <a:cubicBezTo>
                    <a:pt x="6549" y="337"/>
                    <a:pt x="6573" y="346"/>
                    <a:pt x="6596" y="364"/>
                  </a:cubicBezTo>
                  <a:lnTo>
                    <a:pt x="7632" y="1412"/>
                  </a:lnTo>
                  <a:cubicBezTo>
                    <a:pt x="7668" y="1435"/>
                    <a:pt x="7668" y="1483"/>
                    <a:pt x="7632" y="1519"/>
                  </a:cubicBezTo>
                  <a:lnTo>
                    <a:pt x="7489" y="1674"/>
                  </a:lnTo>
                  <a:cubicBezTo>
                    <a:pt x="7472" y="1691"/>
                    <a:pt x="7454" y="1700"/>
                    <a:pt x="7434" y="1700"/>
                  </a:cubicBezTo>
                  <a:cubicBezTo>
                    <a:pt x="7415" y="1700"/>
                    <a:pt x="7394" y="1691"/>
                    <a:pt x="7370" y="1674"/>
                  </a:cubicBezTo>
                  <a:lnTo>
                    <a:pt x="6323" y="626"/>
                  </a:lnTo>
                  <a:cubicBezTo>
                    <a:pt x="6299" y="590"/>
                    <a:pt x="6299" y="542"/>
                    <a:pt x="6323" y="519"/>
                  </a:cubicBezTo>
                  <a:lnTo>
                    <a:pt x="6477" y="364"/>
                  </a:lnTo>
                  <a:cubicBezTo>
                    <a:pt x="6489" y="346"/>
                    <a:pt x="6507" y="337"/>
                    <a:pt x="6528" y="337"/>
                  </a:cubicBezTo>
                  <a:close/>
                  <a:moveTo>
                    <a:pt x="6299" y="1066"/>
                  </a:moveTo>
                  <a:lnTo>
                    <a:pt x="7001" y="1769"/>
                  </a:lnTo>
                  <a:lnTo>
                    <a:pt x="6346" y="2424"/>
                  </a:lnTo>
                  <a:lnTo>
                    <a:pt x="5644" y="1721"/>
                  </a:lnTo>
                  <a:lnTo>
                    <a:pt x="6299" y="1066"/>
                  </a:lnTo>
                  <a:close/>
                  <a:moveTo>
                    <a:pt x="2155" y="4698"/>
                  </a:moveTo>
                  <a:lnTo>
                    <a:pt x="2453" y="4995"/>
                  </a:lnTo>
                  <a:lnTo>
                    <a:pt x="2215" y="5198"/>
                  </a:lnTo>
                  <a:cubicBezTo>
                    <a:pt x="2203" y="5216"/>
                    <a:pt x="2182" y="5225"/>
                    <a:pt x="2160" y="5225"/>
                  </a:cubicBezTo>
                  <a:cubicBezTo>
                    <a:pt x="2137" y="5225"/>
                    <a:pt x="2114" y="5216"/>
                    <a:pt x="2096" y="5198"/>
                  </a:cubicBezTo>
                  <a:lnTo>
                    <a:pt x="1941" y="5031"/>
                  </a:lnTo>
                  <a:cubicBezTo>
                    <a:pt x="1905" y="5007"/>
                    <a:pt x="1905" y="4948"/>
                    <a:pt x="1941" y="4924"/>
                  </a:cubicBezTo>
                  <a:lnTo>
                    <a:pt x="2155" y="4698"/>
                  </a:lnTo>
                  <a:close/>
                  <a:moveTo>
                    <a:pt x="2408" y="3865"/>
                  </a:moveTo>
                  <a:cubicBezTo>
                    <a:pt x="2416" y="3865"/>
                    <a:pt x="2422" y="3869"/>
                    <a:pt x="2429" y="3876"/>
                  </a:cubicBezTo>
                  <a:lnTo>
                    <a:pt x="2572" y="4031"/>
                  </a:lnTo>
                  <a:cubicBezTo>
                    <a:pt x="4203" y="5662"/>
                    <a:pt x="4144" y="5579"/>
                    <a:pt x="4108" y="5603"/>
                  </a:cubicBezTo>
                  <a:lnTo>
                    <a:pt x="3846" y="5876"/>
                  </a:lnTo>
                  <a:cubicBezTo>
                    <a:pt x="3842" y="5879"/>
                    <a:pt x="3839" y="5883"/>
                    <a:pt x="3835" y="5883"/>
                  </a:cubicBezTo>
                  <a:cubicBezTo>
                    <a:pt x="3804" y="5883"/>
                    <a:pt x="3678" y="5722"/>
                    <a:pt x="2120" y="4174"/>
                  </a:cubicBezTo>
                  <a:cubicBezTo>
                    <a:pt x="2096" y="4162"/>
                    <a:pt x="2096" y="4138"/>
                    <a:pt x="2120" y="4138"/>
                  </a:cubicBezTo>
                  <a:cubicBezTo>
                    <a:pt x="2328" y="3930"/>
                    <a:pt x="2378" y="3865"/>
                    <a:pt x="2408" y="3865"/>
                  </a:cubicBezTo>
                  <a:close/>
                  <a:moveTo>
                    <a:pt x="3025" y="5579"/>
                  </a:moveTo>
                  <a:lnTo>
                    <a:pt x="3322" y="5876"/>
                  </a:lnTo>
                  <a:lnTo>
                    <a:pt x="3084" y="6079"/>
                  </a:lnTo>
                  <a:cubicBezTo>
                    <a:pt x="3066" y="6097"/>
                    <a:pt x="3042" y="6106"/>
                    <a:pt x="3020" y="6106"/>
                  </a:cubicBezTo>
                  <a:cubicBezTo>
                    <a:pt x="2998" y="6106"/>
                    <a:pt x="2977" y="6097"/>
                    <a:pt x="2965" y="6079"/>
                  </a:cubicBezTo>
                  <a:lnTo>
                    <a:pt x="2798" y="5912"/>
                  </a:lnTo>
                  <a:cubicBezTo>
                    <a:pt x="2774" y="5888"/>
                    <a:pt x="2774" y="5829"/>
                    <a:pt x="2798" y="5793"/>
                  </a:cubicBezTo>
                  <a:lnTo>
                    <a:pt x="3025" y="5579"/>
                  </a:lnTo>
                  <a:close/>
                  <a:moveTo>
                    <a:pt x="3025" y="6936"/>
                  </a:moveTo>
                  <a:cubicBezTo>
                    <a:pt x="3072" y="6936"/>
                    <a:pt x="3096" y="6972"/>
                    <a:pt x="3096" y="7019"/>
                  </a:cubicBezTo>
                  <a:lnTo>
                    <a:pt x="3096" y="7269"/>
                  </a:lnTo>
                  <a:cubicBezTo>
                    <a:pt x="3096" y="7317"/>
                    <a:pt x="3072" y="7341"/>
                    <a:pt x="3025" y="7341"/>
                  </a:cubicBezTo>
                  <a:lnTo>
                    <a:pt x="405" y="7341"/>
                  </a:lnTo>
                  <a:cubicBezTo>
                    <a:pt x="369" y="7341"/>
                    <a:pt x="334" y="7305"/>
                    <a:pt x="334" y="7269"/>
                  </a:cubicBezTo>
                  <a:lnTo>
                    <a:pt x="334" y="7019"/>
                  </a:lnTo>
                  <a:cubicBezTo>
                    <a:pt x="334" y="6972"/>
                    <a:pt x="358" y="6936"/>
                    <a:pt x="405" y="6936"/>
                  </a:cubicBezTo>
                  <a:close/>
                  <a:moveTo>
                    <a:pt x="1834" y="7674"/>
                  </a:moveTo>
                  <a:cubicBezTo>
                    <a:pt x="2060" y="7960"/>
                    <a:pt x="2322" y="8210"/>
                    <a:pt x="2632" y="8401"/>
                  </a:cubicBezTo>
                  <a:cubicBezTo>
                    <a:pt x="2608" y="8448"/>
                    <a:pt x="2572" y="8496"/>
                    <a:pt x="2548" y="8520"/>
                  </a:cubicBezTo>
                  <a:cubicBezTo>
                    <a:pt x="2489" y="8591"/>
                    <a:pt x="2441" y="8663"/>
                    <a:pt x="2393" y="8746"/>
                  </a:cubicBezTo>
                  <a:cubicBezTo>
                    <a:pt x="2382" y="8770"/>
                    <a:pt x="2334" y="8805"/>
                    <a:pt x="2322" y="8853"/>
                  </a:cubicBezTo>
                  <a:cubicBezTo>
                    <a:pt x="1846" y="8555"/>
                    <a:pt x="1465" y="8151"/>
                    <a:pt x="1167" y="7674"/>
                  </a:cubicBezTo>
                  <a:close/>
                  <a:moveTo>
                    <a:pt x="4632" y="7793"/>
                  </a:moveTo>
                  <a:cubicBezTo>
                    <a:pt x="5870" y="7793"/>
                    <a:pt x="6846" y="8793"/>
                    <a:pt x="6918" y="9936"/>
                  </a:cubicBezTo>
                  <a:lnTo>
                    <a:pt x="2334" y="9936"/>
                  </a:lnTo>
                  <a:cubicBezTo>
                    <a:pt x="2417" y="8770"/>
                    <a:pt x="3406" y="7793"/>
                    <a:pt x="4632" y="7793"/>
                  </a:cubicBezTo>
                  <a:close/>
                  <a:moveTo>
                    <a:pt x="6525" y="1"/>
                  </a:moveTo>
                  <a:cubicBezTo>
                    <a:pt x="6421" y="1"/>
                    <a:pt x="6317" y="42"/>
                    <a:pt x="6239" y="126"/>
                  </a:cubicBezTo>
                  <a:lnTo>
                    <a:pt x="6084" y="269"/>
                  </a:lnTo>
                  <a:cubicBezTo>
                    <a:pt x="5942" y="423"/>
                    <a:pt x="5942" y="662"/>
                    <a:pt x="6073" y="804"/>
                  </a:cubicBezTo>
                  <a:lnTo>
                    <a:pt x="5406" y="1483"/>
                  </a:lnTo>
                  <a:lnTo>
                    <a:pt x="5251" y="1328"/>
                  </a:lnTo>
                  <a:cubicBezTo>
                    <a:pt x="5221" y="1299"/>
                    <a:pt x="5180" y="1284"/>
                    <a:pt x="5136" y="1284"/>
                  </a:cubicBezTo>
                  <a:cubicBezTo>
                    <a:pt x="5093" y="1284"/>
                    <a:pt x="5049" y="1299"/>
                    <a:pt x="5013" y="1328"/>
                  </a:cubicBezTo>
                  <a:lnTo>
                    <a:pt x="3977" y="2376"/>
                  </a:lnTo>
                  <a:cubicBezTo>
                    <a:pt x="3917" y="2436"/>
                    <a:pt x="3917" y="2531"/>
                    <a:pt x="3977" y="2614"/>
                  </a:cubicBezTo>
                  <a:cubicBezTo>
                    <a:pt x="4007" y="2644"/>
                    <a:pt x="4045" y="2659"/>
                    <a:pt x="4087" y="2659"/>
                  </a:cubicBezTo>
                  <a:cubicBezTo>
                    <a:pt x="4129" y="2659"/>
                    <a:pt x="4173" y="2644"/>
                    <a:pt x="4215" y="2614"/>
                  </a:cubicBezTo>
                  <a:lnTo>
                    <a:pt x="5132" y="1685"/>
                  </a:lnTo>
                  <a:lnTo>
                    <a:pt x="6299" y="2852"/>
                  </a:lnTo>
                  <a:lnTo>
                    <a:pt x="4060" y="5079"/>
                  </a:lnTo>
                  <a:lnTo>
                    <a:pt x="2905" y="3924"/>
                  </a:lnTo>
                  <a:lnTo>
                    <a:pt x="3739" y="3090"/>
                  </a:lnTo>
                  <a:cubicBezTo>
                    <a:pt x="3798" y="3031"/>
                    <a:pt x="3798" y="2924"/>
                    <a:pt x="3739" y="2864"/>
                  </a:cubicBezTo>
                  <a:cubicBezTo>
                    <a:pt x="3709" y="2834"/>
                    <a:pt x="3667" y="2820"/>
                    <a:pt x="3624" y="2820"/>
                  </a:cubicBezTo>
                  <a:cubicBezTo>
                    <a:pt x="3581" y="2820"/>
                    <a:pt x="3536" y="2834"/>
                    <a:pt x="3501" y="2864"/>
                  </a:cubicBezTo>
                  <a:lnTo>
                    <a:pt x="2667" y="3698"/>
                  </a:lnTo>
                  <a:lnTo>
                    <a:pt x="2632" y="3662"/>
                  </a:lnTo>
                  <a:cubicBezTo>
                    <a:pt x="2566" y="3596"/>
                    <a:pt x="2477" y="3564"/>
                    <a:pt x="2388" y="3564"/>
                  </a:cubicBezTo>
                  <a:cubicBezTo>
                    <a:pt x="2298" y="3564"/>
                    <a:pt x="2209" y="3596"/>
                    <a:pt x="2143" y="3662"/>
                  </a:cubicBezTo>
                  <a:lnTo>
                    <a:pt x="1870" y="3936"/>
                  </a:lnTo>
                  <a:cubicBezTo>
                    <a:pt x="1739" y="4067"/>
                    <a:pt x="1739" y="4293"/>
                    <a:pt x="1870" y="4424"/>
                  </a:cubicBezTo>
                  <a:lnTo>
                    <a:pt x="1905" y="4460"/>
                  </a:lnTo>
                  <a:cubicBezTo>
                    <a:pt x="1751" y="4638"/>
                    <a:pt x="1548" y="4722"/>
                    <a:pt x="1548" y="4972"/>
                  </a:cubicBezTo>
                  <a:cubicBezTo>
                    <a:pt x="1548" y="5079"/>
                    <a:pt x="1596" y="5186"/>
                    <a:pt x="1667" y="5269"/>
                  </a:cubicBezTo>
                  <a:cubicBezTo>
                    <a:pt x="1786" y="5376"/>
                    <a:pt x="1870" y="5555"/>
                    <a:pt x="2132" y="5555"/>
                  </a:cubicBezTo>
                  <a:cubicBezTo>
                    <a:pt x="2382" y="5555"/>
                    <a:pt x="2465" y="5353"/>
                    <a:pt x="2644" y="5198"/>
                  </a:cubicBezTo>
                  <a:lnTo>
                    <a:pt x="2763" y="5317"/>
                  </a:lnTo>
                  <a:cubicBezTo>
                    <a:pt x="2620" y="5495"/>
                    <a:pt x="2405" y="5591"/>
                    <a:pt x="2405" y="5841"/>
                  </a:cubicBezTo>
                  <a:cubicBezTo>
                    <a:pt x="2405" y="6079"/>
                    <a:pt x="2608" y="6186"/>
                    <a:pt x="2691" y="6305"/>
                  </a:cubicBezTo>
                  <a:cubicBezTo>
                    <a:pt x="2763" y="6377"/>
                    <a:pt x="2870" y="6424"/>
                    <a:pt x="2989" y="6424"/>
                  </a:cubicBezTo>
                  <a:cubicBezTo>
                    <a:pt x="3239" y="6424"/>
                    <a:pt x="3334" y="6210"/>
                    <a:pt x="3513" y="6067"/>
                  </a:cubicBezTo>
                  <a:cubicBezTo>
                    <a:pt x="3525" y="6079"/>
                    <a:pt x="3620" y="6198"/>
                    <a:pt x="3798" y="6198"/>
                  </a:cubicBezTo>
                  <a:cubicBezTo>
                    <a:pt x="3882" y="6198"/>
                    <a:pt x="3977" y="6162"/>
                    <a:pt x="4048" y="6091"/>
                  </a:cubicBezTo>
                  <a:lnTo>
                    <a:pt x="4310" y="5829"/>
                  </a:lnTo>
                  <a:cubicBezTo>
                    <a:pt x="4453" y="5686"/>
                    <a:pt x="4453" y="5472"/>
                    <a:pt x="4310" y="5329"/>
                  </a:cubicBezTo>
                  <a:lnTo>
                    <a:pt x="4287" y="5305"/>
                  </a:lnTo>
                  <a:lnTo>
                    <a:pt x="6239" y="3352"/>
                  </a:lnTo>
                  <a:cubicBezTo>
                    <a:pt x="6930" y="3924"/>
                    <a:pt x="7335" y="4733"/>
                    <a:pt x="7335" y="5626"/>
                  </a:cubicBezTo>
                  <a:cubicBezTo>
                    <a:pt x="7335" y="6555"/>
                    <a:pt x="6906" y="7412"/>
                    <a:pt x="6156" y="7984"/>
                  </a:cubicBezTo>
                  <a:cubicBezTo>
                    <a:pt x="5690" y="7638"/>
                    <a:pt x="5153" y="7470"/>
                    <a:pt x="4619" y="7470"/>
                  </a:cubicBezTo>
                  <a:cubicBezTo>
                    <a:pt x="3993" y="7470"/>
                    <a:pt x="3371" y="7701"/>
                    <a:pt x="2870" y="8151"/>
                  </a:cubicBezTo>
                  <a:cubicBezTo>
                    <a:pt x="2644" y="8008"/>
                    <a:pt x="2453" y="7853"/>
                    <a:pt x="2274" y="7650"/>
                  </a:cubicBezTo>
                  <a:lnTo>
                    <a:pt x="3025" y="7650"/>
                  </a:lnTo>
                  <a:cubicBezTo>
                    <a:pt x="3239" y="7650"/>
                    <a:pt x="3417" y="7472"/>
                    <a:pt x="3417" y="7258"/>
                  </a:cubicBezTo>
                  <a:lnTo>
                    <a:pt x="3417" y="6996"/>
                  </a:lnTo>
                  <a:cubicBezTo>
                    <a:pt x="3417" y="6781"/>
                    <a:pt x="3239" y="6603"/>
                    <a:pt x="3025" y="6603"/>
                  </a:cubicBezTo>
                  <a:lnTo>
                    <a:pt x="405" y="6603"/>
                  </a:lnTo>
                  <a:cubicBezTo>
                    <a:pt x="179" y="6603"/>
                    <a:pt x="0" y="6781"/>
                    <a:pt x="0" y="6996"/>
                  </a:cubicBezTo>
                  <a:lnTo>
                    <a:pt x="0" y="7258"/>
                  </a:lnTo>
                  <a:cubicBezTo>
                    <a:pt x="0" y="7472"/>
                    <a:pt x="179" y="7650"/>
                    <a:pt x="405" y="7650"/>
                  </a:cubicBezTo>
                  <a:lnTo>
                    <a:pt x="774" y="7650"/>
                  </a:lnTo>
                  <a:cubicBezTo>
                    <a:pt x="1036" y="8162"/>
                    <a:pt x="1548" y="8722"/>
                    <a:pt x="2191" y="9127"/>
                  </a:cubicBezTo>
                  <a:cubicBezTo>
                    <a:pt x="2084" y="9377"/>
                    <a:pt x="2036" y="9651"/>
                    <a:pt x="2012" y="9936"/>
                  </a:cubicBezTo>
                  <a:lnTo>
                    <a:pt x="846" y="9936"/>
                  </a:lnTo>
                  <a:cubicBezTo>
                    <a:pt x="774" y="9936"/>
                    <a:pt x="715" y="9972"/>
                    <a:pt x="703" y="10032"/>
                  </a:cubicBezTo>
                  <a:lnTo>
                    <a:pt x="346" y="10948"/>
                  </a:lnTo>
                  <a:cubicBezTo>
                    <a:pt x="298" y="11044"/>
                    <a:pt x="381" y="11163"/>
                    <a:pt x="488" y="11163"/>
                  </a:cubicBezTo>
                  <a:lnTo>
                    <a:pt x="1393" y="11163"/>
                  </a:lnTo>
                  <a:cubicBezTo>
                    <a:pt x="1489" y="11163"/>
                    <a:pt x="1560" y="11091"/>
                    <a:pt x="1560" y="11008"/>
                  </a:cubicBezTo>
                  <a:cubicBezTo>
                    <a:pt x="1560" y="10913"/>
                    <a:pt x="1489" y="10841"/>
                    <a:pt x="1393" y="10841"/>
                  </a:cubicBezTo>
                  <a:lnTo>
                    <a:pt x="739" y="10841"/>
                  </a:lnTo>
                  <a:lnTo>
                    <a:pt x="965" y="10258"/>
                  </a:lnTo>
                  <a:lnTo>
                    <a:pt x="8299" y="10258"/>
                  </a:lnTo>
                  <a:lnTo>
                    <a:pt x="8525" y="10841"/>
                  </a:lnTo>
                  <a:lnTo>
                    <a:pt x="2167" y="10841"/>
                  </a:lnTo>
                  <a:cubicBezTo>
                    <a:pt x="2084" y="10841"/>
                    <a:pt x="2012" y="10913"/>
                    <a:pt x="2012" y="11008"/>
                  </a:cubicBezTo>
                  <a:cubicBezTo>
                    <a:pt x="2012" y="11091"/>
                    <a:pt x="2084" y="11163"/>
                    <a:pt x="2167" y="11163"/>
                  </a:cubicBezTo>
                  <a:lnTo>
                    <a:pt x="8763" y="11163"/>
                  </a:lnTo>
                  <a:cubicBezTo>
                    <a:pt x="8882" y="11163"/>
                    <a:pt x="8954" y="11044"/>
                    <a:pt x="8918" y="10948"/>
                  </a:cubicBezTo>
                  <a:lnTo>
                    <a:pt x="8561" y="10044"/>
                  </a:lnTo>
                  <a:cubicBezTo>
                    <a:pt x="8525" y="9984"/>
                    <a:pt x="8466" y="9936"/>
                    <a:pt x="8406" y="9936"/>
                  </a:cubicBezTo>
                  <a:lnTo>
                    <a:pt x="7251" y="9936"/>
                  </a:lnTo>
                  <a:cubicBezTo>
                    <a:pt x="7216" y="9555"/>
                    <a:pt x="7132" y="9198"/>
                    <a:pt x="6965" y="8889"/>
                  </a:cubicBezTo>
                  <a:cubicBezTo>
                    <a:pt x="7847" y="8210"/>
                    <a:pt x="8430" y="7174"/>
                    <a:pt x="8525" y="6067"/>
                  </a:cubicBezTo>
                  <a:cubicBezTo>
                    <a:pt x="8537" y="5972"/>
                    <a:pt x="8466" y="5900"/>
                    <a:pt x="8382" y="5888"/>
                  </a:cubicBezTo>
                  <a:cubicBezTo>
                    <a:pt x="8371" y="5886"/>
                    <a:pt x="8360" y="5884"/>
                    <a:pt x="8350" y="5884"/>
                  </a:cubicBezTo>
                  <a:cubicBezTo>
                    <a:pt x="8271" y="5884"/>
                    <a:pt x="8214" y="5958"/>
                    <a:pt x="8204" y="6031"/>
                  </a:cubicBezTo>
                  <a:cubicBezTo>
                    <a:pt x="8097" y="7043"/>
                    <a:pt x="7597" y="7972"/>
                    <a:pt x="6799" y="8603"/>
                  </a:cubicBezTo>
                  <a:cubicBezTo>
                    <a:pt x="6751" y="8543"/>
                    <a:pt x="6715" y="8508"/>
                    <a:pt x="6668" y="8460"/>
                  </a:cubicBezTo>
                  <a:cubicBezTo>
                    <a:pt x="6608" y="8389"/>
                    <a:pt x="6537" y="8293"/>
                    <a:pt x="6454" y="8222"/>
                  </a:cubicBezTo>
                  <a:lnTo>
                    <a:pt x="6430" y="8186"/>
                  </a:lnTo>
                  <a:cubicBezTo>
                    <a:pt x="8037" y="6912"/>
                    <a:pt x="8097" y="4460"/>
                    <a:pt x="6477" y="3114"/>
                  </a:cubicBezTo>
                  <a:lnTo>
                    <a:pt x="6632" y="2948"/>
                  </a:lnTo>
                  <a:cubicBezTo>
                    <a:pt x="6692" y="2888"/>
                    <a:pt x="6692" y="2793"/>
                    <a:pt x="6632" y="2733"/>
                  </a:cubicBezTo>
                  <a:lnTo>
                    <a:pt x="6561" y="2650"/>
                  </a:lnTo>
                  <a:lnTo>
                    <a:pt x="6656" y="2567"/>
                  </a:lnTo>
                  <a:cubicBezTo>
                    <a:pt x="7013" y="2793"/>
                    <a:pt x="7489" y="3305"/>
                    <a:pt x="7799" y="3900"/>
                  </a:cubicBezTo>
                  <a:cubicBezTo>
                    <a:pt x="8037" y="4352"/>
                    <a:pt x="8168" y="4876"/>
                    <a:pt x="8216" y="5376"/>
                  </a:cubicBezTo>
                  <a:cubicBezTo>
                    <a:pt x="8216" y="5465"/>
                    <a:pt x="8287" y="5532"/>
                    <a:pt x="8373" y="5532"/>
                  </a:cubicBezTo>
                  <a:cubicBezTo>
                    <a:pt x="8380" y="5532"/>
                    <a:pt x="8387" y="5532"/>
                    <a:pt x="8394" y="5531"/>
                  </a:cubicBezTo>
                  <a:cubicBezTo>
                    <a:pt x="8478" y="5531"/>
                    <a:pt x="8561" y="5436"/>
                    <a:pt x="8537" y="5353"/>
                  </a:cubicBezTo>
                  <a:cubicBezTo>
                    <a:pt x="8454" y="4138"/>
                    <a:pt x="7858" y="3055"/>
                    <a:pt x="6894" y="2328"/>
                  </a:cubicBezTo>
                  <a:lnTo>
                    <a:pt x="7251" y="1971"/>
                  </a:lnTo>
                  <a:cubicBezTo>
                    <a:pt x="7317" y="2002"/>
                    <a:pt x="7384" y="2017"/>
                    <a:pt x="7446" y="2017"/>
                  </a:cubicBezTo>
                  <a:cubicBezTo>
                    <a:pt x="7551" y="2017"/>
                    <a:pt x="7644" y="1975"/>
                    <a:pt x="7704" y="1900"/>
                  </a:cubicBezTo>
                  <a:lnTo>
                    <a:pt x="7858" y="1745"/>
                  </a:lnTo>
                  <a:cubicBezTo>
                    <a:pt x="8025" y="1578"/>
                    <a:pt x="8025" y="1328"/>
                    <a:pt x="7858" y="1162"/>
                  </a:cubicBezTo>
                  <a:lnTo>
                    <a:pt x="6811" y="126"/>
                  </a:lnTo>
                  <a:cubicBezTo>
                    <a:pt x="6733" y="42"/>
                    <a:pt x="6629" y="1"/>
                    <a:pt x="652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rgbClr val="FFFF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10324;p59">
            <a:extLst>
              <a:ext uri="{FF2B5EF4-FFF2-40B4-BE49-F238E27FC236}">
                <a16:creationId xmlns:a16="http://schemas.microsoft.com/office/drawing/2014/main" id="{B3E23262-9F59-38EE-D286-89EE32D8E33D}"/>
              </a:ext>
            </a:extLst>
          </p:cNvPr>
          <p:cNvGrpSpPr/>
          <p:nvPr/>
        </p:nvGrpSpPr>
        <p:grpSpPr>
          <a:xfrm>
            <a:off x="372866" y="2000744"/>
            <a:ext cx="271213" cy="383088"/>
            <a:chOff x="1333682" y="3344330"/>
            <a:chExt cx="271213" cy="383088"/>
          </a:xfrm>
        </p:grpSpPr>
        <p:sp>
          <p:nvSpPr>
            <p:cNvPr id="38" name="Google Shape;10325;p59">
              <a:extLst>
                <a:ext uri="{FF2B5EF4-FFF2-40B4-BE49-F238E27FC236}">
                  <a16:creationId xmlns:a16="http://schemas.microsoft.com/office/drawing/2014/main" id="{AB149582-9F3D-96B1-E56E-8DDC3E625783}"/>
                </a:ext>
              </a:extLst>
            </p:cNvPr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326;p59">
              <a:extLst>
                <a:ext uri="{FF2B5EF4-FFF2-40B4-BE49-F238E27FC236}">
                  <a16:creationId xmlns:a16="http://schemas.microsoft.com/office/drawing/2014/main" id="{CA5C9F8A-4007-C39F-D6C9-3D49CB3CDEC5}"/>
                </a:ext>
              </a:extLst>
            </p:cNvPr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327;p59">
              <a:extLst>
                <a:ext uri="{FF2B5EF4-FFF2-40B4-BE49-F238E27FC236}">
                  <a16:creationId xmlns:a16="http://schemas.microsoft.com/office/drawing/2014/main" id="{FAB752E4-39A8-E66C-1D5A-63658DA7295D}"/>
                </a:ext>
              </a:extLst>
            </p:cNvPr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328;p59">
              <a:extLst>
                <a:ext uri="{FF2B5EF4-FFF2-40B4-BE49-F238E27FC236}">
                  <a16:creationId xmlns:a16="http://schemas.microsoft.com/office/drawing/2014/main" id="{C33F6684-5726-C335-6DFD-F655103D1168}"/>
                </a:ext>
              </a:extLst>
            </p:cNvPr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329;p59">
              <a:extLst>
                <a:ext uri="{FF2B5EF4-FFF2-40B4-BE49-F238E27FC236}">
                  <a16:creationId xmlns:a16="http://schemas.microsoft.com/office/drawing/2014/main" id="{92A6BB60-66BD-5DA6-0155-F398C3163AED}"/>
                </a:ext>
              </a:extLst>
            </p:cNvPr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330;p59">
              <a:extLst>
                <a:ext uri="{FF2B5EF4-FFF2-40B4-BE49-F238E27FC236}">
                  <a16:creationId xmlns:a16="http://schemas.microsoft.com/office/drawing/2014/main" id="{A802928E-F096-8BC1-BDBC-733D46DFCB91}"/>
                </a:ext>
              </a:extLst>
            </p:cNvPr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331;p59">
              <a:extLst>
                <a:ext uri="{FF2B5EF4-FFF2-40B4-BE49-F238E27FC236}">
                  <a16:creationId xmlns:a16="http://schemas.microsoft.com/office/drawing/2014/main" id="{AED37CE7-C242-A973-9DEA-307EEED2F9CA}"/>
                </a:ext>
              </a:extLst>
            </p:cNvPr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332;p59">
              <a:extLst>
                <a:ext uri="{FF2B5EF4-FFF2-40B4-BE49-F238E27FC236}">
                  <a16:creationId xmlns:a16="http://schemas.microsoft.com/office/drawing/2014/main" id="{994DF005-9BAF-1CC0-FBAB-423A6892CE4B}"/>
                </a:ext>
              </a:extLst>
            </p:cNvPr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333;p59">
              <a:extLst>
                <a:ext uri="{FF2B5EF4-FFF2-40B4-BE49-F238E27FC236}">
                  <a16:creationId xmlns:a16="http://schemas.microsoft.com/office/drawing/2014/main" id="{9AC20FB0-21E3-3AF6-DD3D-75CAB1D08C8B}"/>
                </a:ext>
              </a:extLst>
            </p:cNvPr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34;p59">
              <a:extLst>
                <a:ext uri="{FF2B5EF4-FFF2-40B4-BE49-F238E27FC236}">
                  <a16:creationId xmlns:a16="http://schemas.microsoft.com/office/drawing/2014/main" id="{B398B873-8C1F-5732-DDB6-CFFD95F4FB40}"/>
                </a:ext>
              </a:extLst>
            </p:cNvPr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35;p59">
              <a:extLst>
                <a:ext uri="{FF2B5EF4-FFF2-40B4-BE49-F238E27FC236}">
                  <a16:creationId xmlns:a16="http://schemas.microsoft.com/office/drawing/2014/main" id="{C9DDD062-69C9-6FA1-4B54-1C7CBE791A3A}"/>
                </a:ext>
              </a:extLst>
            </p:cNvPr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solidFill>
                <a:schemeClr val="bg1">
                  <a:lumMod val="85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7CE797A4-6866-0603-4C62-E3367A5F43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6565" y="3672848"/>
            <a:ext cx="1267002" cy="409632"/>
          </a:xfrm>
          <a:prstGeom prst="rect">
            <a:avLst/>
          </a:prstGeom>
        </p:spPr>
      </p:pic>
      <p:pic>
        <p:nvPicPr>
          <p:cNvPr id="54" name="Graphic 53" descr="Plugged Unplugged with solid fill">
            <a:extLst>
              <a:ext uri="{FF2B5EF4-FFF2-40B4-BE49-F238E27FC236}">
                <a16:creationId xmlns:a16="http://schemas.microsoft.com/office/drawing/2014/main" id="{0D575454-9DF1-8D79-B9D4-B0BD73E241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40950">
            <a:off x="2301059" y="3420464"/>
            <a:ext cx="914400" cy="9144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67DBB0DD-ECC5-31B7-EC50-3EFAE14950ED}"/>
              </a:ext>
            </a:extLst>
          </p:cNvPr>
          <p:cNvSpPr txBox="1"/>
          <p:nvPr/>
        </p:nvSpPr>
        <p:spPr>
          <a:xfrm>
            <a:off x="2526440" y="3432777"/>
            <a:ext cx="772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API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2AF1B06-96B2-B397-D5E3-3C788A3752C2}"/>
              </a:ext>
            </a:extLst>
          </p:cNvPr>
          <p:cNvSpPr/>
          <p:nvPr/>
        </p:nvSpPr>
        <p:spPr>
          <a:xfrm>
            <a:off x="3416440" y="3112292"/>
            <a:ext cx="5219204" cy="1242425"/>
          </a:xfrm>
          <a:prstGeom prst="roundRect">
            <a:avLst/>
          </a:prstGeom>
          <a:solidFill>
            <a:srgbClr val="FFFFFF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821E36-EE83-7958-661E-DE17192DD5C0}"/>
              </a:ext>
            </a:extLst>
          </p:cNvPr>
          <p:cNvSpPr txBox="1"/>
          <p:nvPr/>
        </p:nvSpPr>
        <p:spPr>
          <a:xfrm>
            <a:off x="3713836" y="3256450"/>
            <a:ext cx="50356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 additional features by symbol: </a:t>
            </a:r>
            <a:r>
              <a:rPr lang="en-US" dirty="0">
                <a:solidFill>
                  <a:srgbClr val="0070C0"/>
                </a:solidFill>
              </a:rPr>
              <a:t>normal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uniform</a:t>
            </a:r>
            <a:r>
              <a:rPr lang="en-US" dirty="0"/>
              <a:t>, 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env, gov, soc, average</a:t>
            </a:r>
            <a:r>
              <a:rPr lang="en-US" dirty="0"/>
              <a:t>, employee count(s)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 call per minute limit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Versioning and other changes</a:t>
            </a:r>
          </a:p>
        </p:txBody>
      </p:sp>
      <p:sp>
        <p:nvSpPr>
          <p:cNvPr id="64" name="Google Shape;9108;p56">
            <a:extLst>
              <a:ext uri="{FF2B5EF4-FFF2-40B4-BE49-F238E27FC236}">
                <a16:creationId xmlns:a16="http://schemas.microsoft.com/office/drawing/2014/main" id="{5ECD8AC6-0664-4AB8-30F8-898B21ED96A5}"/>
              </a:ext>
            </a:extLst>
          </p:cNvPr>
          <p:cNvSpPr/>
          <p:nvPr/>
        </p:nvSpPr>
        <p:spPr>
          <a:xfrm rot="16200000">
            <a:off x="521927" y="428194"/>
            <a:ext cx="1871430" cy="2699910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noFill/>
          <a:ln w="9525" cap="flat" cmpd="sng">
            <a:solidFill>
              <a:srgbClr val="A5B7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59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D58E5-A6BD-53ED-3B5E-A549EA65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4235DF62-FFF9-80CF-F60C-7B23BFAF2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2795693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4DCD30F-0F0E-35DA-6B64-240671597D2F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BA3E35-57BD-E929-7039-62CEC1561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180" y="403104"/>
            <a:ext cx="3570736" cy="229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64CD41-5F1C-779D-1EA1-AF7B8E500FF5}"/>
              </a:ext>
            </a:extLst>
          </p:cNvPr>
          <p:cNvSpPr txBox="1"/>
          <p:nvPr/>
        </p:nvSpPr>
        <p:spPr>
          <a:xfrm>
            <a:off x="1525429" y="572380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FA83E8-CA9A-E43C-F43E-D5704C259AC2}"/>
              </a:ext>
            </a:extLst>
          </p:cNvPr>
          <p:cNvSpPr txBox="1"/>
          <p:nvPr/>
        </p:nvSpPr>
        <p:spPr>
          <a:xfrm>
            <a:off x="1749450" y="3127663"/>
            <a:ext cx="14488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Non-historic</a:t>
            </a:r>
          </a:p>
        </p:txBody>
      </p:sp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99BBB3D1-87E4-4B7B-08E7-9A4E3B7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642" y="20443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rossed with solid fill">
            <a:extLst>
              <a:ext uri="{FF2B5EF4-FFF2-40B4-BE49-F238E27FC236}">
                <a16:creationId xmlns:a16="http://schemas.microsoft.com/office/drawing/2014/main" id="{203D72FC-6479-4331-523D-127182E09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9642" y="2586107"/>
            <a:ext cx="914400" cy="91440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35E9D78-ECD9-A47B-B326-F1993C4F2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817" y="2817355"/>
            <a:ext cx="3570736" cy="2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AE64FA53-A8D7-DA36-731F-52A9CCC4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015" y="41328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Graphic 20" descr="Question Mark with solid fill">
            <a:extLst>
              <a:ext uri="{FF2B5EF4-FFF2-40B4-BE49-F238E27FC236}">
                <a16:creationId xmlns:a16="http://schemas.microsoft.com/office/drawing/2014/main" id="{F4C80BC9-75B0-B139-B77A-40660BF677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77509" y="328155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0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7BC7-5674-9F36-C0C4-D781D5D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093E22-DA2B-B9E7-5CCC-4F73A0C925F2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EDA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50713-6DF4-53AE-4B7E-75FC2E5BE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82" y="717164"/>
            <a:ext cx="4332874" cy="2277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D25E377E-E727-DD1C-6E77-A54D3C7DE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98" y="2207946"/>
            <a:ext cx="4615819" cy="276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C74B29-3DB3-4F83-7A17-2C6D47890500}"/>
              </a:ext>
            </a:extLst>
          </p:cNvPr>
          <p:cNvSpPr txBox="1"/>
          <p:nvPr/>
        </p:nvSpPr>
        <p:spPr>
          <a:xfrm>
            <a:off x="702503" y="3276464"/>
            <a:ext cx="36994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Post logp1() normalization</a:t>
            </a:r>
          </a:p>
          <a:p>
            <a:endParaRPr lang="en-US" sz="1200" dirty="0">
              <a:solidFill>
                <a:srgbClr val="E3E3E3"/>
              </a:solidFill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-2.20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13.76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dirty="0" err="1">
                <a:solidFill>
                  <a:srgbClr val="E3E3E3"/>
                </a:solidFill>
                <a:latin typeface="+mj-lt"/>
              </a:rPr>
              <a:t>e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-2.09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6.17</a:t>
            </a:r>
            <a:endParaRPr lang="en-US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B66E5-FA3D-3FCF-43B1-2744A7598771}"/>
              </a:ext>
            </a:extLst>
          </p:cNvPr>
          <p:cNvSpPr txBox="1"/>
          <p:nvPr/>
        </p:nvSpPr>
        <p:spPr>
          <a:xfrm>
            <a:off x="5177045" y="447256"/>
            <a:ext cx="459453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dirty="0">
                <a:solidFill>
                  <a:srgbClr val="E3E3E3"/>
                </a:solidFill>
                <a:effectLst/>
                <a:latin typeface="Share Tech" panose="020B0604020202020204" charset="0"/>
              </a:rPr>
              <a:t>Pre logp1() normalization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-0.66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ESGScore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</a:t>
            </a:r>
            <a:r>
              <a:rPr lang="en-US" b="0" i="0" dirty="0">
                <a:solidFill>
                  <a:srgbClr val="00B050"/>
                </a:solidFill>
                <a:effectLst/>
                <a:latin typeface="+mj-lt"/>
              </a:rPr>
              <a:t>3.72</a:t>
            </a:r>
          </a:p>
          <a:p>
            <a:endParaRPr lang="en-US" b="0" i="0" dirty="0">
              <a:solidFill>
                <a:srgbClr val="E3E3E3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Skewness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9.48</a:t>
            </a:r>
          </a:p>
          <a:p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Kurtosis of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+mj-lt"/>
              </a:rPr>
              <a:t>employeeCount</a:t>
            </a:r>
            <a:r>
              <a:rPr lang="en-US" b="0" i="0" dirty="0">
                <a:solidFill>
                  <a:srgbClr val="E3E3E3"/>
                </a:solidFill>
                <a:effectLst/>
                <a:latin typeface="+mj-lt"/>
              </a:rPr>
              <a:t>: 107.048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6375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0F227-3239-75B1-5097-D533854ED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F72498-354A-8B78-565E-1C58BCE2C3A4}"/>
              </a:ext>
            </a:extLst>
          </p:cNvPr>
          <p:cNvSpPr txBox="1"/>
          <p:nvPr/>
        </p:nvSpPr>
        <p:spPr>
          <a:xfrm>
            <a:off x="141668" y="70834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Features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8EF743F-0F7B-6221-C80E-ACC425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88" y="1311657"/>
            <a:ext cx="4393777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60C15549-CCBE-79BE-54D7-EC1E0A34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736" y="1311657"/>
            <a:ext cx="4393776" cy="262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448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945C5-51E8-CCCB-ACC6-1B4D92DA9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673F21-6C7F-7B14-2A34-9038C7E7562E}"/>
              </a:ext>
            </a:extLst>
          </p:cNvPr>
          <p:cNvSpPr txBox="1"/>
          <p:nvPr/>
        </p:nvSpPr>
        <p:spPr>
          <a:xfrm>
            <a:off x="45077" y="-26826"/>
            <a:ext cx="8751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hare Tech" panose="020B0604020202020204" charset="0"/>
              </a:rPr>
              <a:t>Model Analysis </a:t>
            </a:r>
          </a:p>
        </p:txBody>
      </p:sp>
      <p:pic>
        <p:nvPicPr>
          <p:cNvPr id="10" name="Picture 9" descr="A graph with a red line&#10;&#10;AI-generated content may be incorrect.">
            <a:extLst>
              <a:ext uri="{FF2B5EF4-FFF2-40B4-BE49-F238E27FC236}">
                <a16:creationId xmlns:a16="http://schemas.microsoft.com/office/drawing/2014/main" id="{C5F7774F-2DEB-845E-1524-302CA72AF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48" y="619505"/>
            <a:ext cx="6072389" cy="2379107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E314B56-6CC6-5EC2-9149-576203D6B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9625"/>
            <a:ext cx="4443208" cy="3378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726337E-D2A1-F87A-4B2C-EE7B6CAF0CE0}"/>
              </a:ext>
            </a:extLst>
          </p:cNvPr>
          <p:cNvSpPr/>
          <p:nvPr/>
        </p:nvSpPr>
        <p:spPr>
          <a:xfrm>
            <a:off x="122348" y="3148885"/>
            <a:ext cx="4346621" cy="18094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176784-D454-7D02-9E4E-7A25EB4A0087}"/>
              </a:ext>
            </a:extLst>
          </p:cNvPr>
          <p:cNvSpPr txBox="1"/>
          <p:nvPr/>
        </p:nvSpPr>
        <p:spPr>
          <a:xfrm>
            <a:off x="321972" y="3277673"/>
            <a:ext cx="3696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Purchased goods and services</a:t>
            </a:r>
          </a:p>
          <a:p>
            <a:r>
              <a:rPr lang="en-US" dirty="0" err="1"/>
              <a:t>XGBoost</a:t>
            </a:r>
            <a:r>
              <a:rPr lang="en-US" dirty="0"/>
              <a:t> vs NN (details</a:t>
            </a:r>
          </a:p>
          <a:p>
            <a:r>
              <a:rPr lang="en-US" dirty="0"/>
              <a:t>Constraints</a:t>
            </a:r>
          </a:p>
          <a:p>
            <a:endParaRPr lang="en-US" dirty="0"/>
          </a:p>
        </p:txBody>
      </p:sp>
      <p:pic>
        <p:nvPicPr>
          <p:cNvPr id="19" name="Picture 2" descr="Logo">
            <a:extLst>
              <a:ext uri="{FF2B5EF4-FFF2-40B4-BE49-F238E27FC236}">
                <a16:creationId xmlns:a16="http://schemas.microsoft.com/office/drawing/2014/main" id="{346442DB-3573-B434-E183-D3EC5D5D3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5868" y="634423"/>
            <a:ext cx="1943101" cy="671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scikit-learn homepage">
            <a:extLst>
              <a:ext uri="{FF2B5EF4-FFF2-40B4-BE49-F238E27FC236}">
                <a16:creationId xmlns:a16="http://schemas.microsoft.com/office/drawing/2014/main" id="{D02F6756-74A0-0C50-FD51-CA2B3270E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0766" y="1744216"/>
            <a:ext cx="15240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AEBC0C4-C9C0-4E65-C864-502BCE177A70}"/>
              </a:ext>
            </a:extLst>
          </p:cNvPr>
          <p:cNvSpPr txBox="1"/>
          <p:nvPr/>
        </p:nvSpPr>
        <p:spPr>
          <a:xfrm>
            <a:off x="5021686" y="2268200"/>
            <a:ext cx="234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Sequential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42221990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626</Words>
  <Application>Microsoft Office PowerPoint</Application>
  <PresentationFormat>On-screen Show (16:9)</PresentationFormat>
  <Paragraphs>141</Paragraphs>
  <Slides>11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Courier New</vt:lpstr>
      <vt:lpstr>Advent Pro SemiBold</vt:lpstr>
      <vt:lpstr>Share Tech</vt:lpstr>
      <vt:lpstr>Arial</vt:lpstr>
      <vt:lpstr>Lato Light</vt:lpstr>
      <vt:lpstr>Maven Pro</vt:lpstr>
      <vt:lpstr>Fira Sans Extra Condensed Medium</vt:lpstr>
      <vt:lpstr>Data Science Consulting by Slidesgo</vt:lpstr>
      <vt:lpstr>Modelling Scope 3 GHG Emissions</vt:lpstr>
      <vt:lpstr>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CONSULTING</dc:title>
  <dc:creator>USER</dc:creator>
  <cp:lastModifiedBy>Justin Parsons</cp:lastModifiedBy>
  <cp:revision>37</cp:revision>
  <dcterms:modified xsi:type="dcterms:W3CDTF">2025-03-06T02:04:54Z</dcterms:modified>
</cp:coreProperties>
</file>