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"/>
      <p:bold r:id=""/>
    </p:embeddedFont>
    <p:embeddedFont>
      <p:font typeface="Fira Sans Extra Condensed Medium" panose="020B0604020202020204" charset="0"/>
      <p:regular r:id="rId14"/>
      <p:bold r:id="rId14"/>
      <p:italic r:id="rId14"/>
      <p:boldItalic r:id=""/>
    </p:embeddedFont>
    <p:embeddedFont>
      <p:font typeface="Lato Light" panose="020F0502020204030203" pitchFamily="34" charset="0"/>
      <p:regular r:id="rId15"/>
      <p:italic r:id="rId16"/>
    </p:embeddedFont>
    <p:embeddedFont>
      <p:font typeface="Maven Pro" panose="020B0604020202020204" charset="0"/>
      <p:regular r:id=""/>
      <p:bold r:id=""/>
    </p:embeddedFont>
    <p:embeddedFont>
      <p:font typeface="Share Tech" panose="020B0604020202020204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-Z=2.5, dummies for all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gradient boosted trees with “Extreme” tree forming algorithm based on residuals and gain (plus pruning parameters and learning rate for scaling)</a:t>
            </a:r>
          </a:p>
          <a:p>
            <a:r>
              <a:rPr lang="en-US" dirty="0"/>
              <a:t>“Big fancy squiggle fitting machine” -</a:t>
            </a:r>
            <a:r>
              <a:rPr lang="en-US" dirty="0" err="1"/>
              <a:t>StatQuest</a:t>
            </a:r>
            <a:endParaRPr lang="en-US" dirty="0"/>
          </a:p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nodes</a:t>
            </a:r>
          </a:p>
          <a:p>
            <a:r>
              <a:rPr lang="en-US" dirty="0"/>
              <a:t>Outlier considerations, scaling, and simple NN</a:t>
            </a:r>
          </a:p>
          <a:p>
            <a:r>
              <a:rPr lang="en-US" dirty="0"/>
              <a:t>4 hidden layers 256 256 128 64</a:t>
            </a:r>
          </a:p>
          <a:p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dirty="0" err="1"/>
              <a:t>adam</a:t>
            </a:r>
            <a:r>
              <a:rPr lang="en-US" dirty="0"/>
              <a:t> optimizer, </a:t>
            </a:r>
            <a:r>
              <a:rPr lang="en-US" dirty="0" err="1"/>
              <a:t>mae</a:t>
            </a:r>
            <a:r>
              <a:rPr lang="en-US" dirty="0"/>
              <a:t> loss, T/T Split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newsroom/press-releases/2024-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and evaluation (regularization, structure, weight limiting, activation,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620983" y="2990288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 Categories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</a:t>
            </a:r>
            <a:r>
              <a:rPr lang="en-US" sz="11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https://www.sec.gov/newsroom/press-releases/2024-31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UN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6440" y="3432777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-2.20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13.76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6.17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-0.66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3.72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9.48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107.048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8" y="2839740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38" y="1303400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997558" y="1827384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697</Words>
  <Application>Microsoft Office PowerPoint</Application>
  <PresentationFormat>On-screen Show (16:9)</PresentationFormat>
  <Paragraphs>145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44</cp:revision>
  <dcterms:modified xsi:type="dcterms:W3CDTF">2025-03-06T03:13:35Z</dcterms:modified>
</cp:coreProperties>
</file>