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12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6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57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47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9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70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79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7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4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75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DAC7-80EB-49D0-A258-867AD674A0C8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3E0C-2A8E-491E-B8D9-6B8E88395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6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8260" y="257658"/>
            <a:ext cx="10535479" cy="90522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Кейс № 1. Результаты экзаменов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1425368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ru-RU" sz="3600" dirty="0" smtClean="0">
                <a:solidFill>
                  <a:schemeClr val="bg1"/>
                </a:solidFill>
              </a:rPr>
              <a:t>Большая часть потребителей являются людьми школьного возраста. Многие из них желали бы узнать отчего могут зависеть их отметки.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i.pinimg.com/564x/46/90/1b/46901b7d9375343d642364356a99150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343620"/>
            <a:ext cx="5372100" cy="301942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15" y="1656003"/>
            <a:ext cx="8055949" cy="50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678" y="0"/>
            <a:ext cx="10714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Гипотеза №1: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Ученики</a:t>
            </a:r>
            <a:r>
              <a:rPr lang="ru-RU" sz="3200" dirty="0">
                <a:solidFill>
                  <a:schemeClr val="bg1"/>
                </a:solidFill>
              </a:rPr>
              <a:t>, которые хорошо поели перед тестом, написали его лучше, чем те, кто ел бесплатный </a:t>
            </a:r>
            <a:r>
              <a:rPr lang="ru-RU" sz="3200" dirty="0" smtClean="0">
                <a:solidFill>
                  <a:schemeClr val="bg1"/>
                </a:solidFill>
              </a:rPr>
              <a:t>обед.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00" y="1656000"/>
            <a:ext cx="8055946" cy="504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5678" y="0"/>
            <a:ext cx="10714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chemeClr val="bg1"/>
                </a:solidFill>
              </a:rPr>
              <a:t>Гипотеза №2:</a:t>
            </a:r>
          </a:p>
          <a:p>
            <a:r>
              <a:rPr lang="ru-RU" sz="3200" dirty="0">
                <a:solidFill>
                  <a:schemeClr val="bg1"/>
                </a:solidFill>
              </a:rPr>
              <a:t>Если ученик прошёл курс подготовки к тестированию, то он написал тест лучше, чем те, кто его не </a:t>
            </a:r>
            <a:r>
              <a:rPr lang="ru-RU" sz="3200" dirty="0" smtClean="0">
                <a:solidFill>
                  <a:schemeClr val="bg1"/>
                </a:solidFill>
              </a:rPr>
              <a:t>проходил.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8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5679" y="0"/>
            <a:ext cx="353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Подведём </a:t>
            </a:r>
            <a:r>
              <a:rPr lang="ru-RU" sz="3600" b="1" dirty="0" smtClean="0">
                <a:solidFill>
                  <a:schemeClr val="bg1"/>
                </a:solidFill>
              </a:rPr>
              <a:t>итоги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5678" y="646331"/>
            <a:ext cx="82792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	Обе гипотезы были подтверждены. </a:t>
            </a:r>
          </a:p>
          <a:p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 В первом случае можно сделать вывод: чтобы написать тест лучше следует хорошо поесть перед ним.</a:t>
            </a:r>
          </a:p>
          <a:p>
            <a:r>
              <a:rPr lang="ru-RU" sz="3200" dirty="0">
                <a:solidFill>
                  <a:schemeClr val="bg1"/>
                </a:solidFill>
              </a:rPr>
              <a:t> 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В</a:t>
            </a:r>
            <a:r>
              <a:rPr lang="ru-RU" sz="3200" dirty="0" smtClean="0">
                <a:solidFill>
                  <a:schemeClr val="bg1"/>
                </a:solidFill>
              </a:rPr>
              <a:t>о втором случае становится понятно, что если хочешь написать тест лучше, то надо ходить на курсы по подготовке.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058" y="2572729"/>
            <a:ext cx="4243793" cy="41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7479" y="844826"/>
            <a:ext cx="5163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Спасибо за внимание!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Милый, красивый, смешной котик💞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546" y="2445026"/>
            <a:ext cx="3737458" cy="3737459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57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43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Кейс № 1. Результаты экзаменов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2023-03-02T18:04:28Z</dcterms:created>
  <dcterms:modified xsi:type="dcterms:W3CDTF">2023-03-05T14:44:09Z</dcterms:modified>
</cp:coreProperties>
</file>