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12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36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57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9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70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9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79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7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4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75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DAC7-80EB-49D0-A258-867AD674A0C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6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8260" y="257658"/>
            <a:ext cx="10535479" cy="905220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chemeClr val="bg1"/>
                </a:solidFill>
              </a:rPr>
              <a:t>Прогноз желания клиента приобрести курс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62993" y="1425367"/>
            <a:ext cx="6305005" cy="371269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Всем компаниям хотелось бы узнать, какие люди чаще покупают их продукт, чтобы подстраиваться под именно эт</a:t>
            </a:r>
            <a:r>
              <a:rPr lang="ru-RU" sz="3600" dirty="0" smtClean="0">
                <a:solidFill>
                  <a:schemeClr val="bg1"/>
                </a:solidFill>
              </a:rPr>
              <a:t>у аудиторию.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4" name="Picture 2" descr="http://get.imglarger.com:8889/results/MNTdzwri_2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60" y="1162878"/>
            <a:ext cx="3630527" cy="5445791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679" y="0"/>
            <a:ext cx="353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Итог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678" y="646331"/>
            <a:ext cx="82792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	</a:t>
            </a:r>
            <a:r>
              <a:rPr lang="ru-RU" sz="3200" dirty="0" smtClean="0">
                <a:solidFill>
                  <a:schemeClr val="bg1"/>
                </a:solidFill>
              </a:rPr>
              <a:t>Спустя некоторое количество проверок было вычислено, что если на тестирование даётся 40% данных, то средняя </a:t>
            </a:r>
            <a:r>
              <a:rPr lang="ru-RU" sz="3200" dirty="0">
                <a:solidFill>
                  <a:schemeClr val="bg1"/>
                </a:solidFill>
              </a:rPr>
              <a:t>точность прогноза </a:t>
            </a:r>
            <a:r>
              <a:rPr lang="ru-RU" sz="3200" dirty="0" smtClean="0">
                <a:solidFill>
                  <a:schemeClr val="bg1"/>
                </a:solidFill>
              </a:rPr>
              <a:t>80,176%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58" y="2572729"/>
            <a:ext cx="4243793" cy="41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get.imglarger.com:8889/results/NJ1KyiQC_2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75" y="2065855"/>
            <a:ext cx="4495800" cy="449580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77479" y="844826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Спасибо за внимание!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5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30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Прогноз желания клиента приобрести курс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12</cp:revision>
  <dcterms:created xsi:type="dcterms:W3CDTF">2023-03-02T18:04:28Z</dcterms:created>
  <dcterms:modified xsi:type="dcterms:W3CDTF">2023-04-06T15:59:02Z</dcterms:modified>
</cp:coreProperties>
</file>