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handoutMasterIdLst>
    <p:handoutMasterId r:id="rId4"/>
  </p:handoutMasterIdLst>
  <p:sldIdLst>
    <p:sldId id="256" r:id="rId2"/>
  </p:sldIdLst>
  <p:sldSz cx="32918400" cy="21945600"/>
  <p:notesSz cx="37441188" cy="51206400"/>
  <p:embeddedFontLst>
    <p:embeddedFont>
      <p:font typeface="Quattrocento" panose="02020502030000000404" pitchFamily="18" charset="0"/>
      <p:regular r:id="rId5"/>
      <p:bold r:id="rId6"/>
    </p:embeddedFont>
    <p:embeddedFont>
      <p:font typeface="Quattrocento Sans" panose="020B0502050000020003" pitchFamily="34" charset="0"/>
      <p:regular r:id="rId7"/>
      <p:bold r:id="rId8"/>
      <p:italic r:id="rId9"/>
      <p:boldItalic r:id="rId10"/>
    </p:embeddedFont>
  </p:embeddedFontLst>
  <p:custDataLst>
    <p:tags r:id="rId11"/>
  </p:custDataLst>
  <p:defaultTextStyle>
    <a:defPPr>
      <a:defRPr lang="en-US"/>
    </a:defPPr>
    <a:lvl1pPr algn="l" rtl="0" fontAlgn="base">
      <a:spcBef>
        <a:spcPct val="0"/>
      </a:spcBef>
      <a:spcAft>
        <a:spcPct val="0"/>
      </a:spcAft>
      <a:defRPr sz="2143" kern="1200">
        <a:solidFill>
          <a:schemeClr val="tx1"/>
        </a:solidFill>
        <a:latin typeface="Arial"/>
        <a:ea typeface="+mn-ea"/>
        <a:cs typeface="+mn-cs"/>
      </a:defRPr>
    </a:lvl1pPr>
    <a:lvl2pPr marL="326532" algn="l" rtl="0" fontAlgn="base">
      <a:spcBef>
        <a:spcPct val="0"/>
      </a:spcBef>
      <a:spcAft>
        <a:spcPct val="0"/>
      </a:spcAft>
      <a:defRPr sz="2143" kern="1200">
        <a:solidFill>
          <a:schemeClr val="tx1"/>
        </a:solidFill>
        <a:latin typeface="Arial"/>
        <a:ea typeface="+mn-ea"/>
        <a:cs typeface="+mn-cs"/>
      </a:defRPr>
    </a:lvl2pPr>
    <a:lvl3pPr marL="653064" algn="l" rtl="0" fontAlgn="base">
      <a:spcBef>
        <a:spcPct val="0"/>
      </a:spcBef>
      <a:spcAft>
        <a:spcPct val="0"/>
      </a:spcAft>
      <a:defRPr sz="2143" kern="1200">
        <a:solidFill>
          <a:schemeClr val="tx1"/>
        </a:solidFill>
        <a:latin typeface="Arial"/>
        <a:ea typeface="+mn-ea"/>
        <a:cs typeface="+mn-cs"/>
      </a:defRPr>
    </a:lvl3pPr>
    <a:lvl4pPr marL="979597" algn="l" rtl="0" fontAlgn="base">
      <a:spcBef>
        <a:spcPct val="0"/>
      </a:spcBef>
      <a:spcAft>
        <a:spcPct val="0"/>
      </a:spcAft>
      <a:defRPr sz="2143" kern="1200">
        <a:solidFill>
          <a:schemeClr val="tx1"/>
        </a:solidFill>
        <a:latin typeface="Arial"/>
        <a:ea typeface="+mn-ea"/>
        <a:cs typeface="+mn-cs"/>
      </a:defRPr>
    </a:lvl4pPr>
    <a:lvl5pPr marL="1306129" algn="l" rtl="0" fontAlgn="base">
      <a:spcBef>
        <a:spcPct val="0"/>
      </a:spcBef>
      <a:spcAft>
        <a:spcPct val="0"/>
      </a:spcAft>
      <a:defRPr sz="2143" kern="1200">
        <a:solidFill>
          <a:schemeClr val="tx1"/>
        </a:solidFill>
        <a:latin typeface="Arial"/>
        <a:ea typeface="+mn-ea"/>
        <a:cs typeface="+mn-cs"/>
      </a:defRPr>
    </a:lvl5pPr>
    <a:lvl6pPr marL="1632661" algn="l" defTabSz="653064" rtl="0" eaLnBrk="1" latinLnBrk="0" hangingPunct="1">
      <a:defRPr sz="2143" kern="1200">
        <a:solidFill>
          <a:schemeClr val="tx1"/>
        </a:solidFill>
        <a:latin typeface="Arial"/>
        <a:ea typeface="+mn-ea"/>
        <a:cs typeface="+mn-cs"/>
      </a:defRPr>
    </a:lvl6pPr>
    <a:lvl7pPr marL="1959193" algn="l" defTabSz="653064" rtl="0" eaLnBrk="1" latinLnBrk="0" hangingPunct="1">
      <a:defRPr sz="2143" kern="1200">
        <a:solidFill>
          <a:schemeClr val="tx1"/>
        </a:solidFill>
        <a:latin typeface="Arial"/>
        <a:ea typeface="+mn-ea"/>
        <a:cs typeface="+mn-cs"/>
      </a:defRPr>
    </a:lvl7pPr>
    <a:lvl8pPr marL="2285726" algn="l" defTabSz="653064" rtl="0" eaLnBrk="1" latinLnBrk="0" hangingPunct="1">
      <a:defRPr sz="2143" kern="1200">
        <a:solidFill>
          <a:schemeClr val="tx1"/>
        </a:solidFill>
        <a:latin typeface="Arial"/>
        <a:ea typeface="+mn-ea"/>
        <a:cs typeface="+mn-cs"/>
      </a:defRPr>
    </a:lvl8pPr>
    <a:lvl9pPr marL="2612258" algn="l" defTabSz="653064" rtl="0" eaLnBrk="1" latinLnBrk="0" hangingPunct="1">
      <a:defRPr sz="2143"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6368" userDrawn="1">
          <p15:clr>
            <a:srgbClr val="A4A3A4"/>
          </p15:clr>
        </p15:guide>
        <p15:guide id="2" pos="19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94660" autoAdjust="0"/>
  </p:normalViewPr>
  <p:slideViewPr>
    <p:cSldViewPr>
      <p:cViewPr>
        <p:scale>
          <a:sx n="29" d="100"/>
          <a:sy n="29" d="100"/>
        </p:scale>
        <p:origin x="1320" y="-75"/>
      </p:cViewPr>
      <p:guideLst>
        <p:guide orient="horz" pos="6368"/>
        <p:guide pos="19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a:defPPr>
            <a:lvl1pPr defTabSz="5373688">
              <a:defRPr sz="7100" smtClean="0"/>
            </a:lvl1pPr>
          </a:lstStyle>
          <a:p>
            <a:pPr>
              <a:defRPr/>
            </a:pPr>
            <a:endParaRPr lang="en-US"/>
          </a:p>
        </p:txBody>
      </p:sp>
      <p:sp>
        <p:nvSpPr>
          <p:cNvPr id="4099" name="Rectangle 1027"/>
          <p:cNvSpPr>
            <a:spLocks noGrp="1" noChangeArrowheads="1"/>
          </p:cNvSpPr>
          <p:nvPr>
            <p:ph type="dt" sz="quarter" idx="1"/>
          </p:nvPr>
        </p:nvSpPr>
        <p:spPr bwMode="auto">
          <a:xfrm>
            <a:off x="21216938"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a:defPPr>
            <a:lvl1pPr algn="r" defTabSz="5373688">
              <a:defRPr sz="7100" smtClean="0"/>
            </a:lvl1pPr>
          </a:lstStyle>
          <a:p>
            <a:pPr>
              <a:defRPr/>
            </a:pPr>
            <a:endParaRPr lang="en-US"/>
          </a:p>
        </p:txBody>
      </p:sp>
      <p:sp>
        <p:nvSpPr>
          <p:cNvPr id="4100" name="Rectangle 1028"/>
          <p:cNvSpPr>
            <a:spLocks noGrp="1" noChangeArrowheads="1"/>
          </p:cNvSpPr>
          <p:nvPr>
            <p:ph type="ftr" sz="quarter" idx="2"/>
          </p:nvPr>
        </p:nvSpPr>
        <p:spPr bwMode="auto">
          <a:xfrm>
            <a:off x="0"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a:defPPr>
            <a:lvl1pPr defTabSz="5373688">
              <a:defRPr sz="7100" smtClean="0"/>
            </a:lvl1pPr>
          </a:lstStyle>
          <a:p>
            <a:pPr>
              <a:defRPr/>
            </a:pPr>
            <a:endParaRPr lang="en-US"/>
          </a:p>
        </p:txBody>
      </p:sp>
      <p:sp>
        <p:nvSpPr>
          <p:cNvPr id="4101" name="Rectangle 1029"/>
          <p:cNvSpPr>
            <a:spLocks noGrp="1" noChangeArrowheads="1"/>
          </p:cNvSpPr>
          <p:nvPr>
            <p:ph type="sldNum" sz="quarter" idx="3"/>
          </p:nvPr>
        </p:nvSpPr>
        <p:spPr bwMode="auto">
          <a:xfrm>
            <a:off x="21216938"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a:defPPr>
            <a:lvl1pPr algn="r" defTabSz="5373688">
              <a:defRPr sz="7100" smtClean="0"/>
            </a:lvl1pPr>
          </a:lstStyle>
          <a:p>
            <a:pPr>
              <a:defRPr/>
            </a:pPr>
            <a:fld id="{C3821831-2B9E-4755-9FF2-D0B0BEF81726}" type="slidenum">
              <a:rPr lang="en-US"/>
              <a:pPr>
                <a:defRPr/>
              </a:pPr>
              <a:t>‹#›</a:t>
            </a:fld>
            <a:endParaRPr lang="en-US"/>
          </a:p>
        </p:txBody>
      </p:sp>
    </p:spTree>
    <p:extLst>
      <p:ext uri="{BB962C8B-B14F-4D97-AF65-F5344CB8AC3E}">
        <p14:creationId xmlns:p14="http://schemas.microsoft.com/office/powerpoint/2010/main" val="2244168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vl1pPr defTabSz="5392738">
              <a:defRPr sz="7100" smtClean="0"/>
            </a:lvl1pPr>
          </a:lstStyle>
          <a:p>
            <a:pPr>
              <a:defRPr/>
            </a:pPr>
            <a:endParaRPr lang="en-US"/>
          </a:p>
        </p:txBody>
      </p:sp>
      <p:sp>
        <p:nvSpPr>
          <p:cNvPr id="17411" name="Rectangle 3"/>
          <p:cNvSpPr>
            <a:spLocks noGrp="1" noChangeArrowheads="1"/>
          </p:cNvSpPr>
          <p:nvPr>
            <p:ph type="dt" idx="1"/>
          </p:nvPr>
        </p:nvSpPr>
        <p:spPr bwMode="auto">
          <a:xfrm>
            <a:off x="21207412" y="0"/>
            <a:ext cx="16225838"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vl1pPr algn="r" defTabSz="5392738">
              <a:defRPr sz="7100" smtClean="0"/>
            </a:lvl1pPr>
          </a:lstStyle>
          <a:p>
            <a:pPr>
              <a:defRPr/>
            </a:pPr>
            <a:endParaRPr lang="en-US"/>
          </a:p>
        </p:txBody>
      </p:sp>
      <p:sp>
        <p:nvSpPr>
          <p:cNvPr id="3076" name="Rectangle 4"/>
          <p:cNvSpPr>
            <a:spLocks noGrp="1" noRot="1" noChangeAspect="1" noChangeArrowheads="1" noTextEdit="1"/>
          </p:cNvSpPr>
          <p:nvPr>
            <p:ph type="sldImg" idx="2"/>
          </p:nvPr>
        </p:nvSpPr>
        <p:spPr bwMode="auto">
          <a:xfrm>
            <a:off x="2816225" y="4241800"/>
            <a:ext cx="31808738" cy="212058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3744913" y="26860500"/>
            <a:ext cx="29952950" cy="2544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53713062"/>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a:defPPr>
            <a:lvl1pPr defTabSz="5392738">
              <a:defRPr sz="7100" smtClean="0"/>
            </a:lvl1pPr>
          </a:lstStyle>
          <a:p>
            <a:pPr>
              <a:defRPr/>
            </a:pPr>
            <a:endParaRPr lang="en-US"/>
          </a:p>
        </p:txBody>
      </p:sp>
      <p:sp>
        <p:nvSpPr>
          <p:cNvPr id="17415" name="Rectangle 7"/>
          <p:cNvSpPr>
            <a:spLocks noGrp="1" noChangeArrowheads="1"/>
          </p:cNvSpPr>
          <p:nvPr>
            <p:ph type="sldNum" sz="quarter" idx="5"/>
          </p:nvPr>
        </p:nvSpPr>
        <p:spPr bwMode="auto">
          <a:xfrm>
            <a:off x="21207412" y="53713062"/>
            <a:ext cx="16225838"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a:defPPr>
            <a:lvl1pPr algn="r" defTabSz="5392738">
              <a:defRPr sz="7100" smtClean="0"/>
            </a:lvl1pPr>
          </a:lstStyle>
          <a:p>
            <a:pPr>
              <a:defRPr/>
            </a:pPr>
            <a:fld id="{A7A3E3C6-57BD-4827-A686-7B170B46C045}" type="slidenum">
              <a:rPr lang="en-US"/>
              <a:pPr>
                <a:defRPr/>
              </a:pPr>
              <a:t>‹#›</a:t>
            </a:fld>
            <a:endParaRPr lang="en-US"/>
          </a:p>
        </p:txBody>
      </p:sp>
    </p:spTree>
    <p:extLst>
      <p:ext uri="{BB962C8B-B14F-4D97-AF65-F5344CB8AC3E}">
        <p14:creationId xmlns:p14="http://schemas.microsoft.com/office/powerpoint/2010/main" val="1668735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57" kern="1200">
        <a:solidFill>
          <a:schemeClr val="tx1"/>
        </a:solidFill>
        <a:latin typeface="Arial"/>
        <a:ea typeface="+mn-ea"/>
        <a:cs typeface="+mn-cs"/>
      </a:defRPr>
    </a:lvl1pPr>
    <a:lvl2pPr marL="326532" algn="l" rtl="0" eaLnBrk="0" fontAlgn="base" hangingPunct="0">
      <a:spcBef>
        <a:spcPct val="30000"/>
      </a:spcBef>
      <a:spcAft>
        <a:spcPct val="0"/>
      </a:spcAft>
      <a:defRPr sz="857" kern="1200">
        <a:solidFill>
          <a:schemeClr val="tx1"/>
        </a:solidFill>
        <a:latin typeface="Arial"/>
        <a:ea typeface="+mn-ea"/>
        <a:cs typeface="+mn-cs"/>
      </a:defRPr>
    </a:lvl2pPr>
    <a:lvl3pPr marL="653064" algn="l" rtl="0" eaLnBrk="0" fontAlgn="base" hangingPunct="0">
      <a:spcBef>
        <a:spcPct val="30000"/>
      </a:spcBef>
      <a:spcAft>
        <a:spcPct val="0"/>
      </a:spcAft>
      <a:defRPr sz="857" kern="1200">
        <a:solidFill>
          <a:schemeClr val="tx1"/>
        </a:solidFill>
        <a:latin typeface="Arial"/>
        <a:ea typeface="+mn-ea"/>
        <a:cs typeface="+mn-cs"/>
      </a:defRPr>
    </a:lvl3pPr>
    <a:lvl4pPr marL="979597" algn="l" rtl="0" eaLnBrk="0" fontAlgn="base" hangingPunct="0">
      <a:spcBef>
        <a:spcPct val="30000"/>
      </a:spcBef>
      <a:spcAft>
        <a:spcPct val="0"/>
      </a:spcAft>
      <a:defRPr sz="857" kern="1200">
        <a:solidFill>
          <a:schemeClr val="tx1"/>
        </a:solidFill>
        <a:latin typeface="Arial"/>
        <a:ea typeface="+mn-ea"/>
        <a:cs typeface="+mn-cs"/>
      </a:defRPr>
    </a:lvl4pPr>
    <a:lvl5pPr marL="1306129" algn="l" rtl="0" eaLnBrk="0" fontAlgn="base" hangingPunct="0">
      <a:spcBef>
        <a:spcPct val="30000"/>
      </a:spcBef>
      <a:spcAft>
        <a:spcPct val="0"/>
      </a:spcAft>
      <a:defRPr sz="857" kern="1200">
        <a:solidFill>
          <a:schemeClr val="tx1"/>
        </a:solidFill>
        <a:latin typeface="Arial"/>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5392738" eaLnBrk="0" hangingPunct="0">
              <a:defRPr sz="3000">
                <a:solidFill>
                  <a:schemeClr val="tx1"/>
                </a:solidFill>
                <a:latin typeface="Arial"/>
              </a:defRPr>
            </a:lvl1pPr>
            <a:lvl2pPr marL="742950" indent="-285750" defTabSz="5392738" eaLnBrk="0" hangingPunct="0">
              <a:defRPr sz="3000">
                <a:solidFill>
                  <a:schemeClr val="tx1"/>
                </a:solidFill>
                <a:latin typeface="Arial"/>
              </a:defRPr>
            </a:lvl2pPr>
            <a:lvl3pPr marL="1143000" indent="-228600" defTabSz="5392738" eaLnBrk="0" hangingPunct="0">
              <a:defRPr sz="3000">
                <a:solidFill>
                  <a:schemeClr val="tx1"/>
                </a:solidFill>
                <a:latin typeface="Arial"/>
              </a:defRPr>
            </a:lvl3pPr>
            <a:lvl4pPr marL="1600200" indent="-228600" defTabSz="5392738" eaLnBrk="0" hangingPunct="0">
              <a:defRPr sz="3000">
                <a:solidFill>
                  <a:schemeClr val="tx1"/>
                </a:solidFill>
                <a:latin typeface="Arial"/>
              </a:defRPr>
            </a:lvl4pPr>
            <a:lvl5pPr marL="2057400" indent="-228600" defTabSz="5392738" eaLnBrk="0" hangingPunct="0">
              <a:defRPr sz="3000">
                <a:solidFill>
                  <a:schemeClr val="tx1"/>
                </a:solidFill>
                <a:latin typeface="Arial"/>
              </a:defRPr>
            </a:lvl5pPr>
            <a:lvl6pPr marL="2514600" indent="-228600" defTabSz="5392738" eaLnBrk="0" fontAlgn="base" hangingPunct="0">
              <a:spcBef>
                <a:spcPct val="0"/>
              </a:spcBef>
              <a:spcAft>
                <a:spcPct val="0"/>
              </a:spcAft>
              <a:defRPr sz="3000">
                <a:solidFill>
                  <a:schemeClr val="tx1"/>
                </a:solidFill>
                <a:latin typeface="Arial"/>
              </a:defRPr>
            </a:lvl6pPr>
            <a:lvl7pPr marL="2971800" indent="-228600" defTabSz="5392738" eaLnBrk="0" fontAlgn="base" hangingPunct="0">
              <a:spcBef>
                <a:spcPct val="0"/>
              </a:spcBef>
              <a:spcAft>
                <a:spcPct val="0"/>
              </a:spcAft>
              <a:defRPr sz="3000">
                <a:solidFill>
                  <a:schemeClr val="tx1"/>
                </a:solidFill>
                <a:latin typeface="Arial"/>
              </a:defRPr>
            </a:lvl7pPr>
            <a:lvl8pPr marL="3429000" indent="-228600" defTabSz="5392738" eaLnBrk="0" fontAlgn="base" hangingPunct="0">
              <a:spcBef>
                <a:spcPct val="0"/>
              </a:spcBef>
              <a:spcAft>
                <a:spcPct val="0"/>
              </a:spcAft>
              <a:defRPr sz="3000">
                <a:solidFill>
                  <a:schemeClr val="tx1"/>
                </a:solidFill>
                <a:latin typeface="Arial"/>
              </a:defRPr>
            </a:lvl8pPr>
            <a:lvl9pPr marL="3886200" indent="-228600" defTabSz="5392738" eaLnBrk="0" fontAlgn="base" hangingPunct="0">
              <a:spcBef>
                <a:spcPct val="0"/>
              </a:spcBef>
              <a:spcAft>
                <a:spcPct val="0"/>
              </a:spcAft>
              <a:defRPr sz="3000">
                <a:solidFill>
                  <a:schemeClr val="tx1"/>
                </a:solidFill>
                <a:latin typeface="Arial"/>
              </a:defRPr>
            </a:lvl9pPr>
          </a:lstStyle>
          <a:p>
            <a:pPr eaLnBrk="1" hangingPunct="1"/>
            <a:fld id="{8013D4E7-0005-4E28-B809-46F629ED953E}" type="slidenum">
              <a:rPr lang="en-US" sz="7100"/>
              <a:pPr eaLnBrk="1" hangingPunct="1"/>
              <a:t>1</a:t>
            </a:fld>
            <a:endParaRPr lang="en-US" sz="7100"/>
          </a:p>
        </p:txBody>
      </p:sp>
      <p:sp>
        <p:nvSpPr>
          <p:cNvPr id="4099" name="Rectangle 2"/>
          <p:cNvSpPr>
            <a:spLocks noGrp="1" noRot="1" noChangeAspect="1" noChangeArrowheads="1" noTextEdit="1"/>
          </p:cNvSpPr>
          <p:nvPr>
            <p:ph type="sldImg"/>
          </p:nvPr>
        </p:nvSpPr>
        <p:spPr>
          <a:xfrm>
            <a:off x="2816225" y="4241800"/>
            <a:ext cx="31808738" cy="21205825"/>
          </a:xfrm>
        </p:spPr>
      </p:sp>
      <p:sp>
        <p:nvSpPr>
          <p:cNvPr id="4100" name="Rectangle 3"/>
          <p:cNvSpPr>
            <a:spLocks noGrp="1" noChangeArrowheads="1"/>
          </p:cNvSpPr>
          <p:nvPr>
            <p:ph type="body" idx="1"/>
          </p:nvPr>
        </p:nvSpPr>
        <p:spPr>
          <a:noFill/>
        </p:spPr>
        <p:txBody>
          <a:bodyPr/>
          <a:lstStyle>
            <a:defPPr>
              <a:defRPr kern="1200"/>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6817784"/>
            <a:ext cx="27979688" cy="4703233"/>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7523" y="12435417"/>
            <a:ext cx="23043356" cy="5609167"/>
          </a:xfrm>
        </p:spPr>
        <p:txBody>
          <a:bodyPr/>
          <a:lstStyle>
            <a:defPPr>
              <a:defRPr kern="1200"/>
            </a:defPPr>
            <a:lvl1pPr marL="0" indent="0" algn="ctr">
              <a:buNone/>
              <a:defRPr/>
            </a:lvl1pPr>
            <a:lvl2pPr marL="304815" indent="0" algn="ctr">
              <a:buNone/>
              <a:defRPr/>
            </a:lvl2pPr>
            <a:lvl3pPr marL="609630" indent="0" algn="ctr">
              <a:buNone/>
              <a:defRPr/>
            </a:lvl3pPr>
            <a:lvl4pPr marL="914446" indent="0" algn="ctr">
              <a:buNone/>
              <a:defRPr/>
            </a:lvl4pPr>
            <a:lvl5pPr marL="1219261" indent="0" algn="ctr">
              <a:buNone/>
              <a:defRPr/>
            </a:lvl5pPr>
            <a:lvl6pPr marL="1524076" indent="0" algn="ctr">
              <a:buNone/>
              <a:defRPr/>
            </a:lvl6pPr>
            <a:lvl7pPr marL="1828891" indent="0" algn="ctr">
              <a:buNone/>
              <a:defRPr/>
            </a:lvl7pPr>
            <a:lvl8pPr marL="2133707" indent="0" algn="ctr">
              <a:buNone/>
              <a:defRPr/>
            </a:lvl8pPr>
            <a:lvl9pPr marL="2438522"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44064D7D-464A-4708-9759-403F89E21017}" type="slidenum">
              <a:rPr lang="en-US"/>
              <a:pPr>
                <a:defRPr/>
              </a:pPr>
              <a:t>‹#›</a:t>
            </a:fld>
            <a:endParaRPr lang="en-US"/>
          </a:p>
        </p:txBody>
      </p:sp>
    </p:spTree>
    <p:extLst>
      <p:ext uri="{BB962C8B-B14F-4D97-AF65-F5344CB8AC3E}">
        <p14:creationId xmlns:p14="http://schemas.microsoft.com/office/powerpoint/2010/main" val="15817560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EC84F10-113F-4F09-A76B-2176B34E08D9}" type="slidenum">
              <a:rPr lang="en-US"/>
              <a:pPr>
                <a:defRPr/>
              </a:pPr>
              <a:t>‹#›</a:t>
            </a:fld>
            <a:endParaRPr lang="en-US"/>
          </a:p>
        </p:txBody>
      </p:sp>
    </p:spTree>
    <p:extLst>
      <p:ext uri="{BB962C8B-B14F-4D97-AF65-F5344CB8AC3E}">
        <p14:creationId xmlns:p14="http://schemas.microsoft.com/office/powerpoint/2010/main" val="38286358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7269" y="879475"/>
            <a:ext cx="7405688" cy="18725093"/>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646635" y="879475"/>
            <a:ext cx="22106334" cy="18725093"/>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39F5895-A9FE-429D-AE19-E169F67F1C26}" type="slidenum">
              <a:rPr lang="en-US"/>
              <a:pPr>
                <a:defRPr/>
              </a:pPr>
              <a:t>‹#›</a:t>
            </a:fld>
            <a:endParaRPr lang="en-US"/>
          </a:p>
        </p:txBody>
      </p:sp>
    </p:spTree>
    <p:extLst>
      <p:ext uri="{BB962C8B-B14F-4D97-AF65-F5344CB8AC3E}">
        <p14:creationId xmlns:p14="http://schemas.microsoft.com/office/powerpoint/2010/main" val="14927728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78A6E67-DA7B-4FCC-A18A-FC7C8A034C4D}" type="slidenum">
              <a:rPr lang="en-US"/>
              <a:pPr>
                <a:defRPr/>
              </a:pPr>
              <a:t>‹#›</a:t>
            </a:fld>
            <a:endParaRPr lang="en-US"/>
          </a:p>
        </p:txBody>
      </p:sp>
    </p:spTree>
    <p:extLst>
      <p:ext uri="{BB962C8B-B14F-4D97-AF65-F5344CB8AC3E}">
        <p14:creationId xmlns:p14="http://schemas.microsoft.com/office/powerpoint/2010/main" val="10542188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2293"/>
            <a:ext cx="27980878" cy="4358217"/>
          </a:xfrm>
        </p:spPr>
        <p:txBody>
          <a:bodyPr anchor="t"/>
          <a:lstStyle>
            <a:defPPr>
              <a:defRPr kern="1200"/>
            </a:defPPr>
            <a:lvl1pPr algn="l">
              <a:defRPr sz="2667" b="1" cap="all"/>
            </a:lvl1pPr>
          </a:lstStyle>
          <a:p>
            <a:r>
              <a:rPr lang="en-US"/>
              <a:t>Click to edit Master title style</a:t>
            </a:r>
          </a:p>
        </p:txBody>
      </p:sp>
      <p:sp>
        <p:nvSpPr>
          <p:cNvPr id="3" name="Text Placeholder 2"/>
          <p:cNvSpPr>
            <a:spLocks noGrp="1"/>
          </p:cNvSpPr>
          <p:nvPr>
            <p:ph type="body" idx="1"/>
          </p:nvPr>
        </p:nvSpPr>
        <p:spPr>
          <a:xfrm>
            <a:off x="2600325" y="9301692"/>
            <a:ext cx="27980878" cy="4800600"/>
          </a:xfrm>
        </p:spPr>
        <p:txBody>
          <a:bodyPr anchor="b"/>
          <a:lstStyle>
            <a:defPPr>
              <a:defRPr kern="1200"/>
            </a:defPPr>
            <a:lvl1pPr marL="0" indent="0">
              <a:buNone/>
              <a:defRPr sz="1333"/>
            </a:lvl1pPr>
            <a:lvl2pPr marL="304815" indent="0">
              <a:buNone/>
              <a:defRPr sz="1200"/>
            </a:lvl2pPr>
            <a:lvl3pPr marL="609630" indent="0">
              <a:buNone/>
              <a:defRPr sz="1067"/>
            </a:lvl3pPr>
            <a:lvl4pPr marL="914446" indent="0">
              <a:buNone/>
              <a:defRPr sz="933"/>
            </a:lvl4pPr>
            <a:lvl5pPr marL="1219261" indent="0">
              <a:buNone/>
              <a:defRPr sz="933"/>
            </a:lvl5pPr>
            <a:lvl6pPr marL="1524076" indent="0">
              <a:buNone/>
              <a:defRPr sz="933"/>
            </a:lvl6pPr>
            <a:lvl7pPr marL="1828891" indent="0">
              <a:buNone/>
              <a:defRPr sz="933"/>
            </a:lvl7pPr>
            <a:lvl8pPr marL="2133707" indent="0">
              <a:buNone/>
              <a:defRPr sz="933"/>
            </a:lvl8pPr>
            <a:lvl9pPr marL="2438522" indent="0">
              <a:buNone/>
              <a:defRPr sz="933"/>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9AB7E099-5C0A-4709-9BBB-71DECD41AB32}" type="slidenum">
              <a:rPr lang="en-US"/>
              <a:pPr>
                <a:defRPr/>
              </a:pPr>
              <a:t>‹#›</a:t>
            </a:fld>
            <a:endParaRPr lang="en-US"/>
          </a:p>
        </p:txBody>
      </p:sp>
    </p:spTree>
    <p:extLst>
      <p:ext uri="{BB962C8B-B14F-4D97-AF65-F5344CB8AC3E}">
        <p14:creationId xmlns:p14="http://schemas.microsoft.com/office/powerpoint/2010/main" val="30720901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1646635" y="5121275"/>
            <a:ext cx="14755416" cy="14483293"/>
          </a:xfr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5121275"/>
            <a:ext cx="14756606" cy="14483293"/>
          </a:xfr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03D45C2-6D5F-448B-95B1-CD0C53878048}" type="slidenum">
              <a:rPr lang="en-US"/>
              <a:pPr>
                <a:defRPr/>
              </a:pPr>
              <a:t>‹#›</a:t>
            </a:fld>
            <a:endParaRPr lang="en-US"/>
          </a:p>
        </p:txBody>
      </p:sp>
    </p:spTree>
    <p:extLst>
      <p:ext uri="{BB962C8B-B14F-4D97-AF65-F5344CB8AC3E}">
        <p14:creationId xmlns:p14="http://schemas.microsoft.com/office/powerpoint/2010/main" val="261684679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8417"/>
            <a:ext cx="29627512" cy="36576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444" y="4912784"/>
            <a:ext cx="14544675" cy="2046817"/>
          </a:xfr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1645444" y="6959600"/>
            <a:ext cx="14544675" cy="12643908"/>
          </a:xfr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4912784"/>
            <a:ext cx="14550630" cy="2046817"/>
          </a:xfr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16722328" y="6959600"/>
            <a:ext cx="14550630" cy="12643908"/>
          </a:xfr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18610943-C3CC-4B71-9F28-BF9409E4CB80}" type="slidenum">
              <a:rPr lang="en-US"/>
              <a:pPr>
                <a:defRPr/>
              </a:pPr>
              <a:t>‹#›</a:t>
            </a:fld>
            <a:endParaRPr lang="en-US"/>
          </a:p>
        </p:txBody>
      </p:sp>
    </p:spTree>
    <p:extLst>
      <p:ext uri="{BB962C8B-B14F-4D97-AF65-F5344CB8AC3E}">
        <p14:creationId xmlns:p14="http://schemas.microsoft.com/office/powerpoint/2010/main" val="5192036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D78326B-3987-4EE9-9239-5FDA69C8126D}" type="slidenum">
              <a:rPr lang="en-US"/>
              <a:pPr>
                <a:defRPr/>
              </a:pPr>
              <a:t>‹#›</a:t>
            </a:fld>
            <a:endParaRPr lang="en-US"/>
          </a:p>
        </p:txBody>
      </p:sp>
    </p:spTree>
    <p:extLst>
      <p:ext uri="{BB962C8B-B14F-4D97-AF65-F5344CB8AC3E}">
        <p14:creationId xmlns:p14="http://schemas.microsoft.com/office/powerpoint/2010/main" val="300230409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61F3B20C-577A-4608-AF62-749557E31E38}" type="slidenum">
              <a:rPr lang="en-US"/>
              <a:pPr>
                <a:defRPr/>
              </a:pPr>
              <a:t>‹#›</a:t>
            </a:fld>
            <a:endParaRPr lang="en-US"/>
          </a:p>
        </p:txBody>
      </p:sp>
    </p:spTree>
    <p:extLst>
      <p:ext uri="{BB962C8B-B14F-4D97-AF65-F5344CB8AC3E}">
        <p14:creationId xmlns:p14="http://schemas.microsoft.com/office/powerpoint/2010/main" val="4040078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4184"/>
            <a:ext cx="10829925" cy="3717925"/>
          </a:xfrm>
        </p:spPr>
        <p:txBody>
          <a:bodyPr anchor="b"/>
          <a:lstStyle>
            <a:defPPr>
              <a:defRPr kern="1200"/>
            </a:defPPr>
            <a:lvl1pPr algn="l">
              <a:defRPr sz="1333" b="1"/>
            </a:lvl1pPr>
          </a:lstStyle>
          <a:p>
            <a:r>
              <a:rPr lang="en-US"/>
              <a:t>Click to edit Master title style</a:t>
            </a:r>
          </a:p>
        </p:txBody>
      </p:sp>
      <p:sp>
        <p:nvSpPr>
          <p:cNvPr id="3" name="Content Placeholder 2"/>
          <p:cNvSpPr>
            <a:spLocks noGrp="1"/>
          </p:cNvSpPr>
          <p:nvPr>
            <p:ph idx="1"/>
          </p:nvPr>
        </p:nvSpPr>
        <p:spPr>
          <a:xfrm>
            <a:off x="12870656" y="874184"/>
            <a:ext cx="18402300" cy="18729325"/>
          </a:xfrm>
        </p:spPr>
        <p:txBody>
          <a:bodyPr/>
          <a:lstStyle>
            <a:defPPr>
              <a:defRPr kern="1200"/>
            </a:defPPr>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4592109"/>
            <a:ext cx="10829925" cy="15011400"/>
          </a:xfr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CA0EE2-436D-4402-9038-3DA719D297AD}" type="slidenum">
              <a:rPr lang="en-US"/>
              <a:pPr>
                <a:defRPr/>
              </a:pPr>
              <a:t>‹#›</a:t>
            </a:fld>
            <a:endParaRPr lang="en-US"/>
          </a:p>
        </p:txBody>
      </p:sp>
    </p:spTree>
    <p:extLst>
      <p:ext uri="{BB962C8B-B14F-4D97-AF65-F5344CB8AC3E}">
        <p14:creationId xmlns:p14="http://schemas.microsoft.com/office/powerpoint/2010/main" val="2360966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7" y="15361709"/>
            <a:ext cx="19751280" cy="1813983"/>
          </a:xfrm>
        </p:spPr>
        <p:txBody>
          <a:bodyPr anchor="b"/>
          <a:lstStyle>
            <a:defPPr>
              <a:defRPr kern="1200"/>
            </a:defPPr>
            <a:lvl1pPr algn="l">
              <a:defRPr sz="1333" b="1"/>
            </a:lvl1pPr>
          </a:lstStyle>
          <a:p>
            <a:r>
              <a:rPr lang="en-US"/>
              <a:t>Click to edit Master title style</a:t>
            </a:r>
          </a:p>
        </p:txBody>
      </p:sp>
      <p:sp>
        <p:nvSpPr>
          <p:cNvPr id="3" name="Picture Placeholder 2"/>
          <p:cNvSpPr>
            <a:spLocks noGrp="1"/>
          </p:cNvSpPr>
          <p:nvPr>
            <p:ph type="pic" idx="1"/>
          </p:nvPr>
        </p:nvSpPr>
        <p:spPr>
          <a:xfrm>
            <a:off x="6451997" y="1961092"/>
            <a:ext cx="19751280" cy="13166725"/>
          </a:xfrm>
        </p:spPr>
        <p:txBody>
          <a:bodyPr/>
          <a:lstStyle>
            <a:defPPr>
              <a:defRPr kern="1200"/>
            </a:defPPr>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pPr lvl="0"/>
            <a:endParaRPr lang="en-US" noProof="0"/>
          </a:p>
        </p:txBody>
      </p:sp>
      <p:sp>
        <p:nvSpPr>
          <p:cNvPr id="4" name="Text Placeholder 3"/>
          <p:cNvSpPr>
            <a:spLocks noGrp="1"/>
          </p:cNvSpPr>
          <p:nvPr>
            <p:ph type="body" sz="half" idx="2"/>
          </p:nvPr>
        </p:nvSpPr>
        <p:spPr>
          <a:xfrm>
            <a:off x="6451997" y="17175693"/>
            <a:ext cx="19751280" cy="2574925"/>
          </a:xfr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35C1286E-2D26-43B2-8CD4-A2F0A623D127}" type="slidenum">
              <a:rPr lang="en-US"/>
              <a:pPr>
                <a:defRPr/>
              </a:pPr>
              <a:t>‹#›</a:t>
            </a:fld>
            <a:endParaRPr lang="en-US"/>
          </a:p>
        </p:txBody>
      </p:sp>
    </p:spTree>
    <p:extLst>
      <p:ext uri="{BB962C8B-B14F-4D97-AF65-F5344CB8AC3E}">
        <p14:creationId xmlns:p14="http://schemas.microsoft.com/office/powerpoint/2010/main" val="300384198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BF"/>
            </a:gs>
            <a:gs pos="100000">
              <a:srgbClr val="FFFFE5"/>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635" y="879475"/>
            <a:ext cx="29626322"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1646635" y="5121275"/>
            <a:ext cx="29626322" cy="14483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6635" y="19985568"/>
            <a:ext cx="7680722"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defTabSz="3135999">
              <a:defRPr sz="4800" smtClean="0"/>
            </a:lvl1pPr>
          </a:lstStyle>
          <a:p>
            <a:pPr>
              <a:defRPr/>
            </a:pPr>
            <a:endParaRPr lang="en-US"/>
          </a:p>
        </p:txBody>
      </p:sp>
      <p:sp>
        <p:nvSpPr>
          <p:cNvPr id="1029" name="Rectangle 5"/>
          <p:cNvSpPr>
            <a:spLocks noGrp="1" noChangeArrowheads="1"/>
          </p:cNvSpPr>
          <p:nvPr>
            <p:ph type="ftr" sz="quarter" idx="3"/>
          </p:nvPr>
        </p:nvSpPr>
        <p:spPr bwMode="auto">
          <a:xfrm>
            <a:off x="11247834" y="19985568"/>
            <a:ext cx="10423922"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ctr" defTabSz="3135999">
              <a:defRPr sz="4800" smtClean="0"/>
            </a:lvl1pPr>
          </a:lstStyle>
          <a:p>
            <a:pPr>
              <a:defRPr/>
            </a:pPr>
            <a:endParaRPr lang="en-US"/>
          </a:p>
        </p:txBody>
      </p:sp>
      <p:sp>
        <p:nvSpPr>
          <p:cNvPr id="1030" name="Rectangle 6"/>
          <p:cNvSpPr>
            <a:spLocks noGrp="1" noChangeArrowheads="1"/>
          </p:cNvSpPr>
          <p:nvPr>
            <p:ph type="sldNum" sz="quarter" idx="4"/>
          </p:nvPr>
        </p:nvSpPr>
        <p:spPr bwMode="auto">
          <a:xfrm>
            <a:off x="23592234" y="19985568"/>
            <a:ext cx="7680722"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r" defTabSz="3135999">
              <a:defRPr sz="4800" smtClean="0"/>
            </a:lvl1pPr>
          </a:lstStyle>
          <a:p>
            <a:pPr>
              <a:defRPr/>
            </a:pPr>
            <a:fld id="{EAD58424-6508-4C08-B0AB-A12183DAE990}" type="slidenum">
              <a:rPr lang="en-US"/>
              <a:pPr>
                <a:defRPr/>
              </a:pPr>
              <a:t>‹#›</a:t>
            </a:fld>
            <a:endParaRPr lang="en-US"/>
          </a:p>
        </p:txBody>
      </p:sp>
      <p:pic>
        <p:nvPicPr>
          <p:cNvPr id="1031" name="New picture"/>
          <p:cNvPicPr/>
          <p:nvPr/>
        </p:nvPicPr>
        <p:blipFill>
          <a:blip r:embed="rId13"/>
          <a:stretch>
            <a:fillRect/>
          </a:stretch>
        </p:blipFill>
        <p:spPr>
          <a:xfrm rot="16200000">
            <a:off x="-11506200" y="10972800"/>
            <a:ext cx="14274800" cy="4368800"/>
          </a:xfrm>
          <a:prstGeom prst="rect">
            <a:avLst/>
          </a:prstGeom>
        </p:spPr>
      </p:pic>
      <p:pic>
        <p:nvPicPr>
          <p:cNvPr id="1032" name="New picture"/>
          <p:cNvPicPr/>
          <p:nvPr/>
        </p:nvPicPr>
        <p:blipFill>
          <a:blip r:embed="rId13"/>
          <a:stretch>
            <a:fillRect/>
          </a:stretch>
        </p:blipFill>
        <p:spPr>
          <a:xfrm rot="5400000">
            <a:off x="30149800" y="10972800"/>
            <a:ext cx="14274800" cy="4368800"/>
          </a:xfrm>
          <a:prstGeom prst="rect">
            <a:avLst/>
          </a:prstGeom>
        </p:spPr>
      </p:pic>
      <p:pic>
        <p:nvPicPr>
          <p:cNvPr id="1033" name="New picture"/>
          <p:cNvPicPr/>
          <p:nvPr/>
        </p:nvPicPr>
        <p:blipFill>
          <a:blip r:embed="rId14"/>
          <a:stretch>
            <a:fillRect/>
          </a:stretch>
        </p:blipFill>
        <p:spPr>
          <a:xfrm>
            <a:off x="1473200" y="22453600"/>
            <a:ext cx="29972000" cy="1549400"/>
          </a:xfrm>
          <a:prstGeom prst="rect">
            <a:avLst/>
          </a:prstGeom>
        </p:spPr>
      </p:pic>
      <p:sp>
        <p:nvSpPr>
          <p:cNvPr id="1034" name="New shape"/>
          <p:cNvSpPr/>
          <p:nvPr/>
        </p:nvSpPr>
        <p:spPr>
          <a:xfrm>
            <a:off x="14732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melancholymedallion  Size: 36x24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135999" rtl="0" eaLnBrk="0" fontAlgn="base" hangingPunct="0">
        <a:spcBef>
          <a:spcPct val="0"/>
        </a:spcBef>
        <a:spcAft>
          <a:spcPct val="0"/>
        </a:spcAft>
        <a:defRPr sz="15134">
          <a:solidFill>
            <a:schemeClr val="tx2"/>
          </a:solidFill>
          <a:latin typeface="+mj-lt"/>
          <a:ea typeface="+mj-ea"/>
          <a:cs typeface="+mj-cs"/>
        </a:defRPr>
      </a:lvl1pPr>
      <a:lvl2pPr algn="ctr" defTabSz="3135999" rtl="0" eaLnBrk="0" fontAlgn="base" hangingPunct="0">
        <a:spcBef>
          <a:spcPct val="0"/>
        </a:spcBef>
        <a:spcAft>
          <a:spcPct val="0"/>
        </a:spcAft>
        <a:defRPr sz="15134">
          <a:solidFill>
            <a:schemeClr val="tx2"/>
          </a:solidFill>
          <a:latin typeface="Arial"/>
        </a:defRPr>
      </a:lvl2pPr>
      <a:lvl3pPr algn="ctr" defTabSz="3135999" rtl="0" eaLnBrk="0" fontAlgn="base" hangingPunct="0">
        <a:spcBef>
          <a:spcPct val="0"/>
        </a:spcBef>
        <a:spcAft>
          <a:spcPct val="0"/>
        </a:spcAft>
        <a:defRPr sz="15134">
          <a:solidFill>
            <a:schemeClr val="tx2"/>
          </a:solidFill>
          <a:latin typeface="Arial"/>
        </a:defRPr>
      </a:lvl3pPr>
      <a:lvl4pPr algn="ctr" defTabSz="3135999" rtl="0" eaLnBrk="0" fontAlgn="base" hangingPunct="0">
        <a:spcBef>
          <a:spcPct val="0"/>
        </a:spcBef>
        <a:spcAft>
          <a:spcPct val="0"/>
        </a:spcAft>
        <a:defRPr sz="15134">
          <a:solidFill>
            <a:schemeClr val="tx2"/>
          </a:solidFill>
          <a:latin typeface="Arial"/>
        </a:defRPr>
      </a:lvl4pPr>
      <a:lvl5pPr algn="ctr" defTabSz="3135999" rtl="0" eaLnBrk="0" fontAlgn="base" hangingPunct="0">
        <a:spcBef>
          <a:spcPct val="0"/>
        </a:spcBef>
        <a:spcAft>
          <a:spcPct val="0"/>
        </a:spcAft>
        <a:defRPr sz="15134">
          <a:solidFill>
            <a:schemeClr val="tx2"/>
          </a:solidFill>
          <a:latin typeface="Arial"/>
        </a:defRPr>
      </a:lvl5pPr>
      <a:lvl6pPr marL="304815" algn="ctr" defTabSz="3135999" rtl="0" fontAlgn="base">
        <a:spcBef>
          <a:spcPct val="0"/>
        </a:spcBef>
        <a:spcAft>
          <a:spcPct val="0"/>
        </a:spcAft>
        <a:defRPr sz="15134">
          <a:solidFill>
            <a:schemeClr val="tx2"/>
          </a:solidFill>
          <a:latin typeface="Arial"/>
        </a:defRPr>
      </a:lvl6pPr>
      <a:lvl7pPr marL="609630" algn="ctr" defTabSz="3135999" rtl="0" fontAlgn="base">
        <a:spcBef>
          <a:spcPct val="0"/>
        </a:spcBef>
        <a:spcAft>
          <a:spcPct val="0"/>
        </a:spcAft>
        <a:defRPr sz="15134">
          <a:solidFill>
            <a:schemeClr val="tx2"/>
          </a:solidFill>
          <a:latin typeface="Arial"/>
        </a:defRPr>
      </a:lvl7pPr>
      <a:lvl8pPr marL="914446" algn="ctr" defTabSz="3135999" rtl="0" fontAlgn="base">
        <a:spcBef>
          <a:spcPct val="0"/>
        </a:spcBef>
        <a:spcAft>
          <a:spcPct val="0"/>
        </a:spcAft>
        <a:defRPr sz="15134">
          <a:solidFill>
            <a:schemeClr val="tx2"/>
          </a:solidFill>
          <a:latin typeface="Arial"/>
        </a:defRPr>
      </a:lvl8pPr>
      <a:lvl9pPr marL="1219261" algn="ctr" defTabSz="3135999" rtl="0" fontAlgn="base">
        <a:spcBef>
          <a:spcPct val="0"/>
        </a:spcBef>
        <a:spcAft>
          <a:spcPct val="0"/>
        </a:spcAft>
        <a:defRPr sz="15134">
          <a:solidFill>
            <a:schemeClr val="tx2"/>
          </a:solidFill>
          <a:latin typeface="Arial"/>
        </a:defRPr>
      </a:lvl9pPr>
    </p:titleStyle>
    <p:bodyStyle>
      <a:defPPr>
        <a:defRPr kern="1200"/>
      </a:defPPr>
      <a:lvl1pPr marL="1176926" indent="-1176926" algn="l" defTabSz="3135999" rtl="0" eaLnBrk="0" fontAlgn="base" hangingPunct="0">
        <a:spcBef>
          <a:spcPct val="20000"/>
        </a:spcBef>
        <a:spcAft>
          <a:spcPct val="0"/>
        </a:spcAft>
        <a:buChar char="•"/>
        <a:defRPr sz="11001">
          <a:solidFill>
            <a:schemeClr val="tx1"/>
          </a:solidFill>
          <a:latin typeface="+mn-lt"/>
          <a:ea typeface="+mn-ea"/>
          <a:cs typeface="+mn-cs"/>
        </a:defRPr>
      </a:lvl1pPr>
      <a:lvl2pPr marL="2548594" indent="-981124" algn="l" defTabSz="3135999" rtl="0" eaLnBrk="0" fontAlgn="base" hangingPunct="0">
        <a:spcBef>
          <a:spcPct val="20000"/>
        </a:spcBef>
        <a:spcAft>
          <a:spcPct val="0"/>
        </a:spcAft>
        <a:buChar char="–"/>
        <a:defRPr sz="9600">
          <a:solidFill>
            <a:schemeClr val="tx1"/>
          </a:solidFill>
          <a:latin typeface="+mn-lt"/>
        </a:defRPr>
      </a:lvl2pPr>
      <a:lvl3pPr marL="3920263" indent="-784265" algn="l" defTabSz="3135999" rtl="0" eaLnBrk="0" fontAlgn="base" hangingPunct="0">
        <a:spcBef>
          <a:spcPct val="20000"/>
        </a:spcBef>
        <a:spcAft>
          <a:spcPct val="0"/>
        </a:spcAft>
        <a:buChar char="•"/>
        <a:defRPr sz="8200">
          <a:solidFill>
            <a:schemeClr val="tx1"/>
          </a:solidFill>
          <a:latin typeface="+mn-lt"/>
        </a:defRPr>
      </a:lvl3pPr>
      <a:lvl4pPr marL="5486674" indent="-784265" algn="l" defTabSz="3135999" rtl="0" eaLnBrk="0" fontAlgn="base" hangingPunct="0">
        <a:spcBef>
          <a:spcPct val="20000"/>
        </a:spcBef>
        <a:spcAft>
          <a:spcPct val="0"/>
        </a:spcAft>
        <a:buChar char="–"/>
        <a:defRPr sz="6934">
          <a:solidFill>
            <a:schemeClr val="tx1"/>
          </a:solidFill>
          <a:latin typeface="+mn-lt"/>
        </a:defRPr>
      </a:lvl4pPr>
      <a:lvl5pPr marL="7054145" indent="-783206" algn="l" defTabSz="3135999" rtl="0" eaLnBrk="0" fontAlgn="base" hangingPunct="0">
        <a:spcBef>
          <a:spcPct val="20000"/>
        </a:spcBef>
        <a:spcAft>
          <a:spcPct val="0"/>
        </a:spcAft>
        <a:buChar char="»"/>
        <a:defRPr sz="6934">
          <a:solidFill>
            <a:schemeClr val="tx1"/>
          </a:solidFill>
          <a:latin typeface="+mn-lt"/>
        </a:defRPr>
      </a:lvl5pPr>
      <a:lvl6pPr marL="7358960" indent="-783206" algn="l" defTabSz="3135999" rtl="0" fontAlgn="base">
        <a:spcBef>
          <a:spcPct val="20000"/>
        </a:spcBef>
        <a:spcAft>
          <a:spcPct val="0"/>
        </a:spcAft>
        <a:buChar char="»"/>
        <a:defRPr sz="6934">
          <a:solidFill>
            <a:schemeClr val="tx1"/>
          </a:solidFill>
          <a:latin typeface="+mn-lt"/>
        </a:defRPr>
      </a:lvl6pPr>
      <a:lvl7pPr marL="7663775" indent="-783206" algn="l" defTabSz="3135999" rtl="0" fontAlgn="base">
        <a:spcBef>
          <a:spcPct val="20000"/>
        </a:spcBef>
        <a:spcAft>
          <a:spcPct val="0"/>
        </a:spcAft>
        <a:buChar char="»"/>
        <a:defRPr sz="6934">
          <a:solidFill>
            <a:schemeClr val="tx1"/>
          </a:solidFill>
          <a:latin typeface="+mn-lt"/>
        </a:defRPr>
      </a:lvl7pPr>
      <a:lvl8pPr marL="7968590" indent="-783206" algn="l" defTabSz="3135999" rtl="0" fontAlgn="base">
        <a:spcBef>
          <a:spcPct val="20000"/>
        </a:spcBef>
        <a:spcAft>
          <a:spcPct val="0"/>
        </a:spcAft>
        <a:buChar char="»"/>
        <a:defRPr sz="6934">
          <a:solidFill>
            <a:schemeClr val="tx1"/>
          </a:solidFill>
          <a:latin typeface="+mn-lt"/>
        </a:defRPr>
      </a:lvl8pPr>
      <a:lvl9pPr marL="8273406" indent="-783206" algn="l" defTabSz="3135999" rtl="0" fontAlgn="base">
        <a:spcBef>
          <a:spcPct val="20000"/>
        </a:spcBef>
        <a:spcAft>
          <a:spcPct val="0"/>
        </a:spcAft>
        <a:buChar char="»"/>
        <a:defRPr sz="6934">
          <a:solidFill>
            <a:schemeClr val="tx1"/>
          </a:solidFill>
          <a:latin typeface="+mn-lt"/>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46000">
              <a:schemeClr val="accent2">
                <a:lumMod val="25000"/>
                <a:lumOff val="75000"/>
              </a:schemeClr>
            </a:gs>
          </a:gsLst>
          <a:lin ang="5400000" scaled="1"/>
        </a:gradFill>
        <a:effectLst/>
      </p:bgPr>
    </p:bg>
    <p:spTree>
      <p:nvGrpSpPr>
        <p:cNvPr id="1" name=""/>
        <p:cNvGrpSpPr/>
        <p:nvPr/>
      </p:nvGrpSpPr>
      <p:grpSpPr>
        <a:xfrm>
          <a:off x="0" y="0"/>
          <a:ext cx="0" cy="0"/>
          <a:chOff x="0" y="0"/>
          <a:chExt cx="0" cy="0"/>
        </a:xfrm>
      </p:grpSpPr>
      <p:sp>
        <p:nvSpPr>
          <p:cNvPr id="40" name="Rectangle 6"/>
          <p:cNvSpPr>
            <a:spLocks noChangeArrowheads="1"/>
          </p:cNvSpPr>
          <p:nvPr/>
        </p:nvSpPr>
        <p:spPr bwMode="auto">
          <a:xfrm>
            <a:off x="457200" y="406400"/>
            <a:ext cx="32004000" cy="4139282"/>
          </a:xfrm>
          <a:prstGeom prst="round2DiagRect">
            <a:avLst/>
          </a:prstGeom>
          <a:solidFill>
            <a:srgbClr val="B41E1E"/>
          </a:solidFill>
          <a:ln w="9525">
            <a:noFill/>
            <a:miter lim="800000"/>
          </a:ln>
        </p:spPr>
        <p:txBody>
          <a:bodyPr lIns="73147" tIns="36574" rIns="73147" bIns="36574" anchor="ctr"/>
          <a:lstStyle>
            <a:defPPr>
              <a:defRPr kern="1200"/>
            </a:defPPr>
          </a:lstStyle>
          <a:p>
            <a:pPr algn="ctr" defTabSz="2508375">
              <a:defRPr/>
            </a:pPr>
            <a:endParaRPr lang="en-US" sz="2933" b="1" dirty="0">
              <a:solidFill>
                <a:schemeClr val="accent2">
                  <a:lumMod val="20000"/>
                  <a:lumOff val="80000"/>
                </a:schemeClr>
              </a:solidFill>
              <a:effectLst>
                <a:outerShdw blurRad="38100" dist="38100" dir="2700000" algn="tl">
                  <a:srgbClr val="000000"/>
                </a:outerShdw>
              </a:effectLst>
            </a:endParaRPr>
          </a:p>
        </p:txBody>
      </p:sp>
      <p:sp>
        <p:nvSpPr>
          <p:cNvPr id="38" name="Title 11">
            <a:extLst>
              <a:ext uri="{FF2B5EF4-FFF2-40B4-BE49-F238E27FC236}">
                <a16:creationId xmlns:a16="http://schemas.microsoft.com/office/drawing/2014/main" id="{D3A698E4-5105-47D7-8AAB-C4BA53E6D379}"/>
              </a:ext>
            </a:extLst>
          </p:cNvPr>
          <p:cNvSpPr txBox="1"/>
          <p:nvPr/>
        </p:nvSpPr>
        <p:spPr>
          <a:xfrm>
            <a:off x="2743200" y="836334"/>
            <a:ext cx="27432000" cy="1831290"/>
          </a:xfrm>
          <a:prstGeom prst="rect">
            <a:avLst/>
          </a:prstGeom>
        </p:spPr>
        <p:txBody>
          <a:bodyPr lIns="85344" tIns="42672" rIns="85344" bIns="42672"/>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6600" b="1" dirty="0">
                <a:solidFill>
                  <a:schemeClr val="bg1"/>
                </a:solidFill>
                <a:latin typeface="Quattrocento" panose="02020802030000000404" pitchFamily="18" charset="0"/>
              </a:rPr>
              <a:t>Probability: Analysis of  ‘Settlers of Catan’</a:t>
            </a:r>
          </a:p>
          <a:p>
            <a:r>
              <a:rPr lang="en-US" sz="6600" b="1" dirty="0">
                <a:solidFill>
                  <a:schemeClr val="bg1"/>
                </a:solidFill>
                <a:latin typeface="Quattrocento" panose="02020802030000000404" pitchFamily="18" charset="0"/>
              </a:rPr>
              <a:t>Through Monte Carlo Simulations</a:t>
            </a:r>
          </a:p>
          <a:p>
            <a:r>
              <a:rPr lang="en-US" sz="5700" b="1" dirty="0">
                <a:solidFill>
                  <a:schemeClr val="bg1"/>
                </a:solidFill>
                <a:latin typeface="Quattrocento" panose="02020802030000000404" pitchFamily="18" charset="0"/>
              </a:rPr>
              <a:t> </a:t>
            </a:r>
          </a:p>
        </p:txBody>
      </p:sp>
      <p:sp>
        <p:nvSpPr>
          <p:cNvPr id="39" name="Text Placeholder 16">
            <a:extLst>
              <a:ext uri="{FF2B5EF4-FFF2-40B4-BE49-F238E27FC236}">
                <a16:creationId xmlns:a16="http://schemas.microsoft.com/office/drawing/2014/main" id="{9FEE118B-FBC6-45D8-93CE-3A87E15AD5C3}"/>
              </a:ext>
            </a:extLst>
          </p:cNvPr>
          <p:cNvSpPr txBox="1"/>
          <p:nvPr/>
        </p:nvSpPr>
        <p:spPr>
          <a:xfrm>
            <a:off x="2743200" y="2826775"/>
            <a:ext cx="27432000" cy="1350370"/>
          </a:xfrm>
          <a:prstGeom prst="rect">
            <a:avLst/>
          </a:prstGeom>
        </p:spPr>
        <p:txBody>
          <a:bodyPr lIns="85344" tIns="42672" rIns="85344" bIns="42672">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3700" dirty="0">
                <a:solidFill>
                  <a:schemeClr val="bg1"/>
                </a:solidFill>
                <a:latin typeface="Quattrocento Sans" panose="020B0502050000020003" pitchFamily="34" charset="0"/>
              </a:rPr>
              <a:t>Justin Schultz</a:t>
            </a:r>
          </a:p>
          <a:p>
            <a:pPr algn="ctr"/>
            <a:r>
              <a:rPr lang="en-US" sz="3700" dirty="0">
                <a:solidFill>
                  <a:schemeClr val="bg1"/>
                </a:solidFill>
                <a:latin typeface="Quattrocento Sans" panose="020B0502050000020003" pitchFamily="34" charset="0"/>
              </a:rPr>
              <a:t>Department </a:t>
            </a:r>
            <a:r>
              <a:rPr lang="en-US" sz="3700">
                <a:solidFill>
                  <a:schemeClr val="bg1"/>
                </a:solidFill>
                <a:latin typeface="Quattrocento Sans" panose="020B0502050000020003" pitchFamily="34" charset="0"/>
              </a:rPr>
              <a:t>of Mathematics</a:t>
            </a:r>
            <a:endParaRPr lang="en-US" sz="3700" dirty="0">
              <a:solidFill>
                <a:schemeClr val="bg1"/>
              </a:solidFill>
              <a:latin typeface="Quattrocento Sans" panose="020B0502050000020003" pitchFamily="34" charset="0"/>
            </a:endParaRPr>
          </a:p>
        </p:txBody>
      </p:sp>
      <p:sp>
        <p:nvSpPr>
          <p:cNvPr id="42" name="Rectangle 10">
            <a:extLst>
              <a:ext uri="{FF2B5EF4-FFF2-40B4-BE49-F238E27FC236}">
                <a16:creationId xmlns:a16="http://schemas.microsoft.com/office/drawing/2014/main" id="{6E6FAECA-7B53-459F-9726-99A6AE0B0458}"/>
              </a:ext>
            </a:extLst>
          </p:cNvPr>
          <p:cNvSpPr>
            <a:spLocks noChangeArrowheads="1"/>
          </p:cNvSpPr>
          <p:nvPr/>
        </p:nvSpPr>
        <p:spPr bwMode="auto">
          <a:xfrm>
            <a:off x="458839" y="4978401"/>
            <a:ext cx="7200117" cy="3251199"/>
          </a:xfrm>
          <a:prstGeom prst="round2DiagRect">
            <a:avLst>
              <a:gd name="adj1" fmla="val 6827"/>
              <a:gd name="adj2" fmla="val 0"/>
            </a:avLst>
          </a:prstGeom>
          <a:solidFill>
            <a:srgbClr val="FDDEA5"/>
          </a:solidFill>
          <a:ln w="12700">
            <a:noFill/>
            <a:miter lim="800000"/>
          </a:ln>
        </p:spPr>
        <p:txBody>
          <a:bodyPr wrap="none" lIns="182880" tIns="48768" rIns="182880" bIns="45709" anchor="ctr" anchorCtr="0"/>
          <a:lstStyle>
            <a:defPPr>
              <a:defRPr kern="1200"/>
            </a:defPPr>
          </a:lstStyle>
          <a:p>
            <a:pPr algn="ctr" defTabSz="3135215">
              <a:defRPr/>
            </a:pPr>
            <a:endParaRPr lang="en-US" sz="2400" b="1" dirty="0">
              <a:noFill/>
              <a:latin typeface="Quattrocento" panose="02020802030000000404" pitchFamily="18" charset="0"/>
            </a:endParaRPr>
          </a:p>
        </p:txBody>
      </p:sp>
      <p:sp>
        <p:nvSpPr>
          <p:cNvPr id="44" name="Rectangle 10">
            <a:extLst>
              <a:ext uri="{FF2B5EF4-FFF2-40B4-BE49-F238E27FC236}">
                <a16:creationId xmlns:a16="http://schemas.microsoft.com/office/drawing/2014/main" id="{65DEA53B-8C55-4281-8C92-1B2F1CBC79EE}"/>
              </a:ext>
            </a:extLst>
          </p:cNvPr>
          <p:cNvSpPr>
            <a:spLocks noChangeArrowheads="1"/>
          </p:cNvSpPr>
          <p:nvPr/>
        </p:nvSpPr>
        <p:spPr bwMode="auto">
          <a:xfrm>
            <a:off x="431120" y="16152403"/>
            <a:ext cx="7200117" cy="582201"/>
          </a:xfrm>
          <a:prstGeom prst="round2DiagRect">
            <a:avLst>
              <a:gd name="adj1" fmla="val 30177"/>
              <a:gd name="adj2" fmla="val 0"/>
            </a:avLst>
          </a:prstGeom>
          <a:solidFill>
            <a:srgbClr val="B41E1E"/>
          </a:solidFill>
          <a:ln w="12700">
            <a:noFill/>
            <a:miter lim="800000"/>
          </a:ln>
        </p:spPr>
        <p:txBody>
          <a:bodyPr wrap="none" lIns="182880" tIns="48768" rIns="182880" bIns="45709" anchor="ctr" anchorCtr="0"/>
          <a:lstStyle>
            <a:defPPr>
              <a:defRPr kern="1200"/>
            </a:defPPr>
          </a:lstStyle>
          <a:p>
            <a:pPr algn="ctr" defTabSz="3135215">
              <a:defRPr/>
            </a:pPr>
            <a:r>
              <a:rPr lang="en-US" sz="3200" b="1" dirty="0">
                <a:solidFill>
                  <a:schemeClr val="bg1"/>
                </a:solidFill>
                <a:latin typeface="Quattrocento" panose="02020802030000000404" pitchFamily="18" charset="0"/>
              </a:rPr>
              <a:t>Methodology</a:t>
            </a:r>
            <a:endParaRPr lang="en-US" sz="2400" b="1" dirty="0">
              <a:solidFill>
                <a:schemeClr val="bg1"/>
              </a:solidFill>
              <a:latin typeface="Quattrocento" panose="02020802030000000404" pitchFamily="18" charset="0"/>
            </a:endParaRPr>
          </a:p>
        </p:txBody>
      </p:sp>
      <p:sp>
        <p:nvSpPr>
          <p:cNvPr id="46" name="Rectangle 10">
            <a:extLst>
              <a:ext uri="{FF2B5EF4-FFF2-40B4-BE49-F238E27FC236}">
                <a16:creationId xmlns:a16="http://schemas.microsoft.com/office/drawing/2014/main" id="{092E1FA2-37D8-400C-9B5C-644E0120747E}"/>
              </a:ext>
            </a:extLst>
          </p:cNvPr>
          <p:cNvSpPr>
            <a:spLocks noChangeArrowheads="1"/>
          </p:cNvSpPr>
          <p:nvPr/>
        </p:nvSpPr>
        <p:spPr bwMode="auto">
          <a:xfrm>
            <a:off x="16992440" y="4978401"/>
            <a:ext cx="7200117" cy="582201"/>
          </a:xfrm>
          <a:prstGeom prst="round2DiagRect">
            <a:avLst>
              <a:gd name="adj1" fmla="val 30177"/>
              <a:gd name="adj2" fmla="val 0"/>
            </a:avLst>
          </a:prstGeom>
          <a:solidFill>
            <a:srgbClr val="B41E1E"/>
          </a:solidFill>
          <a:ln w="12700">
            <a:noFill/>
            <a:miter lim="800000"/>
          </a:ln>
        </p:spPr>
        <p:txBody>
          <a:bodyPr wrap="none" lIns="182880" tIns="48768" rIns="182880" bIns="45709" anchor="ctr" anchorCtr="0"/>
          <a:lstStyle>
            <a:defPPr>
              <a:defRPr kern="1200"/>
            </a:defPPr>
          </a:lstStyle>
          <a:p>
            <a:pPr algn="ctr" defTabSz="3135215">
              <a:defRPr/>
            </a:pPr>
            <a:r>
              <a:rPr lang="en-US" sz="3200" b="1" dirty="0">
                <a:solidFill>
                  <a:schemeClr val="bg1"/>
                </a:solidFill>
                <a:latin typeface="Quattrocento" panose="02020802030000000404" pitchFamily="18" charset="0"/>
              </a:rPr>
              <a:t>Results</a:t>
            </a:r>
          </a:p>
        </p:txBody>
      </p:sp>
      <p:sp>
        <p:nvSpPr>
          <p:cNvPr id="48" name="Rectangle 10">
            <a:extLst>
              <a:ext uri="{FF2B5EF4-FFF2-40B4-BE49-F238E27FC236}">
                <a16:creationId xmlns:a16="http://schemas.microsoft.com/office/drawing/2014/main" id="{E3FEBAB5-D47E-42BA-A84C-C1EA43E9ED05}"/>
              </a:ext>
            </a:extLst>
          </p:cNvPr>
          <p:cNvSpPr>
            <a:spLocks noChangeArrowheads="1"/>
          </p:cNvSpPr>
          <p:nvPr/>
        </p:nvSpPr>
        <p:spPr bwMode="auto">
          <a:xfrm>
            <a:off x="25259241" y="4978401"/>
            <a:ext cx="7200117" cy="582201"/>
          </a:xfrm>
          <a:prstGeom prst="round2DiagRect">
            <a:avLst>
              <a:gd name="adj1" fmla="val 30178"/>
              <a:gd name="adj2" fmla="val 0"/>
            </a:avLst>
          </a:prstGeom>
          <a:solidFill>
            <a:srgbClr val="B41E1E"/>
          </a:solidFill>
          <a:ln w="12700">
            <a:noFill/>
            <a:miter lim="800000"/>
          </a:ln>
        </p:spPr>
        <p:txBody>
          <a:bodyPr wrap="none" lIns="182880" tIns="48768" rIns="182880" bIns="45709" anchor="ctr" anchorCtr="0"/>
          <a:lstStyle>
            <a:defPPr>
              <a:defRPr kern="1200"/>
            </a:defPPr>
          </a:lstStyle>
          <a:p>
            <a:pPr algn="ctr" defTabSz="3135215">
              <a:defRPr/>
            </a:pPr>
            <a:r>
              <a:rPr lang="en-US" sz="3200" b="1" dirty="0">
                <a:solidFill>
                  <a:schemeClr val="bg1"/>
                </a:solidFill>
                <a:latin typeface="Quattrocento" panose="02020802030000000404" pitchFamily="18" charset="0"/>
              </a:rPr>
              <a:t>Conclusion</a:t>
            </a:r>
            <a:endParaRPr lang="en-US" sz="2400" b="1" dirty="0">
              <a:solidFill>
                <a:schemeClr val="bg1"/>
              </a:solidFill>
              <a:latin typeface="Quattrocento" panose="02020802030000000404" pitchFamily="18" charset="0"/>
            </a:endParaRPr>
          </a:p>
        </p:txBody>
      </p:sp>
      <p:sp>
        <p:nvSpPr>
          <p:cNvPr id="50" name="Rectangle 10">
            <a:extLst>
              <a:ext uri="{FF2B5EF4-FFF2-40B4-BE49-F238E27FC236}">
                <a16:creationId xmlns:a16="http://schemas.microsoft.com/office/drawing/2014/main" id="{C7AAC99D-FA63-4F20-9BC9-620B7B5958BE}"/>
              </a:ext>
            </a:extLst>
          </p:cNvPr>
          <p:cNvSpPr>
            <a:spLocks noChangeArrowheads="1"/>
          </p:cNvSpPr>
          <p:nvPr/>
        </p:nvSpPr>
        <p:spPr bwMode="auto">
          <a:xfrm>
            <a:off x="457200" y="8371218"/>
            <a:ext cx="7200117" cy="582201"/>
          </a:xfrm>
          <a:prstGeom prst="round2DiagRect">
            <a:avLst>
              <a:gd name="adj1" fmla="val 30178"/>
              <a:gd name="adj2" fmla="val 0"/>
            </a:avLst>
          </a:prstGeom>
          <a:solidFill>
            <a:srgbClr val="B41E1E"/>
          </a:solidFill>
          <a:ln w="12700">
            <a:noFill/>
            <a:miter lim="800000"/>
          </a:ln>
        </p:spPr>
        <p:txBody>
          <a:bodyPr wrap="none" lIns="182880" tIns="48768" rIns="182880" bIns="45709" anchor="ctr" anchorCtr="0"/>
          <a:lstStyle>
            <a:defPPr>
              <a:defRPr kern="1200"/>
            </a:defPPr>
          </a:lstStyle>
          <a:p>
            <a:pPr algn="ctr" defTabSz="3135215">
              <a:defRPr/>
            </a:pPr>
            <a:r>
              <a:rPr lang="en-US" sz="3200" b="1" dirty="0">
                <a:solidFill>
                  <a:schemeClr val="bg1"/>
                </a:solidFill>
                <a:latin typeface="Quattrocento" panose="02020802030000000404" pitchFamily="18" charset="0"/>
              </a:rPr>
              <a:t>Introduction</a:t>
            </a:r>
          </a:p>
        </p:txBody>
      </p:sp>
      <p:sp>
        <p:nvSpPr>
          <p:cNvPr id="52" name="Rectangle 10">
            <a:extLst>
              <a:ext uri="{FF2B5EF4-FFF2-40B4-BE49-F238E27FC236}">
                <a16:creationId xmlns:a16="http://schemas.microsoft.com/office/drawing/2014/main" id="{48ED2435-580E-419E-B71D-5D8F033EB9A6}"/>
              </a:ext>
            </a:extLst>
          </p:cNvPr>
          <p:cNvSpPr>
            <a:spLocks noChangeArrowheads="1"/>
          </p:cNvSpPr>
          <p:nvPr/>
        </p:nvSpPr>
        <p:spPr bwMode="auto">
          <a:xfrm>
            <a:off x="25261084" y="16943800"/>
            <a:ext cx="7200117" cy="582201"/>
          </a:xfrm>
          <a:prstGeom prst="round2DiagRect">
            <a:avLst>
              <a:gd name="adj1" fmla="val 33555"/>
              <a:gd name="adj2" fmla="val 0"/>
            </a:avLst>
          </a:prstGeom>
          <a:solidFill>
            <a:srgbClr val="B41E1E"/>
          </a:solidFill>
          <a:ln w="12700">
            <a:noFill/>
            <a:miter lim="800000"/>
          </a:ln>
        </p:spPr>
        <p:txBody>
          <a:bodyPr wrap="none" lIns="182880" tIns="48768" rIns="182880" bIns="45709" anchor="ctr" anchorCtr="0"/>
          <a:lstStyle>
            <a:defPPr>
              <a:defRPr kern="1200"/>
            </a:defPPr>
          </a:lstStyle>
          <a:p>
            <a:pPr algn="ctr" defTabSz="3135215">
              <a:defRPr/>
            </a:pPr>
            <a:r>
              <a:rPr lang="en-US" sz="3200" b="1" dirty="0">
                <a:solidFill>
                  <a:schemeClr val="bg1"/>
                </a:solidFill>
                <a:latin typeface="Quattrocento" panose="02020802030000000404" pitchFamily="18" charset="0"/>
              </a:rPr>
              <a:t>Work Cited</a:t>
            </a:r>
          </a:p>
        </p:txBody>
      </p:sp>
      <p:sp>
        <p:nvSpPr>
          <p:cNvPr id="17" name="TextBox 19">
            <a:extLst>
              <a:ext uri="{FF2B5EF4-FFF2-40B4-BE49-F238E27FC236}">
                <a16:creationId xmlns:a16="http://schemas.microsoft.com/office/drawing/2014/main" id="{683D493E-8A89-4457-BD64-BF0D722F33B5}"/>
              </a:ext>
            </a:extLst>
          </p:cNvPr>
          <p:cNvSpPr txBox="1">
            <a:spLocks noChangeArrowheads="1"/>
          </p:cNvSpPr>
          <p:nvPr/>
        </p:nvSpPr>
        <p:spPr bwMode="auto">
          <a:xfrm>
            <a:off x="628631" y="5033603"/>
            <a:ext cx="6857254" cy="583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b="1" dirty="0">
                <a:latin typeface="Quattrocento" panose="02020802030000000404" pitchFamily="18" charset="0"/>
                <a:cs typeface="Arial" pitchFamily="34" charset="0"/>
              </a:rPr>
              <a:t>Abstract</a:t>
            </a:r>
            <a:endParaRPr lang="en-US" sz="2400" b="1" dirty="0">
              <a:latin typeface="Quattrocento" panose="02020802030000000404" pitchFamily="18" charset="0"/>
              <a:cs typeface="Arial" pitchFamily="34" charset="0"/>
            </a:endParaRPr>
          </a:p>
        </p:txBody>
      </p:sp>
      <p:sp>
        <p:nvSpPr>
          <p:cNvPr id="20" name="TextBox 19">
            <a:extLst>
              <a:ext uri="{FF2B5EF4-FFF2-40B4-BE49-F238E27FC236}">
                <a16:creationId xmlns:a16="http://schemas.microsoft.com/office/drawing/2014/main" id="{DE7CC5E4-5857-4AD9-BC53-ECDA642EB874}"/>
              </a:ext>
            </a:extLst>
          </p:cNvPr>
          <p:cNvSpPr txBox="1"/>
          <p:nvPr/>
        </p:nvSpPr>
        <p:spPr>
          <a:xfrm>
            <a:off x="602552" y="5516179"/>
            <a:ext cx="6857254" cy="2677656"/>
          </a:xfrm>
          <a:prstGeom prst="rect">
            <a:avLst/>
          </a:prstGeom>
          <a:noFill/>
        </p:spPr>
        <p:txBody>
          <a:bodyPr wrap="square" rtlCol="0">
            <a:spAutoFit/>
          </a:bodyPr>
          <a:lstStyle>
            <a:defPPr>
              <a:defRPr kern="1200"/>
            </a:defPPr>
          </a:lstStyle>
          <a:p>
            <a:r>
              <a:rPr lang="en-US" sz="2400" dirty="0">
                <a:latin typeface="Quattrocento Sans" panose="020B0502050000020003" pitchFamily="34" charset="0"/>
                <a:ea typeface="Open Sans" panose="020B0606030504020204" pitchFamily="34" charset="0"/>
                <a:cs typeface="Open Sans" panose="020B0606030504020204" pitchFamily="34" charset="0"/>
              </a:rPr>
              <a:t>Settling the ever-changing island of Catan proves quite difficult when dice are used to determine every move. How much can a player do to improve their game when it is based on chance? A custom simulation was used to see how the placement of a settlement will affect a player's game.</a:t>
            </a:r>
          </a:p>
        </p:txBody>
      </p:sp>
      <p:sp>
        <p:nvSpPr>
          <p:cNvPr id="22" name="TextBox 21">
            <a:extLst>
              <a:ext uri="{FF2B5EF4-FFF2-40B4-BE49-F238E27FC236}">
                <a16:creationId xmlns:a16="http://schemas.microsoft.com/office/drawing/2014/main" id="{EBB6AC4A-C17C-4A50-801D-9D770B2D4747}"/>
              </a:ext>
            </a:extLst>
          </p:cNvPr>
          <p:cNvSpPr txBox="1"/>
          <p:nvPr/>
        </p:nvSpPr>
        <p:spPr>
          <a:xfrm>
            <a:off x="436738" y="9095037"/>
            <a:ext cx="7188879" cy="11910953"/>
          </a:xfrm>
          <a:prstGeom prst="rect">
            <a:avLst/>
          </a:prstGeom>
          <a:noFill/>
        </p:spPr>
        <p:txBody>
          <a:bodyPr wrap="square" rtlCol="0">
            <a:spAutoFit/>
          </a:bodyPr>
          <a:lstStyle>
            <a:defPPr>
              <a:defRPr kern="1200"/>
            </a:defPPr>
          </a:lstStyle>
          <a:p>
            <a:r>
              <a:rPr lang="en-US" sz="2400" dirty="0">
                <a:latin typeface="Quattrocento Sans" panose="020B0502050000020003" pitchFamily="34" charset="0"/>
                <a:ea typeface="Open Sans" panose="020B0606030504020204" pitchFamily="34" charset="0"/>
                <a:cs typeface="Open Sans" panose="020B0606030504020204" pitchFamily="34" charset="0"/>
              </a:rPr>
              <a:t>‘Catan’: Trade, Build, Settle. These are the words you are introduced to as you embark on the board game journey of Catan. Trading, building and settling is the goal of the award-winning board game. A player needs to be able to strategically build and gain ten victory points before their opponents. Using experience and a bit of chance, a player can rule all of Catan.</a:t>
            </a: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r>
              <a:rPr lang="en-US" sz="2400" dirty="0">
                <a:latin typeface="Quattrocento Sans" panose="020B0502050000020003" pitchFamily="34" charset="0"/>
                <a:ea typeface="Open Sans" panose="020B0606030504020204" pitchFamily="34" charset="0"/>
                <a:cs typeface="Open Sans" panose="020B0606030504020204" pitchFamily="34" charset="0"/>
              </a:rPr>
              <a:t>A common circumstance in ‘Settlers of Catan’ is knowing the optimal place to build. How can one strategize where build, when the results of gathering resources are an outcome of random dice rolls? This is the challenge of settling Catan. </a:t>
            </a: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r>
              <a:rPr lang="en-US" sz="2400" dirty="0">
                <a:latin typeface="Quattrocento Sans" panose="020B0502050000020003" pitchFamily="34" charset="0"/>
                <a:ea typeface="Open Sans" panose="020B0606030504020204" pitchFamily="34" charset="0"/>
                <a:cs typeface="Open Sans" panose="020B0606030504020204" pitchFamily="34" charset="0"/>
              </a:rPr>
              <a:t>How much can strategy help a player get the upper hand? The purpose of this analysis is to understand how probability affects the game of ‘Catan’. </a:t>
            </a: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r>
              <a:rPr lang="en-US" sz="2400" dirty="0">
                <a:latin typeface="Quattrocento Sans" panose="020B0502050000020003" pitchFamily="34" charset="0"/>
                <a:ea typeface="Open Sans" panose="020B0606030504020204" pitchFamily="34" charset="0"/>
                <a:cs typeface="Open Sans" panose="020B0606030504020204" pitchFamily="34" charset="0"/>
              </a:rPr>
              <a:t>Monte Carlo simulations are models that help predict the probability of random events occurring like the rolling of dice. Through the use of a Monte Carlo simulation, datasets can be created to simulate how long it would take for a player to build a settlement, road, city, or collect a development card in Catan.</a:t>
            </a: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r>
              <a:rPr lang="en-US" sz="2400" dirty="0">
                <a:latin typeface="Quattrocento Sans" panose="020B0502050000020003" pitchFamily="34" charset="0"/>
                <a:ea typeface="Open Sans" panose="020B0606030504020204" pitchFamily="34" charset="0"/>
                <a:cs typeface="Open Sans" panose="020B0606030504020204" pitchFamily="34" charset="0"/>
              </a:rPr>
              <a:t>The first step in developing this simulation was to create a way for a player to gather the different resources. The resources in the game include lumber, grain, brick, ore, and sheep. Different combinations</a:t>
            </a:r>
          </a:p>
        </p:txBody>
      </p:sp>
      <p:sp>
        <p:nvSpPr>
          <p:cNvPr id="26" name="TextBox 25">
            <a:extLst>
              <a:ext uri="{FF2B5EF4-FFF2-40B4-BE49-F238E27FC236}">
                <a16:creationId xmlns:a16="http://schemas.microsoft.com/office/drawing/2014/main" id="{ECB570BB-CDF7-4286-A7F3-F8768DEAAF9D}"/>
              </a:ext>
            </a:extLst>
          </p:cNvPr>
          <p:cNvSpPr txBox="1"/>
          <p:nvPr/>
        </p:nvSpPr>
        <p:spPr>
          <a:xfrm>
            <a:off x="8818507" y="4975616"/>
            <a:ext cx="7200117" cy="16712267"/>
          </a:xfrm>
          <a:prstGeom prst="rect">
            <a:avLst/>
          </a:prstGeom>
          <a:noFill/>
        </p:spPr>
        <p:txBody>
          <a:bodyPr wrap="square" rtlCol="0">
            <a:spAutoFit/>
          </a:bodyPr>
          <a:lstStyle>
            <a:defPPr>
              <a:defRPr kern="1200"/>
            </a:defPPr>
          </a:lstStyle>
          <a:p>
            <a:r>
              <a:rPr lang="en-US" sz="2400" dirty="0">
                <a:latin typeface="Quattrocento Sans" panose="020B0502050000020003" pitchFamily="34" charset="0"/>
                <a:ea typeface="Open Sans" panose="020B0606030504020204" pitchFamily="34" charset="0"/>
                <a:cs typeface="Open Sans" panose="020B0606030504020204" pitchFamily="34" charset="0"/>
              </a:rPr>
              <a:t>of these resources is what allows a player to build and expand in the game. Using dictionaries in</a:t>
            </a:r>
          </a:p>
          <a:p>
            <a:r>
              <a:rPr lang="en-US" sz="2400" dirty="0">
                <a:latin typeface="Quattrocento Sans" panose="020B0502050000020003" pitchFamily="34" charset="0"/>
                <a:ea typeface="Open Sans" panose="020B0606030504020204" pitchFamily="34" charset="0"/>
                <a:cs typeface="Open Sans" panose="020B0606030504020204" pitchFamily="34" charset="0"/>
              </a:rPr>
              <a:t>Python, a player could enter where their settlements are and what resources are obtained when a given number is rolled. </a:t>
            </a: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r>
              <a:rPr lang="en-US" sz="2400" dirty="0">
                <a:latin typeface="Quattrocento Sans" panose="020B0502050000020003" pitchFamily="34" charset="0"/>
                <a:ea typeface="Open Sans" panose="020B0606030504020204" pitchFamily="34" charset="0"/>
                <a:cs typeface="Open Sans" panose="020B0606030504020204" pitchFamily="34" charset="0"/>
              </a:rPr>
              <a:t>Gathering resources is a major part of simulating ‘Catan’. There are a few ways to get resources. Resources an be received when a player has established settlements and cities. Resources may also be obtained through maritime trade. At any point of the game, a player can trade four of the same resources from the bank. Another option of the maritime trade is to build on the coast at a trading port which has the benefit of trading resources at a discounted rate. </a:t>
            </a: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r>
              <a:rPr lang="en-US" sz="2400" dirty="0">
                <a:latin typeface="Quattrocento Sans" panose="020B0502050000020003" pitchFamily="34" charset="0"/>
                <a:ea typeface="Open Sans" panose="020B0606030504020204" pitchFamily="34" charset="0"/>
                <a:cs typeface="Open Sans" panose="020B0606030504020204" pitchFamily="34" charset="0"/>
              </a:rPr>
              <a:t>Utilizing a Python tool, players are able to input what resources they get (based on where their settlements and cities are) when the dice are rolled, as well as inputting their maritime trade values of each resources. The Monte Carlo simulation is now able to give an accurate prediction of how many rolls it would take for a player to build a settlement, road, city, or obtain a development card. This also simulates the role of the robber, where having more then 7 resources in your hand causes you to lose half your resource cards.</a:t>
            </a: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r>
              <a:rPr lang="en-US" sz="2400" dirty="0">
                <a:latin typeface="Quattrocento Sans" panose="020B0502050000020003" pitchFamily="34" charset="0"/>
                <a:ea typeface="Open Sans" panose="020B0606030504020204" pitchFamily="34" charset="0"/>
                <a:cs typeface="Open Sans" panose="020B0606030504020204" pitchFamily="34" charset="0"/>
              </a:rPr>
              <a:t>This simulation is valuable because of its ability to run thousands of dice rolls in only a few seconds. The law of large numbers provides an accurate average prediction of the number of rolls it would take for a player to build in Catan</a:t>
            </a:r>
          </a:p>
        </p:txBody>
      </p:sp>
      <p:sp>
        <p:nvSpPr>
          <p:cNvPr id="27" name="TextBox 26">
            <a:extLst>
              <a:ext uri="{FF2B5EF4-FFF2-40B4-BE49-F238E27FC236}">
                <a16:creationId xmlns:a16="http://schemas.microsoft.com/office/drawing/2014/main" id="{31E3C904-59ED-485A-8B57-6B7A61F73626}"/>
              </a:ext>
            </a:extLst>
          </p:cNvPr>
          <p:cNvSpPr txBox="1"/>
          <p:nvPr/>
        </p:nvSpPr>
        <p:spPr>
          <a:xfrm>
            <a:off x="16992440" y="5694254"/>
            <a:ext cx="7200117" cy="2308324"/>
          </a:xfrm>
          <a:prstGeom prst="rect">
            <a:avLst/>
          </a:prstGeom>
          <a:noFill/>
        </p:spPr>
        <p:txBody>
          <a:bodyPr wrap="square" rtlCol="0">
            <a:spAutoFit/>
          </a:bodyPr>
          <a:lstStyle>
            <a:defPPr>
              <a:defRPr kern="1200"/>
            </a:defPPr>
          </a:lstStyle>
          <a:p>
            <a:r>
              <a:rPr lang="en-US" sz="2400" dirty="0">
                <a:latin typeface="Quattrocento Sans" panose="020B0502050000020003" pitchFamily="34" charset="0"/>
                <a:ea typeface="Open Sans" panose="020B0606030504020204" pitchFamily="34" charset="0"/>
                <a:cs typeface="Open Sans" panose="020B0606030504020204" pitchFamily="34" charset="0"/>
              </a:rPr>
              <a:t>After running the simulation 1000 times, a dataset was created with the number of rolls it takes for a player to build a settlement, road, city, or obtain a development card. The chart below displays the distribution of rolls required for a player to build a settlement.</a:t>
            </a:r>
          </a:p>
        </p:txBody>
      </p:sp>
      <p:sp>
        <p:nvSpPr>
          <p:cNvPr id="294" name="TextBox 293">
            <a:extLst>
              <a:ext uri="{FF2B5EF4-FFF2-40B4-BE49-F238E27FC236}">
                <a16:creationId xmlns:a16="http://schemas.microsoft.com/office/drawing/2014/main" id="{02AB78DF-FFEE-448D-966C-EA5988806A81}"/>
              </a:ext>
            </a:extLst>
          </p:cNvPr>
          <p:cNvSpPr txBox="1"/>
          <p:nvPr/>
        </p:nvSpPr>
        <p:spPr>
          <a:xfrm>
            <a:off x="25259241" y="5694254"/>
            <a:ext cx="7200116" cy="11172289"/>
          </a:xfrm>
          <a:prstGeom prst="rect">
            <a:avLst/>
          </a:prstGeom>
          <a:noFill/>
        </p:spPr>
        <p:txBody>
          <a:bodyPr wrap="square" rtlCol="0">
            <a:spAutoFit/>
          </a:bodyPr>
          <a:lstStyle>
            <a:defPPr>
              <a:defRPr kern="1200"/>
            </a:defPPr>
          </a:lstStyle>
          <a:p>
            <a:r>
              <a:rPr lang="en-US" sz="2400" dirty="0">
                <a:latin typeface="Quattrocento Sans" panose="020B0502050000020003" pitchFamily="34" charset="0"/>
                <a:ea typeface="Open Sans" panose="020B0606030504020204" pitchFamily="34" charset="0"/>
                <a:cs typeface="Open Sans" panose="020B0606030504020204" pitchFamily="34" charset="0"/>
              </a:rPr>
              <a:t>Where should a player settle in the vast changing landscape of Catan? The simulation does not provide an exact answer. The initial goal of this simulation was to display information about where to build in order to obtain resources and build faster than opponents. The simulation currently gives a distribution of the number of rolls it would take to build a settlement, road, city, or obtain a development card.</a:t>
            </a: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r>
              <a:rPr lang="en-US" sz="2400" dirty="0">
                <a:latin typeface="Quattrocento Sans" panose="020B0502050000020003" pitchFamily="34" charset="0"/>
                <a:ea typeface="Open Sans" panose="020B0606030504020204" pitchFamily="34" charset="0"/>
                <a:cs typeface="Open Sans" panose="020B0606030504020204" pitchFamily="34" charset="0"/>
              </a:rPr>
              <a:t>Given more time, the simulation could be improved, especially concerning the role of the robber. The simulation did check to see if the robber would affect the player, however, the simulation did not remove half of the players cards. </a:t>
            </a: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r>
              <a:rPr lang="en-US" sz="2400" dirty="0">
                <a:latin typeface="Quattrocento Sans" panose="020B0502050000020003" pitchFamily="34" charset="0"/>
                <a:ea typeface="Open Sans" panose="020B0606030504020204" pitchFamily="34" charset="0"/>
                <a:cs typeface="Open Sans" panose="020B0606030504020204" pitchFamily="34" charset="0"/>
              </a:rPr>
              <a:t>Anther improvement of this simulation would be to make a prediction model of who would win a game of Catan based on their initial placement of their starting settlements. </a:t>
            </a: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r>
              <a:rPr lang="en-US" sz="2400" dirty="0">
                <a:latin typeface="Quattrocento Sans" panose="020B0502050000020003" pitchFamily="34" charset="0"/>
                <a:ea typeface="Open Sans" panose="020B0606030504020204" pitchFamily="34" charset="0"/>
                <a:cs typeface="Open Sans" panose="020B0606030504020204" pitchFamily="34" charset="0"/>
              </a:rPr>
              <a:t>If players build on resources that have a higher probability of being rolled (such as sixes and eights) the odds of a player building settlements and cities faster increases. However, Catan is still determined by the randomness of rolling dice. These finding suggest that you pick a strategy, stick with it, and hope that the dice land in your favor! Probability can be predicted but never controlled when playing a game with dice.</a:t>
            </a:r>
          </a:p>
        </p:txBody>
      </p:sp>
      <p:sp>
        <p:nvSpPr>
          <p:cNvPr id="295" name="TextBox 294">
            <a:extLst>
              <a:ext uri="{FF2B5EF4-FFF2-40B4-BE49-F238E27FC236}">
                <a16:creationId xmlns:a16="http://schemas.microsoft.com/office/drawing/2014/main" id="{39259EE9-8D55-4A34-BCDD-8F3F221271A7}"/>
              </a:ext>
            </a:extLst>
          </p:cNvPr>
          <p:cNvSpPr txBox="1"/>
          <p:nvPr/>
        </p:nvSpPr>
        <p:spPr>
          <a:xfrm>
            <a:off x="25259241" y="17678400"/>
            <a:ext cx="7200117" cy="3293209"/>
          </a:xfrm>
          <a:prstGeom prst="rect">
            <a:avLst/>
          </a:prstGeom>
          <a:noFill/>
        </p:spPr>
        <p:txBody>
          <a:bodyPr wrap="square" rtlCol="0">
            <a:spAutoFit/>
          </a:bodyPr>
          <a:lstStyle>
            <a:defPPr>
              <a:defRPr kern="1200"/>
            </a:defPPr>
          </a:lstStyle>
          <a:p>
            <a:r>
              <a:rPr lang="en-US" sz="2000" dirty="0">
                <a:latin typeface="Quattrocento Sans" panose="020B0502050000020003" pitchFamily="34" charset="0"/>
              </a:rPr>
              <a:t>Klaus </a:t>
            </a:r>
            <a:r>
              <a:rPr lang="en-US" sz="2000" dirty="0" err="1">
                <a:latin typeface="Quattrocento Sans" panose="020B0502050000020003" pitchFamily="34" charset="0"/>
              </a:rPr>
              <a:t>Teuber</a:t>
            </a:r>
            <a:r>
              <a:rPr lang="en-US" sz="2000" dirty="0">
                <a:latin typeface="Quattrocento Sans" panose="020B0502050000020003" pitchFamily="34" charset="0"/>
              </a:rPr>
              <a:t>. (2007). The settlers of Catan : award-winning game of discovery, settlement &amp; trade. [Skokie, IL] :Mayfair Games,</a:t>
            </a:r>
          </a:p>
          <a:p>
            <a:endParaRPr lang="en-US" sz="2000" dirty="0">
              <a:latin typeface="Quattrocento Sans" panose="020B0502050000020003" pitchFamily="34" charset="0"/>
            </a:endParaRPr>
          </a:p>
          <a:p>
            <a:r>
              <a:rPr lang="en-US" sz="2000" dirty="0">
                <a:latin typeface="Quattrocento Sans" panose="020B0502050000020003" pitchFamily="34" charset="0"/>
              </a:rPr>
              <a:t>Lee, J. S. (n.d.). Catan Monte Carlo - Justin S. Lee. Retrieved March 24, 2022, from http://www.columbia.edu/~jsl2239/catan.html </a:t>
            </a:r>
          </a:p>
          <a:p>
            <a:endParaRPr lang="en-US" sz="2800" dirty="0">
              <a:latin typeface="Quattrocento Sans" panose="020B0502050000020003" pitchFamily="34" charset="0"/>
              <a:ea typeface="Open Sans" panose="020B0606030504020204" pitchFamily="34" charset="0"/>
              <a:cs typeface="Open Sans" panose="020B0606030504020204" pitchFamily="34" charset="0"/>
            </a:endParaRPr>
          </a:p>
          <a:p>
            <a:r>
              <a:rPr lang="en-US" sz="2000" dirty="0">
                <a:latin typeface="Quattrocento Sans" panose="020B0502050000020003" pitchFamily="34" charset="0"/>
              </a:rPr>
              <a:t>Van Rossum, G., &amp; Drake, F. L. (2009). Python 3 Reference Manual. Scotts Valley, CA: CreateSpace.</a:t>
            </a:r>
          </a:p>
        </p:txBody>
      </p:sp>
      <p:pic>
        <p:nvPicPr>
          <p:cNvPr id="5" name="Picture 4" descr="Chart, histogram&#10;&#10;Description automatically generated">
            <a:extLst>
              <a:ext uri="{FF2B5EF4-FFF2-40B4-BE49-F238E27FC236}">
                <a16:creationId xmlns:a16="http://schemas.microsoft.com/office/drawing/2014/main" id="{DE315235-70FC-4A3B-8FB7-9E5A2B31A7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0700" y="8001294"/>
            <a:ext cx="7200117" cy="5637124"/>
          </a:xfrm>
          <a:prstGeom prst="rect">
            <a:avLst/>
          </a:prstGeom>
        </p:spPr>
      </p:pic>
      <p:pic>
        <p:nvPicPr>
          <p:cNvPr id="7" name="Picture 6" descr="Table&#10;&#10;Description automatically generated">
            <a:extLst>
              <a:ext uri="{FF2B5EF4-FFF2-40B4-BE49-F238E27FC236}">
                <a16:creationId xmlns:a16="http://schemas.microsoft.com/office/drawing/2014/main" id="{DD953866-FA24-4C42-B7FE-1DF524DCBF7D}"/>
              </a:ext>
            </a:extLst>
          </p:cNvPr>
          <p:cNvPicPr>
            <a:picLocks noChangeAspect="1"/>
          </p:cNvPicPr>
          <p:nvPr/>
        </p:nvPicPr>
        <p:blipFill rotWithShape="1">
          <a:blip r:embed="rId4">
            <a:extLst>
              <a:ext uri="{28A0092B-C50C-407E-A947-70E740481C1C}">
                <a14:useLocalDpi xmlns:a14="http://schemas.microsoft.com/office/drawing/2010/main" val="0"/>
              </a:ext>
            </a:extLst>
          </a:blip>
          <a:srcRect t="2256"/>
          <a:stretch/>
        </p:blipFill>
        <p:spPr>
          <a:xfrm>
            <a:off x="8824127" y="15392400"/>
            <a:ext cx="7200117" cy="4060414"/>
          </a:xfrm>
          <a:prstGeom prst="rect">
            <a:avLst/>
          </a:prstGeom>
        </p:spPr>
      </p:pic>
      <p:sp>
        <p:nvSpPr>
          <p:cNvPr id="2" name="TextBox 1">
            <a:extLst>
              <a:ext uri="{FF2B5EF4-FFF2-40B4-BE49-F238E27FC236}">
                <a16:creationId xmlns:a16="http://schemas.microsoft.com/office/drawing/2014/main" id="{94E03F06-0DBD-4A92-B489-83F64D59EF9C}"/>
              </a:ext>
            </a:extLst>
          </p:cNvPr>
          <p:cNvSpPr txBox="1"/>
          <p:nvPr/>
        </p:nvSpPr>
        <p:spPr>
          <a:xfrm>
            <a:off x="16992439" y="13705579"/>
            <a:ext cx="7200117" cy="4893647"/>
          </a:xfrm>
          <a:prstGeom prst="rect">
            <a:avLst/>
          </a:prstGeom>
          <a:noFill/>
        </p:spPr>
        <p:txBody>
          <a:bodyPr wrap="square" rtlCol="0">
            <a:spAutoFit/>
          </a:bodyPr>
          <a:lstStyle/>
          <a:p>
            <a:r>
              <a:rPr lang="en-US" sz="2400" dirty="0">
                <a:latin typeface="Quattrocento Sans" panose="020B0502050000020003" pitchFamily="34" charset="0"/>
              </a:rPr>
              <a:t>The x-axis includes the number of rolls it takes for a player to build a settlement which requires a grain, a lumber, a brick and a sheep. The y-axis is the frequency in which that number occurs over the thousand different simulations. There is also a box plot in the chart that tells the minimum, first quartile, median, third quartile, and maximum number of rolls it would take for a player to build a settlement. </a:t>
            </a:r>
          </a:p>
          <a:p>
            <a:endParaRPr lang="en-US" sz="2400" dirty="0">
              <a:latin typeface="Quattrocento Sans" panose="020B0502050000020003" pitchFamily="34" charset="0"/>
            </a:endParaRPr>
          </a:p>
          <a:p>
            <a:r>
              <a:rPr lang="en-US" sz="2400" dirty="0">
                <a:latin typeface="Quattrocento Sans" panose="020B0502050000020003" pitchFamily="34" charset="0"/>
              </a:rPr>
              <a:t>Other simulation outputs display the frequency of building roads, cities, gathering development cards and how often the random play of the robber affect your game</a:t>
            </a:r>
          </a:p>
        </p:txBody>
      </p:sp>
      <p:pic>
        <p:nvPicPr>
          <p:cNvPr id="6" name="Picture 5">
            <a:extLst>
              <a:ext uri="{FF2B5EF4-FFF2-40B4-BE49-F238E27FC236}">
                <a16:creationId xmlns:a16="http://schemas.microsoft.com/office/drawing/2014/main" id="{011BB808-72A7-4F5E-9FCF-3BAEEDFFB02B}"/>
              </a:ext>
            </a:extLst>
          </p:cNvPr>
          <p:cNvPicPr>
            <a:picLocks noChangeAspect="1"/>
          </p:cNvPicPr>
          <p:nvPr/>
        </p:nvPicPr>
        <p:blipFill>
          <a:blip r:embed="rId5"/>
          <a:stretch>
            <a:fillRect/>
          </a:stretch>
        </p:blipFill>
        <p:spPr>
          <a:xfrm>
            <a:off x="16927052" y="18595557"/>
            <a:ext cx="3665445" cy="2943643"/>
          </a:xfrm>
          <a:prstGeom prst="rect">
            <a:avLst/>
          </a:prstGeom>
        </p:spPr>
      </p:pic>
      <p:pic>
        <p:nvPicPr>
          <p:cNvPr id="9" name="Picture 8">
            <a:extLst>
              <a:ext uri="{FF2B5EF4-FFF2-40B4-BE49-F238E27FC236}">
                <a16:creationId xmlns:a16="http://schemas.microsoft.com/office/drawing/2014/main" id="{5E665799-3037-4FEE-A3B8-A3D1F337C451}"/>
              </a:ext>
            </a:extLst>
          </p:cNvPr>
          <p:cNvPicPr>
            <a:picLocks noChangeAspect="1"/>
          </p:cNvPicPr>
          <p:nvPr/>
        </p:nvPicPr>
        <p:blipFill>
          <a:blip r:embed="rId6"/>
          <a:stretch>
            <a:fillRect/>
          </a:stretch>
        </p:blipFill>
        <p:spPr>
          <a:xfrm>
            <a:off x="20709861" y="18595557"/>
            <a:ext cx="3702614" cy="2928133"/>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8.14"/>
  <p:tag name="AS_TITLE" val="Aspose.Slides for .NET 4.0 Client Profile"/>
  <p:tag name="AS_VERSION" val="20.8"/>
  <p:tag name="MAKESIGNSTEMPLATE" val="melancholymedallion|09-2018"/>
</p:tagLst>
</file>

<file path=ppt/theme/theme1.xml><?xml version="1.0" encoding="utf-8"?>
<a:theme xmlns:a="http://schemas.openxmlformats.org/drawingml/2006/main" name="Default 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6103</TotalTime>
  <Words>1107</Words>
  <Application>Microsoft Office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Quattrocento Sans</vt:lpstr>
      <vt:lpstr>Arial</vt:lpstr>
      <vt:lpstr>Quattrocento</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Schultz, Justin</cp:lastModifiedBy>
  <cp:revision>174</cp:revision>
  <cp:lastPrinted>2006-08-04T02:22:52Z</cp:lastPrinted>
  <dcterms:modified xsi:type="dcterms:W3CDTF">2022-03-25T16:35:13Z</dcterms:modified>
  <cp:category>science research poster</cp:category>
</cp:coreProperties>
</file>