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8" r:id="rId1"/>
  </p:sldMasterIdLst>
  <p:notesMasterIdLst>
    <p:notesMasterId r:id="rId112"/>
  </p:notesMasterIdLst>
  <p:sldIdLst>
    <p:sldId id="256" r:id="rId2"/>
    <p:sldId id="257" r:id="rId3"/>
    <p:sldId id="258" r:id="rId4"/>
    <p:sldId id="259" r:id="rId5"/>
    <p:sldId id="260" r:id="rId6"/>
    <p:sldId id="363" r:id="rId7"/>
    <p:sldId id="370" r:id="rId8"/>
    <p:sldId id="358" r:id="rId9"/>
    <p:sldId id="364" r:id="rId10"/>
    <p:sldId id="267" r:id="rId11"/>
    <p:sldId id="263" r:id="rId12"/>
    <p:sldId id="359" r:id="rId13"/>
    <p:sldId id="360" r:id="rId14"/>
    <p:sldId id="361" r:id="rId15"/>
    <p:sldId id="362" r:id="rId16"/>
    <p:sldId id="265" r:id="rId17"/>
    <p:sldId id="266" r:id="rId18"/>
    <p:sldId id="371" r:id="rId19"/>
    <p:sldId id="268" r:id="rId20"/>
    <p:sldId id="269" r:id="rId21"/>
    <p:sldId id="270" r:id="rId22"/>
    <p:sldId id="271" r:id="rId23"/>
    <p:sldId id="272" r:id="rId24"/>
    <p:sldId id="273" r:id="rId25"/>
    <p:sldId id="274" r:id="rId26"/>
    <p:sldId id="330" r:id="rId27"/>
    <p:sldId id="332" r:id="rId28"/>
    <p:sldId id="333" r:id="rId29"/>
    <p:sldId id="334" r:id="rId30"/>
    <p:sldId id="335" r:id="rId31"/>
    <p:sldId id="336" r:id="rId32"/>
    <p:sldId id="337" r:id="rId33"/>
    <p:sldId id="338" r:id="rId34"/>
    <p:sldId id="339" r:id="rId35"/>
    <p:sldId id="341" r:id="rId36"/>
    <p:sldId id="342" r:id="rId37"/>
    <p:sldId id="343" r:id="rId38"/>
    <p:sldId id="372" r:id="rId39"/>
    <p:sldId id="276" r:id="rId40"/>
    <p:sldId id="369" r:id="rId41"/>
    <p:sldId id="277" r:id="rId42"/>
    <p:sldId id="278" r:id="rId43"/>
    <p:sldId id="279" r:id="rId44"/>
    <p:sldId id="367" r:id="rId45"/>
    <p:sldId id="368" r:id="rId46"/>
    <p:sldId id="280" r:id="rId47"/>
    <p:sldId id="373" r:id="rId48"/>
    <p:sldId id="376" r:id="rId49"/>
    <p:sldId id="375" r:id="rId50"/>
    <p:sldId id="281" r:id="rId51"/>
    <p:sldId id="282" r:id="rId52"/>
    <p:sldId id="292" r:id="rId53"/>
    <p:sldId id="293" r:id="rId54"/>
    <p:sldId id="294" r:id="rId55"/>
    <p:sldId id="295" r:id="rId56"/>
    <p:sldId id="296" r:id="rId57"/>
    <p:sldId id="297" r:id="rId58"/>
    <p:sldId id="301" r:id="rId59"/>
    <p:sldId id="302" r:id="rId60"/>
    <p:sldId id="304" r:id="rId61"/>
    <p:sldId id="305" r:id="rId62"/>
    <p:sldId id="300" r:id="rId63"/>
    <p:sldId id="299" r:id="rId64"/>
    <p:sldId id="283" r:id="rId65"/>
    <p:sldId id="286" r:id="rId66"/>
    <p:sldId id="289" r:id="rId67"/>
    <p:sldId id="291" r:id="rId68"/>
    <p:sldId id="306" r:id="rId69"/>
    <p:sldId id="307" r:id="rId70"/>
    <p:sldId id="308" r:id="rId71"/>
    <p:sldId id="309" r:id="rId72"/>
    <p:sldId id="310" r:id="rId73"/>
    <p:sldId id="311" r:id="rId74"/>
    <p:sldId id="312" r:id="rId75"/>
    <p:sldId id="313" r:id="rId76"/>
    <p:sldId id="314" r:id="rId77"/>
    <p:sldId id="315" r:id="rId78"/>
    <p:sldId id="316" r:id="rId79"/>
    <p:sldId id="317" r:id="rId80"/>
    <p:sldId id="319" r:id="rId81"/>
    <p:sldId id="320" r:id="rId82"/>
    <p:sldId id="328" r:id="rId83"/>
    <p:sldId id="329" r:id="rId84"/>
    <p:sldId id="344" r:id="rId85"/>
    <p:sldId id="345" r:id="rId86"/>
    <p:sldId id="346" r:id="rId87"/>
    <p:sldId id="261" r:id="rId88"/>
    <p:sldId id="349" r:id="rId89"/>
    <p:sldId id="350" r:id="rId90"/>
    <p:sldId id="377" r:id="rId91"/>
    <p:sldId id="353" r:id="rId92"/>
    <p:sldId id="354" r:id="rId93"/>
    <p:sldId id="298" r:id="rId94"/>
    <p:sldId id="318" r:id="rId95"/>
    <p:sldId id="303" r:id="rId96"/>
    <p:sldId id="275" r:id="rId97"/>
    <p:sldId id="365" r:id="rId98"/>
    <p:sldId id="347" r:id="rId99"/>
    <p:sldId id="262" r:id="rId100"/>
    <p:sldId id="327" r:id="rId101"/>
    <p:sldId id="287" r:id="rId102"/>
    <p:sldId id="340" r:id="rId103"/>
    <p:sldId id="288" r:id="rId104"/>
    <p:sldId id="322" r:id="rId105"/>
    <p:sldId id="323" r:id="rId106"/>
    <p:sldId id="324" r:id="rId107"/>
    <p:sldId id="325" r:id="rId108"/>
    <p:sldId id="326" r:id="rId109"/>
    <p:sldId id="348" r:id="rId110"/>
    <p:sldId id="351" r:id="rId1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vsnitt" id="{3CCAC6DA-8BD2-4EAC-8A7B-208ACD56253D}">
          <p14:sldIdLst>
            <p14:sldId id="256"/>
          </p14:sldIdLst>
        </p14:section>
        <p14:section name="Workshop Outline" id="{5A1B2DD3-0492-4CDA-A039-85B4D9C8FE6F}">
          <p14:sldIdLst>
            <p14:sldId id="257"/>
            <p14:sldId id="258"/>
            <p14:sldId id="259"/>
            <p14:sldId id="260"/>
          </p14:sldIdLst>
        </p14:section>
        <p14:section name="Introduction and motivation" id="{BF9D3375-9D00-40D6-B11C-5494C5B66B2E}">
          <p14:sldIdLst>
            <p14:sldId id="363"/>
            <p14:sldId id="370"/>
            <p14:sldId id="358"/>
            <p14:sldId id="364"/>
            <p14:sldId id="267"/>
            <p14:sldId id="263"/>
            <p14:sldId id="359"/>
            <p14:sldId id="360"/>
            <p14:sldId id="361"/>
            <p14:sldId id="362"/>
            <p14:sldId id="265"/>
            <p14:sldId id="266"/>
          </p14:sldIdLst>
        </p14:section>
        <p14:section name="Editor Scripting 101" id="{17FF4FE8-5B04-4F03-966B-66A8922DE161}">
          <p14:sldIdLst>
            <p14:sldId id="371"/>
            <p14:sldId id="268"/>
            <p14:sldId id="269"/>
            <p14:sldId id="270"/>
            <p14:sldId id="271"/>
            <p14:sldId id="272"/>
            <p14:sldId id="273"/>
            <p14:sldId id="274"/>
          </p14:sldIdLst>
        </p14:section>
        <p14:section name="Menu Items and context menus" id="{D86D3538-71A9-4222-A47C-2C5C29D299FC}">
          <p14:sldIdLst>
            <p14:sldId id="330"/>
            <p14:sldId id="332"/>
            <p14:sldId id="333"/>
            <p14:sldId id="334"/>
            <p14:sldId id="335"/>
            <p14:sldId id="336"/>
            <p14:sldId id="337"/>
            <p14:sldId id="338"/>
            <p14:sldId id="339"/>
            <p14:sldId id="341"/>
            <p14:sldId id="342"/>
            <p14:sldId id="343"/>
          </p14:sldIdLst>
        </p14:section>
        <p14:section name="Your first custom inspector" id="{CA061B5C-DDF7-4D85-BE45-F60FADF74ACD}">
          <p14:sldIdLst>
            <p14:sldId id="372"/>
            <p14:sldId id="276"/>
            <p14:sldId id="369"/>
            <p14:sldId id="277"/>
            <p14:sldId id="278"/>
            <p14:sldId id="279"/>
            <p14:sldId id="367"/>
            <p14:sldId id="368"/>
            <p14:sldId id="280"/>
            <p14:sldId id="373"/>
            <p14:sldId id="376"/>
            <p14:sldId id="375"/>
            <p14:sldId id="281"/>
            <p14:sldId id="282"/>
          </p14:sldIdLst>
        </p14:section>
        <p14:section name="Advanced Inspector techniques" id="{70D55C2F-55B3-4C56-8B84-58078F3EF625}">
          <p14:sldIdLst>
            <p14:sldId id="292"/>
            <p14:sldId id="293"/>
            <p14:sldId id="294"/>
            <p14:sldId id="295"/>
            <p14:sldId id="296"/>
            <p14:sldId id="297"/>
            <p14:sldId id="301"/>
            <p14:sldId id="302"/>
            <p14:sldId id="304"/>
            <p14:sldId id="305"/>
            <p14:sldId id="300"/>
            <p14:sldId id="299"/>
          </p14:sldIdLst>
        </p14:section>
        <p14:section name="Creating Custom Editor Windows" id="{EFEDC9E1-7FB4-49E3-84BF-0EC56D044F29}">
          <p14:sldIdLst>
            <p14:sldId id="283"/>
            <p14:sldId id="286"/>
            <p14:sldId id="289"/>
            <p14:sldId id="291"/>
          </p14:sldIdLst>
        </p14:section>
        <p14:section name="ScriptableObjects and monobehaviors" id="{3914CE5C-5F30-49F8-AC42-593022A91D20}">
          <p14:sldIdLst>
            <p14:sldId id="306"/>
            <p14:sldId id="307"/>
            <p14:sldId id="308"/>
            <p14:sldId id="309"/>
            <p14:sldId id="310"/>
            <p14:sldId id="311"/>
            <p14:sldId id="312"/>
            <p14:sldId id="313"/>
            <p14:sldId id="314"/>
            <p14:sldId id="315"/>
            <p14:sldId id="316"/>
          </p14:sldIdLst>
        </p14:section>
        <p14:section name="Custom Scriptable Object Inspectors" id="{A55A2733-3011-4DAE-B743-C742F6893BE0}">
          <p14:sldIdLst>
            <p14:sldId id="317"/>
            <p14:sldId id="319"/>
            <p14:sldId id="320"/>
            <p14:sldId id="328"/>
            <p14:sldId id="329"/>
          </p14:sldIdLst>
        </p14:section>
        <p14:section name="Build Automation &amp; Processing" id="{717C43AF-1983-4834-B9A3-E1F559DAD832}">
          <p14:sldIdLst>
            <p14:sldId id="344"/>
            <p14:sldId id="345"/>
            <p14:sldId id="346"/>
            <p14:sldId id="261"/>
            <p14:sldId id="349"/>
            <p14:sldId id="350"/>
            <p14:sldId id="377"/>
            <p14:sldId id="353"/>
            <p14:sldId id="354"/>
          </p14:sldIdLst>
        </p14:section>
        <p14:section name="Kanske" id="{B15A4946-FA62-456C-83AE-455A43609292}">
          <p14:sldIdLst>
            <p14:sldId id="298"/>
            <p14:sldId id="318"/>
            <p14:sldId id="303"/>
            <p14:sldId id="275"/>
            <p14:sldId id="365"/>
            <p14:sldId id="347"/>
            <p14:sldId id="262"/>
            <p14:sldId id="327"/>
            <p14:sldId id="287"/>
            <p14:sldId id="340"/>
            <p14:sldId id="288"/>
            <p14:sldId id="322"/>
            <p14:sldId id="323"/>
            <p14:sldId id="324"/>
            <p14:sldId id="325"/>
            <p14:sldId id="326"/>
            <p14:sldId id="348"/>
            <p14:sldId id="35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01960D-2AB4-442D-8ED4-7752672D41D3}" v="387" dt="2025-05-23T07:36:10.4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3275" autoAdjust="0"/>
  </p:normalViewPr>
  <p:slideViewPr>
    <p:cSldViewPr snapToGrid="0">
      <p:cViewPr varScale="1">
        <p:scale>
          <a:sx n="98" d="100"/>
          <a:sy n="98" d="100"/>
        </p:scale>
        <p:origin x="1014"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microsoft.com/office/2016/11/relationships/changesInfo" Target="changesInfos/changesInfo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118" Type="http://schemas.microsoft.com/office/2015/10/relationships/revisionInfo" Target="revisionInfo.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usef Gabro" userId="21c9568327be6be2" providerId="LiveId" clId="{C601960D-2AB4-442D-8ED4-7752672D41D3}"/>
    <pc:docChg chg="undo redo custSel addSld delSld modSld sldOrd modSection">
      <pc:chgData name="Jousef Gabro" userId="21c9568327be6be2" providerId="LiveId" clId="{C601960D-2AB4-442D-8ED4-7752672D41D3}" dt="2025-05-23T07:57:43.665" v="3436"/>
      <pc:docMkLst>
        <pc:docMk/>
      </pc:docMkLst>
      <pc:sldChg chg="modSp">
        <pc:chgData name="Jousef Gabro" userId="21c9568327be6be2" providerId="LiveId" clId="{C601960D-2AB4-442D-8ED4-7752672D41D3}" dt="2025-05-21T19:28:28.921" v="950"/>
        <pc:sldMkLst>
          <pc:docMk/>
          <pc:sldMk cId="1552031606" sldId="256"/>
        </pc:sldMkLst>
        <pc:spChg chg="mod">
          <ac:chgData name="Jousef Gabro" userId="21c9568327be6be2" providerId="LiveId" clId="{C601960D-2AB4-442D-8ED4-7752672D41D3}" dt="2025-05-21T19:28:28.921" v="950"/>
          <ac:spMkLst>
            <pc:docMk/>
            <pc:sldMk cId="1552031606" sldId="256"/>
            <ac:spMk id="2" creationId="{ABE47130-B609-F04F-8326-89849C5FD373}"/>
          </ac:spMkLst>
        </pc:spChg>
        <pc:spChg chg="mod">
          <ac:chgData name="Jousef Gabro" userId="21c9568327be6be2" providerId="LiveId" clId="{C601960D-2AB4-442D-8ED4-7752672D41D3}" dt="2025-05-21T19:28:28.921" v="950"/>
          <ac:spMkLst>
            <pc:docMk/>
            <pc:sldMk cId="1552031606" sldId="256"/>
            <ac:spMk id="3" creationId="{2CC6CFCE-1727-E2F7-50E3-8C8AEE1D0852}"/>
          </ac:spMkLst>
        </pc:spChg>
      </pc:sldChg>
      <pc:sldChg chg="modSp mod">
        <pc:chgData name="Jousef Gabro" userId="21c9568327be6be2" providerId="LiveId" clId="{C601960D-2AB4-442D-8ED4-7752672D41D3}" dt="2025-05-23T06:13:54.084" v="3091" actId="403"/>
        <pc:sldMkLst>
          <pc:docMk/>
          <pc:sldMk cId="2051969578" sldId="257"/>
        </pc:sldMkLst>
        <pc:spChg chg="mod">
          <ac:chgData name="Jousef Gabro" userId="21c9568327be6be2" providerId="LiveId" clId="{C601960D-2AB4-442D-8ED4-7752672D41D3}" dt="2025-05-21T19:28:28.921" v="950"/>
          <ac:spMkLst>
            <pc:docMk/>
            <pc:sldMk cId="2051969578" sldId="257"/>
            <ac:spMk id="2" creationId="{16C9EAC1-04B1-5465-F8FA-8F15B1E8A534}"/>
          </ac:spMkLst>
        </pc:spChg>
        <pc:spChg chg="mod">
          <ac:chgData name="Jousef Gabro" userId="21c9568327be6be2" providerId="LiveId" clId="{C601960D-2AB4-442D-8ED4-7752672D41D3}" dt="2025-05-23T06:13:54.084" v="3091" actId="403"/>
          <ac:spMkLst>
            <pc:docMk/>
            <pc:sldMk cId="2051969578" sldId="257"/>
            <ac:spMk id="3" creationId="{2C26A8F3-2732-BFD3-FF26-FC601201B63E}"/>
          </ac:spMkLst>
        </pc:spChg>
      </pc:sldChg>
      <pc:sldChg chg="modSp mod">
        <pc:chgData name="Jousef Gabro" userId="21c9568327be6be2" providerId="LiveId" clId="{C601960D-2AB4-442D-8ED4-7752672D41D3}" dt="2025-05-22T19:51:41.717" v="3007" actId="20577"/>
        <pc:sldMkLst>
          <pc:docMk/>
          <pc:sldMk cId="3991375617" sldId="258"/>
        </pc:sldMkLst>
        <pc:spChg chg="mod">
          <ac:chgData name="Jousef Gabro" userId="21c9568327be6be2" providerId="LiveId" clId="{C601960D-2AB4-442D-8ED4-7752672D41D3}" dt="2025-05-22T18:38:31.349" v="2530" actId="20577"/>
          <ac:spMkLst>
            <pc:docMk/>
            <pc:sldMk cId="3991375617" sldId="258"/>
            <ac:spMk id="2" creationId="{0C4704C6-CDE6-805C-6555-ABD053751943}"/>
          </ac:spMkLst>
        </pc:spChg>
        <pc:spChg chg="mod">
          <ac:chgData name="Jousef Gabro" userId="21c9568327be6be2" providerId="LiveId" clId="{C601960D-2AB4-442D-8ED4-7752672D41D3}" dt="2025-05-22T19:51:41.717" v="3007" actId="20577"/>
          <ac:spMkLst>
            <pc:docMk/>
            <pc:sldMk cId="3991375617" sldId="258"/>
            <ac:spMk id="3" creationId="{6C3A793A-92B0-410B-FE49-DFE165DCF03D}"/>
          </ac:spMkLst>
        </pc:spChg>
      </pc:sldChg>
      <pc:sldChg chg="modSp mod">
        <pc:chgData name="Jousef Gabro" userId="21c9568327be6be2" providerId="LiveId" clId="{C601960D-2AB4-442D-8ED4-7752672D41D3}" dt="2025-05-22T18:38:49.505" v="2553" actId="20577"/>
        <pc:sldMkLst>
          <pc:docMk/>
          <pc:sldMk cId="469960596" sldId="259"/>
        </pc:sldMkLst>
        <pc:spChg chg="mod">
          <ac:chgData name="Jousef Gabro" userId="21c9568327be6be2" providerId="LiveId" clId="{C601960D-2AB4-442D-8ED4-7752672D41D3}" dt="2025-05-22T18:38:49.505" v="2553" actId="20577"/>
          <ac:spMkLst>
            <pc:docMk/>
            <pc:sldMk cId="469960596" sldId="259"/>
            <ac:spMk id="2" creationId="{94BC4FE1-C240-7FDB-C1C1-3C2B721B1C9F}"/>
          </ac:spMkLst>
        </pc:spChg>
        <pc:spChg chg="mod">
          <ac:chgData name="Jousef Gabro" userId="21c9568327be6be2" providerId="LiveId" clId="{C601960D-2AB4-442D-8ED4-7752672D41D3}" dt="2025-05-22T18:20:35.739" v="1799" actId="20577"/>
          <ac:spMkLst>
            <pc:docMk/>
            <pc:sldMk cId="469960596" sldId="259"/>
            <ac:spMk id="3" creationId="{F6F830F8-5B64-679C-2468-00DB3CEDCEE7}"/>
          </ac:spMkLst>
        </pc:spChg>
      </pc:sldChg>
      <pc:sldChg chg="modSp mod">
        <pc:chgData name="Jousef Gabro" userId="21c9568327be6be2" providerId="LiveId" clId="{C601960D-2AB4-442D-8ED4-7752672D41D3}" dt="2025-05-22T18:39:04.834" v="2554" actId="20577"/>
        <pc:sldMkLst>
          <pc:docMk/>
          <pc:sldMk cId="673570622" sldId="260"/>
        </pc:sldMkLst>
        <pc:spChg chg="mod">
          <ac:chgData name="Jousef Gabro" userId="21c9568327be6be2" providerId="LiveId" clId="{C601960D-2AB4-442D-8ED4-7752672D41D3}" dt="2025-05-21T19:28:28.921" v="950"/>
          <ac:spMkLst>
            <pc:docMk/>
            <pc:sldMk cId="673570622" sldId="260"/>
            <ac:spMk id="2" creationId="{16775C66-DC71-0C79-09EC-E9666FCE2AD4}"/>
          </ac:spMkLst>
        </pc:spChg>
        <pc:spChg chg="mod">
          <ac:chgData name="Jousef Gabro" userId="21c9568327be6be2" providerId="LiveId" clId="{C601960D-2AB4-442D-8ED4-7752672D41D3}" dt="2025-05-22T18:39:04.834" v="2554" actId="20577"/>
          <ac:spMkLst>
            <pc:docMk/>
            <pc:sldMk cId="673570622" sldId="260"/>
            <ac:spMk id="3" creationId="{864D72C5-BC1E-6E1F-D67A-B74392A3BA7A}"/>
          </ac:spMkLst>
        </pc:spChg>
      </pc:sldChg>
      <pc:sldChg chg="modSp mod">
        <pc:chgData name="Jousef Gabro" userId="21c9568327be6be2" providerId="LiveId" clId="{C601960D-2AB4-442D-8ED4-7752672D41D3}" dt="2025-05-23T07:44:20.445" v="3418" actId="20577"/>
        <pc:sldMkLst>
          <pc:docMk/>
          <pc:sldMk cId="1330522398" sldId="261"/>
        </pc:sldMkLst>
        <pc:spChg chg="mod">
          <ac:chgData name="Jousef Gabro" userId="21c9568327be6be2" providerId="LiveId" clId="{C601960D-2AB4-442D-8ED4-7752672D41D3}" dt="2025-05-23T07:44:20.445" v="3418" actId="20577"/>
          <ac:spMkLst>
            <pc:docMk/>
            <pc:sldMk cId="1330522398" sldId="261"/>
            <ac:spMk id="2" creationId="{3BAC27F1-1A6F-1CD8-9247-102C8E7A735D}"/>
          </ac:spMkLst>
        </pc:spChg>
        <pc:spChg chg="mod">
          <ac:chgData name="Jousef Gabro" userId="21c9568327be6be2" providerId="LiveId" clId="{C601960D-2AB4-442D-8ED4-7752672D41D3}" dt="2025-05-21T19:28:28.921" v="950"/>
          <ac:spMkLst>
            <pc:docMk/>
            <pc:sldMk cId="1330522398" sldId="261"/>
            <ac:spMk id="3" creationId="{6F596BAF-1716-569F-54FE-59DA59FE99FD}"/>
          </ac:spMkLst>
        </pc:spChg>
        <pc:spChg chg="mod">
          <ac:chgData name="Jousef Gabro" userId="21c9568327be6be2" providerId="LiveId" clId="{C601960D-2AB4-442D-8ED4-7752672D41D3}" dt="2025-05-23T07:41:08.788" v="3408" actId="1076"/>
          <ac:spMkLst>
            <pc:docMk/>
            <pc:sldMk cId="1330522398" sldId="261"/>
            <ac:spMk id="6" creationId="{4EA50076-0D7A-DB06-F5F7-092DF3F08044}"/>
          </ac:spMkLst>
        </pc:spChg>
      </pc:sldChg>
      <pc:sldChg chg="modSp">
        <pc:chgData name="Jousef Gabro" userId="21c9568327be6be2" providerId="LiveId" clId="{C601960D-2AB4-442D-8ED4-7752672D41D3}" dt="2025-05-21T19:28:28.921" v="950"/>
        <pc:sldMkLst>
          <pc:docMk/>
          <pc:sldMk cId="2302976470" sldId="262"/>
        </pc:sldMkLst>
        <pc:spChg chg="mod">
          <ac:chgData name="Jousef Gabro" userId="21c9568327be6be2" providerId="LiveId" clId="{C601960D-2AB4-442D-8ED4-7752672D41D3}" dt="2025-05-21T19:28:28.921" v="950"/>
          <ac:spMkLst>
            <pc:docMk/>
            <pc:sldMk cId="2302976470" sldId="262"/>
            <ac:spMk id="2" creationId="{0571A458-24B1-2B65-33EF-BA2AB67C11AE}"/>
          </ac:spMkLst>
        </pc:spChg>
        <pc:spChg chg="mod">
          <ac:chgData name="Jousef Gabro" userId="21c9568327be6be2" providerId="LiveId" clId="{C601960D-2AB4-442D-8ED4-7752672D41D3}" dt="2025-05-21T19:28:28.921" v="950"/>
          <ac:spMkLst>
            <pc:docMk/>
            <pc:sldMk cId="2302976470" sldId="262"/>
            <ac:spMk id="3" creationId="{E4407DC2-2AF7-7165-5BE2-3FEE79451376}"/>
          </ac:spMkLst>
        </pc:spChg>
      </pc:sldChg>
      <pc:sldChg chg="modSp mod">
        <pc:chgData name="Jousef Gabro" userId="21c9568327be6be2" providerId="LiveId" clId="{C601960D-2AB4-442D-8ED4-7752672D41D3}" dt="2025-05-22T18:50:41.752" v="2574" actId="403"/>
        <pc:sldMkLst>
          <pc:docMk/>
          <pc:sldMk cId="1408955474" sldId="263"/>
        </pc:sldMkLst>
        <pc:spChg chg="mod">
          <ac:chgData name="Jousef Gabro" userId="21c9568327be6be2" providerId="LiveId" clId="{C601960D-2AB4-442D-8ED4-7752672D41D3}" dt="2025-05-21T19:28:28.921" v="950"/>
          <ac:spMkLst>
            <pc:docMk/>
            <pc:sldMk cId="1408955474" sldId="263"/>
            <ac:spMk id="2" creationId="{38E0EB43-F569-4BA1-0768-004E9BACDAE5}"/>
          </ac:spMkLst>
        </pc:spChg>
        <pc:spChg chg="mod">
          <ac:chgData name="Jousef Gabro" userId="21c9568327be6be2" providerId="LiveId" clId="{C601960D-2AB4-442D-8ED4-7752672D41D3}" dt="2025-05-22T18:50:41.752" v="2574" actId="403"/>
          <ac:spMkLst>
            <pc:docMk/>
            <pc:sldMk cId="1408955474" sldId="263"/>
            <ac:spMk id="3" creationId="{2F8B76A9-C66E-FA67-FBA1-68B6A53CBDB5}"/>
          </ac:spMkLst>
        </pc:spChg>
      </pc:sldChg>
      <pc:sldChg chg="modSp mod">
        <pc:chgData name="Jousef Gabro" userId="21c9568327be6be2" providerId="LiveId" clId="{C601960D-2AB4-442D-8ED4-7752672D41D3}" dt="2025-05-22T18:58:03.675" v="2596" actId="403"/>
        <pc:sldMkLst>
          <pc:docMk/>
          <pc:sldMk cId="4191971543" sldId="265"/>
        </pc:sldMkLst>
        <pc:spChg chg="mod">
          <ac:chgData name="Jousef Gabro" userId="21c9568327be6be2" providerId="LiveId" clId="{C601960D-2AB4-442D-8ED4-7752672D41D3}" dt="2025-05-21T19:28:28.921" v="950"/>
          <ac:spMkLst>
            <pc:docMk/>
            <pc:sldMk cId="4191971543" sldId="265"/>
            <ac:spMk id="2" creationId="{C918C3F2-ACA8-9FA7-90FB-CF88858DBFAB}"/>
          </ac:spMkLst>
        </pc:spChg>
        <pc:spChg chg="mod">
          <ac:chgData name="Jousef Gabro" userId="21c9568327be6be2" providerId="LiveId" clId="{C601960D-2AB4-442D-8ED4-7752672D41D3}" dt="2025-05-22T18:58:03.675" v="2596" actId="403"/>
          <ac:spMkLst>
            <pc:docMk/>
            <pc:sldMk cId="4191971543" sldId="265"/>
            <ac:spMk id="3" creationId="{918861CB-9466-AFFD-1E27-7577E85E8011}"/>
          </ac:spMkLst>
        </pc:spChg>
      </pc:sldChg>
      <pc:sldChg chg="modSp mod">
        <pc:chgData name="Jousef Gabro" userId="21c9568327be6be2" providerId="LiveId" clId="{C601960D-2AB4-442D-8ED4-7752672D41D3}" dt="2025-05-22T18:59:54.378" v="2598" actId="403"/>
        <pc:sldMkLst>
          <pc:docMk/>
          <pc:sldMk cId="616071714" sldId="266"/>
        </pc:sldMkLst>
        <pc:spChg chg="mod">
          <ac:chgData name="Jousef Gabro" userId="21c9568327be6be2" providerId="LiveId" clId="{C601960D-2AB4-442D-8ED4-7752672D41D3}" dt="2025-05-21T19:28:28.921" v="950"/>
          <ac:spMkLst>
            <pc:docMk/>
            <pc:sldMk cId="616071714" sldId="266"/>
            <ac:spMk id="2" creationId="{CA59D942-FC93-BE85-29A4-77FFB2A841A9}"/>
          </ac:spMkLst>
        </pc:spChg>
        <pc:spChg chg="mod">
          <ac:chgData name="Jousef Gabro" userId="21c9568327be6be2" providerId="LiveId" clId="{C601960D-2AB4-442D-8ED4-7752672D41D3}" dt="2025-05-22T18:59:54.378" v="2598" actId="403"/>
          <ac:spMkLst>
            <pc:docMk/>
            <pc:sldMk cId="616071714" sldId="266"/>
            <ac:spMk id="3" creationId="{1C77EDC0-9755-5C7C-39F0-8E717CB19290}"/>
          </ac:spMkLst>
        </pc:spChg>
      </pc:sldChg>
      <pc:sldChg chg="addSp delSp modSp mod setBg">
        <pc:chgData name="Jousef Gabro" userId="21c9568327be6be2" providerId="LiveId" clId="{C601960D-2AB4-442D-8ED4-7752672D41D3}" dt="2025-05-22T18:48:23.211" v="2570" actId="26606"/>
        <pc:sldMkLst>
          <pc:docMk/>
          <pc:sldMk cId="3788519402" sldId="267"/>
        </pc:sldMkLst>
        <pc:spChg chg="mod">
          <ac:chgData name="Jousef Gabro" userId="21c9568327be6be2" providerId="LiveId" clId="{C601960D-2AB4-442D-8ED4-7752672D41D3}" dt="2025-05-22T18:48:23.211" v="2570" actId="26606"/>
          <ac:spMkLst>
            <pc:docMk/>
            <pc:sldMk cId="3788519402" sldId="267"/>
            <ac:spMk id="2" creationId="{0AD6D326-4692-C256-55E5-7AA660F767A8}"/>
          </ac:spMkLst>
        </pc:spChg>
        <pc:spChg chg="mod">
          <ac:chgData name="Jousef Gabro" userId="21c9568327be6be2" providerId="LiveId" clId="{C601960D-2AB4-442D-8ED4-7752672D41D3}" dt="2025-05-22T18:48:23.211" v="2570" actId="26606"/>
          <ac:spMkLst>
            <pc:docMk/>
            <pc:sldMk cId="3788519402" sldId="267"/>
            <ac:spMk id="3" creationId="{203CAA91-9076-21D7-9ED1-9519670FFE68}"/>
          </ac:spMkLst>
        </pc:spChg>
        <pc:spChg chg="add del">
          <ac:chgData name="Jousef Gabro" userId="21c9568327be6be2" providerId="LiveId" clId="{C601960D-2AB4-442D-8ED4-7752672D41D3}" dt="2025-05-22T18:48:23.188" v="2569" actId="26606"/>
          <ac:spMkLst>
            <pc:docMk/>
            <pc:sldMk cId="3788519402" sldId="267"/>
            <ac:spMk id="9" creationId="{990D0034-F768-41E7-85D4-F38C4DE85770}"/>
          </ac:spMkLst>
        </pc:spChg>
        <pc:spChg chg="add del">
          <ac:chgData name="Jousef Gabro" userId="21c9568327be6be2" providerId="LiveId" clId="{C601960D-2AB4-442D-8ED4-7752672D41D3}" dt="2025-05-22T18:48:23.188" v="2569" actId="26606"/>
          <ac:spMkLst>
            <pc:docMk/>
            <pc:sldMk cId="3788519402" sldId="267"/>
            <ac:spMk id="11" creationId="{C4F7E42D-8B5A-4FC8-81CD-9E60171F7FA8}"/>
          </ac:spMkLst>
        </pc:spChg>
        <pc:spChg chg="add del">
          <ac:chgData name="Jousef Gabro" userId="21c9568327be6be2" providerId="LiveId" clId="{C601960D-2AB4-442D-8ED4-7752672D41D3}" dt="2025-05-22T18:48:23.188" v="2569" actId="26606"/>
          <ac:spMkLst>
            <pc:docMk/>
            <pc:sldMk cId="3788519402" sldId="267"/>
            <ac:spMk id="13" creationId="{8C04651D-B9F4-4935-A02D-364153FBDF54}"/>
          </ac:spMkLst>
        </pc:spChg>
        <pc:spChg chg="add">
          <ac:chgData name="Jousef Gabro" userId="21c9568327be6be2" providerId="LiveId" clId="{C601960D-2AB4-442D-8ED4-7752672D41D3}" dt="2025-05-22T18:48:23.211" v="2570" actId="26606"/>
          <ac:spMkLst>
            <pc:docMk/>
            <pc:sldMk cId="3788519402" sldId="267"/>
            <ac:spMk id="15" creationId="{311973C2-EB8B-452A-A698-4A252FD3AE28}"/>
          </ac:spMkLst>
        </pc:spChg>
        <pc:spChg chg="add">
          <ac:chgData name="Jousef Gabro" userId="21c9568327be6be2" providerId="LiveId" clId="{C601960D-2AB4-442D-8ED4-7752672D41D3}" dt="2025-05-22T18:48:23.211" v="2570" actId="26606"/>
          <ac:spMkLst>
            <pc:docMk/>
            <pc:sldMk cId="3788519402" sldId="267"/>
            <ac:spMk id="16" creationId="{10162E77-11AD-44A7-84EC-40C59EEFBD2E}"/>
          </ac:spMkLst>
        </pc:spChg>
        <pc:picChg chg="add del">
          <ac:chgData name="Jousef Gabro" userId="21c9568327be6be2" providerId="LiveId" clId="{C601960D-2AB4-442D-8ED4-7752672D41D3}" dt="2025-05-22T18:48:23.188" v="2569" actId="26606"/>
          <ac:picMkLst>
            <pc:docMk/>
            <pc:sldMk cId="3788519402" sldId="267"/>
            <ac:picMk id="5" creationId="{60DAE9FA-593F-E0AB-70DE-5D939D3826F9}"/>
          </ac:picMkLst>
        </pc:picChg>
        <pc:picChg chg="add">
          <ac:chgData name="Jousef Gabro" userId="21c9568327be6be2" providerId="LiveId" clId="{C601960D-2AB4-442D-8ED4-7752672D41D3}" dt="2025-05-22T18:48:23.211" v="2570" actId="26606"/>
          <ac:picMkLst>
            <pc:docMk/>
            <pc:sldMk cId="3788519402" sldId="267"/>
            <ac:picMk id="17" creationId="{745A8614-25BF-3E90-B136-2DECCC03E597}"/>
          </ac:picMkLst>
        </pc:picChg>
        <pc:cxnChg chg="add">
          <ac:chgData name="Jousef Gabro" userId="21c9568327be6be2" providerId="LiveId" clId="{C601960D-2AB4-442D-8ED4-7752672D41D3}" dt="2025-05-22T18:48:23.211" v="2570" actId="26606"/>
          <ac:cxnSpMkLst>
            <pc:docMk/>
            <pc:sldMk cId="3788519402" sldId="267"/>
            <ac:cxnSpMk id="18" creationId="{5AB158E9-1B40-4CD6-95F0-95CA11DF7B7A}"/>
          </ac:cxnSpMkLst>
        </pc:cxnChg>
      </pc:sldChg>
      <pc:sldChg chg="modSp mod">
        <pc:chgData name="Jousef Gabro" userId="21c9568327be6be2" providerId="LiveId" clId="{C601960D-2AB4-442D-8ED4-7752672D41D3}" dt="2025-05-22T19:01:10.060" v="2606" actId="403"/>
        <pc:sldMkLst>
          <pc:docMk/>
          <pc:sldMk cId="3783818683" sldId="268"/>
        </pc:sldMkLst>
        <pc:spChg chg="mod">
          <ac:chgData name="Jousef Gabro" userId="21c9568327be6be2" providerId="LiveId" clId="{C601960D-2AB4-442D-8ED4-7752672D41D3}" dt="2025-05-21T19:28:28.921" v="950"/>
          <ac:spMkLst>
            <pc:docMk/>
            <pc:sldMk cId="3783818683" sldId="268"/>
            <ac:spMk id="2" creationId="{8B5AA29E-6598-8A6A-D3A6-420D5538CA99}"/>
          </ac:spMkLst>
        </pc:spChg>
        <pc:spChg chg="mod">
          <ac:chgData name="Jousef Gabro" userId="21c9568327be6be2" providerId="LiveId" clId="{C601960D-2AB4-442D-8ED4-7752672D41D3}" dt="2025-05-22T19:01:06.895" v="2604" actId="403"/>
          <ac:spMkLst>
            <pc:docMk/>
            <pc:sldMk cId="3783818683" sldId="268"/>
            <ac:spMk id="6" creationId="{B4CEB6C5-0717-C033-9A57-67970E058CB6}"/>
          </ac:spMkLst>
        </pc:spChg>
        <pc:spChg chg="mod">
          <ac:chgData name="Jousef Gabro" userId="21c9568327be6be2" providerId="LiveId" clId="{C601960D-2AB4-442D-8ED4-7752672D41D3}" dt="2025-05-22T19:00:58.894" v="2600" actId="403"/>
          <ac:spMkLst>
            <pc:docMk/>
            <pc:sldMk cId="3783818683" sldId="268"/>
            <ac:spMk id="7" creationId="{E104039A-93D7-5C38-D1C7-C5657BC5A3FE}"/>
          </ac:spMkLst>
        </pc:spChg>
        <pc:spChg chg="mod">
          <ac:chgData name="Jousef Gabro" userId="21c9568327be6be2" providerId="LiveId" clId="{C601960D-2AB4-442D-8ED4-7752672D41D3}" dt="2025-05-22T19:01:10.060" v="2606" actId="403"/>
          <ac:spMkLst>
            <pc:docMk/>
            <pc:sldMk cId="3783818683" sldId="268"/>
            <ac:spMk id="8" creationId="{482D73E5-919F-4975-D800-A940C80C7FAD}"/>
          </ac:spMkLst>
        </pc:spChg>
        <pc:spChg chg="mod">
          <ac:chgData name="Jousef Gabro" userId="21c9568327be6be2" providerId="LiveId" clId="{C601960D-2AB4-442D-8ED4-7752672D41D3}" dt="2025-05-22T19:01:02.978" v="2602" actId="403"/>
          <ac:spMkLst>
            <pc:docMk/>
            <pc:sldMk cId="3783818683" sldId="268"/>
            <ac:spMk id="9" creationId="{381C2F85-2612-30A8-B051-14B55DC9840D}"/>
          </ac:spMkLst>
        </pc:spChg>
      </pc:sldChg>
      <pc:sldChg chg="modSp">
        <pc:chgData name="Jousef Gabro" userId="21c9568327be6be2" providerId="LiveId" clId="{C601960D-2AB4-442D-8ED4-7752672D41D3}" dt="2025-05-21T19:28:28.921" v="950"/>
        <pc:sldMkLst>
          <pc:docMk/>
          <pc:sldMk cId="514838953" sldId="269"/>
        </pc:sldMkLst>
        <pc:spChg chg="mod">
          <ac:chgData name="Jousef Gabro" userId="21c9568327be6be2" providerId="LiveId" clId="{C601960D-2AB4-442D-8ED4-7752672D41D3}" dt="2025-05-21T19:28:28.921" v="950"/>
          <ac:spMkLst>
            <pc:docMk/>
            <pc:sldMk cId="514838953" sldId="269"/>
            <ac:spMk id="2" creationId="{9F101D04-2F72-BDFC-83B8-170E22512E5E}"/>
          </ac:spMkLst>
        </pc:spChg>
      </pc:sldChg>
      <pc:sldChg chg="modSp mod">
        <pc:chgData name="Jousef Gabro" userId="21c9568327be6be2" providerId="LiveId" clId="{C601960D-2AB4-442D-8ED4-7752672D41D3}" dt="2025-05-22T19:02:46.929" v="2632" actId="403"/>
        <pc:sldMkLst>
          <pc:docMk/>
          <pc:sldMk cId="3354633568" sldId="270"/>
        </pc:sldMkLst>
        <pc:spChg chg="mod">
          <ac:chgData name="Jousef Gabro" userId="21c9568327be6be2" providerId="LiveId" clId="{C601960D-2AB4-442D-8ED4-7752672D41D3}" dt="2025-05-21T19:28:28.921" v="950"/>
          <ac:spMkLst>
            <pc:docMk/>
            <pc:sldMk cId="3354633568" sldId="270"/>
            <ac:spMk id="2" creationId="{3E563E7D-75D6-941F-607D-8EFB971418AD}"/>
          </ac:spMkLst>
        </pc:spChg>
        <pc:spChg chg="mod">
          <ac:chgData name="Jousef Gabro" userId="21c9568327be6be2" providerId="LiveId" clId="{C601960D-2AB4-442D-8ED4-7752672D41D3}" dt="2025-05-22T19:02:46.929" v="2632" actId="403"/>
          <ac:spMkLst>
            <pc:docMk/>
            <pc:sldMk cId="3354633568" sldId="270"/>
            <ac:spMk id="3" creationId="{45B77272-C53B-B6F8-F954-E86A76421CD6}"/>
          </ac:spMkLst>
        </pc:spChg>
      </pc:sldChg>
      <pc:sldChg chg="addSp delSp modSp mod delDesignElem">
        <pc:chgData name="Jousef Gabro" userId="21c9568327be6be2" providerId="LiveId" clId="{C601960D-2AB4-442D-8ED4-7752672D41D3}" dt="2025-05-22T18:28:57.337" v="1823" actId="26606"/>
        <pc:sldMkLst>
          <pc:docMk/>
          <pc:sldMk cId="3812554871" sldId="271"/>
        </pc:sldMkLst>
        <pc:spChg chg="mod ord">
          <ac:chgData name="Jousef Gabro" userId="21c9568327be6be2" providerId="LiveId" clId="{C601960D-2AB4-442D-8ED4-7752672D41D3}" dt="2025-05-22T18:28:57.337" v="1823" actId="26606"/>
          <ac:spMkLst>
            <pc:docMk/>
            <pc:sldMk cId="3812554871" sldId="271"/>
            <ac:spMk id="2" creationId="{7F3D8E58-2EC8-AEE9-4895-1D7E62126F4B}"/>
          </ac:spMkLst>
        </pc:spChg>
        <pc:spChg chg="add">
          <ac:chgData name="Jousef Gabro" userId="21c9568327be6be2" providerId="LiveId" clId="{C601960D-2AB4-442D-8ED4-7752672D41D3}" dt="2025-05-22T18:28:57.337" v="1823" actId="26606"/>
          <ac:spMkLst>
            <pc:docMk/>
            <pc:sldMk cId="3812554871" sldId="271"/>
            <ac:spMk id="11" creationId="{25C8D2C1-DA83-420D-9635-D52CE066B5DA}"/>
          </ac:spMkLst>
        </pc:spChg>
        <pc:spChg chg="add">
          <ac:chgData name="Jousef Gabro" userId="21c9568327be6be2" providerId="LiveId" clId="{C601960D-2AB4-442D-8ED4-7752672D41D3}" dt="2025-05-22T18:28:57.337" v="1823" actId="26606"/>
          <ac:spMkLst>
            <pc:docMk/>
            <pc:sldMk cId="3812554871" sldId="271"/>
            <ac:spMk id="12" creationId="{434F74C9-6A0B-409E-AD1C-45B58BE91BB8}"/>
          </ac:spMkLst>
        </pc:spChg>
        <pc:spChg chg="add">
          <ac:chgData name="Jousef Gabro" userId="21c9568327be6be2" providerId="LiveId" clId="{C601960D-2AB4-442D-8ED4-7752672D41D3}" dt="2025-05-22T18:28:57.337" v="1823" actId="26606"/>
          <ac:spMkLst>
            <pc:docMk/>
            <pc:sldMk cId="3812554871" sldId="271"/>
            <ac:spMk id="15" creationId="{9549EB89-5BFB-4E1E-AEEA-87C343D80563}"/>
          </ac:spMkLst>
        </pc:spChg>
        <pc:spChg chg="add">
          <ac:chgData name="Jousef Gabro" userId="21c9568327be6be2" providerId="LiveId" clId="{C601960D-2AB4-442D-8ED4-7752672D41D3}" dt="2025-05-22T18:28:57.337" v="1823" actId="26606"/>
          <ac:spMkLst>
            <pc:docMk/>
            <pc:sldMk cId="3812554871" sldId="271"/>
            <ac:spMk id="17" creationId="{3D1FA295-BDF6-44B9-90C5-FE3E2CE352AE}"/>
          </ac:spMkLst>
        </pc:spChg>
        <pc:spChg chg="add">
          <ac:chgData name="Jousef Gabro" userId="21c9568327be6be2" providerId="LiveId" clId="{C601960D-2AB4-442D-8ED4-7752672D41D3}" dt="2025-05-22T18:28:57.337" v="1823" actId="26606"/>
          <ac:spMkLst>
            <pc:docMk/>
            <pc:sldMk cId="3812554871" sldId="271"/>
            <ac:spMk id="24" creationId="{81A36F1F-EEAE-48D1-A1FB-BD6FC8506B4E}"/>
          </ac:spMkLst>
        </pc:spChg>
        <pc:picChg chg="mod">
          <ac:chgData name="Jousef Gabro" userId="21c9568327be6be2" providerId="LiveId" clId="{C601960D-2AB4-442D-8ED4-7752672D41D3}" dt="2025-05-22T18:28:57.337" v="1823" actId="26606"/>
          <ac:picMkLst>
            <pc:docMk/>
            <pc:sldMk cId="3812554871" sldId="271"/>
            <ac:picMk id="9" creationId="{97DC5B1E-9583-6BDA-E686-E808BBD65270}"/>
          </ac:picMkLst>
        </pc:picChg>
        <pc:cxnChg chg="add">
          <ac:chgData name="Jousef Gabro" userId="21c9568327be6be2" providerId="LiveId" clId="{C601960D-2AB4-442D-8ED4-7752672D41D3}" dt="2025-05-22T18:28:57.337" v="1823" actId="26606"/>
          <ac:cxnSpMkLst>
            <pc:docMk/>
            <pc:sldMk cId="3812554871" sldId="271"/>
            <ac:cxnSpMk id="13" creationId="{F5486A9D-1265-4B57-91E6-68E666B978BC}"/>
          </ac:cxnSpMkLst>
        </pc:cxnChg>
      </pc:sldChg>
      <pc:sldChg chg="addSp delSp modSp add del mod delDesignElem">
        <pc:chgData name="Jousef Gabro" userId="21c9568327be6be2" providerId="LiveId" clId="{C601960D-2AB4-442D-8ED4-7752672D41D3}" dt="2025-05-23T06:49:45.963" v="3348" actId="403"/>
        <pc:sldMkLst>
          <pc:docMk/>
          <pc:sldMk cId="152025351" sldId="272"/>
        </pc:sldMkLst>
        <pc:spChg chg="mod">
          <ac:chgData name="Jousef Gabro" userId="21c9568327be6be2" providerId="LiveId" clId="{C601960D-2AB4-442D-8ED4-7752672D41D3}" dt="2025-05-22T19:04:29.938" v="2633" actId="26606"/>
          <ac:spMkLst>
            <pc:docMk/>
            <pc:sldMk cId="152025351" sldId="272"/>
            <ac:spMk id="2" creationId="{8BACF325-5294-E7D3-2E2C-171CC4EDD608}"/>
          </ac:spMkLst>
        </pc:spChg>
        <pc:spChg chg="add del">
          <ac:chgData name="Jousef Gabro" userId="21c9568327be6be2" providerId="LiveId" clId="{C601960D-2AB4-442D-8ED4-7752672D41D3}" dt="2025-05-22T15:38:50.999" v="1672" actId="26606"/>
          <ac:spMkLst>
            <pc:docMk/>
            <pc:sldMk cId="152025351" sldId="272"/>
            <ac:spMk id="28" creationId="{FB5993E2-C02B-4335-ABA5-D8EC465551E3}"/>
          </ac:spMkLst>
        </pc:spChg>
        <pc:spChg chg="add del">
          <ac:chgData name="Jousef Gabro" userId="21c9568327be6be2" providerId="LiveId" clId="{C601960D-2AB4-442D-8ED4-7752672D41D3}" dt="2025-05-22T15:38:50.999" v="1672" actId="26606"/>
          <ac:spMkLst>
            <pc:docMk/>
            <pc:sldMk cId="152025351" sldId="272"/>
            <ac:spMk id="30" creationId="{C0B801A2-5622-4BE8-9AD2-C337A2CD0022}"/>
          </ac:spMkLst>
        </pc:spChg>
        <pc:spChg chg="add del">
          <ac:chgData name="Jousef Gabro" userId="21c9568327be6be2" providerId="LiveId" clId="{C601960D-2AB4-442D-8ED4-7752672D41D3}" dt="2025-05-22T15:38:44.948" v="1666" actId="26606"/>
          <ac:spMkLst>
            <pc:docMk/>
            <pc:sldMk cId="152025351" sldId="272"/>
            <ac:spMk id="31" creationId="{FB5993E2-C02B-4335-ABA5-D8EC465551E3}"/>
          </ac:spMkLst>
        </pc:spChg>
        <pc:spChg chg="add del">
          <ac:chgData name="Jousef Gabro" userId="21c9568327be6be2" providerId="LiveId" clId="{C601960D-2AB4-442D-8ED4-7752672D41D3}" dt="2025-05-22T15:38:50.999" v="1672" actId="26606"/>
          <ac:spMkLst>
            <pc:docMk/>
            <pc:sldMk cId="152025351" sldId="272"/>
            <ac:spMk id="32" creationId="{B7AF614F-5BC3-4086-99F5-B87C5847A071}"/>
          </ac:spMkLst>
        </pc:spChg>
        <pc:spChg chg="add del">
          <ac:chgData name="Jousef Gabro" userId="21c9568327be6be2" providerId="LiveId" clId="{C601960D-2AB4-442D-8ED4-7752672D41D3}" dt="2025-05-22T15:38:44.948" v="1666" actId="26606"/>
          <ac:spMkLst>
            <pc:docMk/>
            <pc:sldMk cId="152025351" sldId="272"/>
            <ac:spMk id="33" creationId="{C0B801A2-5622-4BE8-9AD2-C337A2CD0022}"/>
          </ac:spMkLst>
        </pc:spChg>
        <pc:spChg chg="add del">
          <ac:chgData name="Jousef Gabro" userId="21c9568327be6be2" providerId="LiveId" clId="{C601960D-2AB4-442D-8ED4-7752672D41D3}" dt="2025-05-22T15:38:54.410" v="1674" actId="26606"/>
          <ac:spMkLst>
            <pc:docMk/>
            <pc:sldMk cId="152025351" sldId="272"/>
            <ac:spMk id="34" creationId="{FB5993E2-C02B-4335-ABA5-D8EC465551E3}"/>
          </ac:spMkLst>
        </pc:spChg>
        <pc:spChg chg="add del">
          <ac:chgData name="Jousef Gabro" userId="21c9568327be6be2" providerId="LiveId" clId="{C601960D-2AB4-442D-8ED4-7752672D41D3}" dt="2025-05-22T15:38:44.948" v="1666" actId="26606"/>
          <ac:spMkLst>
            <pc:docMk/>
            <pc:sldMk cId="152025351" sldId="272"/>
            <ac:spMk id="35" creationId="{B7AF614F-5BC3-4086-99F5-B87C5847A071}"/>
          </ac:spMkLst>
        </pc:spChg>
        <pc:spChg chg="add del">
          <ac:chgData name="Jousef Gabro" userId="21c9568327be6be2" providerId="LiveId" clId="{C601960D-2AB4-442D-8ED4-7752672D41D3}" dt="2025-05-22T15:38:54.410" v="1674" actId="26606"/>
          <ac:spMkLst>
            <pc:docMk/>
            <pc:sldMk cId="152025351" sldId="272"/>
            <ac:spMk id="36" creationId="{C0B801A2-5622-4BE8-9AD2-C337A2CD0022}"/>
          </ac:spMkLst>
        </pc:spChg>
        <pc:spChg chg="add del">
          <ac:chgData name="Jousef Gabro" userId="21c9568327be6be2" providerId="LiveId" clId="{C601960D-2AB4-442D-8ED4-7752672D41D3}" dt="2025-05-22T15:38:47.149" v="1668" actId="26606"/>
          <ac:spMkLst>
            <pc:docMk/>
            <pc:sldMk cId="152025351" sldId="272"/>
            <ac:spMk id="37" creationId="{FB5993E2-C02B-4335-ABA5-D8EC465551E3}"/>
          </ac:spMkLst>
        </pc:spChg>
        <pc:spChg chg="add del">
          <ac:chgData name="Jousef Gabro" userId="21c9568327be6be2" providerId="LiveId" clId="{C601960D-2AB4-442D-8ED4-7752672D41D3}" dt="2025-05-22T15:38:47.149" v="1668" actId="26606"/>
          <ac:spMkLst>
            <pc:docMk/>
            <pc:sldMk cId="152025351" sldId="272"/>
            <ac:spMk id="38" creationId="{C0B801A2-5622-4BE8-9AD2-C337A2CD0022}"/>
          </ac:spMkLst>
        </pc:spChg>
        <pc:spChg chg="add del">
          <ac:chgData name="Jousef Gabro" userId="21c9568327be6be2" providerId="LiveId" clId="{C601960D-2AB4-442D-8ED4-7752672D41D3}" dt="2025-05-22T15:38:47.149" v="1668" actId="26606"/>
          <ac:spMkLst>
            <pc:docMk/>
            <pc:sldMk cId="152025351" sldId="272"/>
            <ac:spMk id="39" creationId="{B7AF614F-5BC3-4086-99F5-B87C5847A071}"/>
          </ac:spMkLst>
        </pc:spChg>
        <pc:spChg chg="add del">
          <ac:chgData name="Jousef Gabro" userId="21c9568327be6be2" providerId="LiveId" clId="{C601960D-2AB4-442D-8ED4-7752672D41D3}" dt="2025-05-22T15:38:54.410" v="1674" actId="26606"/>
          <ac:spMkLst>
            <pc:docMk/>
            <pc:sldMk cId="152025351" sldId="272"/>
            <ac:spMk id="40" creationId="{B7AF614F-5BC3-4086-99F5-B87C5847A071}"/>
          </ac:spMkLst>
        </pc:spChg>
        <pc:spChg chg="add del">
          <ac:chgData name="Jousef Gabro" userId="21c9568327be6be2" providerId="LiveId" clId="{C601960D-2AB4-442D-8ED4-7752672D41D3}" dt="2025-05-22T15:39:00.880" v="1676" actId="26606"/>
          <ac:spMkLst>
            <pc:docMk/>
            <pc:sldMk cId="152025351" sldId="272"/>
            <ac:spMk id="42" creationId="{63E00694-E403-4987-8634-15F6D8E4C38C}"/>
          </ac:spMkLst>
        </pc:spChg>
        <pc:spChg chg="add del">
          <ac:chgData name="Jousef Gabro" userId="21c9568327be6be2" providerId="LiveId" clId="{C601960D-2AB4-442D-8ED4-7752672D41D3}" dt="2025-05-22T19:04:29.938" v="2633" actId="26606"/>
          <ac:spMkLst>
            <pc:docMk/>
            <pc:sldMk cId="152025351" sldId="272"/>
            <ac:spMk id="44" creationId="{A6B16355-27FB-445B-B646-02AB73637459}"/>
          </ac:spMkLst>
        </pc:spChg>
        <pc:spChg chg="add del">
          <ac:chgData name="Jousef Gabro" userId="21c9568327be6be2" providerId="LiveId" clId="{C601960D-2AB4-442D-8ED4-7752672D41D3}" dt="2025-05-22T19:04:29.938" v="2633" actId="26606"/>
          <ac:spMkLst>
            <pc:docMk/>
            <pc:sldMk cId="152025351" sldId="272"/>
            <ac:spMk id="46" creationId="{6B3BF2E5-C3AB-441F-A430-491119C56D26}"/>
          </ac:spMkLst>
        </pc:spChg>
        <pc:spChg chg="add del">
          <ac:chgData name="Jousef Gabro" userId="21c9568327be6be2" providerId="LiveId" clId="{C601960D-2AB4-442D-8ED4-7752672D41D3}" dt="2025-05-22T19:04:29.938" v="2633" actId="26606"/>
          <ac:spMkLst>
            <pc:docMk/>
            <pc:sldMk cId="152025351" sldId="272"/>
            <ac:spMk id="47" creationId="{DD07C90B-B81A-473B-8919-CA924E61FFCF}"/>
          </ac:spMkLst>
        </pc:spChg>
        <pc:graphicFrameChg chg="mod modGraphic">
          <ac:chgData name="Jousef Gabro" userId="21c9568327be6be2" providerId="LiveId" clId="{C601960D-2AB4-442D-8ED4-7752672D41D3}" dt="2025-05-23T06:49:45.963" v="3348" actId="403"/>
          <ac:graphicFrameMkLst>
            <pc:docMk/>
            <pc:sldMk cId="152025351" sldId="272"/>
            <ac:graphicFrameMk id="26" creationId="{CF15FD90-E71E-6134-CB9C-5BBA05DFFAA0}"/>
          </ac:graphicFrameMkLst>
        </pc:graphicFrameChg>
        <pc:cxnChg chg="add del">
          <ac:chgData name="Jousef Gabro" userId="21c9568327be6be2" providerId="LiveId" clId="{C601960D-2AB4-442D-8ED4-7752672D41D3}" dt="2025-05-22T19:04:29.938" v="2633" actId="26606"/>
          <ac:cxnSpMkLst>
            <pc:docMk/>
            <pc:sldMk cId="152025351" sldId="272"/>
            <ac:cxnSpMk id="45" creationId="{06DA680F-F6AC-453E-A8BF-C5BDED2851DE}"/>
          </ac:cxnSpMkLst>
        </pc:cxnChg>
      </pc:sldChg>
      <pc:sldChg chg="modSp">
        <pc:chgData name="Jousef Gabro" userId="21c9568327be6be2" providerId="LiveId" clId="{C601960D-2AB4-442D-8ED4-7752672D41D3}" dt="2025-05-21T19:28:28.921" v="950"/>
        <pc:sldMkLst>
          <pc:docMk/>
          <pc:sldMk cId="696554614" sldId="273"/>
        </pc:sldMkLst>
        <pc:spChg chg="mod">
          <ac:chgData name="Jousef Gabro" userId="21c9568327be6be2" providerId="LiveId" clId="{C601960D-2AB4-442D-8ED4-7752672D41D3}" dt="2025-05-21T19:28:28.921" v="950"/>
          <ac:spMkLst>
            <pc:docMk/>
            <pc:sldMk cId="696554614" sldId="273"/>
            <ac:spMk id="2" creationId="{EFACC8B0-9C67-47D4-09B4-DD87997A6C9A}"/>
          </ac:spMkLst>
        </pc:spChg>
        <pc:spChg chg="mod">
          <ac:chgData name="Jousef Gabro" userId="21c9568327be6be2" providerId="LiveId" clId="{C601960D-2AB4-442D-8ED4-7752672D41D3}" dt="2025-05-21T19:28:28.921" v="950"/>
          <ac:spMkLst>
            <pc:docMk/>
            <pc:sldMk cId="696554614" sldId="273"/>
            <ac:spMk id="3" creationId="{81A7834B-A5E8-A761-93FF-0D25BFB32EB6}"/>
          </ac:spMkLst>
        </pc:spChg>
      </pc:sldChg>
      <pc:sldChg chg="addSp delSp add del setBg delDesignElem">
        <pc:chgData name="Jousef Gabro" userId="21c9568327be6be2" providerId="LiveId" clId="{C601960D-2AB4-442D-8ED4-7752672D41D3}" dt="2025-05-21T18:42:37.377" v="929"/>
        <pc:sldMkLst>
          <pc:docMk/>
          <pc:sldMk cId="2170407006" sldId="274"/>
        </pc:sldMkLst>
      </pc:sldChg>
      <pc:sldChg chg="addSp delSp modSp add del mod ord setBg delDesignElem modNotesTx">
        <pc:chgData name="Jousef Gabro" userId="21c9568327be6be2" providerId="LiveId" clId="{C601960D-2AB4-442D-8ED4-7752672D41D3}" dt="2025-05-22T15:39:46.957" v="1683"/>
        <pc:sldMkLst>
          <pc:docMk/>
          <pc:sldMk cId="4197659347" sldId="274"/>
        </pc:sldMkLst>
        <pc:spChg chg="mod">
          <ac:chgData name="Jousef Gabro" userId="21c9568327be6be2" providerId="LiveId" clId="{C601960D-2AB4-442D-8ED4-7752672D41D3}" dt="2025-05-22T15:39:32.350" v="1681" actId="26606"/>
          <ac:spMkLst>
            <pc:docMk/>
            <pc:sldMk cId="4197659347" sldId="274"/>
            <ac:spMk id="2" creationId="{8E50C72B-82B2-F757-CAB1-5D29C5F9BF4B}"/>
          </ac:spMkLst>
        </pc:spChg>
        <pc:spChg chg="add">
          <ac:chgData name="Jousef Gabro" userId="21c9568327be6be2" providerId="LiveId" clId="{C601960D-2AB4-442D-8ED4-7752672D41D3}" dt="2025-05-22T15:39:32.350" v="1681" actId="26606"/>
          <ac:spMkLst>
            <pc:docMk/>
            <pc:sldMk cId="4197659347" sldId="274"/>
            <ac:spMk id="10" creationId="{A6B16355-27FB-445B-B646-02AB73637459}"/>
          </ac:spMkLst>
        </pc:spChg>
        <pc:spChg chg="add">
          <ac:chgData name="Jousef Gabro" userId="21c9568327be6be2" providerId="LiveId" clId="{C601960D-2AB4-442D-8ED4-7752672D41D3}" dt="2025-05-22T15:39:32.350" v="1681" actId="26606"/>
          <ac:spMkLst>
            <pc:docMk/>
            <pc:sldMk cId="4197659347" sldId="274"/>
            <ac:spMk id="14" creationId="{6B3BF2E5-C3AB-441F-A430-491119C56D26}"/>
          </ac:spMkLst>
        </pc:spChg>
        <pc:spChg chg="add">
          <ac:chgData name="Jousef Gabro" userId="21c9568327be6be2" providerId="LiveId" clId="{C601960D-2AB4-442D-8ED4-7752672D41D3}" dt="2025-05-22T15:39:32.350" v="1681" actId="26606"/>
          <ac:spMkLst>
            <pc:docMk/>
            <pc:sldMk cId="4197659347" sldId="274"/>
            <ac:spMk id="16" creationId="{DD07C90B-B81A-473B-8919-CA924E61FFCF}"/>
          </ac:spMkLst>
        </pc:spChg>
        <pc:graphicFrameChg chg="add mod modGraphic">
          <ac:chgData name="Jousef Gabro" userId="21c9568327be6be2" providerId="LiveId" clId="{C601960D-2AB4-442D-8ED4-7752672D41D3}" dt="2025-05-22T15:39:44.849" v="1682"/>
          <ac:graphicFrameMkLst>
            <pc:docMk/>
            <pc:sldMk cId="4197659347" sldId="274"/>
            <ac:graphicFrameMk id="5" creationId="{7CBF6800-27B3-FAE3-2192-DCC618F950A5}"/>
          </ac:graphicFrameMkLst>
        </pc:graphicFrameChg>
        <pc:cxnChg chg="add">
          <ac:chgData name="Jousef Gabro" userId="21c9568327be6be2" providerId="LiveId" clId="{C601960D-2AB4-442D-8ED4-7752672D41D3}" dt="2025-05-22T15:39:32.350" v="1681" actId="26606"/>
          <ac:cxnSpMkLst>
            <pc:docMk/>
            <pc:sldMk cId="4197659347" sldId="274"/>
            <ac:cxnSpMk id="12" creationId="{06DA680F-F6AC-453E-A8BF-C5BDED2851DE}"/>
          </ac:cxnSpMkLst>
        </pc:cxnChg>
      </pc:sldChg>
      <pc:sldChg chg="delSp add del ord delDesignElem">
        <pc:chgData name="Jousef Gabro" userId="21c9568327be6be2" providerId="LiveId" clId="{C601960D-2AB4-442D-8ED4-7752672D41D3}" dt="2025-05-21T19:28:09.196" v="947"/>
        <pc:sldMkLst>
          <pc:docMk/>
          <pc:sldMk cId="2386437837" sldId="275"/>
        </pc:sldMkLst>
      </pc:sldChg>
      <pc:sldChg chg="addSp delSp modSp mod delDesignElem modNotesTx">
        <pc:chgData name="Jousef Gabro" userId="21c9568327be6be2" providerId="LiveId" clId="{C601960D-2AB4-442D-8ED4-7752672D41D3}" dt="2025-05-22T19:30:53.504" v="2756" actId="403"/>
        <pc:sldMkLst>
          <pc:docMk/>
          <pc:sldMk cId="3541503984" sldId="276"/>
        </pc:sldMkLst>
        <pc:spChg chg="mod">
          <ac:chgData name="Jousef Gabro" userId="21c9568327be6be2" providerId="LiveId" clId="{C601960D-2AB4-442D-8ED4-7752672D41D3}" dt="2025-05-22T18:17:07.044" v="1790" actId="26606"/>
          <ac:spMkLst>
            <pc:docMk/>
            <pc:sldMk cId="3541503984" sldId="276"/>
            <ac:spMk id="2" creationId="{4448CF8B-F706-EC69-9849-13B0B095F719}"/>
          </ac:spMkLst>
        </pc:spChg>
        <pc:spChg chg="mod">
          <ac:chgData name="Jousef Gabro" userId="21c9568327be6be2" providerId="LiveId" clId="{C601960D-2AB4-442D-8ED4-7752672D41D3}" dt="2025-05-22T19:30:53.504" v="2756" actId="403"/>
          <ac:spMkLst>
            <pc:docMk/>
            <pc:sldMk cId="3541503984" sldId="276"/>
            <ac:spMk id="56" creationId="{BFCD914C-4C10-4E8F-6069-06C6C05B4C1A}"/>
          </ac:spMkLst>
        </pc:spChg>
        <pc:spChg chg="add">
          <ac:chgData name="Jousef Gabro" userId="21c9568327be6be2" providerId="LiveId" clId="{C601960D-2AB4-442D-8ED4-7752672D41D3}" dt="2025-05-22T18:17:07.044" v="1790" actId="26606"/>
          <ac:spMkLst>
            <pc:docMk/>
            <pc:sldMk cId="3541503984" sldId="276"/>
            <ac:spMk id="61" creationId="{3741B58E-3B65-4A01-A276-975AB2CF8A08}"/>
          </ac:spMkLst>
        </pc:spChg>
        <pc:spChg chg="add">
          <ac:chgData name="Jousef Gabro" userId="21c9568327be6be2" providerId="LiveId" clId="{C601960D-2AB4-442D-8ED4-7752672D41D3}" dt="2025-05-22T18:17:07.044" v="1790" actId="26606"/>
          <ac:spMkLst>
            <pc:docMk/>
            <pc:sldMk cId="3541503984" sldId="276"/>
            <ac:spMk id="63" creationId="{7AAC67C3-831B-4AB1-A259-DFB839CAFAFC}"/>
          </ac:spMkLst>
        </pc:spChg>
        <pc:spChg chg="add">
          <ac:chgData name="Jousef Gabro" userId="21c9568327be6be2" providerId="LiveId" clId="{C601960D-2AB4-442D-8ED4-7752672D41D3}" dt="2025-05-22T18:17:07.044" v="1790" actId="26606"/>
          <ac:spMkLst>
            <pc:docMk/>
            <pc:sldMk cId="3541503984" sldId="276"/>
            <ac:spMk id="65" creationId="{054B3F04-9EAC-45C0-B3CE-0387EEA10A0C}"/>
          </ac:spMkLst>
        </pc:spChg>
      </pc:sldChg>
      <pc:sldChg chg="modSp mod">
        <pc:chgData name="Jousef Gabro" userId="21c9568327be6be2" providerId="LiveId" clId="{C601960D-2AB4-442D-8ED4-7752672D41D3}" dt="2025-05-21T19:28:28.921" v="950"/>
        <pc:sldMkLst>
          <pc:docMk/>
          <pc:sldMk cId="1859089716" sldId="277"/>
        </pc:sldMkLst>
        <pc:spChg chg="mod">
          <ac:chgData name="Jousef Gabro" userId="21c9568327be6be2" providerId="LiveId" clId="{C601960D-2AB4-442D-8ED4-7752672D41D3}" dt="2025-05-21T19:28:28.921" v="950"/>
          <ac:spMkLst>
            <pc:docMk/>
            <pc:sldMk cId="1859089716" sldId="277"/>
            <ac:spMk id="2" creationId="{8BA49C37-A248-2949-965E-71CE2CAC478B}"/>
          </ac:spMkLst>
        </pc:spChg>
        <pc:spChg chg="mod">
          <ac:chgData name="Jousef Gabro" userId="21c9568327be6be2" providerId="LiveId" clId="{C601960D-2AB4-442D-8ED4-7752672D41D3}" dt="2025-05-21T19:28:28.921" v="950"/>
          <ac:spMkLst>
            <pc:docMk/>
            <pc:sldMk cId="1859089716" sldId="277"/>
            <ac:spMk id="5" creationId="{298829EC-FC52-6068-6D7F-6FC672E06B08}"/>
          </ac:spMkLst>
        </pc:spChg>
      </pc:sldChg>
      <pc:sldChg chg="modSp mod">
        <pc:chgData name="Jousef Gabro" userId="21c9568327be6be2" providerId="LiveId" clId="{C601960D-2AB4-442D-8ED4-7752672D41D3}" dt="2025-05-22T19:35:55.958" v="2760" actId="403"/>
        <pc:sldMkLst>
          <pc:docMk/>
          <pc:sldMk cId="4112207793" sldId="278"/>
        </pc:sldMkLst>
        <pc:spChg chg="mod">
          <ac:chgData name="Jousef Gabro" userId="21c9568327be6be2" providerId="LiveId" clId="{C601960D-2AB4-442D-8ED4-7752672D41D3}" dt="2025-05-21T19:28:28.921" v="950"/>
          <ac:spMkLst>
            <pc:docMk/>
            <pc:sldMk cId="4112207793" sldId="278"/>
            <ac:spMk id="2" creationId="{15CEF1B5-B56F-109B-B11C-4B9986AFCAD8}"/>
          </ac:spMkLst>
        </pc:spChg>
        <pc:spChg chg="mod">
          <ac:chgData name="Jousef Gabro" userId="21c9568327be6be2" providerId="LiveId" clId="{C601960D-2AB4-442D-8ED4-7752672D41D3}" dt="2025-05-22T19:35:55.958" v="2760" actId="403"/>
          <ac:spMkLst>
            <pc:docMk/>
            <pc:sldMk cId="4112207793" sldId="278"/>
            <ac:spMk id="3" creationId="{26C43380-6063-D513-900D-C83683F02A8C}"/>
          </ac:spMkLst>
        </pc:spChg>
      </pc:sldChg>
      <pc:sldChg chg="modSp mod">
        <pc:chgData name="Jousef Gabro" userId="21c9568327be6be2" providerId="LiveId" clId="{C601960D-2AB4-442D-8ED4-7752672D41D3}" dt="2025-05-22T19:38:36.216" v="2762" actId="403"/>
        <pc:sldMkLst>
          <pc:docMk/>
          <pc:sldMk cId="3180997183" sldId="279"/>
        </pc:sldMkLst>
        <pc:spChg chg="mod">
          <ac:chgData name="Jousef Gabro" userId="21c9568327be6be2" providerId="LiveId" clId="{C601960D-2AB4-442D-8ED4-7752672D41D3}" dt="2025-05-21T19:28:28.921" v="950"/>
          <ac:spMkLst>
            <pc:docMk/>
            <pc:sldMk cId="3180997183" sldId="279"/>
            <ac:spMk id="2" creationId="{4A5ACED6-D253-2FB2-E713-9B0B3B6ACD89}"/>
          </ac:spMkLst>
        </pc:spChg>
        <pc:spChg chg="mod">
          <ac:chgData name="Jousef Gabro" userId="21c9568327be6be2" providerId="LiveId" clId="{C601960D-2AB4-442D-8ED4-7752672D41D3}" dt="2025-05-22T19:38:36.216" v="2762" actId="403"/>
          <ac:spMkLst>
            <pc:docMk/>
            <pc:sldMk cId="3180997183" sldId="279"/>
            <ac:spMk id="3" creationId="{8CBBB306-F03E-F295-2BDA-D8218C38C910}"/>
          </ac:spMkLst>
        </pc:spChg>
      </pc:sldChg>
      <pc:sldChg chg="addSp delSp modSp mod ord setBg">
        <pc:chgData name="Jousef Gabro" userId="21c9568327be6be2" providerId="LiveId" clId="{C601960D-2AB4-442D-8ED4-7752672D41D3}" dt="2025-05-23T06:18:31.336" v="3168" actId="403"/>
        <pc:sldMkLst>
          <pc:docMk/>
          <pc:sldMk cId="2635091544" sldId="280"/>
        </pc:sldMkLst>
        <pc:spChg chg="mod">
          <ac:chgData name="Jousef Gabro" userId="21c9568327be6be2" providerId="LiveId" clId="{C601960D-2AB4-442D-8ED4-7752672D41D3}" dt="2025-05-23T06:17:17.615" v="3135" actId="26606"/>
          <ac:spMkLst>
            <pc:docMk/>
            <pc:sldMk cId="2635091544" sldId="280"/>
            <ac:spMk id="2" creationId="{162BADB4-241F-C508-4970-C320DF467493}"/>
          </ac:spMkLst>
        </pc:spChg>
        <pc:spChg chg="mod">
          <ac:chgData name="Jousef Gabro" userId="21c9568327be6be2" providerId="LiveId" clId="{C601960D-2AB4-442D-8ED4-7752672D41D3}" dt="2025-05-23T06:18:31.336" v="3168" actId="403"/>
          <ac:spMkLst>
            <pc:docMk/>
            <pc:sldMk cId="2635091544" sldId="280"/>
            <ac:spMk id="5" creationId="{D3E83090-F4B4-A817-AE20-54ADF8BA256E}"/>
          </ac:spMkLst>
        </pc:spChg>
        <pc:spChg chg="add del mod">
          <ac:chgData name="Jousef Gabro" userId="21c9568327be6be2" providerId="LiveId" clId="{C601960D-2AB4-442D-8ED4-7752672D41D3}" dt="2025-05-23T06:18:10.742" v="3157" actId="478"/>
          <ac:spMkLst>
            <pc:docMk/>
            <pc:sldMk cId="2635091544" sldId="280"/>
            <ac:spMk id="7" creationId="{262ED948-61F9-7840-37FC-0BDDA6BA42B8}"/>
          </ac:spMkLst>
        </pc:spChg>
        <pc:spChg chg="add del mod">
          <ac:chgData name="Jousef Gabro" userId="21c9568327be6be2" providerId="LiveId" clId="{C601960D-2AB4-442D-8ED4-7752672D41D3}" dt="2025-05-23T06:18:08.351" v="3156" actId="478"/>
          <ac:spMkLst>
            <pc:docMk/>
            <pc:sldMk cId="2635091544" sldId="280"/>
            <ac:spMk id="9" creationId="{BE619A87-5FF4-428A-7C52-69E23BF55D65}"/>
          </ac:spMkLst>
        </pc:spChg>
        <pc:spChg chg="add">
          <ac:chgData name="Jousef Gabro" userId="21c9568327be6be2" providerId="LiveId" clId="{C601960D-2AB4-442D-8ED4-7752672D41D3}" dt="2025-05-23T06:17:17.615" v="3135" actId="26606"/>
          <ac:spMkLst>
            <pc:docMk/>
            <pc:sldMk cId="2635091544" sldId="280"/>
            <ac:spMk id="14" creationId="{13FE9996-7EAC-4679-B37D-C1045F42F954}"/>
          </ac:spMkLst>
        </pc:spChg>
        <pc:spChg chg="add">
          <ac:chgData name="Jousef Gabro" userId="21c9568327be6be2" providerId="LiveId" clId="{C601960D-2AB4-442D-8ED4-7752672D41D3}" dt="2025-05-23T06:17:17.615" v="3135" actId="26606"/>
          <ac:spMkLst>
            <pc:docMk/>
            <pc:sldMk cId="2635091544" sldId="280"/>
            <ac:spMk id="16" creationId="{761DF1FE-5CC8-43D2-A76C-93C76EEDE1E9}"/>
          </ac:spMkLst>
        </pc:spChg>
        <pc:spChg chg="add">
          <ac:chgData name="Jousef Gabro" userId="21c9568327be6be2" providerId="LiveId" clId="{C601960D-2AB4-442D-8ED4-7752672D41D3}" dt="2025-05-23T06:17:17.615" v="3135" actId="26606"/>
          <ac:spMkLst>
            <pc:docMk/>
            <pc:sldMk cId="2635091544" sldId="280"/>
            <ac:spMk id="20" creationId="{3741B58E-3B65-4A01-A276-975AB2CF8A08}"/>
          </ac:spMkLst>
        </pc:spChg>
        <pc:spChg chg="add">
          <ac:chgData name="Jousef Gabro" userId="21c9568327be6be2" providerId="LiveId" clId="{C601960D-2AB4-442D-8ED4-7752672D41D3}" dt="2025-05-23T06:17:17.615" v="3135" actId="26606"/>
          <ac:spMkLst>
            <pc:docMk/>
            <pc:sldMk cId="2635091544" sldId="280"/>
            <ac:spMk id="22" creationId="{7AAC67C3-831B-4AB1-A259-DFB839CAFAFC}"/>
          </ac:spMkLst>
        </pc:spChg>
        <pc:spChg chg="add">
          <ac:chgData name="Jousef Gabro" userId="21c9568327be6be2" providerId="LiveId" clId="{C601960D-2AB4-442D-8ED4-7752672D41D3}" dt="2025-05-23T06:17:17.615" v="3135" actId="26606"/>
          <ac:spMkLst>
            <pc:docMk/>
            <pc:sldMk cId="2635091544" sldId="280"/>
            <ac:spMk id="24" creationId="{054B3F04-9EAC-45C0-B3CE-0387EEA10A0C}"/>
          </ac:spMkLst>
        </pc:spChg>
        <pc:cxnChg chg="add">
          <ac:chgData name="Jousef Gabro" userId="21c9568327be6be2" providerId="LiveId" clId="{C601960D-2AB4-442D-8ED4-7752672D41D3}" dt="2025-05-23T06:17:17.615" v="3135" actId="26606"/>
          <ac:cxnSpMkLst>
            <pc:docMk/>
            <pc:sldMk cId="2635091544" sldId="280"/>
            <ac:cxnSpMk id="18" creationId="{E161BEBD-A23C-409E-ABC7-73F9EDC02F20}"/>
          </ac:cxnSpMkLst>
        </pc:cxnChg>
      </pc:sldChg>
      <pc:sldChg chg="modSp mod">
        <pc:chgData name="Jousef Gabro" userId="21c9568327be6be2" providerId="LiveId" clId="{C601960D-2AB4-442D-8ED4-7752672D41D3}" dt="2025-05-22T19:44:39.351" v="2773" actId="113"/>
        <pc:sldMkLst>
          <pc:docMk/>
          <pc:sldMk cId="1305648086" sldId="281"/>
        </pc:sldMkLst>
        <pc:spChg chg="mod">
          <ac:chgData name="Jousef Gabro" userId="21c9568327be6be2" providerId="LiveId" clId="{C601960D-2AB4-442D-8ED4-7752672D41D3}" dt="2025-05-21T19:28:28.921" v="950"/>
          <ac:spMkLst>
            <pc:docMk/>
            <pc:sldMk cId="1305648086" sldId="281"/>
            <ac:spMk id="2" creationId="{0DC5C8E1-F08D-9235-1431-31E60B35C531}"/>
          </ac:spMkLst>
        </pc:spChg>
        <pc:spChg chg="mod">
          <ac:chgData name="Jousef Gabro" userId="21c9568327be6be2" providerId="LiveId" clId="{C601960D-2AB4-442D-8ED4-7752672D41D3}" dt="2025-05-22T19:44:39.351" v="2773" actId="113"/>
          <ac:spMkLst>
            <pc:docMk/>
            <pc:sldMk cId="1305648086" sldId="281"/>
            <ac:spMk id="3" creationId="{D9377897-E707-EB83-22F8-E646513C004B}"/>
          </ac:spMkLst>
        </pc:spChg>
      </pc:sldChg>
      <pc:sldChg chg="modSp mod">
        <pc:chgData name="Jousef Gabro" userId="21c9568327be6be2" providerId="LiveId" clId="{C601960D-2AB4-442D-8ED4-7752672D41D3}" dt="2025-05-22T19:45:04.328" v="2775" actId="403"/>
        <pc:sldMkLst>
          <pc:docMk/>
          <pc:sldMk cId="2826708138" sldId="282"/>
        </pc:sldMkLst>
        <pc:spChg chg="mod">
          <ac:chgData name="Jousef Gabro" userId="21c9568327be6be2" providerId="LiveId" clId="{C601960D-2AB4-442D-8ED4-7752672D41D3}" dt="2025-05-21T19:28:28.921" v="950"/>
          <ac:spMkLst>
            <pc:docMk/>
            <pc:sldMk cId="2826708138" sldId="282"/>
            <ac:spMk id="2" creationId="{59118EA8-1642-660B-96F7-EF28D3CCA055}"/>
          </ac:spMkLst>
        </pc:spChg>
        <pc:spChg chg="mod">
          <ac:chgData name="Jousef Gabro" userId="21c9568327be6be2" providerId="LiveId" clId="{C601960D-2AB4-442D-8ED4-7752672D41D3}" dt="2025-05-22T19:45:04.328" v="2775" actId="403"/>
          <ac:spMkLst>
            <pc:docMk/>
            <pc:sldMk cId="2826708138" sldId="282"/>
            <ac:spMk id="3" creationId="{E9F27F86-528F-0B5A-5570-1334F3662DDD}"/>
          </ac:spMkLst>
        </pc:spChg>
      </pc:sldChg>
      <pc:sldChg chg="modSp mod">
        <pc:chgData name="Jousef Gabro" userId="21c9568327be6be2" providerId="LiveId" clId="{C601960D-2AB4-442D-8ED4-7752672D41D3}" dt="2025-05-22T19:48:06.409" v="2857" actId="20577"/>
        <pc:sldMkLst>
          <pc:docMk/>
          <pc:sldMk cId="344684720" sldId="283"/>
        </pc:sldMkLst>
        <pc:spChg chg="mod">
          <ac:chgData name="Jousef Gabro" userId="21c9568327be6be2" providerId="LiveId" clId="{C601960D-2AB4-442D-8ED4-7752672D41D3}" dt="2025-05-22T19:48:06.409" v="2857" actId="20577"/>
          <ac:spMkLst>
            <pc:docMk/>
            <pc:sldMk cId="344684720" sldId="283"/>
            <ac:spMk id="4" creationId="{02108215-30DC-C621-1D1E-451F72635548}"/>
          </ac:spMkLst>
        </pc:spChg>
        <pc:spChg chg="mod">
          <ac:chgData name="Jousef Gabro" userId="21c9568327be6be2" providerId="LiveId" clId="{C601960D-2AB4-442D-8ED4-7752672D41D3}" dt="2025-05-22T18:27:54.258" v="1822"/>
          <ac:spMkLst>
            <pc:docMk/>
            <pc:sldMk cId="344684720" sldId="283"/>
            <ac:spMk id="5" creationId="{8959D0C5-DAFB-088A-3DCE-D25B5DA6BA5C}"/>
          </ac:spMkLst>
        </pc:spChg>
      </pc:sldChg>
      <pc:sldChg chg="del">
        <pc:chgData name="Jousef Gabro" userId="21c9568327be6be2" providerId="LiveId" clId="{C601960D-2AB4-442D-8ED4-7752672D41D3}" dt="2025-05-21T18:46:34.517" v="937" actId="47"/>
        <pc:sldMkLst>
          <pc:docMk/>
          <pc:sldMk cId="2784323552" sldId="284"/>
        </pc:sldMkLst>
      </pc:sldChg>
      <pc:sldChg chg="del">
        <pc:chgData name="Jousef Gabro" userId="21c9568327be6be2" providerId="LiveId" clId="{C601960D-2AB4-442D-8ED4-7752672D41D3}" dt="2025-05-21T18:46:34.517" v="937" actId="47"/>
        <pc:sldMkLst>
          <pc:docMk/>
          <pc:sldMk cId="3306170330" sldId="285"/>
        </pc:sldMkLst>
      </pc:sldChg>
      <pc:sldChg chg="modSp mod">
        <pc:chgData name="Jousef Gabro" userId="21c9568327be6be2" providerId="LiveId" clId="{C601960D-2AB4-442D-8ED4-7752672D41D3}" dt="2025-05-23T06:56:19.765" v="3356" actId="20577"/>
        <pc:sldMkLst>
          <pc:docMk/>
          <pc:sldMk cId="3093293591" sldId="286"/>
        </pc:sldMkLst>
        <pc:spChg chg="mod">
          <ac:chgData name="Jousef Gabro" userId="21c9568327be6be2" providerId="LiveId" clId="{C601960D-2AB4-442D-8ED4-7752672D41D3}" dt="2025-05-21T19:28:28.921" v="950"/>
          <ac:spMkLst>
            <pc:docMk/>
            <pc:sldMk cId="3093293591" sldId="286"/>
            <ac:spMk id="2" creationId="{49FB1E05-FAA9-5E9E-56FE-05902FC8CB7E}"/>
          </ac:spMkLst>
        </pc:spChg>
        <pc:spChg chg="mod">
          <ac:chgData name="Jousef Gabro" userId="21c9568327be6be2" providerId="LiveId" clId="{C601960D-2AB4-442D-8ED4-7752672D41D3}" dt="2025-05-23T06:56:19.765" v="3356" actId="20577"/>
          <ac:spMkLst>
            <pc:docMk/>
            <pc:sldMk cId="3093293591" sldId="286"/>
            <ac:spMk id="3" creationId="{D8F256F5-2DBB-70B2-D1D1-DD553E2A7A8D}"/>
          </ac:spMkLst>
        </pc:spChg>
      </pc:sldChg>
      <pc:sldChg chg="modSp add del mod ord">
        <pc:chgData name="Jousef Gabro" userId="21c9568327be6be2" providerId="LiveId" clId="{C601960D-2AB4-442D-8ED4-7752672D41D3}" dt="2025-05-23T06:49:05.975" v="3336"/>
        <pc:sldMkLst>
          <pc:docMk/>
          <pc:sldMk cId="4131531738" sldId="287"/>
        </pc:sldMkLst>
        <pc:spChg chg="mod">
          <ac:chgData name="Jousef Gabro" userId="21c9568327be6be2" providerId="LiveId" clId="{C601960D-2AB4-442D-8ED4-7752672D41D3}" dt="2025-05-23T06:31:37.623" v="3183" actId="403"/>
          <ac:spMkLst>
            <pc:docMk/>
            <pc:sldMk cId="4131531738" sldId="287"/>
            <ac:spMk id="3" creationId="{765AEA70-8422-8504-0491-7A45E009A165}"/>
          </ac:spMkLst>
        </pc:spChg>
        <pc:spChg chg="mod">
          <ac:chgData name="Jousef Gabro" userId="21c9568327be6be2" providerId="LiveId" clId="{C601960D-2AB4-442D-8ED4-7752672D41D3}" dt="2025-05-21T19:28:28.921" v="950"/>
          <ac:spMkLst>
            <pc:docMk/>
            <pc:sldMk cId="4131531738" sldId="287"/>
            <ac:spMk id="6" creationId="{966862B0-60F6-94D7-09B7-EA67D63A6DC9}"/>
          </ac:spMkLst>
        </pc:spChg>
        <pc:spChg chg="mod">
          <ac:chgData name="Jousef Gabro" userId="21c9568327be6be2" providerId="LiveId" clId="{C601960D-2AB4-442D-8ED4-7752672D41D3}" dt="2025-05-23T06:31:55.834" v="3189" actId="404"/>
          <ac:spMkLst>
            <pc:docMk/>
            <pc:sldMk cId="4131531738" sldId="287"/>
            <ac:spMk id="7" creationId="{07ECF411-D8E6-D07C-5574-FCCFF5DC0000}"/>
          </ac:spMkLst>
        </pc:spChg>
        <pc:spChg chg="mod">
          <ac:chgData name="Jousef Gabro" userId="21c9568327be6be2" providerId="LiveId" clId="{C601960D-2AB4-442D-8ED4-7752672D41D3}" dt="2025-05-23T06:32:00.822" v="3191" actId="27636"/>
          <ac:spMkLst>
            <pc:docMk/>
            <pc:sldMk cId="4131531738" sldId="287"/>
            <ac:spMk id="8" creationId="{07FAEBEA-F0D1-8E02-6BC8-09BB50474105}"/>
          </ac:spMkLst>
        </pc:spChg>
        <pc:spChg chg="mod">
          <ac:chgData name="Jousef Gabro" userId="21c9568327be6be2" providerId="LiveId" clId="{C601960D-2AB4-442D-8ED4-7752672D41D3}" dt="2025-05-23T06:31:42.603" v="3185" actId="403"/>
          <ac:spMkLst>
            <pc:docMk/>
            <pc:sldMk cId="4131531738" sldId="287"/>
            <ac:spMk id="9" creationId="{9937190B-53F6-32D8-6FF8-06963DC287AC}"/>
          </ac:spMkLst>
        </pc:spChg>
      </pc:sldChg>
      <pc:sldChg chg="modSp mod ord">
        <pc:chgData name="Jousef Gabro" userId="21c9568327be6be2" providerId="LiveId" clId="{C601960D-2AB4-442D-8ED4-7752672D41D3}" dt="2025-05-23T06:50:25.522" v="3350"/>
        <pc:sldMkLst>
          <pc:docMk/>
          <pc:sldMk cId="4248282710" sldId="288"/>
        </pc:sldMkLst>
        <pc:spChg chg="mod">
          <ac:chgData name="Jousef Gabro" userId="21c9568327be6be2" providerId="LiveId" clId="{C601960D-2AB4-442D-8ED4-7752672D41D3}" dt="2025-05-21T19:28:28.921" v="950"/>
          <ac:spMkLst>
            <pc:docMk/>
            <pc:sldMk cId="4248282710" sldId="288"/>
            <ac:spMk id="7" creationId="{2A6EF79F-3313-8963-4EEE-AE79D1A2D582}"/>
          </ac:spMkLst>
        </pc:spChg>
        <pc:spChg chg="mod">
          <ac:chgData name="Jousef Gabro" userId="21c9568327be6be2" providerId="LiveId" clId="{C601960D-2AB4-442D-8ED4-7752672D41D3}" dt="2025-05-23T06:32:12.432" v="3193" actId="403"/>
          <ac:spMkLst>
            <pc:docMk/>
            <pc:sldMk cId="4248282710" sldId="288"/>
            <ac:spMk id="8" creationId="{2254C034-91F4-63B2-484F-CF6C693DE513}"/>
          </ac:spMkLst>
        </pc:spChg>
      </pc:sldChg>
      <pc:sldChg chg="modSp ord">
        <pc:chgData name="Jousef Gabro" userId="21c9568327be6be2" providerId="LiveId" clId="{C601960D-2AB4-442D-8ED4-7752672D41D3}" dt="2025-05-23T06:53:31.831" v="3354"/>
        <pc:sldMkLst>
          <pc:docMk/>
          <pc:sldMk cId="631918807" sldId="289"/>
        </pc:sldMkLst>
        <pc:spChg chg="mod">
          <ac:chgData name="Jousef Gabro" userId="21c9568327be6be2" providerId="LiveId" clId="{C601960D-2AB4-442D-8ED4-7752672D41D3}" dt="2025-05-21T19:28:28.921" v="950"/>
          <ac:spMkLst>
            <pc:docMk/>
            <pc:sldMk cId="631918807" sldId="289"/>
            <ac:spMk id="2" creationId="{3F4E88AA-5135-C37C-257F-813574EA8441}"/>
          </ac:spMkLst>
        </pc:spChg>
        <pc:spChg chg="mod">
          <ac:chgData name="Jousef Gabro" userId="21c9568327be6be2" providerId="LiveId" clId="{C601960D-2AB4-442D-8ED4-7752672D41D3}" dt="2025-05-21T19:28:28.921" v="950"/>
          <ac:spMkLst>
            <pc:docMk/>
            <pc:sldMk cId="631918807" sldId="289"/>
            <ac:spMk id="3" creationId="{9DD29A10-B6D6-A19E-5164-0CAAA09950E4}"/>
          </ac:spMkLst>
        </pc:spChg>
      </pc:sldChg>
      <pc:sldChg chg="modSp del mod modNotesTx">
        <pc:chgData name="Jousef Gabro" userId="21c9568327be6be2" providerId="LiveId" clId="{C601960D-2AB4-442D-8ED4-7752672D41D3}" dt="2025-05-23T06:35:28.191" v="3199" actId="47"/>
        <pc:sldMkLst>
          <pc:docMk/>
          <pc:sldMk cId="4285614238" sldId="290"/>
        </pc:sldMkLst>
        <pc:spChg chg="mod">
          <ac:chgData name="Jousef Gabro" userId="21c9568327be6be2" providerId="LiveId" clId="{C601960D-2AB4-442D-8ED4-7752672D41D3}" dt="2025-05-23T06:35:03.709" v="3195" actId="403"/>
          <ac:spMkLst>
            <pc:docMk/>
            <pc:sldMk cId="4285614238" sldId="290"/>
            <ac:spMk id="3" creationId="{2F820CA0-C3BB-DAB5-97E2-0C217D504979}"/>
          </ac:spMkLst>
        </pc:spChg>
      </pc:sldChg>
      <pc:sldChg chg="modSp mod">
        <pc:chgData name="Jousef Gabro" userId="21c9568327be6be2" providerId="LiveId" clId="{C601960D-2AB4-442D-8ED4-7752672D41D3}" dt="2025-05-23T06:35:26.074" v="3198"/>
        <pc:sldMkLst>
          <pc:docMk/>
          <pc:sldMk cId="2828381419" sldId="291"/>
        </pc:sldMkLst>
        <pc:spChg chg="mod">
          <ac:chgData name="Jousef Gabro" userId="21c9568327be6be2" providerId="LiveId" clId="{C601960D-2AB4-442D-8ED4-7752672D41D3}" dt="2025-05-23T06:35:26.074" v="3198"/>
          <ac:spMkLst>
            <pc:docMk/>
            <pc:sldMk cId="2828381419" sldId="291"/>
            <ac:spMk id="2" creationId="{652F1626-2F99-72DA-557B-4EC7AD5760C2}"/>
          </ac:spMkLst>
        </pc:spChg>
        <pc:spChg chg="mod">
          <ac:chgData name="Jousef Gabro" userId="21c9568327be6be2" providerId="LiveId" clId="{C601960D-2AB4-442D-8ED4-7752672D41D3}" dt="2025-05-23T06:35:13.929" v="3197" actId="403"/>
          <ac:spMkLst>
            <pc:docMk/>
            <pc:sldMk cId="2828381419" sldId="291"/>
            <ac:spMk id="3" creationId="{2E54D31A-DFD8-35CA-E519-7C32548F4212}"/>
          </ac:spMkLst>
        </pc:spChg>
      </pc:sldChg>
      <pc:sldChg chg="modSp ord">
        <pc:chgData name="Jousef Gabro" userId="21c9568327be6be2" providerId="LiveId" clId="{C601960D-2AB4-442D-8ED4-7752672D41D3}" dt="2025-05-22T19:48:46.414" v="2861"/>
        <pc:sldMkLst>
          <pc:docMk/>
          <pc:sldMk cId="4139716209" sldId="292"/>
        </pc:sldMkLst>
        <pc:spChg chg="mod">
          <ac:chgData name="Jousef Gabro" userId="21c9568327be6be2" providerId="LiveId" clId="{C601960D-2AB4-442D-8ED4-7752672D41D3}" dt="2025-05-21T19:28:28.921" v="950"/>
          <ac:spMkLst>
            <pc:docMk/>
            <pc:sldMk cId="4139716209" sldId="292"/>
            <ac:spMk id="2" creationId="{70EA8AEA-539D-2D62-7EF2-3CAACF7429EB}"/>
          </ac:spMkLst>
        </pc:spChg>
        <pc:spChg chg="mod">
          <ac:chgData name="Jousef Gabro" userId="21c9568327be6be2" providerId="LiveId" clId="{C601960D-2AB4-442D-8ED4-7752672D41D3}" dt="2025-05-21T19:28:28.921" v="950"/>
          <ac:spMkLst>
            <pc:docMk/>
            <pc:sldMk cId="4139716209" sldId="292"/>
            <ac:spMk id="4" creationId="{369BD7F7-2D8D-7805-55FE-24F413B5560D}"/>
          </ac:spMkLst>
        </pc:spChg>
      </pc:sldChg>
      <pc:sldChg chg="modSp mod ord modNotesTx">
        <pc:chgData name="Jousef Gabro" userId="21c9568327be6be2" providerId="LiveId" clId="{C601960D-2AB4-442D-8ED4-7752672D41D3}" dt="2025-05-22T19:49:56.602" v="2987" actId="20577"/>
        <pc:sldMkLst>
          <pc:docMk/>
          <pc:sldMk cId="3866413366" sldId="293"/>
        </pc:sldMkLst>
        <pc:spChg chg="mod">
          <ac:chgData name="Jousef Gabro" userId="21c9568327be6be2" providerId="LiveId" clId="{C601960D-2AB4-442D-8ED4-7752672D41D3}" dt="2025-05-21T19:28:28.921" v="950"/>
          <ac:spMkLst>
            <pc:docMk/>
            <pc:sldMk cId="3866413366" sldId="293"/>
            <ac:spMk id="4" creationId="{A5887DA0-A46F-5CC0-3488-6D72B967226B}"/>
          </ac:spMkLst>
        </pc:spChg>
        <pc:spChg chg="mod">
          <ac:chgData name="Jousef Gabro" userId="21c9568327be6be2" providerId="LiveId" clId="{C601960D-2AB4-442D-8ED4-7752672D41D3}" dt="2025-05-22T19:49:56.602" v="2987" actId="20577"/>
          <ac:spMkLst>
            <pc:docMk/>
            <pc:sldMk cId="3866413366" sldId="293"/>
            <ac:spMk id="5" creationId="{556D4A64-63CC-2F90-4418-F4E5C33FDD36}"/>
          </ac:spMkLst>
        </pc:spChg>
      </pc:sldChg>
      <pc:sldChg chg="modSp mod ord">
        <pc:chgData name="Jousef Gabro" userId="21c9568327be6be2" providerId="LiveId" clId="{C601960D-2AB4-442D-8ED4-7752672D41D3}" dt="2025-05-22T19:50:04.918" v="2989" actId="403"/>
        <pc:sldMkLst>
          <pc:docMk/>
          <pc:sldMk cId="837349559" sldId="294"/>
        </pc:sldMkLst>
        <pc:spChg chg="mod">
          <ac:chgData name="Jousef Gabro" userId="21c9568327be6be2" providerId="LiveId" clId="{C601960D-2AB4-442D-8ED4-7752672D41D3}" dt="2025-05-21T19:48:38.827" v="1285" actId="368"/>
          <ac:spMkLst>
            <pc:docMk/>
            <pc:sldMk cId="837349559" sldId="294"/>
            <ac:spMk id="2" creationId="{6D76A788-8BCC-48B0-42E9-7386D26F34C5}"/>
          </ac:spMkLst>
        </pc:spChg>
        <pc:spChg chg="mod">
          <ac:chgData name="Jousef Gabro" userId="21c9568327be6be2" providerId="LiveId" clId="{C601960D-2AB4-442D-8ED4-7752672D41D3}" dt="2025-05-22T19:50:04.918" v="2989" actId="403"/>
          <ac:spMkLst>
            <pc:docMk/>
            <pc:sldMk cId="837349559" sldId="294"/>
            <ac:spMk id="3" creationId="{E0573B86-7291-71DD-3A48-46F8A1DFC9E6}"/>
          </ac:spMkLst>
        </pc:spChg>
      </pc:sldChg>
      <pc:sldChg chg="modSp mod ord">
        <pc:chgData name="Jousef Gabro" userId="21c9568327be6be2" providerId="LiveId" clId="{C601960D-2AB4-442D-8ED4-7752672D41D3}" dt="2025-05-22T19:52:03.931" v="3009" actId="403"/>
        <pc:sldMkLst>
          <pc:docMk/>
          <pc:sldMk cId="2364040845" sldId="295"/>
        </pc:sldMkLst>
        <pc:spChg chg="mod">
          <ac:chgData name="Jousef Gabro" userId="21c9568327be6be2" providerId="LiveId" clId="{C601960D-2AB4-442D-8ED4-7752672D41D3}" dt="2025-05-21T21:02:29.380" v="1340" actId="368"/>
          <ac:spMkLst>
            <pc:docMk/>
            <pc:sldMk cId="2364040845" sldId="295"/>
            <ac:spMk id="2" creationId="{15DBC553-7403-C3E3-5701-621B161D238E}"/>
          </ac:spMkLst>
        </pc:spChg>
        <pc:spChg chg="mod">
          <ac:chgData name="Jousef Gabro" userId="21c9568327be6be2" providerId="LiveId" clId="{C601960D-2AB4-442D-8ED4-7752672D41D3}" dt="2025-05-22T19:52:03.931" v="3009" actId="403"/>
          <ac:spMkLst>
            <pc:docMk/>
            <pc:sldMk cId="2364040845" sldId="295"/>
            <ac:spMk id="3" creationId="{01379C9B-DB63-C3E7-699B-E9EA481B2F0B}"/>
          </ac:spMkLst>
        </pc:spChg>
      </pc:sldChg>
      <pc:sldChg chg="modSp mod ord">
        <pc:chgData name="Jousef Gabro" userId="21c9568327be6be2" providerId="LiveId" clId="{C601960D-2AB4-442D-8ED4-7752672D41D3}" dt="2025-05-22T19:58:51.736" v="3011" actId="403"/>
        <pc:sldMkLst>
          <pc:docMk/>
          <pc:sldMk cId="2414995918" sldId="296"/>
        </pc:sldMkLst>
        <pc:spChg chg="mod">
          <ac:chgData name="Jousef Gabro" userId="21c9568327be6be2" providerId="LiveId" clId="{C601960D-2AB4-442D-8ED4-7752672D41D3}" dt="2025-05-21T21:02:36.048" v="1341" actId="368"/>
          <ac:spMkLst>
            <pc:docMk/>
            <pc:sldMk cId="2414995918" sldId="296"/>
            <ac:spMk id="2" creationId="{035C60B2-4D50-2397-C1B6-D63F8865A92F}"/>
          </ac:spMkLst>
        </pc:spChg>
        <pc:spChg chg="mod">
          <ac:chgData name="Jousef Gabro" userId="21c9568327be6be2" providerId="LiveId" clId="{C601960D-2AB4-442D-8ED4-7752672D41D3}" dt="2025-05-22T19:58:51.736" v="3011" actId="403"/>
          <ac:spMkLst>
            <pc:docMk/>
            <pc:sldMk cId="2414995918" sldId="296"/>
            <ac:spMk id="3" creationId="{2F49F76C-E046-2559-17DB-FBC1768BB1E3}"/>
          </ac:spMkLst>
        </pc:spChg>
      </pc:sldChg>
      <pc:sldChg chg="modSp mod ord modNotesTx">
        <pc:chgData name="Jousef Gabro" userId="21c9568327be6be2" providerId="LiveId" clId="{C601960D-2AB4-442D-8ED4-7752672D41D3}" dt="2025-05-22T20:03:22.709" v="3089" actId="20577"/>
        <pc:sldMkLst>
          <pc:docMk/>
          <pc:sldMk cId="2786971113" sldId="297"/>
        </pc:sldMkLst>
        <pc:spChg chg="mod">
          <ac:chgData name="Jousef Gabro" userId="21c9568327be6be2" providerId="LiveId" clId="{C601960D-2AB4-442D-8ED4-7752672D41D3}" dt="2025-05-21T21:02:42.287" v="1342" actId="368"/>
          <ac:spMkLst>
            <pc:docMk/>
            <pc:sldMk cId="2786971113" sldId="297"/>
            <ac:spMk id="2" creationId="{EBCE8A3F-6D92-B906-63DB-BC4E0FF2D838}"/>
          </ac:spMkLst>
        </pc:spChg>
        <pc:spChg chg="mod">
          <ac:chgData name="Jousef Gabro" userId="21c9568327be6be2" providerId="LiveId" clId="{C601960D-2AB4-442D-8ED4-7752672D41D3}" dt="2025-05-22T20:03:22.709" v="3089" actId="20577"/>
          <ac:spMkLst>
            <pc:docMk/>
            <pc:sldMk cId="2786971113" sldId="297"/>
            <ac:spMk id="3" creationId="{5972C0D0-5C1F-A51F-688B-359FD12A4F47}"/>
          </ac:spMkLst>
        </pc:spChg>
      </pc:sldChg>
      <pc:sldChg chg="modSp ord">
        <pc:chgData name="Jousef Gabro" userId="21c9568327be6be2" providerId="LiveId" clId="{C601960D-2AB4-442D-8ED4-7752672D41D3}" dt="2025-05-21T21:01:17.401" v="1336"/>
        <pc:sldMkLst>
          <pc:docMk/>
          <pc:sldMk cId="2151201081" sldId="298"/>
        </pc:sldMkLst>
        <pc:spChg chg="mod">
          <ac:chgData name="Jousef Gabro" userId="21c9568327be6be2" providerId="LiveId" clId="{C601960D-2AB4-442D-8ED4-7752672D41D3}" dt="2025-05-21T19:28:28.921" v="950"/>
          <ac:spMkLst>
            <pc:docMk/>
            <pc:sldMk cId="2151201081" sldId="298"/>
            <ac:spMk id="2" creationId="{A2E4C3F5-6C13-6784-EC5A-C8463EF2355B}"/>
          </ac:spMkLst>
        </pc:spChg>
        <pc:spChg chg="mod">
          <ac:chgData name="Jousef Gabro" userId="21c9568327be6be2" providerId="LiveId" clId="{C601960D-2AB4-442D-8ED4-7752672D41D3}" dt="2025-05-21T19:28:28.921" v="950"/>
          <ac:spMkLst>
            <pc:docMk/>
            <pc:sldMk cId="2151201081" sldId="298"/>
            <ac:spMk id="3" creationId="{0D3D3190-F676-547F-6FB8-0867397D73A7}"/>
          </ac:spMkLst>
        </pc:spChg>
      </pc:sldChg>
      <pc:sldChg chg="modSp mod ord">
        <pc:chgData name="Jousef Gabro" userId="21c9568327be6be2" providerId="LiveId" clId="{C601960D-2AB4-442D-8ED4-7752672D41D3}" dt="2025-05-23T06:30:55.820" v="3181" actId="403"/>
        <pc:sldMkLst>
          <pc:docMk/>
          <pc:sldMk cId="2402771816" sldId="299"/>
        </pc:sldMkLst>
        <pc:spChg chg="mod">
          <ac:chgData name="Jousef Gabro" userId="21c9568327be6be2" providerId="LiveId" clId="{C601960D-2AB4-442D-8ED4-7752672D41D3}" dt="2025-05-22T07:04:34.562" v="1388" actId="20577"/>
          <ac:spMkLst>
            <pc:docMk/>
            <pc:sldMk cId="2402771816" sldId="299"/>
            <ac:spMk id="2" creationId="{8A382434-8415-25DF-9B38-B90EA73DA121}"/>
          </ac:spMkLst>
        </pc:spChg>
        <pc:spChg chg="mod">
          <ac:chgData name="Jousef Gabro" userId="21c9568327be6be2" providerId="LiveId" clId="{C601960D-2AB4-442D-8ED4-7752672D41D3}" dt="2025-05-23T06:30:55.820" v="3181" actId="403"/>
          <ac:spMkLst>
            <pc:docMk/>
            <pc:sldMk cId="2402771816" sldId="299"/>
            <ac:spMk id="3" creationId="{D9539368-28FF-5768-AED3-4FDBD66C4E29}"/>
          </ac:spMkLst>
        </pc:spChg>
      </pc:sldChg>
      <pc:sldChg chg="modSp mod ord">
        <pc:chgData name="Jousef Gabro" userId="21c9568327be6be2" providerId="LiveId" clId="{C601960D-2AB4-442D-8ED4-7752672D41D3}" dt="2025-05-23T06:30:28.292" v="3178" actId="403"/>
        <pc:sldMkLst>
          <pc:docMk/>
          <pc:sldMk cId="1899877085" sldId="300"/>
        </pc:sldMkLst>
        <pc:spChg chg="mod">
          <ac:chgData name="Jousef Gabro" userId="21c9568327be6be2" providerId="LiveId" clId="{C601960D-2AB4-442D-8ED4-7752672D41D3}" dt="2025-05-22T06:41:31.906" v="1380" actId="20577"/>
          <ac:spMkLst>
            <pc:docMk/>
            <pc:sldMk cId="1899877085" sldId="300"/>
            <ac:spMk id="2" creationId="{C30C75B1-C7E2-A8B9-DCD3-36D4541E0FCB}"/>
          </ac:spMkLst>
        </pc:spChg>
        <pc:spChg chg="mod">
          <ac:chgData name="Jousef Gabro" userId="21c9568327be6be2" providerId="LiveId" clId="{C601960D-2AB4-442D-8ED4-7752672D41D3}" dt="2025-05-23T06:30:28.292" v="3178" actId="403"/>
          <ac:spMkLst>
            <pc:docMk/>
            <pc:sldMk cId="1899877085" sldId="300"/>
            <ac:spMk id="3" creationId="{0F12FC69-1751-8AD0-E158-F681B741829B}"/>
          </ac:spMkLst>
        </pc:spChg>
      </pc:sldChg>
      <pc:sldChg chg="modSp mod ord modNotesTx">
        <pc:chgData name="Jousef Gabro" userId="21c9568327be6be2" providerId="LiveId" clId="{C601960D-2AB4-442D-8ED4-7752672D41D3}" dt="2025-05-22T20:02:48.798" v="3017" actId="403"/>
        <pc:sldMkLst>
          <pc:docMk/>
          <pc:sldMk cId="94599294" sldId="301"/>
        </pc:sldMkLst>
        <pc:spChg chg="mod">
          <ac:chgData name="Jousef Gabro" userId="21c9568327be6be2" providerId="LiveId" clId="{C601960D-2AB4-442D-8ED4-7752672D41D3}" dt="2025-05-22T06:36:51.749" v="1343" actId="368"/>
          <ac:spMkLst>
            <pc:docMk/>
            <pc:sldMk cId="94599294" sldId="301"/>
            <ac:spMk id="2" creationId="{E6310872-4AA4-F77F-F1CE-671DB834F223}"/>
          </ac:spMkLst>
        </pc:spChg>
        <pc:spChg chg="mod">
          <ac:chgData name="Jousef Gabro" userId="21c9568327be6be2" providerId="LiveId" clId="{C601960D-2AB4-442D-8ED4-7752672D41D3}" dt="2025-05-22T20:02:48.798" v="3017" actId="403"/>
          <ac:spMkLst>
            <pc:docMk/>
            <pc:sldMk cId="94599294" sldId="301"/>
            <ac:spMk id="3" creationId="{5F291DEE-2AB2-0078-F5AF-0DEF35129860}"/>
          </ac:spMkLst>
        </pc:spChg>
      </pc:sldChg>
      <pc:sldChg chg="modSp mod ord">
        <pc:chgData name="Jousef Gabro" userId="21c9568327be6be2" providerId="LiveId" clId="{C601960D-2AB4-442D-8ED4-7752672D41D3}" dt="2025-05-23T06:20:16.887" v="3172" actId="404"/>
        <pc:sldMkLst>
          <pc:docMk/>
          <pc:sldMk cId="490043446" sldId="302"/>
        </pc:sldMkLst>
        <pc:spChg chg="mod">
          <ac:chgData name="Jousef Gabro" userId="21c9568327be6be2" providerId="LiveId" clId="{C601960D-2AB4-442D-8ED4-7752672D41D3}" dt="2025-05-22T06:37:15.341" v="1344" actId="368"/>
          <ac:spMkLst>
            <pc:docMk/>
            <pc:sldMk cId="490043446" sldId="302"/>
            <ac:spMk id="2" creationId="{DBDD0861-3844-9A58-7C54-EE189A53C8AD}"/>
          </ac:spMkLst>
        </pc:spChg>
        <pc:spChg chg="mod">
          <ac:chgData name="Jousef Gabro" userId="21c9568327be6be2" providerId="LiveId" clId="{C601960D-2AB4-442D-8ED4-7752672D41D3}" dt="2025-05-23T06:20:16.887" v="3172" actId="404"/>
          <ac:spMkLst>
            <pc:docMk/>
            <pc:sldMk cId="490043446" sldId="302"/>
            <ac:spMk id="3" creationId="{99D1B86A-8291-9DDD-61A1-875E466C6F09}"/>
          </ac:spMkLst>
        </pc:spChg>
      </pc:sldChg>
      <pc:sldChg chg="modSp ord">
        <pc:chgData name="Jousef Gabro" userId="21c9568327be6be2" providerId="LiveId" clId="{C601960D-2AB4-442D-8ED4-7752672D41D3}" dt="2025-05-22T06:38:01.460" v="1354"/>
        <pc:sldMkLst>
          <pc:docMk/>
          <pc:sldMk cId="656115217" sldId="303"/>
        </pc:sldMkLst>
        <pc:spChg chg="mod">
          <ac:chgData name="Jousef Gabro" userId="21c9568327be6be2" providerId="LiveId" clId="{C601960D-2AB4-442D-8ED4-7752672D41D3}" dt="2025-05-21T19:28:28.921" v="950"/>
          <ac:spMkLst>
            <pc:docMk/>
            <pc:sldMk cId="656115217" sldId="303"/>
            <ac:spMk id="2" creationId="{91ED605B-E639-5BFF-48A7-1E5048A344F4}"/>
          </ac:spMkLst>
        </pc:spChg>
        <pc:spChg chg="mod">
          <ac:chgData name="Jousef Gabro" userId="21c9568327be6be2" providerId="LiveId" clId="{C601960D-2AB4-442D-8ED4-7752672D41D3}" dt="2025-05-21T19:28:28.921" v="950"/>
          <ac:spMkLst>
            <pc:docMk/>
            <pc:sldMk cId="656115217" sldId="303"/>
            <ac:spMk id="3" creationId="{E1495E1B-6263-69C5-1921-BA1AED98745C}"/>
          </ac:spMkLst>
        </pc:spChg>
      </pc:sldChg>
      <pc:sldChg chg="modSp mod ord">
        <pc:chgData name="Jousef Gabro" userId="21c9568327be6be2" providerId="LiveId" clId="{C601960D-2AB4-442D-8ED4-7752672D41D3}" dt="2025-05-23T06:20:28.857" v="3174" actId="403"/>
        <pc:sldMkLst>
          <pc:docMk/>
          <pc:sldMk cId="429210723" sldId="304"/>
        </pc:sldMkLst>
        <pc:spChg chg="mod">
          <ac:chgData name="Jousef Gabro" userId="21c9568327be6be2" providerId="LiveId" clId="{C601960D-2AB4-442D-8ED4-7752672D41D3}" dt="2025-05-21T19:28:28.921" v="950"/>
          <ac:spMkLst>
            <pc:docMk/>
            <pc:sldMk cId="429210723" sldId="304"/>
            <ac:spMk id="2" creationId="{DF135136-9A67-82E5-792E-7DB97F6050C4}"/>
          </ac:spMkLst>
        </pc:spChg>
        <pc:spChg chg="mod">
          <ac:chgData name="Jousef Gabro" userId="21c9568327be6be2" providerId="LiveId" clId="{C601960D-2AB4-442D-8ED4-7752672D41D3}" dt="2025-05-23T06:20:28.857" v="3174" actId="403"/>
          <ac:spMkLst>
            <pc:docMk/>
            <pc:sldMk cId="429210723" sldId="304"/>
            <ac:spMk id="3" creationId="{B2DF5E26-D56E-AEFF-D96F-583D4F67913C}"/>
          </ac:spMkLst>
        </pc:spChg>
      </pc:sldChg>
      <pc:sldChg chg="modSp mod ord">
        <pc:chgData name="Jousef Gabro" userId="21c9568327be6be2" providerId="LiveId" clId="{C601960D-2AB4-442D-8ED4-7752672D41D3}" dt="2025-05-23T06:30:07.760" v="3176" actId="403"/>
        <pc:sldMkLst>
          <pc:docMk/>
          <pc:sldMk cId="1607258574" sldId="305"/>
        </pc:sldMkLst>
        <pc:spChg chg="mod">
          <ac:chgData name="Jousef Gabro" userId="21c9568327be6be2" providerId="LiveId" clId="{C601960D-2AB4-442D-8ED4-7752672D41D3}" dt="2025-05-21T19:28:28.921" v="950"/>
          <ac:spMkLst>
            <pc:docMk/>
            <pc:sldMk cId="1607258574" sldId="305"/>
            <ac:spMk id="2" creationId="{A0B0C1BD-7923-7A67-8F5F-369233576379}"/>
          </ac:spMkLst>
        </pc:spChg>
        <pc:spChg chg="mod">
          <ac:chgData name="Jousef Gabro" userId="21c9568327be6be2" providerId="LiveId" clId="{C601960D-2AB4-442D-8ED4-7752672D41D3}" dt="2025-05-23T06:30:07.760" v="3176" actId="403"/>
          <ac:spMkLst>
            <pc:docMk/>
            <pc:sldMk cId="1607258574" sldId="305"/>
            <ac:spMk id="3" creationId="{9E5025BD-0F61-082D-497D-B8B9C91B7C9A}"/>
          </ac:spMkLst>
        </pc:spChg>
      </pc:sldChg>
      <pc:sldChg chg="modSp mod">
        <pc:chgData name="Jousef Gabro" userId="21c9568327be6be2" providerId="LiveId" clId="{C601960D-2AB4-442D-8ED4-7752672D41D3}" dt="2025-05-23T06:36:25.861" v="3202" actId="403"/>
        <pc:sldMkLst>
          <pc:docMk/>
          <pc:sldMk cId="3531811320" sldId="306"/>
        </pc:sldMkLst>
        <pc:spChg chg="mod">
          <ac:chgData name="Jousef Gabro" userId="21c9568327be6be2" providerId="LiveId" clId="{C601960D-2AB4-442D-8ED4-7752672D41D3}" dt="2025-05-22T06:56:53.534" v="1381" actId="368"/>
          <ac:spMkLst>
            <pc:docMk/>
            <pc:sldMk cId="3531811320" sldId="306"/>
            <ac:spMk id="2" creationId="{439DDDD2-D520-5826-8A4E-3A2B8BA302C2}"/>
          </ac:spMkLst>
        </pc:spChg>
        <pc:spChg chg="mod">
          <ac:chgData name="Jousef Gabro" userId="21c9568327be6be2" providerId="LiveId" clId="{C601960D-2AB4-442D-8ED4-7752672D41D3}" dt="2025-05-23T06:36:25.861" v="3202" actId="403"/>
          <ac:spMkLst>
            <pc:docMk/>
            <pc:sldMk cId="3531811320" sldId="306"/>
            <ac:spMk id="3" creationId="{AA6FC025-05CD-9F02-EFB9-A2BD4BBCE20E}"/>
          </ac:spMkLst>
        </pc:spChg>
      </pc:sldChg>
      <pc:sldChg chg="modSp mod">
        <pc:chgData name="Jousef Gabro" userId="21c9568327be6be2" providerId="LiveId" clId="{C601960D-2AB4-442D-8ED4-7752672D41D3}" dt="2025-05-23T06:36:53.315" v="3220" actId="27636"/>
        <pc:sldMkLst>
          <pc:docMk/>
          <pc:sldMk cId="3164945894" sldId="307"/>
        </pc:sldMkLst>
        <pc:spChg chg="mod">
          <ac:chgData name="Jousef Gabro" userId="21c9568327be6be2" providerId="LiveId" clId="{C601960D-2AB4-442D-8ED4-7752672D41D3}" dt="2025-05-22T07:28:00.305" v="1389" actId="368"/>
          <ac:spMkLst>
            <pc:docMk/>
            <pc:sldMk cId="3164945894" sldId="307"/>
            <ac:spMk id="4" creationId="{8A23509C-1EC6-B5DC-BF54-1494022CDA78}"/>
          </ac:spMkLst>
        </pc:spChg>
        <pc:spChg chg="mod">
          <ac:chgData name="Jousef Gabro" userId="21c9568327be6be2" providerId="LiveId" clId="{C601960D-2AB4-442D-8ED4-7752672D41D3}" dt="2025-05-23T06:36:53.315" v="3219" actId="27636"/>
          <ac:spMkLst>
            <pc:docMk/>
            <pc:sldMk cId="3164945894" sldId="307"/>
            <ac:spMk id="5" creationId="{0A4E3302-5E9A-2EAF-A49C-F0FC8FAA2CAB}"/>
          </ac:spMkLst>
        </pc:spChg>
        <pc:spChg chg="mod">
          <ac:chgData name="Jousef Gabro" userId="21c9568327be6be2" providerId="LiveId" clId="{C601960D-2AB4-442D-8ED4-7752672D41D3}" dt="2025-05-23T06:36:53.315" v="3220" actId="27636"/>
          <ac:spMkLst>
            <pc:docMk/>
            <pc:sldMk cId="3164945894" sldId="307"/>
            <ac:spMk id="6" creationId="{462EF4AB-7686-775A-C727-B655340DCDB2}"/>
          </ac:spMkLst>
        </pc:spChg>
      </pc:sldChg>
      <pc:sldChg chg="modSp mod ord">
        <pc:chgData name="Jousef Gabro" userId="21c9568327be6be2" providerId="LiveId" clId="{C601960D-2AB4-442D-8ED4-7752672D41D3}" dt="2025-05-23T06:38:00.880" v="3222" actId="403"/>
        <pc:sldMkLst>
          <pc:docMk/>
          <pc:sldMk cId="819768723" sldId="308"/>
        </pc:sldMkLst>
        <pc:spChg chg="mod">
          <ac:chgData name="Jousef Gabro" userId="21c9568327be6be2" providerId="LiveId" clId="{C601960D-2AB4-442D-8ED4-7752672D41D3}" dt="2025-05-22T07:28:30.827" v="1390" actId="368"/>
          <ac:spMkLst>
            <pc:docMk/>
            <pc:sldMk cId="819768723" sldId="308"/>
            <ac:spMk id="2" creationId="{ADAE3651-27B7-4B49-2662-1A59204DAE5B}"/>
          </ac:spMkLst>
        </pc:spChg>
        <pc:spChg chg="mod">
          <ac:chgData name="Jousef Gabro" userId="21c9568327be6be2" providerId="LiveId" clId="{C601960D-2AB4-442D-8ED4-7752672D41D3}" dt="2025-05-23T06:37:55.714" v="3221" actId="403"/>
          <ac:spMkLst>
            <pc:docMk/>
            <pc:sldMk cId="819768723" sldId="308"/>
            <ac:spMk id="3" creationId="{529C38BA-57ED-06E0-87FD-A3D1224B3BA0}"/>
          </ac:spMkLst>
        </pc:spChg>
        <pc:spChg chg="mod">
          <ac:chgData name="Jousef Gabro" userId="21c9568327be6be2" providerId="LiveId" clId="{C601960D-2AB4-442D-8ED4-7752672D41D3}" dt="2025-05-23T06:38:00.880" v="3222" actId="403"/>
          <ac:spMkLst>
            <pc:docMk/>
            <pc:sldMk cId="819768723" sldId="308"/>
            <ac:spMk id="4" creationId="{62EDC006-3812-B90B-917B-5D69A5ABE75D}"/>
          </ac:spMkLst>
        </pc:spChg>
      </pc:sldChg>
      <pc:sldChg chg="delSp modSp mod">
        <pc:chgData name="Jousef Gabro" userId="21c9568327be6be2" providerId="LiveId" clId="{C601960D-2AB4-442D-8ED4-7752672D41D3}" dt="2025-05-23T07:02:11.166" v="3362" actId="20577"/>
        <pc:sldMkLst>
          <pc:docMk/>
          <pc:sldMk cId="1242187558" sldId="309"/>
        </pc:sldMkLst>
        <pc:spChg chg="mod">
          <ac:chgData name="Jousef Gabro" userId="21c9568327be6be2" providerId="LiveId" clId="{C601960D-2AB4-442D-8ED4-7752672D41D3}" dt="2025-05-23T06:38:34.187" v="3253" actId="20577"/>
          <ac:spMkLst>
            <pc:docMk/>
            <pc:sldMk cId="1242187558" sldId="309"/>
            <ac:spMk id="2" creationId="{0190898D-E8C1-D82F-935F-7A11357B7C4D}"/>
          </ac:spMkLst>
        </pc:spChg>
        <pc:spChg chg="mod">
          <ac:chgData name="Jousef Gabro" userId="21c9568327be6be2" providerId="LiveId" clId="{C601960D-2AB4-442D-8ED4-7752672D41D3}" dt="2025-05-23T07:02:11.166" v="3362" actId="20577"/>
          <ac:spMkLst>
            <pc:docMk/>
            <pc:sldMk cId="1242187558" sldId="309"/>
            <ac:spMk id="3" creationId="{50EA263C-979E-D9F4-90A4-193BEDC5D38D}"/>
          </ac:spMkLst>
        </pc:spChg>
        <pc:spChg chg="mod">
          <ac:chgData name="Jousef Gabro" userId="21c9568327be6be2" providerId="LiveId" clId="{C601960D-2AB4-442D-8ED4-7752672D41D3}" dt="2025-05-23T06:38:58.801" v="3265" actId="20577"/>
          <ac:spMkLst>
            <pc:docMk/>
            <pc:sldMk cId="1242187558" sldId="309"/>
            <ac:spMk id="4" creationId="{FFB84161-7718-8FE9-4212-667A04997F5B}"/>
          </ac:spMkLst>
        </pc:spChg>
        <pc:spChg chg="del mod">
          <ac:chgData name="Jousef Gabro" userId="21c9568327be6be2" providerId="LiveId" clId="{C601960D-2AB4-442D-8ED4-7752672D41D3}" dt="2025-05-23T06:38:37.711" v="3254" actId="478"/>
          <ac:spMkLst>
            <pc:docMk/>
            <pc:sldMk cId="1242187558" sldId="309"/>
            <ac:spMk id="5" creationId="{A9287D8A-B8C3-C22B-D83C-ADAF6C3BC2B8}"/>
          </ac:spMkLst>
        </pc:spChg>
      </pc:sldChg>
      <pc:sldChg chg="modSp mod">
        <pc:chgData name="Jousef Gabro" userId="21c9568327be6be2" providerId="LiveId" clId="{C601960D-2AB4-442D-8ED4-7752672D41D3}" dt="2025-05-23T06:40:26.515" v="3270" actId="403"/>
        <pc:sldMkLst>
          <pc:docMk/>
          <pc:sldMk cId="3136191221" sldId="310"/>
        </pc:sldMkLst>
        <pc:spChg chg="mod">
          <ac:chgData name="Jousef Gabro" userId="21c9568327be6be2" providerId="LiveId" clId="{C601960D-2AB4-442D-8ED4-7752672D41D3}" dt="2025-05-22T07:33:18.398" v="1393" actId="368"/>
          <ac:spMkLst>
            <pc:docMk/>
            <pc:sldMk cId="3136191221" sldId="310"/>
            <ac:spMk id="2" creationId="{E2888A1D-AEE4-17BA-B294-DE4C75DE1F1C}"/>
          </ac:spMkLst>
        </pc:spChg>
        <pc:spChg chg="mod">
          <ac:chgData name="Jousef Gabro" userId="21c9568327be6be2" providerId="LiveId" clId="{C601960D-2AB4-442D-8ED4-7752672D41D3}" dt="2025-05-23T06:40:26.515" v="3270" actId="403"/>
          <ac:spMkLst>
            <pc:docMk/>
            <pc:sldMk cId="3136191221" sldId="310"/>
            <ac:spMk id="3" creationId="{FE33A59D-F75A-4BF2-6380-F5B8C5ADD37B}"/>
          </ac:spMkLst>
        </pc:spChg>
      </pc:sldChg>
      <pc:sldChg chg="modSp mod">
        <pc:chgData name="Jousef Gabro" userId="21c9568327be6be2" providerId="LiveId" clId="{C601960D-2AB4-442D-8ED4-7752672D41D3}" dt="2025-05-23T06:42:10.685" v="3310" actId="403"/>
        <pc:sldMkLst>
          <pc:docMk/>
          <pc:sldMk cId="3417309503" sldId="311"/>
        </pc:sldMkLst>
        <pc:spChg chg="mod">
          <ac:chgData name="Jousef Gabro" userId="21c9568327be6be2" providerId="LiveId" clId="{C601960D-2AB4-442D-8ED4-7752672D41D3}" dt="2025-05-22T07:33:34.711" v="1394" actId="368"/>
          <ac:spMkLst>
            <pc:docMk/>
            <pc:sldMk cId="3417309503" sldId="311"/>
            <ac:spMk id="2" creationId="{D0637CF9-D366-A50C-F4EF-400A00EB55A6}"/>
          </ac:spMkLst>
        </pc:spChg>
        <pc:spChg chg="mod">
          <ac:chgData name="Jousef Gabro" userId="21c9568327be6be2" providerId="LiveId" clId="{C601960D-2AB4-442D-8ED4-7752672D41D3}" dt="2025-05-23T06:42:10.685" v="3310" actId="403"/>
          <ac:spMkLst>
            <pc:docMk/>
            <pc:sldMk cId="3417309503" sldId="311"/>
            <ac:spMk id="3" creationId="{B2EC4395-5225-B56B-9237-B7B9142DF2B2}"/>
          </ac:spMkLst>
        </pc:spChg>
      </pc:sldChg>
      <pc:sldChg chg="modSp mod">
        <pc:chgData name="Jousef Gabro" userId="21c9568327be6be2" providerId="LiveId" clId="{C601960D-2AB4-442D-8ED4-7752672D41D3}" dt="2025-05-23T06:42:28.312" v="3312" actId="403"/>
        <pc:sldMkLst>
          <pc:docMk/>
          <pc:sldMk cId="3616344704" sldId="312"/>
        </pc:sldMkLst>
        <pc:spChg chg="mod">
          <ac:chgData name="Jousef Gabro" userId="21c9568327be6be2" providerId="LiveId" clId="{C601960D-2AB4-442D-8ED4-7752672D41D3}" dt="2025-05-22T07:42:25.133" v="1544" actId="368"/>
          <ac:spMkLst>
            <pc:docMk/>
            <pc:sldMk cId="3616344704" sldId="312"/>
            <ac:spMk id="2" creationId="{A2CDEDC1-0529-61A1-C1F9-A3E7DFAA2901}"/>
          </ac:spMkLst>
        </pc:spChg>
        <pc:spChg chg="mod">
          <ac:chgData name="Jousef Gabro" userId="21c9568327be6be2" providerId="LiveId" clId="{C601960D-2AB4-442D-8ED4-7752672D41D3}" dt="2025-05-23T06:42:28.312" v="3312" actId="403"/>
          <ac:spMkLst>
            <pc:docMk/>
            <pc:sldMk cId="3616344704" sldId="312"/>
            <ac:spMk id="3" creationId="{17BF79A3-8F88-EB09-2F7F-2B361B039BAA}"/>
          </ac:spMkLst>
        </pc:spChg>
      </pc:sldChg>
      <pc:sldChg chg="modSp mod">
        <pc:chgData name="Jousef Gabro" userId="21c9568327be6be2" providerId="LiveId" clId="{C601960D-2AB4-442D-8ED4-7752672D41D3}" dt="2025-05-23T07:16:28.531" v="3369" actId="403"/>
        <pc:sldMkLst>
          <pc:docMk/>
          <pc:sldMk cId="824139036" sldId="313"/>
        </pc:sldMkLst>
        <pc:spChg chg="mod">
          <ac:chgData name="Jousef Gabro" userId="21c9568327be6be2" providerId="LiveId" clId="{C601960D-2AB4-442D-8ED4-7752672D41D3}" dt="2025-05-22T07:42:57.412" v="1545" actId="368"/>
          <ac:spMkLst>
            <pc:docMk/>
            <pc:sldMk cId="824139036" sldId="313"/>
            <ac:spMk id="2" creationId="{74B20C2C-116B-63DA-35BC-1184273F2500}"/>
          </ac:spMkLst>
        </pc:spChg>
        <pc:spChg chg="mod">
          <ac:chgData name="Jousef Gabro" userId="21c9568327be6be2" providerId="LiveId" clId="{C601960D-2AB4-442D-8ED4-7752672D41D3}" dt="2025-05-23T07:16:28.531" v="3369" actId="403"/>
          <ac:spMkLst>
            <pc:docMk/>
            <pc:sldMk cId="824139036" sldId="313"/>
            <ac:spMk id="3" creationId="{D025DB84-85EF-7B84-12D3-FAB47E5CD2B2}"/>
          </ac:spMkLst>
        </pc:spChg>
      </pc:sldChg>
      <pc:sldChg chg="modSp mod">
        <pc:chgData name="Jousef Gabro" userId="21c9568327be6be2" providerId="LiveId" clId="{C601960D-2AB4-442D-8ED4-7752672D41D3}" dt="2025-05-23T07:21:26.833" v="3372" actId="403"/>
        <pc:sldMkLst>
          <pc:docMk/>
          <pc:sldMk cId="4190476683" sldId="314"/>
        </pc:sldMkLst>
        <pc:spChg chg="mod">
          <ac:chgData name="Jousef Gabro" userId="21c9568327be6be2" providerId="LiveId" clId="{C601960D-2AB4-442D-8ED4-7752672D41D3}" dt="2025-05-22T07:43:30.550" v="1546" actId="368"/>
          <ac:spMkLst>
            <pc:docMk/>
            <pc:sldMk cId="4190476683" sldId="314"/>
            <ac:spMk id="2" creationId="{17118D95-7850-BFFE-EB8F-506C9E658BC5}"/>
          </ac:spMkLst>
        </pc:spChg>
        <pc:spChg chg="mod">
          <ac:chgData name="Jousef Gabro" userId="21c9568327be6be2" providerId="LiveId" clId="{C601960D-2AB4-442D-8ED4-7752672D41D3}" dt="2025-05-23T07:21:16.638" v="3370" actId="403"/>
          <ac:spMkLst>
            <pc:docMk/>
            <pc:sldMk cId="4190476683" sldId="314"/>
            <ac:spMk id="3" creationId="{AAE62777-7E6F-1E98-36A0-C32AC242467C}"/>
          </ac:spMkLst>
        </pc:spChg>
        <pc:spChg chg="mod">
          <ac:chgData name="Jousef Gabro" userId="21c9568327be6be2" providerId="LiveId" clId="{C601960D-2AB4-442D-8ED4-7752672D41D3}" dt="2025-05-23T07:21:26.833" v="3372" actId="403"/>
          <ac:spMkLst>
            <pc:docMk/>
            <pc:sldMk cId="4190476683" sldId="314"/>
            <ac:spMk id="4" creationId="{8E816750-0E83-C1FD-4488-E0399F086B70}"/>
          </ac:spMkLst>
        </pc:spChg>
        <pc:spChg chg="mod">
          <ac:chgData name="Jousef Gabro" userId="21c9568327be6be2" providerId="LiveId" clId="{C601960D-2AB4-442D-8ED4-7752672D41D3}" dt="2025-05-23T07:21:23.084" v="3371" actId="403"/>
          <ac:spMkLst>
            <pc:docMk/>
            <pc:sldMk cId="4190476683" sldId="314"/>
            <ac:spMk id="10" creationId="{04821C3F-78F9-8EFA-B22C-430158C74E68}"/>
          </ac:spMkLst>
        </pc:spChg>
      </pc:sldChg>
      <pc:sldChg chg="modSp mod">
        <pc:chgData name="Jousef Gabro" userId="21c9568327be6be2" providerId="LiveId" clId="{C601960D-2AB4-442D-8ED4-7752672D41D3}" dt="2025-05-23T07:24:36.572" v="3375" actId="27636"/>
        <pc:sldMkLst>
          <pc:docMk/>
          <pc:sldMk cId="3217141603" sldId="315"/>
        </pc:sldMkLst>
        <pc:spChg chg="mod">
          <ac:chgData name="Jousef Gabro" userId="21c9568327be6be2" providerId="LiveId" clId="{C601960D-2AB4-442D-8ED4-7752672D41D3}" dt="2025-05-21T19:28:28.921" v="950"/>
          <ac:spMkLst>
            <pc:docMk/>
            <pc:sldMk cId="3217141603" sldId="315"/>
            <ac:spMk id="5" creationId="{1069AD26-60FD-681B-01AC-C061E18CBF68}"/>
          </ac:spMkLst>
        </pc:spChg>
        <pc:spChg chg="mod">
          <ac:chgData name="Jousef Gabro" userId="21c9568327be6be2" providerId="LiveId" clId="{C601960D-2AB4-442D-8ED4-7752672D41D3}" dt="2025-05-23T07:24:36.572" v="3375" actId="27636"/>
          <ac:spMkLst>
            <pc:docMk/>
            <pc:sldMk cId="3217141603" sldId="315"/>
            <ac:spMk id="6" creationId="{89FF48D3-5890-169E-7554-D536C1C15BD6}"/>
          </ac:spMkLst>
        </pc:spChg>
      </pc:sldChg>
      <pc:sldChg chg="modSp mod">
        <pc:chgData name="Jousef Gabro" userId="21c9568327be6be2" providerId="LiveId" clId="{C601960D-2AB4-442D-8ED4-7752672D41D3}" dt="2025-05-23T07:24:53.797" v="3377" actId="403"/>
        <pc:sldMkLst>
          <pc:docMk/>
          <pc:sldMk cId="102457908" sldId="316"/>
        </pc:sldMkLst>
        <pc:spChg chg="mod">
          <ac:chgData name="Jousef Gabro" userId="21c9568327be6be2" providerId="LiveId" clId="{C601960D-2AB4-442D-8ED4-7752672D41D3}" dt="2025-05-21T19:28:28.921" v="950"/>
          <ac:spMkLst>
            <pc:docMk/>
            <pc:sldMk cId="102457908" sldId="316"/>
            <ac:spMk id="5" creationId="{5B303606-413E-B078-D5DA-9FEA2B273F92}"/>
          </ac:spMkLst>
        </pc:spChg>
        <pc:spChg chg="mod">
          <ac:chgData name="Jousef Gabro" userId="21c9568327be6be2" providerId="LiveId" clId="{C601960D-2AB4-442D-8ED4-7752672D41D3}" dt="2025-05-23T07:24:53.797" v="3377" actId="403"/>
          <ac:spMkLst>
            <pc:docMk/>
            <pc:sldMk cId="102457908" sldId="316"/>
            <ac:spMk id="6" creationId="{F237356A-A25D-0389-9F9C-10181309851F}"/>
          </ac:spMkLst>
        </pc:spChg>
      </pc:sldChg>
      <pc:sldChg chg="modSp modNotesTx">
        <pc:chgData name="Jousef Gabro" userId="21c9568327be6be2" providerId="LiveId" clId="{C601960D-2AB4-442D-8ED4-7752672D41D3}" dt="2025-05-22T07:56:22.712" v="1640"/>
        <pc:sldMkLst>
          <pc:docMk/>
          <pc:sldMk cId="3299920740" sldId="317"/>
        </pc:sldMkLst>
        <pc:spChg chg="mod">
          <ac:chgData name="Jousef Gabro" userId="21c9568327be6be2" providerId="LiveId" clId="{C601960D-2AB4-442D-8ED4-7752672D41D3}" dt="2025-05-21T19:28:28.921" v="950"/>
          <ac:spMkLst>
            <pc:docMk/>
            <pc:sldMk cId="3299920740" sldId="317"/>
            <ac:spMk id="4" creationId="{51BC821A-C95B-8047-9A5A-821F87A3013F}"/>
          </ac:spMkLst>
        </pc:spChg>
        <pc:spChg chg="mod">
          <ac:chgData name="Jousef Gabro" userId="21c9568327be6be2" providerId="LiveId" clId="{C601960D-2AB4-442D-8ED4-7752672D41D3}" dt="2025-05-21T19:28:28.921" v="950"/>
          <ac:spMkLst>
            <pc:docMk/>
            <pc:sldMk cId="3299920740" sldId="317"/>
            <ac:spMk id="5" creationId="{DEE68717-0A0D-91C4-22A6-D451E4301027}"/>
          </ac:spMkLst>
        </pc:spChg>
      </pc:sldChg>
      <pc:sldChg chg="modSp mod ord modNotesTx">
        <pc:chgData name="Jousef Gabro" userId="21c9568327be6be2" providerId="LiveId" clId="{C601960D-2AB4-442D-8ED4-7752672D41D3}" dt="2025-05-22T07:56:35.027" v="1642"/>
        <pc:sldMkLst>
          <pc:docMk/>
          <pc:sldMk cId="1669326066" sldId="318"/>
        </pc:sldMkLst>
        <pc:spChg chg="mod">
          <ac:chgData name="Jousef Gabro" userId="21c9568327be6be2" providerId="LiveId" clId="{C601960D-2AB4-442D-8ED4-7752672D41D3}" dt="2025-05-22T07:54:09.318" v="1553" actId="368"/>
          <ac:spMkLst>
            <pc:docMk/>
            <pc:sldMk cId="1669326066" sldId="318"/>
            <ac:spMk id="4" creationId="{FD4C447C-C964-3D3A-489F-394A2534D4FD}"/>
          </ac:spMkLst>
        </pc:spChg>
        <pc:spChg chg="mod">
          <ac:chgData name="Jousef Gabro" userId="21c9568327be6be2" providerId="LiveId" clId="{C601960D-2AB4-442D-8ED4-7752672D41D3}" dt="2025-05-22T07:55:49.227" v="1639" actId="20577"/>
          <ac:spMkLst>
            <pc:docMk/>
            <pc:sldMk cId="1669326066" sldId="318"/>
            <ac:spMk id="5" creationId="{445984A5-F5DB-D9B8-E661-03B1FF0AF84F}"/>
          </ac:spMkLst>
        </pc:spChg>
      </pc:sldChg>
      <pc:sldChg chg="modSp mod">
        <pc:chgData name="Jousef Gabro" userId="21c9568327be6be2" providerId="LiveId" clId="{C601960D-2AB4-442D-8ED4-7752672D41D3}" dt="2025-05-23T07:25:42.836" v="3379" actId="403"/>
        <pc:sldMkLst>
          <pc:docMk/>
          <pc:sldMk cId="1929485169" sldId="319"/>
        </pc:sldMkLst>
        <pc:spChg chg="mod">
          <ac:chgData name="Jousef Gabro" userId="21c9568327be6be2" providerId="LiveId" clId="{C601960D-2AB4-442D-8ED4-7752672D41D3}" dt="2025-05-23T07:25:42.836" v="3379" actId="403"/>
          <ac:spMkLst>
            <pc:docMk/>
            <pc:sldMk cId="1929485169" sldId="319"/>
            <ac:spMk id="2" creationId="{A958C1A6-9349-9EE5-6784-0A3E2DB88127}"/>
          </ac:spMkLst>
        </pc:spChg>
        <pc:spChg chg="mod">
          <ac:chgData name="Jousef Gabro" userId="21c9568327be6be2" providerId="LiveId" clId="{C601960D-2AB4-442D-8ED4-7752672D41D3}" dt="2025-05-22T07:56:50.170" v="1643" actId="368"/>
          <ac:spMkLst>
            <pc:docMk/>
            <pc:sldMk cId="1929485169" sldId="319"/>
            <ac:spMk id="4" creationId="{B2F73C10-EE18-CFEC-4BAD-12E2E1F380D9}"/>
          </ac:spMkLst>
        </pc:spChg>
        <pc:spChg chg="mod">
          <ac:chgData name="Jousef Gabro" userId="21c9568327be6be2" providerId="LiveId" clId="{C601960D-2AB4-442D-8ED4-7752672D41D3}" dt="2025-05-23T07:25:39.475" v="3378" actId="403"/>
          <ac:spMkLst>
            <pc:docMk/>
            <pc:sldMk cId="1929485169" sldId="319"/>
            <ac:spMk id="5" creationId="{D030C3BA-90FC-9173-31D5-5A80F606E809}"/>
          </ac:spMkLst>
        </pc:spChg>
      </pc:sldChg>
      <pc:sldChg chg="modSp mod">
        <pc:chgData name="Jousef Gabro" userId="21c9568327be6be2" providerId="LiveId" clId="{C601960D-2AB4-442D-8ED4-7752672D41D3}" dt="2025-05-22T07:57:28.661" v="1644" actId="368"/>
        <pc:sldMkLst>
          <pc:docMk/>
          <pc:sldMk cId="3935825273" sldId="320"/>
        </pc:sldMkLst>
        <pc:spChg chg="mod">
          <ac:chgData name="Jousef Gabro" userId="21c9568327be6be2" providerId="LiveId" clId="{C601960D-2AB4-442D-8ED4-7752672D41D3}" dt="2025-05-22T07:57:28.661" v="1644" actId="368"/>
          <ac:spMkLst>
            <pc:docMk/>
            <pc:sldMk cId="3935825273" sldId="320"/>
            <ac:spMk id="2" creationId="{07A901BC-1630-1E2C-B2EE-88F1FCB861EF}"/>
          </ac:spMkLst>
        </pc:spChg>
        <pc:spChg chg="mod">
          <ac:chgData name="Jousef Gabro" userId="21c9568327be6be2" providerId="LiveId" clId="{C601960D-2AB4-442D-8ED4-7752672D41D3}" dt="2025-05-21T19:28:28.921" v="950"/>
          <ac:spMkLst>
            <pc:docMk/>
            <pc:sldMk cId="3935825273" sldId="320"/>
            <ac:spMk id="3" creationId="{255C7765-4E60-30A0-D6AB-62539D0808B4}"/>
          </ac:spMkLst>
        </pc:spChg>
        <pc:spChg chg="mod">
          <ac:chgData name="Jousef Gabro" userId="21c9568327be6be2" providerId="LiveId" clId="{C601960D-2AB4-442D-8ED4-7752672D41D3}" dt="2025-05-21T19:28:28.921" v="950"/>
          <ac:spMkLst>
            <pc:docMk/>
            <pc:sldMk cId="3935825273" sldId="320"/>
            <ac:spMk id="4" creationId="{580D0D4E-9CCB-0601-C67C-CD466113A7F3}"/>
          </ac:spMkLst>
        </pc:spChg>
      </pc:sldChg>
      <pc:sldChg chg="modSp del">
        <pc:chgData name="Jousef Gabro" userId="21c9568327be6be2" providerId="LiveId" clId="{C601960D-2AB4-442D-8ED4-7752672D41D3}" dt="2025-05-22T08:14:36.881" v="1645" actId="47"/>
        <pc:sldMkLst>
          <pc:docMk/>
          <pc:sldMk cId="2243592866" sldId="321"/>
        </pc:sldMkLst>
      </pc:sldChg>
      <pc:sldChg chg="add">
        <pc:chgData name="Jousef Gabro" userId="21c9568327be6be2" providerId="LiveId" clId="{C601960D-2AB4-442D-8ED4-7752672D41D3}" dt="2025-05-23T07:32:32.530" v="3391"/>
        <pc:sldMkLst>
          <pc:docMk/>
          <pc:sldMk cId="485314991" sldId="322"/>
        </pc:sldMkLst>
      </pc:sldChg>
      <pc:sldChg chg="modSp del mod">
        <pc:chgData name="Jousef Gabro" userId="21c9568327be6be2" providerId="LiveId" clId="{C601960D-2AB4-442D-8ED4-7752672D41D3}" dt="2025-05-23T07:32:29.717" v="3390" actId="2696"/>
        <pc:sldMkLst>
          <pc:docMk/>
          <pc:sldMk cId="4226391196" sldId="322"/>
        </pc:sldMkLst>
        <pc:spChg chg="mod">
          <ac:chgData name="Jousef Gabro" userId="21c9568327be6be2" providerId="LiveId" clId="{C601960D-2AB4-442D-8ED4-7752672D41D3}" dt="2025-05-22T08:14:44.531" v="1646" actId="368"/>
          <ac:spMkLst>
            <pc:docMk/>
            <pc:sldMk cId="4226391196" sldId="322"/>
            <ac:spMk id="2" creationId="{9628C946-2C6C-D190-2B31-D9529811B90B}"/>
          </ac:spMkLst>
        </pc:spChg>
        <pc:spChg chg="mod">
          <ac:chgData name="Jousef Gabro" userId="21c9568327be6be2" providerId="LiveId" clId="{C601960D-2AB4-442D-8ED4-7752672D41D3}" dt="2025-05-23T07:26:53.064" v="3381" actId="403"/>
          <ac:spMkLst>
            <pc:docMk/>
            <pc:sldMk cId="4226391196" sldId="322"/>
            <ac:spMk id="5" creationId="{14D8B8CB-C17F-62DE-472E-A8BFDF4FBBAA}"/>
          </ac:spMkLst>
        </pc:spChg>
      </pc:sldChg>
      <pc:sldChg chg="modSp del mod">
        <pc:chgData name="Jousef Gabro" userId="21c9568327be6be2" providerId="LiveId" clId="{C601960D-2AB4-442D-8ED4-7752672D41D3}" dt="2025-05-23T07:32:29.717" v="3390" actId="2696"/>
        <pc:sldMkLst>
          <pc:docMk/>
          <pc:sldMk cId="1087304787" sldId="323"/>
        </pc:sldMkLst>
        <pc:spChg chg="mod">
          <ac:chgData name="Jousef Gabro" userId="21c9568327be6be2" providerId="LiveId" clId="{C601960D-2AB4-442D-8ED4-7752672D41D3}" dt="2025-05-22T08:15:09.956" v="1647" actId="368"/>
          <ac:spMkLst>
            <pc:docMk/>
            <pc:sldMk cId="1087304787" sldId="323"/>
            <ac:spMk id="2" creationId="{3A038A38-F008-9EC5-F344-FC471F9A1B6A}"/>
          </ac:spMkLst>
        </pc:spChg>
        <pc:spChg chg="mod">
          <ac:chgData name="Jousef Gabro" userId="21c9568327be6be2" providerId="LiveId" clId="{C601960D-2AB4-442D-8ED4-7752672D41D3}" dt="2025-05-23T07:27:00.906" v="3383" actId="403"/>
          <ac:spMkLst>
            <pc:docMk/>
            <pc:sldMk cId="1087304787" sldId="323"/>
            <ac:spMk id="3" creationId="{ECAA84D4-1259-8FD9-5846-00D11E90A2EA}"/>
          </ac:spMkLst>
        </pc:spChg>
      </pc:sldChg>
      <pc:sldChg chg="add">
        <pc:chgData name="Jousef Gabro" userId="21c9568327be6be2" providerId="LiveId" clId="{C601960D-2AB4-442D-8ED4-7752672D41D3}" dt="2025-05-23T07:32:32.530" v="3391"/>
        <pc:sldMkLst>
          <pc:docMk/>
          <pc:sldMk cId="3000043546" sldId="323"/>
        </pc:sldMkLst>
      </pc:sldChg>
      <pc:sldChg chg="modSp del mod">
        <pc:chgData name="Jousef Gabro" userId="21c9568327be6be2" providerId="LiveId" clId="{C601960D-2AB4-442D-8ED4-7752672D41D3}" dt="2025-05-23T07:32:29.717" v="3390" actId="2696"/>
        <pc:sldMkLst>
          <pc:docMk/>
          <pc:sldMk cId="2933316973" sldId="324"/>
        </pc:sldMkLst>
        <pc:spChg chg="mod">
          <ac:chgData name="Jousef Gabro" userId="21c9568327be6be2" providerId="LiveId" clId="{C601960D-2AB4-442D-8ED4-7752672D41D3}" dt="2025-05-23T07:27:31.729" v="3385" actId="403"/>
          <ac:spMkLst>
            <pc:docMk/>
            <pc:sldMk cId="2933316973" sldId="324"/>
            <ac:spMk id="3" creationId="{24E5B0A3-ACD8-5DC9-1B79-033A726028BB}"/>
          </ac:spMkLst>
        </pc:spChg>
      </pc:sldChg>
      <pc:sldChg chg="add">
        <pc:chgData name="Jousef Gabro" userId="21c9568327be6be2" providerId="LiveId" clId="{C601960D-2AB4-442D-8ED4-7752672D41D3}" dt="2025-05-23T07:32:32.530" v="3391"/>
        <pc:sldMkLst>
          <pc:docMk/>
          <pc:sldMk cId="3419128289" sldId="324"/>
        </pc:sldMkLst>
      </pc:sldChg>
      <pc:sldChg chg="add">
        <pc:chgData name="Jousef Gabro" userId="21c9568327be6be2" providerId="LiveId" clId="{C601960D-2AB4-442D-8ED4-7752672D41D3}" dt="2025-05-23T07:32:32.530" v="3391"/>
        <pc:sldMkLst>
          <pc:docMk/>
          <pc:sldMk cId="3665415926" sldId="325"/>
        </pc:sldMkLst>
      </pc:sldChg>
      <pc:sldChg chg="modSp del mod">
        <pc:chgData name="Jousef Gabro" userId="21c9568327be6be2" providerId="LiveId" clId="{C601960D-2AB4-442D-8ED4-7752672D41D3}" dt="2025-05-23T07:32:29.717" v="3390" actId="2696"/>
        <pc:sldMkLst>
          <pc:docMk/>
          <pc:sldMk cId="3805418788" sldId="325"/>
        </pc:sldMkLst>
        <pc:spChg chg="mod">
          <ac:chgData name="Jousef Gabro" userId="21c9568327be6be2" providerId="LiveId" clId="{C601960D-2AB4-442D-8ED4-7752672D41D3}" dt="2025-05-23T07:27:38.150" v="3387" actId="403"/>
          <ac:spMkLst>
            <pc:docMk/>
            <pc:sldMk cId="3805418788" sldId="325"/>
            <ac:spMk id="3" creationId="{32FB11FF-0616-6F01-E866-F4C98BB563E6}"/>
          </ac:spMkLst>
        </pc:spChg>
      </pc:sldChg>
      <pc:sldChg chg="modSp del mod">
        <pc:chgData name="Jousef Gabro" userId="21c9568327be6be2" providerId="LiveId" clId="{C601960D-2AB4-442D-8ED4-7752672D41D3}" dt="2025-05-23T07:32:29.717" v="3390" actId="2696"/>
        <pc:sldMkLst>
          <pc:docMk/>
          <pc:sldMk cId="643728599" sldId="326"/>
        </pc:sldMkLst>
        <pc:spChg chg="mod">
          <ac:chgData name="Jousef Gabro" userId="21c9568327be6be2" providerId="LiveId" clId="{C601960D-2AB4-442D-8ED4-7752672D41D3}" dt="2025-05-23T07:28:02.786" v="3389" actId="403"/>
          <ac:spMkLst>
            <pc:docMk/>
            <pc:sldMk cId="643728599" sldId="326"/>
            <ac:spMk id="3" creationId="{FF330170-091D-B560-CA16-F9D262F8D9BE}"/>
          </ac:spMkLst>
        </pc:spChg>
      </pc:sldChg>
      <pc:sldChg chg="add ord">
        <pc:chgData name="Jousef Gabro" userId="21c9568327be6be2" providerId="LiveId" clId="{C601960D-2AB4-442D-8ED4-7752672D41D3}" dt="2025-05-23T07:44:15.011" v="3416" actId="20578"/>
        <pc:sldMkLst>
          <pc:docMk/>
          <pc:sldMk cId="1114606828" sldId="326"/>
        </pc:sldMkLst>
      </pc:sldChg>
      <pc:sldChg chg="modSp">
        <pc:chgData name="Jousef Gabro" userId="21c9568327be6be2" providerId="LiveId" clId="{C601960D-2AB4-442D-8ED4-7752672D41D3}" dt="2025-05-21T19:28:28.921" v="950"/>
        <pc:sldMkLst>
          <pc:docMk/>
          <pc:sldMk cId="159905157" sldId="327"/>
        </pc:sldMkLst>
        <pc:spChg chg="mod">
          <ac:chgData name="Jousef Gabro" userId="21c9568327be6be2" providerId="LiveId" clId="{C601960D-2AB4-442D-8ED4-7752672D41D3}" dt="2025-05-21T19:28:28.921" v="950"/>
          <ac:spMkLst>
            <pc:docMk/>
            <pc:sldMk cId="159905157" sldId="327"/>
            <ac:spMk id="2" creationId="{EFA4C2EA-39E3-2172-39E3-3523B0EC9E44}"/>
          </ac:spMkLst>
        </pc:spChg>
        <pc:spChg chg="mod">
          <ac:chgData name="Jousef Gabro" userId="21c9568327be6be2" providerId="LiveId" clId="{C601960D-2AB4-442D-8ED4-7752672D41D3}" dt="2025-05-21T19:28:28.921" v="950"/>
          <ac:spMkLst>
            <pc:docMk/>
            <pc:sldMk cId="159905157" sldId="327"/>
            <ac:spMk id="3" creationId="{4988493B-3664-AA58-2C8B-AC1BBD5842D0}"/>
          </ac:spMkLst>
        </pc:spChg>
      </pc:sldChg>
      <pc:sldChg chg="modSp mod">
        <pc:chgData name="Jousef Gabro" userId="21c9568327be6be2" providerId="LiveId" clId="{C601960D-2AB4-442D-8ED4-7752672D41D3}" dt="2025-05-23T07:33:48.433" v="3396" actId="20577"/>
        <pc:sldMkLst>
          <pc:docMk/>
          <pc:sldMk cId="67245292" sldId="328"/>
        </pc:sldMkLst>
        <pc:spChg chg="mod">
          <ac:chgData name="Jousef Gabro" userId="21c9568327be6be2" providerId="LiveId" clId="{C601960D-2AB4-442D-8ED4-7752672D41D3}" dt="2025-05-21T19:28:28.921" v="950"/>
          <ac:spMkLst>
            <pc:docMk/>
            <pc:sldMk cId="67245292" sldId="328"/>
            <ac:spMk id="2" creationId="{A8849CAC-E433-CA18-D9A4-A4942978E1EF}"/>
          </ac:spMkLst>
        </pc:spChg>
        <pc:spChg chg="mod">
          <ac:chgData name="Jousef Gabro" userId="21c9568327be6be2" providerId="LiveId" clId="{C601960D-2AB4-442D-8ED4-7752672D41D3}" dt="2025-05-23T07:33:48.433" v="3396" actId="20577"/>
          <ac:spMkLst>
            <pc:docMk/>
            <pc:sldMk cId="67245292" sldId="328"/>
            <ac:spMk id="3" creationId="{473483BD-B2FC-5396-410B-6EBC7B1A81A4}"/>
          </ac:spMkLst>
        </pc:spChg>
      </pc:sldChg>
      <pc:sldChg chg="modSp mod modNotesTx">
        <pc:chgData name="Jousef Gabro" userId="21c9568327be6be2" providerId="LiveId" clId="{C601960D-2AB4-442D-8ED4-7752672D41D3}" dt="2025-05-22T15:38:26.203" v="1663" actId="403"/>
        <pc:sldMkLst>
          <pc:docMk/>
          <pc:sldMk cId="3876520620" sldId="329"/>
        </pc:sldMkLst>
        <pc:spChg chg="mod">
          <ac:chgData name="Jousef Gabro" userId="21c9568327be6be2" providerId="LiveId" clId="{C601960D-2AB4-442D-8ED4-7752672D41D3}" dt="2025-05-21T19:28:28.921" v="950"/>
          <ac:spMkLst>
            <pc:docMk/>
            <pc:sldMk cId="3876520620" sldId="329"/>
            <ac:spMk id="2" creationId="{525C173D-889C-A9D0-52E7-0EE72543BB0E}"/>
          </ac:spMkLst>
        </pc:spChg>
        <pc:spChg chg="mod">
          <ac:chgData name="Jousef Gabro" userId="21c9568327be6be2" providerId="LiveId" clId="{C601960D-2AB4-442D-8ED4-7752672D41D3}" dt="2025-05-22T15:38:26.203" v="1663" actId="403"/>
          <ac:spMkLst>
            <pc:docMk/>
            <pc:sldMk cId="3876520620" sldId="329"/>
            <ac:spMk id="3" creationId="{CA9125C4-0BD9-3859-4726-B19CBB37E9A0}"/>
          </ac:spMkLst>
        </pc:spChg>
      </pc:sldChg>
      <pc:sldChg chg="modSp ord">
        <pc:chgData name="Jousef Gabro" userId="21c9568327be6be2" providerId="LiveId" clId="{C601960D-2AB4-442D-8ED4-7752672D41D3}" dt="2025-05-22T08:19:31.866" v="1658"/>
        <pc:sldMkLst>
          <pc:docMk/>
          <pc:sldMk cId="1489182991" sldId="330"/>
        </pc:sldMkLst>
        <pc:spChg chg="mod">
          <ac:chgData name="Jousef Gabro" userId="21c9568327be6be2" providerId="LiveId" clId="{C601960D-2AB4-442D-8ED4-7752672D41D3}" dt="2025-05-21T19:28:28.921" v="950"/>
          <ac:spMkLst>
            <pc:docMk/>
            <pc:sldMk cId="1489182991" sldId="330"/>
            <ac:spMk id="4" creationId="{299D2A79-D009-8521-B3CB-E0A95AD03592}"/>
          </ac:spMkLst>
        </pc:spChg>
        <pc:spChg chg="mod">
          <ac:chgData name="Jousef Gabro" userId="21c9568327be6be2" providerId="LiveId" clId="{C601960D-2AB4-442D-8ED4-7752672D41D3}" dt="2025-05-21T19:28:28.921" v="950"/>
          <ac:spMkLst>
            <pc:docMk/>
            <pc:sldMk cId="1489182991" sldId="330"/>
            <ac:spMk id="5" creationId="{4EBB1C84-014F-756A-89E8-6EAB773FD39D}"/>
          </ac:spMkLst>
        </pc:spChg>
      </pc:sldChg>
      <pc:sldChg chg="modSp del mod ord modNotesTx">
        <pc:chgData name="Jousef Gabro" userId="21c9568327be6be2" providerId="LiveId" clId="{C601960D-2AB4-442D-8ED4-7752672D41D3}" dt="2025-05-22T19:13:05.249" v="2714" actId="47"/>
        <pc:sldMkLst>
          <pc:docMk/>
          <pc:sldMk cId="2767915576" sldId="331"/>
        </pc:sldMkLst>
        <pc:spChg chg="mod">
          <ac:chgData name="Jousef Gabro" userId="21c9568327be6be2" providerId="LiveId" clId="{C601960D-2AB4-442D-8ED4-7752672D41D3}" dt="2025-05-22T19:12:04.035" v="2650" actId="368"/>
          <ac:spMkLst>
            <pc:docMk/>
            <pc:sldMk cId="2767915576" sldId="331"/>
            <ac:spMk id="4" creationId="{9C62E30A-CB9B-E917-CBB7-3121E0234F78}"/>
          </ac:spMkLst>
        </pc:spChg>
        <pc:spChg chg="mod">
          <ac:chgData name="Jousef Gabro" userId="21c9568327be6be2" providerId="LiveId" clId="{C601960D-2AB4-442D-8ED4-7752672D41D3}" dt="2025-05-22T19:12:52.974" v="2713" actId="403"/>
          <ac:spMkLst>
            <pc:docMk/>
            <pc:sldMk cId="2767915576" sldId="331"/>
            <ac:spMk id="5" creationId="{9F59E146-1EFF-4E46-36AC-967ED19F7AFF}"/>
          </ac:spMkLst>
        </pc:spChg>
      </pc:sldChg>
      <pc:sldChg chg="addSp delSp modSp mod ord modNotesTx">
        <pc:chgData name="Jousef Gabro" userId="21c9568327be6be2" providerId="LiveId" clId="{C601960D-2AB4-442D-8ED4-7752672D41D3}" dt="2025-05-22T19:13:10.185" v="2716" actId="403"/>
        <pc:sldMkLst>
          <pc:docMk/>
          <pc:sldMk cId="147439506" sldId="332"/>
        </pc:sldMkLst>
        <pc:spChg chg="mod">
          <ac:chgData name="Jousef Gabro" userId="21c9568327be6be2" providerId="LiveId" clId="{C601960D-2AB4-442D-8ED4-7752672D41D3}" dt="2025-05-22T15:40:42.689" v="1706" actId="368"/>
          <ac:spMkLst>
            <pc:docMk/>
            <pc:sldMk cId="147439506" sldId="332"/>
            <ac:spMk id="4" creationId="{7E3CC572-00D2-573C-D3B5-A20CC6EF0CE1}"/>
          </ac:spMkLst>
        </pc:spChg>
        <pc:spChg chg="add del mod">
          <ac:chgData name="Jousef Gabro" userId="21c9568327be6be2" providerId="LiveId" clId="{C601960D-2AB4-442D-8ED4-7752672D41D3}" dt="2025-05-22T19:13:10.185" v="2716" actId="403"/>
          <ac:spMkLst>
            <pc:docMk/>
            <pc:sldMk cId="147439506" sldId="332"/>
            <ac:spMk id="5" creationId="{7F777375-C500-E026-C375-82FB5F5BBE84}"/>
          </ac:spMkLst>
        </pc:spChg>
        <pc:graphicFrameChg chg="add del">
          <ac:chgData name="Jousef Gabro" userId="21c9568327be6be2" providerId="LiveId" clId="{C601960D-2AB4-442D-8ED4-7752672D41D3}" dt="2025-05-22T15:41:02.119" v="1708" actId="26606"/>
          <ac:graphicFrameMkLst>
            <pc:docMk/>
            <pc:sldMk cId="147439506" sldId="332"/>
            <ac:graphicFrameMk id="7" creationId="{4296E1C0-B403-C675-1B73-E3D0BEC7D269}"/>
          </ac:graphicFrameMkLst>
        </pc:graphicFrameChg>
      </pc:sldChg>
      <pc:sldChg chg="modSp mod ord">
        <pc:chgData name="Jousef Gabro" userId="21c9568327be6be2" providerId="LiveId" clId="{C601960D-2AB4-442D-8ED4-7752672D41D3}" dt="2025-05-22T19:14:56.320" v="2718" actId="27636"/>
        <pc:sldMkLst>
          <pc:docMk/>
          <pc:sldMk cId="3751726325" sldId="333"/>
        </pc:sldMkLst>
        <pc:spChg chg="mod">
          <ac:chgData name="Jousef Gabro" userId="21c9568327be6be2" providerId="LiveId" clId="{C601960D-2AB4-442D-8ED4-7752672D41D3}" dt="2025-05-22T15:41:10.837" v="1710" actId="368"/>
          <ac:spMkLst>
            <pc:docMk/>
            <pc:sldMk cId="3751726325" sldId="333"/>
            <ac:spMk id="2" creationId="{060D6147-103B-55F6-5A8B-0456B8F12576}"/>
          </ac:spMkLst>
        </pc:spChg>
        <pc:spChg chg="mod">
          <ac:chgData name="Jousef Gabro" userId="21c9568327be6be2" providerId="LiveId" clId="{C601960D-2AB4-442D-8ED4-7752672D41D3}" dt="2025-05-22T19:14:56.320" v="2718" actId="27636"/>
          <ac:spMkLst>
            <pc:docMk/>
            <pc:sldMk cId="3751726325" sldId="333"/>
            <ac:spMk id="3" creationId="{A03D42BD-FE81-C7C5-8624-99D8C190F9AF}"/>
          </ac:spMkLst>
        </pc:spChg>
      </pc:sldChg>
      <pc:sldChg chg="modSp mod ord">
        <pc:chgData name="Jousef Gabro" userId="21c9568327be6be2" providerId="LiveId" clId="{C601960D-2AB4-442D-8ED4-7752672D41D3}" dt="2025-05-22T19:16:03.224" v="2720" actId="403"/>
        <pc:sldMkLst>
          <pc:docMk/>
          <pc:sldMk cId="2258433729" sldId="334"/>
        </pc:sldMkLst>
        <pc:spChg chg="mod">
          <ac:chgData name="Jousef Gabro" userId="21c9568327be6be2" providerId="LiveId" clId="{C601960D-2AB4-442D-8ED4-7752672D41D3}" dt="2025-05-22T15:41:42.238" v="1711" actId="368"/>
          <ac:spMkLst>
            <pc:docMk/>
            <pc:sldMk cId="2258433729" sldId="334"/>
            <ac:spMk id="2" creationId="{443600F9-ED87-3ED6-B4A0-098DD9BDF41C}"/>
          </ac:spMkLst>
        </pc:spChg>
        <pc:spChg chg="mod">
          <ac:chgData name="Jousef Gabro" userId="21c9568327be6be2" providerId="LiveId" clId="{C601960D-2AB4-442D-8ED4-7752672D41D3}" dt="2025-05-22T19:16:03.224" v="2720" actId="403"/>
          <ac:spMkLst>
            <pc:docMk/>
            <pc:sldMk cId="2258433729" sldId="334"/>
            <ac:spMk id="3" creationId="{F560EF72-5CFB-7152-B934-7E7477BCB98B}"/>
          </ac:spMkLst>
        </pc:spChg>
      </pc:sldChg>
      <pc:sldChg chg="modSp mod ord">
        <pc:chgData name="Jousef Gabro" userId="21c9568327be6be2" providerId="LiveId" clId="{C601960D-2AB4-442D-8ED4-7752672D41D3}" dt="2025-05-22T19:16:50.341" v="2722" actId="403"/>
        <pc:sldMkLst>
          <pc:docMk/>
          <pc:sldMk cId="3991371781" sldId="335"/>
        </pc:sldMkLst>
        <pc:spChg chg="mod">
          <ac:chgData name="Jousef Gabro" userId="21c9568327be6be2" providerId="LiveId" clId="{C601960D-2AB4-442D-8ED4-7752672D41D3}" dt="2025-05-22T15:42:03.047" v="1712" actId="368"/>
          <ac:spMkLst>
            <pc:docMk/>
            <pc:sldMk cId="3991371781" sldId="335"/>
            <ac:spMk id="2" creationId="{D39EBE30-7B90-1B9D-BFC7-B972DCAF6A3D}"/>
          </ac:spMkLst>
        </pc:spChg>
        <pc:spChg chg="mod">
          <ac:chgData name="Jousef Gabro" userId="21c9568327be6be2" providerId="LiveId" clId="{C601960D-2AB4-442D-8ED4-7752672D41D3}" dt="2025-05-22T19:16:50.341" v="2722" actId="403"/>
          <ac:spMkLst>
            <pc:docMk/>
            <pc:sldMk cId="3991371781" sldId="335"/>
            <ac:spMk id="3" creationId="{251A5190-BDDF-E12A-E38B-13C2BFAF93D5}"/>
          </ac:spMkLst>
        </pc:spChg>
      </pc:sldChg>
      <pc:sldChg chg="modSp mod ord">
        <pc:chgData name="Jousef Gabro" userId="21c9568327be6be2" providerId="LiveId" clId="{C601960D-2AB4-442D-8ED4-7752672D41D3}" dt="2025-05-22T19:17:40.997" v="2731" actId="403"/>
        <pc:sldMkLst>
          <pc:docMk/>
          <pc:sldMk cId="3955111941" sldId="336"/>
        </pc:sldMkLst>
        <pc:spChg chg="mod">
          <ac:chgData name="Jousef Gabro" userId="21c9568327be6be2" providerId="LiveId" clId="{C601960D-2AB4-442D-8ED4-7752672D41D3}" dt="2025-05-22T15:42:22.165" v="1713" actId="368"/>
          <ac:spMkLst>
            <pc:docMk/>
            <pc:sldMk cId="3955111941" sldId="336"/>
            <ac:spMk id="2" creationId="{0A0FF6CA-55C3-96AB-EEF5-7B985E48635D}"/>
          </ac:spMkLst>
        </pc:spChg>
        <pc:spChg chg="mod">
          <ac:chgData name="Jousef Gabro" userId="21c9568327be6be2" providerId="LiveId" clId="{C601960D-2AB4-442D-8ED4-7752672D41D3}" dt="2025-05-22T19:17:40.997" v="2731" actId="403"/>
          <ac:spMkLst>
            <pc:docMk/>
            <pc:sldMk cId="3955111941" sldId="336"/>
            <ac:spMk id="3" creationId="{81267C59-A51E-0F49-0054-9FC9D7301896}"/>
          </ac:spMkLst>
        </pc:spChg>
      </pc:sldChg>
      <pc:sldChg chg="modSp mod ord">
        <pc:chgData name="Jousef Gabro" userId="21c9568327be6be2" providerId="LiveId" clId="{C601960D-2AB4-442D-8ED4-7752672D41D3}" dt="2025-05-22T15:47:55.245" v="1714" actId="368"/>
        <pc:sldMkLst>
          <pc:docMk/>
          <pc:sldMk cId="2016734896" sldId="337"/>
        </pc:sldMkLst>
        <pc:spChg chg="mod">
          <ac:chgData name="Jousef Gabro" userId="21c9568327be6be2" providerId="LiveId" clId="{C601960D-2AB4-442D-8ED4-7752672D41D3}" dt="2025-05-22T15:47:55.245" v="1714" actId="368"/>
          <ac:spMkLst>
            <pc:docMk/>
            <pc:sldMk cId="2016734896" sldId="337"/>
            <ac:spMk id="2" creationId="{34EE9DD7-870F-31A9-5A0A-67B2B374F45E}"/>
          </ac:spMkLst>
        </pc:spChg>
        <pc:spChg chg="mod">
          <ac:chgData name="Jousef Gabro" userId="21c9568327be6be2" providerId="LiveId" clId="{C601960D-2AB4-442D-8ED4-7752672D41D3}" dt="2025-05-21T19:28:28.921" v="950"/>
          <ac:spMkLst>
            <pc:docMk/>
            <pc:sldMk cId="2016734896" sldId="337"/>
            <ac:spMk id="3" creationId="{F1415B48-0C11-41C4-8BD4-4C1601B844C6}"/>
          </ac:spMkLst>
        </pc:spChg>
      </pc:sldChg>
      <pc:sldChg chg="modSp mod ord">
        <pc:chgData name="Jousef Gabro" userId="21c9568327be6be2" providerId="LiveId" clId="{C601960D-2AB4-442D-8ED4-7752672D41D3}" dt="2025-05-22T19:22:59.098" v="2733" actId="403"/>
        <pc:sldMkLst>
          <pc:docMk/>
          <pc:sldMk cId="580322768" sldId="338"/>
        </pc:sldMkLst>
        <pc:spChg chg="mod">
          <ac:chgData name="Jousef Gabro" userId="21c9568327be6be2" providerId="LiveId" clId="{C601960D-2AB4-442D-8ED4-7752672D41D3}" dt="2025-05-22T15:52:21.816" v="1715" actId="368"/>
          <ac:spMkLst>
            <pc:docMk/>
            <pc:sldMk cId="580322768" sldId="338"/>
            <ac:spMk id="2" creationId="{34D1D0CF-4D16-5847-A653-9AB232636B18}"/>
          </ac:spMkLst>
        </pc:spChg>
        <pc:spChg chg="mod">
          <ac:chgData name="Jousef Gabro" userId="21c9568327be6be2" providerId="LiveId" clId="{C601960D-2AB4-442D-8ED4-7752672D41D3}" dt="2025-05-22T19:22:59.098" v="2733" actId="403"/>
          <ac:spMkLst>
            <pc:docMk/>
            <pc:sldMk cId="580322768" sldId="338"/>
            <ac:spMk id="3" creationId="{A79CA751-F96A-2538-BBA6-33AEC56CBBAF}"/>
          </ac:spMkLst>
        </pc:spChg>
      </pc:sldChg>
      <pc:sldChg chg="modSp mod ord">
        <pc:chgData name="Jousef Gabro" userId="21c9568327be6be2" providerId="LiveId" clId="{C601960D-2AB4-442D-8ED4-7752672D41D3}" dt="2025-05-23T06:14:15.379" v="3093" actId="403"/>
        <pc:sldMkLst>
          <pc:docMk/>
          <pc:sldMk cId="3355533377" sldId="339"/>
        </pc:sldMkLst>
        <pc:spChg chg="mod">
          <ac:chgData name="Jousef Gabro" userId="21c9568327be6be2" providerId="LiveId" clId="{C601960D-2AB4-442D-8ED4-7752672D41D3}" dt="2025-05-22T16:07:12.987" v="1784" actId="368"/>
          <ac:spMkLst>
            <pc:docMk/>
            <pc:sldMk cId="3355533377" sldId="339"/>
            <ac:spMk id="2" creationId="{97976172-9AE4-252B-552C-534F4741C9BE}"/>
          </ac:spMkLst>
        </pc:spChg>
        <pc:spChg chg="mod">
          <ac:chgData name="Jousef Gabro" userId="21c9568327be6be2" providerId="LiveId" clId="{C601960D-2AB4-442D-8ED4-7752672D41D3}" dt="2025-05-23T06:14:15.379" v="3093" actId="403"/>
          <ac:spMkLst>
            <pc:docMk/>
            <pc:sldMk cId="3355533377" sldId="339"/>
            <ac:spMk id="3" creationId="{C02FF9EF-8CF0-C532-7A61-9313D1A650FE}"/>
          </ac:spMkLst>
        </pc:spChg>
      </pc:sldChg>
      <pc:sldChg chg="modSp mod ord">
        <pc:chgData name="Jousef Gabro" userId="21c9568327be6be2" providerId="LiveId" clId="{C601960D-2AB4-442D-8ED4-7752672D41D3}" dt="2025-05-22T19:27:36.371" v="2741"/>
        <pc:sldMkLst>
          <pc:docMk/>
          <pc:sldMk cId="3393996388" sldId="340"/>
        </pc:sldMkLst>
        <pc:spChg chg="mod">
          <ac:chgData name="Jousef Gabro" userId="21c9568327be6be2" providerId="LiveId" clId="{C601960D-2AB4-442D-8ED4-7752672D41D3}" dt="2025-05-21T19:28:28.921" v="950"/>
          <ac:spMkLst>
            <pc:docMk/>
            <pc:sldMk cId="3393996388" sldId="340"/>
            <ac:spMk id="2" creationId="{DB41D361-B56C-D98E-E4B1-D97A359386A9}"/>
          </ac:spMkLst>
        </pc:spChg>
        <pc:spChg chg="mod">
          <ac:chgData name="Jousef Gabro" userId="21c9568327be6be2" providerId="LiveId" clId="{C601960D-2AB4-442D-8ED4-7752672D41D3}" dt="2025-05-22T19:27:15.850" v="2739" actId="403"/>
          <ac:spMkLst>
            <pc:docMk/>
            <pc:sldMk cId="3393996388" sldId="340"/>
            <ac:spMk id="3" creationId="{A6BDFD98-09E8-6367-6860-E57D67E83940}"/>
          </ac:spMkLst>
        </pc:spChg>
      </pc:sldChg>
      <pc:sldChg chg="modSp mod ord">
        <pc:chgData name="Jousef Gabro" userId="21c9568327be6be2" providerId="LiveId" clId="{C601960D-2AB4-442D-8ED4-7752672D41D3}" dt="2025-05-22T19:26:30.042" v="2735" actId="403"/>
        <pc:sldMkLst>
          <pc:docMk/>
          <pc:sldMk cId="2527898040" sldId="341"/>
        </pc:sldMkLst>
        <pc:spChg chg="mod">
          <ac:chgData name="Jousef Gabro" userId="21c9568327be6be2" providerId="LiveId" clId="{C601960D-2AB4-442D-8ED4-7752672D41D3}" dt="2025-05-22T16:07:44.601" v="1787" actId="368"/>
          <ac:spMkLst>
            <pc:docMk/>
            <pc:sldMk cId="2527898040" sldId="341"/>
            <ac:spMk id="2" creationId="{239F0FEF-7AFA-75C6-A0AC-173B13C91942}"/>
          </ac:spMkLst>
        </pc:spChg>
        <pc:spChg chg="mod">
          <ac:chgData name="Jousef Gabro" userId="21c9568327be6be2" providerId="LiveId" clId="{C601960D-2AB4-442D-8ED4-7752672D41D3}" dt="2025-05-22T19:26:30.042" v="2735" actId="403"/>
          <ac:spMkLst>
            <pc:docMk/>
            <pc:sldMk cId="2527898040" sldId="341"/>
            <ac:spMk id="3" creationId="{FDD0954D-4FDE-93F4-6934-165095B4FF5E}"/>
          </ac:spMkLst>
        </pc:spChg>
      </pc:sldChg>
      <pc:sldChg chg="modSp mod ord">
        <pc:chgData name="Jousef Gabro" userId="21c9568327be6be2" providerId="LiveId" clId="{C601960D-2AB4-442D-8ED4-7752672D41D3}" dt="2025-05-22T19:26:50.234" v="2737" actId="403"/>
        <pc:sldMkLst>
          <pc:docMk/>
          <pc:sldMk cId="3175001852" sldId="342"/>
        </pc:sldMkLst>
        <pc:spChg chg="mod">
          <ac:chgData name="Jousef Gabro" userId="21c9568327be6be2" providerId="LiveId" clId="{C601960D-2AB4-442D-8ED4-7752672D41D3}" dt="2025-05-22T16:07:50.702" v="1788" actId="368"/>
          <ac:spMkLst>
            <pc:docMk/>
            <pc:sldMk cId="3175001852" sldId="342"/>
            <ac:spMk id="2" creationId="{D7263E1E-CC0E-A550-9B76-3DD69BA2D628}"/>
          </ac:spMkLst>
        </pc:spChg>
        <pc:spChg chg="mod">
          <ac:chgData name="Jousef Gabro" userId="21c9568327be6be2" providerId="LiveId" clId="{C601960D-2AB4-442D-8ED4-7752672D41D3}" dt="2025-05-22T19:26:50.234" v="2737" actId="403"/>
          <ac:spMkLst>
            <pc:docMk/>
            <pc:sldMk cId="3175001852" sldId="342"/>
            <ac:spMk id="3" creationId="{E08F9BCC-9DDC-ED64-18E6-6D1FEFEFA259}"/>
          </ac:spMkLst>
        </pc:spChg>
      </pc:sldChg>
      <pc:sldChg chg="modSp mod ord">
        <pc:chgData name="Jousef Gabro" userId="21c9568327be6be2" providerId="LiveId" clId="{C601960D-2AB4-442D-8ED4-7752672D41D3}" dt="2025-05-22T19:28:15.897" v="2754" actId="255"/>
        <pc:sldMkLst>
          <pc:docMk/>
          <pc:sldMk cId="685170780" sldId="343"/>
        </pc:sldMkLst>
        <pc:spChg chg="mod">
          <ac:chgData name="Jousef Gabro" userId="21c9568327be6be2" providerId="LiveId" clId="{C601960D-2AB4-442D-8ED4-7752672D41D3}" dt="2025-05-22T16:08:01.322" v="1789" actId="368"/>
          <ac:spMkLst>
            <pc:docMk/>
            <pc:sldMk cId="685170780" sldId="343"/>
            <ac:spMk id="2" creationId="{F412C274-BB49-A246-BFB0-A4C291694964}"/>
          </ac:spMkLst>
        </pc:spChg>
        <pc:spChg chg="mod">
          <ac:chgData name="Jousef Gabro" userId="21c9568327be6be2" providerId="LiveId" clId="{C601960D-2AB4-442D-8ED4-7752672D41D3}" dt="2025-05-22T19:28:00.007" v="2744" actId="27636"/>
          <ac:spMkLst>
            <pc:docMk/>
            <pc:sldMk cId="685170780" sldId="343"/>
            <ac:spMk id="3" creationId="{C251BB2C-8D32-7048-98CF-99774E96EE59}"/>
          </ac:spMkLst>
        </pc:spChg>
        <pc:spChg chg="mod">
          <ac:chgData name="Jousef Gabro" userId="21c9568327be6be2" providerId="LiveId" clId="{C601960D-2AB4-442D-8ED4-7752672D41D3}" dt="2025-05-22T19:28:15.897" v="2754" actId="255"/>
          <ac:spMkLst>
            <pc:docMk/>
            <pc:sldMk cId="685170780" sldId="343"/>
            <ac:spMk id="4" creationId="{1E5964D5-D52F-BBDD-3561-7DA89552A43A}"/>
          </ac:spMkLst>
        </pc:spChg>
      </pc:sldChg>
      <pc:sldChg chg="modSp mod">
        <pc:chgData name="Jousef Gabro" userId="21c9568327be6be2" providerId="LiveId" clId="{C601960D-2AB4-442D-8ED4-7752672D41D3}" dt="2025-05-23T07:34:47.127" v="3398" actId="368"/>
        <pc:sldMkLst>
          <pc:docMk/>
          <pc:sldMk cId="3358765539" sldId="344"/>
        </pc:sldMkLst>
        <pc:spChg chg="mod">
          <ac:chgData name="Jousef Gabro" userId="21c9568327be6be2" providerId="LiveId" clId="{C601960D-2AB4-442D-8ED4-7752672D41D3}" dt="2025-05-23T07:34:43.823" v="3397" actId="368"/>
          <ac:spMkLst>
            <pc:docMk/>
            <pc:sldMk cId="3358765539" sldId="344"/>
            <ac:spMk id="5" creationId="{9E690018-B8EB-BD25-2621-7DFCDB4FD589}"/>
          </ac:spMkLst>
        </pc:spChg>
        <pc:spChg chg="mod">
          <ac:chgData name="Jousef Gabro" userId="21c9568327be6be2" providerId="LiveId" clId="{C601960D-2AB4-442D-8ED4-7752672D41D3}" dt="2025-05-23T07:34:47.127" v="3398" actId="368"/>
          <ac:spMkLst>
            <pc:docMk/>
            <pc:sldMk cId="3358765539" sldId="344"/>
            <ac:spMk id="6" creationId="{C5A89C69-9AEB-D7C4-6BCF-F7A6C0603F2F}"/>
          </ac:spMkLst>
        </pc:spChg>
      </pc:sldChg>
      <pc:sldChg chg="modSp mod">
        <pc:chgData name="Jousef Gabro" userId="21c9568327be6be2" providerId="LiveId" clId="{C601960D-2AB4-442D-8ED4-7752672D41D3}" dt="2025-05-23T07:35:55.320" v="3399" actId="368"/>
        <pc:sldMkLst>
          <pc:docMk/>
          <pc:sldMk cId="2115199785" sldId="345"/>
        </pc:sldMkLst>
        <pc:spChg chg="mod">
          <ac:chgData name="Jousef Gabro" userId="21c9568327be6be2" providerId="LiveId" clId="{C601960D-2AB4-442D-8ED4-7752672D41D3}" dt="2025-05-23T07:35:55.320" v="3399" actId="368"/>
          <ac:spMkLst>
            <pc:docMk/>
            <pc:sldMk cId="2115199785" sldId="345"/>
            <ac:spMk id="2" creationId="{7F68481F-333F-8627-3D1A-B0FE92F247BB}"/>
          </ac:spMkLst>
        </pc:spChg>
        <pc:spChg chg="mod">
          <ac:chgData name="Jousef Gabro" userId="21c9568327be6be2" providerId="LiveId" clId="{C601960D-2AB4-442D-8ED4-7752672D41D3}" dt="2025-05-21T19:28:28.921" v="950"/>
          <ac:spMkLst>
            <pc:docMk/>
            <pc:sldMk cId="2115199785" sldId="345"/>
            <ac:spMk id="3" creationId="{2414C7EA-2C06-7E5E-B28D-CA07033C54F4}"/>
          </ac:spMkLst>
        </pc:spChg>
        <pc:spChg chg="mod">
          <ac:chgData name="Jousef Gabro" userId="21c9568327be6be2" providerId="LiveId" clId="{C601960D-2AB4-442D-8ED4-7752672D41D3}" dt="2025-05-21T19:28:28.921" v="950"/>
          <ac:spMkLst>
            <pc:docMk/>
            <pc:sldMk cId="2115199785" sldId="345"/>
            <ac:spMk id="4" creationId="{A38AFF23-1E18-2EE4-4B56-49375133C358}"/>
          </ac:spMkLst>
        </pc:spChg>
      </pc:sldChg>
      <pc:sldChg chg="modSp mod">
        <pc:chgData name="Jousef Gabro" userId="21c9568327be6be2" providerId="LiveId" clId="{C601960D-2AB4-442D-8ED4-7752672D41D3}" dt="2025-05-23T07:36:25.727" v="3407" actId="113"/>
        <pc:sldMkLst>
          <pc:docMk/>
          <pc:sldMk cId="2737814993" sldId="346"/>
        </pc:sldMkLst>
        <pc:spChg chg="mod">
          <ac:chgData name="Jousef Gabro" userId="21c9568327be6be2" providerId="LiveId" clId="{C601960D-2AB4-442D-8ED4-7752672D41D3}" dt="2025-05-23T07:36:25.727" v="3407" actId="113"/>
          <ac:spMkLst>
            <pc:docMk/>
            <pc:sldMk cId="2737814993" sldId="346"/>
            <ac:spMk id="2" creationId="{9B37B2E2-F7A1-996F-CDCF-0CAF598B3EA9}"/>
          </ac:spMkLst>
        </pc:spChg>
        <pc:graphicFrameChg chg="mod">
          <ac:chgData name="Jousef Gabro" userId="21c9568327be6be2" providerId="LiveId" clId="{C601960D-2AB4-442D-8ED4-7752672D41D3}" dt="2025-05-23T07:36:09.472" v="3400"/>
          <ac:graphicFrameMkLst>
            <pc:docMk/>
            <pc:sldMk cId="2737814993" sldId="346"/>
            <ac:graphicFrameMk id="6" creationId="{B23C39FC-C387-370A-685F-750EB10E4E59}"/>
          </ac:graphicFrameMkLst>
        </pc:graphicFrameChg>
      </pc:sldChg>
      <pc:sldChg chg="modSp">
        <pc:chgData name="Jousef Gabro" userId="21c9568327be6be2" providerId="LiveId" clId="{C601960D-2AB4-442D-8ED4-7752672D41D3}" dt="2025-05-21T19:28:28.921" v="950"/>
        <pc:sldMkLst>
          <pc:docMk/>
          <pc:sldMk cId="2908281012" sldId="347"/>
        </pc:sldMkLst>
        <pc:spChg chg="mod">
          <ac:chgData name="Jousef Gabro" userId="21c9568327be6be2" providerId="LiveId" clId="{C601960D-2AB4-442D-8ED4-7752672D41D3}" dt="2025-05-21T19:28:28.921" v="950"/>
          <ac:spMkLst>
            <pc:docMk/>
            <pc:sldMk cId="2908281012" sldId="347"/>
            <ac:spMk id="2" creationId="{559CBB04-E043-FC2C-3DCA-252F863CFC1F}"/>
          </ac:spMkLst>
        </pc:spChg>
        <pc:spChg chg="mod">
          <ac:chgData name="Jousef Gabro" userId="21c9568327be6be2" providerId="LiveId" clId="{C601960D-2AB4-442D-8ED4-7752672D41D3}" dt="2025-05-21T19:28:28.921" v="950"/>
          <ac:spMkLst>
            <pc:docMk/>
            <pc:sldMk cId="2908281012" sldId="347"/>
            <ac:spMk id="3" creationId="{1BFCEC3C-DA86-BC88-1B17-508FA72A4842}"/>
          </ac:spMkLst>
        </pc:spChg>
      </pc:sldChg>
      <pc:sldChg chg="modSp ord">
        <pc:chgData name="Jousef Gabro" userId="21c9568327be6be2" providerId="LiveId" clId="{C601960D-2AB4-442D-8ED4-7752672D41D3}" dt="2025-05-23T07:44:26.143" v="3420"/>
        <pc:sldMkLst>
          <pc:docMk/>
          <pc:sldMk cId="1629722437" sldId="348"/>
        </pc:sldMkLst>
        <pc:spChg chg="mod">
          <ac:chgData name="Jousef Gabro" userId="21c9568327be6be2" providerId="LiveId" clId="{C601960D-2AB4-442D-8ED4-7752672D41D3}" dt="2025-05-21T19:28:28.921" v="950"/>
          <ac:spMkLst>
            <pc:docMk/>
            <pc:sldMk cId="1629722437" sldId="348"/>
            <ac:spMk id="2" creationId="{587AE0F9-F55B-5BC8-096D-97087D822F23}"/>
          </ac:spMkLst>
        </pc:spChg>
        <pc:spChg chg="mod">
          <ac:chgData name="Jousef Gabro" userId="21c9568327be6be2" providerId="LiveId" clId="{C601960D-2AB4-442D-8ED4-7752672D41D3}" dt="2025-05-21T19:28:28.921" v="950"/>
          <ac:spMkLst>
            <pc:docMk/>
            <pc:sldMk cId="1629722437" sldId="348"/>
            <ac:spMk id="3" creationId="{DAE1FBCC-E929-0E4A-1ECA-13895E700B60}"/>
          </ac:spMkLst>
        </pc:spChg>
        <pc:spChg chg="mod">
          <ac:chgData name="Jousef Gabro" userId="21c9568327be6be2" providerId="LiveId" clId="{C601960D-2AB4-442D-8ED4-7752672D41D3}" dt="2025-05-21T19:28:28.921" v="950"/>
          <ac:spMkLst>
            <pc:docMk/>
            <pc:sldMk cId="1629722437" sldId="348"/>
            <ac:spMk id="4" creationId="{767DE8E5-7544-2BDB-4011-A971100A24B8}"/>
          </ac:spMkLst>
        </pc:spChg>
      </pc:sldChg>
      <pc:sldChg chg="modSp mod">
        <pc:chgData name="Jousef Gabro" userId="21c9568327be6be2" providerId="LiveId" clId="{C601960D-2AB4-442D-8ED4-7752672D41D3}" dt="2025-05-23T07:54:45.393" v="3432" actId="403"/>
        <pc:sldMkLst>
          <pc:docMk/>
          <pc:sldMk cId="2644227997" sldId="349"/>
        </pc:sldMkLst>
        <pc:spChg chg="mod">
          <ac:chgData name="Jousef Gabro" userId="21c9568327be6be2" providerId="LiveId" clId="{C601960D-2AB4-442D-8ED4-7752672D41D3}" dt="2025-05-21T19:28:28.921" v="950"/>
          <ac:spMkLst>
            <pc:docMk/>
            <pc:sldMk cId="2644227997" sldId="349"/>
            <ac:spMk id="8" creationId="{3380E26C-FC50-0B92-10A2-E200935C6404}"/>
          </ac:spMkLst>
        </pc:spChg>
        <pc:spChg chg="mod">
          <ac:chgData name="Jousef Gabro" userId="21c9568327be6be2" providerId="LiveId" clId="{C601960D-2AB4-442D-8ED4-7752672D41D3}" dt="2025-05-23T07:54:45.393" v="3432" actId="403"/>
          <ac:spMkLst>
            <pc:docMk/>
            <pc:sldMk cId="2644227997" sldId="349"/>
            <ac:spMk id="9" creationId="{8DDBAB27-C06F-7C36-952B-93E475E289E4}"/>
          </ac:spMkLst>
        </pc:spChg>
      </pc:sldChg>
      <pc:sldChg chg="modSp mod">
        <pc:chgData name="Jousef Gabro" userId="21c9568327be6be2" providerId="LiveId" clId="{C601960D-2AB4-442D-8ED4-7752672D41D3}" dt="2025-05-23T07:54:55.383" v="3434"/>
        <pc:sldMkLst>
          <pc:docMk/>
          <pc:sldMk cId="2818581783" sldId="350"/>
        </pc:sldMkLst>
        <pc:spChg chg="mod">
          <ac:chgData name="Jousef Gabro" userId="21c9568327be6be2" providerId="LiveId" clId="{C601960D-2AB4-442D-8ED4-7752672D41D3}" dt="2025-05-21T19:28:28.921" v="950"/>
          <ac:spMkLst>
            <pc:docMk/>
            <pc:sldMk cId="2818581783" sldId="350"/>
            <ac:spMk id="8" creationId="{FD0E1C19-FDC6-B95D-57C1-E5B285A69005}"/>
          </ac:spMkLst>
        </pc:spChg>
        <pc:spChg chg="mod">
          <ac:chgData name="Jousef Gabro" userId="21c9568327be6be2" providerId="LiveId" clId="{C601960D-2AB4-442D-8ED4-7752672D41D3}" dt="2025-05-23T07:54:55.383" v="3434"/>
          <ac:spMkLst>
            <pc:docMk/>
            <pc:sldMk cId="2818581783" sldId="350"/>
            <ac:spMk id="9" creationId="{75E3A16F-F88F-16D1-9E3B-A4D330DFF2DA}"/>
          </ac:spMkLst>
        </pc:spChg>
      </pc:sldChg>
      <pc:sldChg chg="modSp ord">
        <pc:chgData name="Jousef Gabro" userId="21c9568327be6be2" providerId="LiveId" clId="{C601960D-2AB4-442D-8ED4-7752672D41D3}" dt="2025-05-23T07:57:43.665" v="3436"/>
        <pc:sldMkLst>
          <pc:docMk/>
          <pc:sldMk cId="1353798012" sldId="351"/>
        </pc:sldMkLst>
        <pc:spChg chg="mod">
          <ac:chgData name="Jousef Gabro" userId="21c9568327be6be2" providerId="LiveId" clId="{C601960D-2AB4-442D-8ED4-7752672D41D3}" dt="2025-05-21T19:28:28.921" v="950"/>
          <ac:spMkLst>
            <pc:docMk/>
            <pc:sldMk cId="1353798012" sldId="351"/>
            <ac:spMk id="8" creationId="{7723BC7F-F7B8-1904-A590-B5DBB5354B26}"/>
          </ac:spMkLst>
        </pc:spChg>
        <pc:spChg chg="mod">
          <ac:chgData name="Jousef Gabro" userId="21c9568327be6be2" providerId="LiveId" clId="{C601960D-2AB4-442D-8ED4-7752672D41D3}" dt="2025-05-21T19:28:28.921" v="950"/>
          <ac:spMkLst>
            <pc:docMk/>
            <pc:sldMk cId="1353798012" sldId="351"/>
            <ac:spMk id="9" creationId="{D2AEF045-12FC-FC6F-0A30-E43B5C7E39E2}"/>
          </ac:spMkLst>
        </pc:spChg>
      </pc:sldChg>
      <pc:sldChg chg="modSp">
        <pc:chgData name="Jousef Gabro" userId="21c9568327be6be2" providerId="LiveId" clId="{C601960D-2AB4-442D-8ED4-7752672D41D3}" dt="2025-05-21T19:28:28.921" v="950"/>
        <pc:sldMkLst>
          <pc:docMk/>
          <pc:sldMk cId="3332830138" sldId="353"/>
        </pc:sldMkLst>
        <pc:spChg chg="mod">
          <ac:chgData name="Jousef Gabro" userId="21c9568327be6be2" providerId="LiveId" clId="{C601960D-2AB4-442D-8ED4-7752672D41D3}" dt="2025-05-21T19:28:28.921" v="950"/>
          <ac:spMkLst>
            <pc:docMk/>
            <pc:sldMk cId="3332830138" sldId="353"/>
            <ac:spMk id="2" creationId="{A94E2380-E894-BC0A-F803-86FDB539422F}"/>
          </ac:spMkLst>
        </pc:spChg>
      </pc:sldChg>
      <pc:sldChg chg="modSp">
        <pc:chgData name="Jousef Gabro" userId="21c9568327be6be2" providerId="LiveId" clId="{C601960D-2AB4-442D-8ED4-7752672D41D3}" dt="2025-05-21T19:28:28.921" v="950"/>
        <pc:sldMkLst>
          <pc:docMk/>
          <pc:sldMk cId="885279188" sldId="354"/>
        </pc:sldMkLst>
        <pc:spChg chg="mod">
          <ac:chgData name="Jousef Gabro" userId="21c9568327be6be2" providerId="LiveId" clId="{C601960D-2AB4-442D-8ED4-7752672D41D3}" dt="2025-05-21T19:28:28.921" v="950"/>
          <ac:spMkLst>
            <pc:docMk/>
            <pc:sldMk cId="885279188" sldId="354"/>
            <ac:spMk id="5" creationId="{B060854A-92A5-B823-C161-49D6093D03AC}"/>
          </ac:spMkLst>
        </pc:spChg>
        <pc:spChg chg="mod">
          <ac:chgData name="Jousef Gabro" userId="21c9568327be6be2" providerId="LiveId" clId="{C601960D-2AB4-442D-8ED4-7752672D41D3}" dt="2025-05-21T19:28:28.921" v="950"/>
          <ac:spMkLst>
            <pc:docMk/>
            <pc:sldMk cId="885279188" sldId="354"/>
            <ac:spMk id="6" creationId="{48671D45-E2B4-9341-6BF2-9B51E29208A0}"/>
          </ac:spMkLst>
        </pc:spChg>
      </pc:sldChg>
      <pc:sldChg chg="modSp">
        <pc:chgData name="Jousef Gabro" userId="21c9568327be6be2" providerId="LiveId" clId="{C601960D-2AB4-442D-8ED4-7752672D41D3}" dt="2025-05-21T19:28:28.921" v="950"/>
        <pc:sldMkLst>
          <pc:docMk/>
          <pc:sldMk cId="1160868613" sldId="358"/>
        </pc:sldMkLst>
        <pc:spChg chg="mod">
          <ac:chgData name="Jousef Gabro" userId="21c9568327be6be2" providerId="LiveId" clId="{C601960D-2AB4-442D-8ED4-7752672D41D3}" dt="2025-05-21T19:28:28.921" v="950"/>
          <ac:spMkLst>
            <pc:docMk/>
            <pc:sldMk cId="1160868613" sldId="358"/>
            <ac:spMk id="2" creationId="{0DB59708-B633-F5CF-874D-76406C027F56}"/>
          </ac:spMkLst>
        </pc:spChg>
        <pc:spChg chg="mod">
          <ac:chgData name="Jousef Gabro" userId="21c9568327be6be2" providerId="LiveId" clId="{C601960D-2AB4-442D-8ED4-7752672D41D3}" dt="2025-05-21T19:28:28.921" v="950"/>
          <ac:spMkLst>
            <pc:docMk/>
            <pc:sldMk cId="1160868613" sldId="358"/>
            <ac:spMk id="3" creationId="{70C023F8-30E5-1772-4433-4AF75D546DE3}"/>
          </ac:spMkLst>
        </pc:spChg>
        <pc:spChg chg="mod">
          <ac:chgData name="Jousef Gabro" userId="21c9568327be6be2" providerId="LiveId" clId="{C601960D-2AB4-442D-8ED4-7752672D41D3}" dt="2025-05-21T19:28:28.921" v="950"/>
          <ac:spMkLst>
            <pc:docMk/>
            <pc:sldMk cId="1160868613" sldId="358"/>
            <ac:spMk id="4" creationId="{579715C8-FF2F-9D17-2A00-F9212135F762}"/>
          </ac:spMkLst>
        </pc:spChg>
      </pc:sldChg>
      <pc:sldChg chg="modSp mod">
        <pc:chgData name="Jousef Gabro" userId="21c9568327be6be2" providerId="LiveId" clId="{C601960D-2AB4-442D-8ED4-7752672D41D3}" dt="2025-05-22T18:51:24.592" v="2576" actId="403"/>
        <pc:sldMkLst>
          <pc:docMk/>
          <pc:sldMk cId="1420283562" sldId="359"/>
        </pc:sldMkLst>
        <pc:spChg chg="mod">
          <ac:chgData name="Jousef Gabro" userId="21c9568327be6be2" providerId="LiveId" clId="{C601960D-2AB4-442D-8ED4-7752672D41D3}" dt="2025-05-21T19:28:28.921" v="950"/>
          <ac:spMkLst>
            <pc:docMk/>
            <pc:sldMk cId="1420283562" sldId="359"/>
            <ac:spMk id="2" creationId="{0171FD17-FDDF-7D30-E8BB-077F713CD24D}"/>
          </ac:spMkLst>
        </pc:spChg>
        <pc:spChg chg="mod">
          <ac:chgData name="Jousef Gabro" userId="21c9568327be6be2" providerId="LiveId" clId="{C601960D-2AB4-442D-8ED4-7752672D41D3}" dt="2025-05-22T18:51:24.592" v="2576" actId="403"/>
          <ac:spMkLst>
            <pc:docMk/>
            <pc:sldMk cId="1420283562" sldId="359"/>
            <ac:spMk id="3" creationId="{96E8D713-4A6F-0B9F-36CB-C5EBF02B2861}"/>
          </ac:spMkLst>
        </pc:spChg>
      </pc:sldChg>
      <pc:sldChg chg="modSp mod">
        <pc:chgData name="Jousef Gabro" userId="21c9568327be6be2" providerId="LiveId" clId="{C601960D-2AB4-442D-8ED4-7752672D41D3}" dt="2025-05-22T18:51:30.602" v="2578" actId="403"/>
        <pc:sldMkLst>
          <pc:docMk/>
          <pc:sldMk cId="441388733" sldId="360"/>
        </pc:sldMkLst>
        <pc:spChg chg="mod">
          <ac:chgData name="Jousef Gabro" userId="21c9568327be6be2" providerId="LiveId" clId="{C601960D-2AB4-442D-8ED4-7752672D41D3}" dt="2025-05-21T19:28:28.921" v="950"/>
          <ac:spMkLst>
            <pc:docMk/>
            <pc:sldMk cId="441388733" sldId="360"/>
            <ac:spMk id="2" creationId="{CB457768-9A6F-9016-8720-B2FE20A55E60}"/>
          </ac:spMkLst>
        </pc:spChg>
        <pc:spChg chg="mod">
          <ac:chgData name="Jousef Gabro" userId="21c9568327be6be2" providerId="LiveId" clId="{C601960D-2AB4-442D-8ED4-7752672D41D3}" dt="2025-05-22T18:51:30.602" v="2578" actId="403"/>
          <ac:spMkLst>
            <pc:docMk/>
            <pc:sldMk cId="441388733" sldId="360"/>
            <ac:spMk id="3" creationId="{DAEDD1EB-3070-79B6-EFCB-96FB58139FC8}"/>
          </ac:spMkLst>
        </pc:spChg>
      </pc:sldChg>
      <pc:sldChg chg="modSp mod">
        <pc:chgData name="Jousef Gabro" userId="21c9568327be6be2" providerId="LiveId" clId="{C601960D-2AB4-442D-8ED4-7752672D41D3}" dt="2025-05-22T18:55:07.258" v="2592" actId="20577"/>
        <pc:sldMkLst>
          <pc:docMk/>
          <pc:sldMk cId="3876776902" sldId="361"/>
        </pc:sldMkLst>
        <pc:spChg chg="mod">
          <ac:chgData name="Jousef Gabro" userId="21c9568327be6be2" providerId="LiveId" clId="{C601960D-2AB4-442D-8ED4-7752672D41D3}" dt="2025-05-21T19:28:28.921" v="950"/>
          <ac:spMkLst>
            <pc:docMk/>
            <pc:sldMk cId="3876776902" sldId="361"/>
            <ac:spMk id="2" creationId="{BBF8C814-012E-1747-EE1D-A5E8E02FCEAA}"/>
          </ac:spMkLst>
        </pc:spChg>
        <pc:spChg chg="mod">
          <ac:chgData name="Jousef Gabro" userId="21c9568327be6be2" providerId="LiveId" clId="{C601960D-2AB4-442D-8ED4-7752672D41D3}" dt="2025-05-22T18:55:07.258" v="2592" actId="20577"/>
          <ac:spMkLst>
            <pc:docMk/>
            <pc:sldMk cId="3876776902" sldId="361"/>
            <ac:spMk id="3" creationId="{89F884CB-FEFA-37DC-6E44-DD312B82CADF}"/>
          </ac:spMkLst>
        </pc:spChg>
      </pc:sldChg>
      <pc:sldChg chg="modSp mod">
        <pc:chgData name="Jousef Gabro" userId="21c9568327be6be2" providerId="LiveId" clId="{C601960D-2AB4-442D-8ED4-7752672D41D3}" dt="2025-05-22T18:56:22.252" v="2594" actId="403"/>
        <pc:sldMkLst>
          <pc:docMk/>
          <pc:sldMk cId="2793220356" sldId="362"/>
        </pc:sldMkLst>
        <pc:spChg chg="mod">
          <ac:chgData name="Jousef Gabro" userId="21c9568327be6be2" providerId="LiveId" clId="{C601960D-2AB4-442D-8ED4-7752672D41D3}" dt="2025-05-21T19:28:28.921" v="950"/>
          <ac:spMkLst>
            <pc:docMk/>
            <pc:sldMk cId="2793220356" sldId="362"/>
            <ac:spMk id="2" creationId="{E7EF43D8-7913-7198-CB59-FCA005274F5F}"/>
          </ac:spMkLst>
        </pc:spChg>
        <pc:spChg chg="mod">
          <ac:chgData name="Jousef Gabro" userId="21c9568327be6be2" providerId="LiveId" clId="{C601960D-2AB4-442D-8ED4-7752672D41D3}" dt="2025-05-22T18:56:22.252" v="2594" actId="403"/>
          <ac:spMkLst>
            <pc:docMk/>
            <pc:sldMk cId="2793220356" sldId="362"/>
            <ac:spMk id="3" creationId="{0C640519-48B5-91C9-04C9-EC7071FBB264}"/>
          </ac:spMkLst>
        </pc:spChg>
      </pc:sldChg>
      <pc:sldChg chg="setBg">
        <pc:chgData name="Jousef Gabro" userId="21c9568327be6be2" providerId="LiveId" clId="{C601960D-2AB4-442D-8ED4-7752672D41D3}" dt="2025-05-22T18:45:52.166" v="2567"/>
        <pc:sldMkLst>
          <pc:docMk/>
          <pc:sldMk cId="1513334104" sldId="364"/>
        </pc:sldMkLst>
      </pc:sldChg>
      <pc:sldChg chg="modSp ord">
        <pc:chgData name="Jousef Gabro" userId="21c9568327be6be2" providerId="LiveId" clId="{C601960D-2AB4-442D-8ED4-7752672D41D3}" dt="2025-05-21T19:28:28.921" v="950"/>
        <pc:sldMkLst>
          <pc:docMk/>
          <pc:sldMk cId="3695288135" sldId="365"/>
        </pc:sldMkLst>
        <pc:spChg chg="mod">
          <ac:chgData name="Jousef Gabro" userId="21c9568327be6be2" providerId="LiveId" clId="{C601960D-2AB4-442D-8ED4-7752672D41D3}" dt="2025-05-21T19:28:28.921" v="950"/>
          <ac:spMkLst>
            <pc:docMk/>
            <pc:sldMk cId="3695288135" sldId="365"/>
            <ac:spMk id="2" creationId="{B0B0C547-B719-6DC6-0AC5-2050F30226E8}"/>
          </ac:spMkLst>
        </pc:spChg>
      </pc:sldChg>
      <pc:sldChg chg="addSp delSp modSp new del mod">
        <pc:chgData name="Jousef Gabro" userId="21c9568327be6be2" providerId="LiveId" clId="{C601960D-2AB4-442D-8ED4-7752672D41D3}" dt="2025-05-21T18:06:41.906" v="231" actId="47"/>
        <pc:sldMkLst>
          <pc:docMk/>
          <pc:sldMk cId="59028246" sldId="366"/>
        </pc:sldMkLst>
      </pc:sldChg>
      <pc:sldChg chg="modSp new del mod ord modNotesTx">
        <pc:chgData name="Jousef Gabro" userId="21c9568327be6be2" providerId="LiveId" clId="{C601960D-2AB4-442D-8ED4-7752672D41D3}" dt="2025-05-22T18:26:44.734" v="1821" actId="47"/>
        <pc:sldMkLst>
          <pc:docMk/>
          <pc:sldMk cId="3684495848" sldId="366"/>
        </pc:sldMkLst>
        <pc:spChg chg="mod">
          <ac:chgData name="Jousef Gabro" userId="21c9568327be6be2" providerId="LiveId" clId="{C601960D-2AB4-442D-8ED4-7752672D41D3}" dt="2025-05-22T18:25:55.935" v="1818" actId="20577"/>
          <ac:spMkLst>
            <pc:docMk/>
            <pc:sldMk cId="3684495848" sldId="366"/>
            <ac:spMk id="2" creationId="{92B57818-0736-2679-D869-F7D2C2469488}"/>
          </ac:spMkLst>
        </pc:spChg>
      </pc:sldChg>
      <pc:sldChg chg="new del">
        <pc:chgData name="Jousef Gabro" userId="21c9568327be6be2" providerId="LiveId" clId="{C601960D-2AB4-442D-8ED4-7752672D41D3}" dt="2025-05-21T18:10:50.821" v="537" actId="680"/>
        <pc:sldMkLst>
          <pc:docMk/>
          <pc:sldMk cId="2671500366" sldId="367"/>
        </pc:sldMkLst>
      </pc:sldChg>
      <pc:sldChg chg="modSp add mod">
        <pc:chgData name="Jousef Gabro" userId="21c9568327be6be2" providerId="LiveId" clId="{C601960D-2AB4-442D-8ED4-7752672D41D3}" dt="2025-05-22T19:40:33.258" v="2763" actId="403"/>
        <pc:sldMkLst>
          <pc:docMk/>
          <pc:sldMk cId="3963944763" sldId="367"/>
        </pc:sldMkLst>
        <pc:spChg chg="mod">
          <ac:chgData name="Jousef Gabro" userId="21c9568327be6be2" providerId="LiveId" clId="{C601960D-2AB4-442D-8ED4-7752672D41D3}" dt="2025-05-21T19:28:28.921" v="950"/>
          <ac:spMkLst>
            <pc:docMk/>
            <pc:sldMk cId="3963944763" sldId="367"/>
            <ac:spMk id="2" creationId="{ABB03122-6158-DD82-0BE9-54E9659B867B}"/>
          </ac:spMkLst>
        </pc:spChg>
        <pc:spChg chg="mod">
          <ac:chgData name="Jousef Gabro" userId="21c9568327be6be2" providerId="LiveId" clId="{C601960D-2AB4-442D-8ED4-7752672D41D3}" dt="2025-05-22T19:40:33.258" v="2763" actId="403"/>
          <ac:spMkLst>
            <pc:docMk/>
            <pc:sldMk cId="3963944763" sldId="367"/>
            <ac:spMk id="3" creationId="{888A2F98-28F2-1D7D-44E1-819DECB0A45D}"/>
          </ac:spMkLst>
        </pc:spChg>
      </pc:sldChg>
      <pc:sldChg chg="modSp add mod modNotesTx">
        <pc:chgData name="Jousef Gabro" userId="21c9568327be6be2" providerId="LiveId" clId="{C601960D-2AB4-442D-8ED4-7752672D41D3}" dt="2025-05-21T19:28:28.921" v="950"/>
        <pc:sldMkLst>
          <pc:docMk/>
          <pc:sldMk cId="1422028836" sldId="368"/>
        </pc:sldMkLst>
        <pc:spChg chg="mod">
          <ac:chgData name="Jousef Gabro" userId="21c9568327be6be2" providerId="LiveId" clId="{C601960D-2AB4-442D-8ED4-7752672D41D3}" dt="2025-05-21T19:28:28.921" v="950"/>
          <ac:spMkLst>
            <pc:docMk/>
            <pc:sldMk cId="1422028836" sldId="368"/>
            <ac:spMk id="2" creationId="{90B44E96-FCBF-1DC6-F789-30C495B0C62B}"/>
          </ac:spMkLst>
        </pc:spChg>
        <pc:spChg chg="mod">
          <ac:chgData name="Jousef Gabro" userId="21c9568327be6be2" providerId="LiveId" clId="{C601960D-2AB4-442D-8ED4-7752672D41D3}" dt="2025-05-21T19:28:28.921" v="950"/>
          <ac:spMkLst>
            <pc:docMk/>
            <pc:sldMk cId="1422028836" sldId="368"/>
            <ac:spMk id="3" creationId="{6B643465-D7AF-FDF6-5C78-588DC95D3373}"/>
          </ac:spMkLst>
        </pc:spChg>
      </pc:sldChg>
      <pc:sldChg chg="new add del">
        <pc:chgData name="Jousef Gabro" userId="21c9568327be6be2" providerId="LiveId" clId="{C601960D-2AB4-442D-8ED4-7752672D41D3}" dt="2025-05-21T18:10:50.212" v="536" actId="680"/>
        <pc:sldMkLst>
          <pc:docMk/>
          <pc:sldMk cId="3168348946" sldId="368"/>
        </pc:sldMkLst>
      </pc:sldChg>
      <pc:sldChg chg="modSp add mod">
        <pc:chgData name="Jousef Gabro" userId="21c9568327be6be2" providerId="LiveId" clId="{C601960D-2AB4-442D-8ED4-7752672D41D3}" dt="2025-05-22T19:31:45.866" v="2758" actId="403"/>
        <pc:sldMkLst>
          <pc:docMk/>
          <pc:sldMk cId="73379945" sldId="369"/>
        </pc:sldMkLst>
        <pc:spChg chg="mod">
          <ac:chgData name="Jousef Gabro" userId="21c9568327be6be2" providerId="LiveId" clId="{C601960D-2AB4-442D-8ED4-7752672D41D3}" dt="2025-05-22T19:31:45.866" v="2758" actId="403"/>
          <ac:spMkLst>
            <pc:docMk/>
            <pc:sldMk cId="73379945" sldId="369"/>
            <ac:spMk id="56" creationId="{9485B583-3612-FCE3-7781-203E59669693}"/>
          </ac:spMkLst>
        </pc:spChg>
      </pc:sldChg>
      <pc:sldChg chg="addSp delSp modSp new mod ord modClrScheme modAnim chgLayout">
        <pc:chgData name="Jousef Gabro" userId="21c9568327be6be2" providerId="LiveId" clId="{C601960D-2AB4-442D-8ED4-7752672D41D3}" dt="2025-05-22T18:44:09.769" v="2566"/>
        <pc:sldMkLst>
          <pc:docMk/>
          <pc:sldMk cId="2452228565" sldId="370"/>
        </pc:sldMkLst>
        <pc:spChg chg="del mod ord">
          <ac:chgData name="Jousef Gabro" userId="21c9568327be6be2" providerId="LiveId" clId="{C601960D-2AB4-442D-8ED4-7752672D41D3}" dt="2025-05-22T18:41:49.963" v="2556" actId="700"/>
          <ac:spMkLst>
            <pc:docMk/>
            <pc:sldMk cId="2452228565" sldId="370"/>
            <ac:spMk id="2" creationId="{60F90EC0-FEDA-BEF8-C1D7-11B3DA8FFEE2}"/>
          </ac:spMkLst>
        </pc:spChg>
        <pc:spChg chg="del mod ord">
          <ac:chgData name="Jousef Gabro" userId="21c9568327be6be2" providerId="LiveId" clId="{C601960D-2AB4-442D-8ED4-7752672D41D3}" dt="2025-05-22T18:41:49.963" v="2556" actId="700"/>
          <ac:spMkLst>
            <pc:docMk/>
            <pc:sldMk cId="2452228565" sldId="370"/>
            <ac:spMk id="3" creationId="{3D3FED93-554A-DD2F-9BC2-E2D11C2C9467}"/>
          </ac:spMkLst>
        </pc:spChg>
        <pc:spChg chg="del">
          <ac:chgData name="Jousef Gabro" userId="21c9568327be6be2" providerId="LiveId" clId="{C601960D-2AB4-442D-8ED4-7752672D41D3}" dt="2025-05-22T18:41:49.963" v="2556" actId="700"/>
          <ac:spMkLst>
            <pc:docMk/>
            <pc:sldMk cId="2452228565" sldId="370"/>
            <ac:spMk id="4" creationId="{E316F73C-5DF2-BF91-B094-C6FA183D0DF0}"/>
          </ac:spMkLst>
        </pc:spChg>
        <pc:spChg chg="add del mod ord">
          <ac:chgData name="Jousef Gabro" userId="21c9568327be6be2" providerId="LiveId" clId="{C601960D-2AB4-442D-8ED4-7752672D41D3}" dt="2025-05-22T18:42:54.620" v="2562" actId="700"/>
          <ac:spMkLst>
            <pc:docMk/>
            <pc:sldMk cId="2452228565" sldId="370"/>
            <ac:spMk id="5" creationId="{E42A41F3-3AAF-A51D-BA52-8AE35398582E}"/>
          </ac:spMkLst>
        </pc:spChg>
        <pc:spChg chg="add del mod ord">
          <ac:chgData name="Jousef Gabro" userId="21c9568327be6be2" providerId="LiveId" clId="{C601960D-2AB4-442D-8ED4-7752672D41D3}" dt="2025-05-22T18:42:38.384" v="2561"/>
          <ac:spMkLst>
            <pc:docMk/>
            <pc:sldMk cId="2452228565" sldId="370"/>
            <ac:spMk id="6" creationId="{1883EC07-A893-C839-447E-56D57469C68F}"/>
          </ac:spMkLst>
        </pc:spChg>
        <pc:picChg chg="add del mod ord">
          <ac:chgData name="Jousef Gabro" userId="21c9568327be6be2" providerId="LiveId" clId="{C601960D-2AB4-442D-8ED4-7752672D41D3}" dt="2025-05-22T18:41:58.894" v="2558" actId="34307"/>
          <ac:picMkLst>
            <pc:docMk/>
            <pc:sldMk cId="2452228565" sldId="370"/>
            <ac:picMk id="7" creationId="{97A25902-5DB5-0651-7FE6-2D9CF09AC44B}"/>
          </ac:picMkLst>
        </pc:picChg>
        <pc:picChg chg="add mod ord">
          <ac:chgData name="Jousef Gabro" userId="21c9568327be6be2" providerId="LiveId" clId="{C601960D-2AB4-442D-8ED4-7752672D41D3}" dt="2025-05-22T18:43:04.671" v="2564" actId="1076"/>
          <ac:picMkLst>
            <pc:docMk/>
            <pc:sldMk cId="2452228565" sldId="370"/>
            <ac:picMk id="8" creationId="{06284A23-E109-0E21-7019-5A472A2152AB}"/>
          </ac:picMkLst>
        </pc:picChg>
      </pc:sldChg>
      <pc:sldChg chg="addSp delSp modSp new mod modClrScheme chgLayout">
        <pc:chgData name="Jousef Gabro" userId="21c9568327be6be2" providerId="LiveId" clId="{C601960D-2AB4-442D-8ED4-7752672D41D3}" dt="2025-05-22T19:01:36.359" v="2630" actId="20577"/>
        <pc:sldMkLst>
          <pc:docMk/>
          <pc:sldMk cId="4049830275" sldId="371"/>
        </pc:sldMkLst>
        <pc:spChg chg="del mod ord">
          <ac:chgData name="Jousef Gabro" userId="21c9568327be6be2" providerId="LiveId" clId="{C601960D-2AB4-442D-8ED4-7752672D41D3}" dt="2025-05-22T19:01:31.331" v="2608" actId="700"/>
          <ac:spMkLst>
            <pc:docMk/>
            <pc:sldMk cId="4049830275" sldId="371"/>
            <ac:spMk id="2" creationId="{9852A150-50CB-BF11-511A-E5D120F1E4E4}"/>
          </ac:spMkLst>
        </pc:spChg>
        <pc:spChg chg="del mod ord">
          <ac:chgData name="Jousef Gabro" userId="21c9568327be6be2" providerId="LiveId" clId="{C601960D-2AB4-442D-8ED4-7752672D41D3}" dt="2025-05-22T19:01:31.331" v="2608" actId="700"/>
          <ac:spMkLst>
            <pc:docMk/>
            <pc:sldMk cId="4049830275" sldId="371"/>
            <ac:spMk id="3" creationId="{8AA271E3-A687-564E-D4A5-1352A0D8607F}"/>
          </ac:spMkLst>
        </pc:spChg>
        <pc:spChg chg="del">
          <ac:chgData name="Jousef Gabro" userId="21c9568327be6be2" providerId="LiveId" clId="{C601960D-2AB4-442D-8ED4-7752672D41D3}" dt="2025-05-22T19:01:31.331" v="2608" actId="700"/>
          <ac:spMkLst>
            <pc:docMk/>
            <pc:sldMk cId="4049830275" sldId="371"/>
            <ac:spMk id="4" creationId="{A81EC12E-7EB8-8318-3DB6-394F954EDEBB}"/>
          </ac:spMkLst>
        </pc:spChg>
        <pc:spChg chg="del">
          <ac:chgData name="Jousef Gabro" userId="21c9568327be6be2" providerId="LiveId" clId="{C601960D-2AB4-442D-8ED4-7752672D41D3}" dt="2025-05-22T19:01:31.331" v="2608" actId="700"/>
          <ac:spMkLst>
            <pc:docMk/>
            <pc:sldMk cId="4049830275" sldId="371"/>
            <ac:spMk id="5" creationId="{C5452395-841A-2B18-494D-DE83D28035FD}"/>
          </ac:spMkLst>
        </pc:spChg>
        <pc:spChg chg="del">
          <ac:chgData name="Jousef Gabro" userId="21c9568327be6be2" providerId="LiveId" clId="{C601960D-2AB4-442D-8ED4-7752672D41D3}" dt="2025-05-22T19:01:31.331" v="2608" actId="700"/>
          <ac:spMkLst>
            <pc:docMk/>
            <pc:sldMk cId="4049830275" sldId="371"/>
            <ac:spMk id="6" creationId="{29B42293-1565-B212-9CC7-ACD19FD3E5E8}"/>
          </ac:spMkLst>
        </pc:spChg>
        <pc:spChg chg="add mod ord">
          <ac:chgData name="Jousef Gabro" userId="21c9568327be6be2" providerId="LiveId" clId="{C601960D-2AB4-442D-8ED4-7752672D41D3}" dt="2025-05-22T19:01:36.359" v="2630" actId="20577"/>
          <ac:spMkLst>
            <pc:docMk/>
            <pc:sldMk cId="4049830275" sldId="371"/>
            <ac:spMk id="7" creationId="{AAE2710F-28BA-EBAD-AECD-D7783DA6754D}"/>
          </ac:spMkLst>
        </pc:spChg>
        <pc:spChg chg="add mod ord">
          <ac:chgData name="Jousef Gabro" userId="21c9568327be6be2" providerId="LiveId" clId="{C601960D-2AB4-442D-8ED4-7752672D41D3}" dt="2025-05-22T19:01:31.331" v="2608" actId="700"/>
          <ac:spMkLst>
            <pc:docMk/>
            <pc:sldMk cId="4049830275" sldId="371"/>
            <ac:spMk id="8" creationId="{59436F7C-E346-34BD-7250-29C3F4200CD5}"/>
          </ac:spMkLst>
        </pc:spChg>
      </pc:sldChg>
      <pc:sldChg chg="addSp delSp modSp new mod modClrScheme chgLayout">
        <pc:chgData name="Jousef Gabro" userId="21c9568327be6be2" providerId="LiveId" clId="{C601960D-2AB4-442D-8ED4-7752672D41D3}" dt="2025-05-22T19:47:30.842" v="2818" actId="20577"/>
        <pc:sldMkLst>
          <pc:docMk/>
          <pc:sldMk cId="902834962" sldId="372"/>
        </pc:sldMkLst>
        <pc:spChg chg="del mod ord">
          <ac:chgData name="Jousef Gabro" userId="21c9568327be6be2" providerId="LiveId" clId="{C601960D-2AB4-442D-8ED4-7752672D41D3}" dt="2025-05-22T19:47:15.662" v="2777" actId="700"/>
          <ac:spMkLst>
            <pc:docMk/>
            <pc:sldMk cId="902834962" sldId="372"/>
            <ac:spMk id="2" creationId="{0A4338E0-A32B-A98D-40BC-B477FDB964A4}"/>
          </ac:spMkLst>
        </pc:spChg>
        <pc:spChg chg="del mod ord">
          <ac:chgData name="Jousef Gabro" userId="21c9568327be6be2" providerId="LiveId" clId="{C601960D-2AB4-442D-8ED4-7752672D41D3}" dt="2025-05-22T19:47:15.662" v="2777" actId="700"/>
          <ac:spMkLst>
            <pc:docMk/>
            <pc:sldMk cId="902834962" sldId="372"/>
            <ac:spMk id="3" creationId="{286BAFD7-BAA4-1F46-0EAB-7F59294EE859}"/>
          </ac:spMkLst>
        </pc:spChg>
        <pc:spChg chg="add mod ord">
          <ac:chgData name="Jousef Gabro" userId="21c9568327be6be2" providerId="LiveId" clId="{C601960D-2AB4-442D-8ED4-7752672D41D3}" dt="2025-05-22T19:47:19.920" v="2790" actId="20577"/>
          <ac:spMkLst>
            <pc:docMk/>
            <pc:sldMk cId="902834962" sldId="372"/>
            <ac:spMk id="4" creationId="{51DDD984-53B6-338B-0363-2C114FC7B187}"/>
          </ac:spMkLst>
        </pc:spChg>
        <pc:spChg chg="add mod ord">
          <ac:chgData name="Jousef Gabro" userId="21c9568327be6be2" providerId="LiveId" clId="{C601960D-2AB4-442D-8ED4-7752672D41D3}" dt="2025-05-22T19:47:30.842" v="2818" actId="20577"/>
          <ac:spMkLst>
            <pc:docMk/>
            <pc:sldMk cId="902834962" sldId="372"/>
            <ac:spMk id="5" creationId="{7F32B55F-E5BD-384F-0D41-1E45300FAE54}"/>
          </ac:spMkLst>
        </pc:spChg>
      </pc:sldChg>
      <pc:sldChg chg="addSp delSp modSp add mod modClrScheme chgLayout">
        <pc:chgData name="Jousef Gabro" userId="21c9568327be6be2" providerId="LiveId" clId="{C601960D-2AB4-442D-8ED4-7752672D41D3}" dt="2025-05-23T06:15:44.102" v="3118" actId="403"/>
        <pc:sldMkLst>
          <pc:docMk/>
          <pc:sldMk cId="2485480406" sldId="373"/>
        </pc:sldMkLst>
        <pc:spChg chg="mod ord">
          <ac:chgData name="Jousef Gabro" userId="21c9568327be6be2" providerId="LiveId" clId="{C601960D-2AB4-442D-8ED4-7752672D41D3}" dt="2025-05-23T06:15:30.928" v="3110" actId="700"/>
          <ac:spMkLst>
            <pc:docMk/>
            <pc:sldMk cId="2485480406" sldId="373"/>
            <ac:spMk id="2" creationId="{6959C7B5-276F-CD46-B80D-8311FD062A78}"/>
          </ac:spMkLst>
        </pc:spChg>
        <pc:spChg chg="add mod ord">
          <ac:chgData name="Jousef Gabro" userId="21c9568327be6be2" providerId="LiveId" clId="{C601960D-2AB4-442D-8ED4-7752672D41D3}" dt="2025-05-23T06:15:44.102" v="3118" actId="403"/>
          <ac:spMkLst>
            <pc:docMk/>
            <pc:sldMk cId="2485480406" sldId="373"/>
            <ac:spMk id="3" creationId="{562A27B2-9B07-FBE6-9157-D7FEFEBFA42C}"/>
          </ac:spMkLst>
        </pc:spChg>
        <pc:spChg chg="mod">
          <ac:chgData name="Jousef Gabro" userId="21c9568327be6be2" providerId="LiveId" clId="{C601960D-2AB4-442D-8ED4-7752672D41D3}" dt="2025-05-23T06:15:41.367" v="3115" actId="21"/>
          <ac:spMkLst>
            <pc:docMk/>
            <pc:sldMk cId="2485480406" sldId="373"/>
            <ac:spMk id="5" creationId="{2A5A2C6F-DD2A-03D0-67EF-F54A6A850AFE}"/>
          </ac:spMkLst>
        </pc:spChg>
        <pc:spChg chg="del">
          <ac:chgData name="Jousef Gabro" userId="21c9568327be6be2" providerId="LiveId" clId="{C601960D-2AB4-442D-8ED4-7752672D41D3}" dt="2025-05-23T06:14:38.989" v="3095" actId="478"/>
          <ac:spMkLst>
            <pc:docMk/>
            <pc:sldMk cId="2485480406" sldId="373"/>
            <ac:spMk id="7" creationId="{3C058CBD-A7C3-7A91-0359-8F6AD8172A83}"/>
          </ac:spMkLst>
        </pc:spChg>
        <pc:spChg chg="del">
          <ac:chgData name="Jousef Gabro" userId="21c9568327be6be2" providerId="LiveId" clId="{C601960D-2AB4-442D-8ED4-7752672D41D3}" dt="2025-05-23T06:14:38.989" v="3095" actId="478"/>
          <ac:spMkLst>
            <pc:docMk/>
            <pc:sldMk cId="2485480406" sldId="373"/>
            <ac:spMk id="9" creationId="{415020E3-B933-EDCD-ABA6-FE8E283ACC39}"/>
          </ac:spMkLst>
        </pc:spChg>
      </pc:sldChg>
      <pc:sldChg chg="delSp modSp add del mod ord">
        <pc:chgData name="Jousef Gabro" userId="21c9568327be6be2" providerId="LiveId" clId="{C601960D-2AB4-442D-8ED4-7752672D41D3}" dt="2025-05-23T06:15:50.055" v="3122" actId="47"/>
        <pc:sldMkLst>
          <pc:docMk/>
          <pc:sldMk cId="2362900669" sldId="374"/>
        </pc:sldMkLst>
        <pc:spChg chg="del">
          <ac:chgData name="Jousef Gabro" userId="21c9568327be6be2" providerId="LiveId" clId="{C601960D-2AB4-442D-8ED4-7752672D41D3}" dt="2025-05-23T06:14:47.557" v="3099" actId="478"/>
          <ac:spMkLst>
            <pc:docMk/>
            <pc:sldMk cId="2362900669" sldId="374"/>
            <ac:spMk id="5" creationId="{CC469699-E0DB-1C03-AD83-7AE017919C87}"/>
          </ac:spMkLst>
        </pc:spChg>
        <pc:spChg chg="del">
          <ac:chgData name="Jousef Gabro" userId="21c9568327be6be2" providerId="LiveId" clId="{C601960D-2AB4-442D-8ED4-7752672D41D3}" dt="2025-05-23T06:14:51.447" v="3100" actId="478"/>
          <ac:spMkLst>
            <pc:docMk/>
            <pc:sldMk cId="2362900669" sldId="374"/>
            <ac:spMk id="7" creationId="{D7998795-ABD3-556C-D085-58E0E39D672D}"/>
          </ac:spMkLst>
        </pc:spChg>
        <pc:spChg chg="del mod">
          <ac:chgData name="Jousef Gabro" userId="21c9568327be6be2" providerId="LiveId" clId="{C601960D-2AB4-442D-8ED4-7752672D41D3}" dt="2025-05-23T06:15:49.336" v="3121"/>
          <ac:spMkLst>
            <pc:docMk/>
            <pc:sldMk cId="2362900669" sldId="374"/>
            <ac:spMk id="9" creationId="{EA9BBA77-B836-A75C-2C65-F30244FAF26B}"/>
          </ac:spMkLst>
        </pc:spChg>
      </pc:sldChg>
      <pc:sldChg chg="delSp modSp add mod ord">
        <pc:chgData name="Jousef Gabro" userId="21c9568327be6be2" providerId="LiveId" clId="{C601960D-2AB4-442D-8ED4-7752672D41D3}" dt="2025-05-23T06:16:22.604" v="3131" actId="403"/>
        <pc:sldMkLst>
          <pc:docMk/>
          <pc:sldMk cId="1737219019" sldId="375"/>
        </pc:sldMkLst>
        <pc:spChg chg="del">
          <ac:chgData name="Jousef Gabro" userId="21c9568327be6be2" providerId="LiveId" clId="{C601960D-2AB4-442D-8ED4-7752672D41D3}" dt="2025-05-23T06:15:09.633" v="3106" actId="478"/>
          <ac:spMkLst>
            <pc:docMk/>
            <pc:sldMk cId="1737219019" sldId="375"/>
            <ac:spMk id="5" creationId="{ACFB3E2F-A8B9-689C-1ACE-14CA9E6B341A}"/>
          </ac:spMkLst>
        </pc:spChg>
        <pc:spChg chg="mod">
          <ac:chgData name="Jousef Gabro" userId="21c9568327be6be2" providerId="LiveId" clId="{C601960D-2AB4-442D-8ED4-7752672D41D3}" dt="2025-05-23T06:16:22.604" v="3131" actId="403"/>
          <ac:spMkLst>
            <pc:docMk/>
            <pc:sldMk cId="1737219019" sldId="375"/>
            <ac:spMk id="7" creationId="{1771A314-F648-D5A8-B65A-36655F9B397C}"/>
          </ac:spMkLst>
        </pc:spChg>
        <pc:spChg chg="del">
          <ac:chgData name="Jousef Gabro" userId="21c9568327be6be2" providerId="LiveId" clId="{C601960D-2AB4-442D-8ED4-7752672D41D3}" dt="2025-05-23T06:15:09.633" v="3106" actId="478"/>
          <ac:spMkLst>
            <pc:docMk/>
            <pc:sldMk cId="1737219019" sldId="375"/>
            <ac:spMk id="9" creationId="{865C560A-83FF-EFE7-A6F7-17ED9CE6954B}"/>
          </ac:spMkLst>
        </pc:spChg>
      </pc:sldChg>
      <pc:sldChg chg="modSp new mod">
        <pc:chgData name="Jousef Gabro" userId="21c9568327be6be2" providerId="LiveId" clId="{C601960D-2AB4-442D-8ED4-7752672D41D3}" dt="2025-05-23T06:16:09.915" v="3127" actId="403"/>
        <pc:sldMkLst>
          <pc:docMk/>
          <pc:sldMk cId="3180272637" sldId="376"/>
        </pc:sldMkLst>
        <pc:spChg chg="mod">
          <ac:chgData name="Jousef Gabro" userId="21c9568327be6be2" providerId="LiveId" clId="{C601960D-2AB4-442D-8ED4-7752672D41D3}" dt="2025-05-23T06:16:04.962" v="3125"/>
          <ac:spMkLst>
            <pc:docMk/>
            <pc:sldMk cId="3180272637" sldId="376"/>
            <ac:spMk id="2" creationId="{D5BE2E1C-0E9C-EC52-5A7A-08A0C4BC5947}"/>
          </ac:spMkLst>
        </pc:spChg>
        <pc:spChg chg="mod">
          <ac:chgData name="Jousef Gabro" userId="21c9568327be6be2" providerId="LiveId" clId="{C601960D-2AB4-442D-8ED4-7752672D41D3}" dt="2025-05-23T06:16:09.915" v="3127" actId="403"/>
          <ac:spMkLst>
            <pc:docMk/>
            <pc:sldMk cId="3180272637" sldId="376"/>
            <ac:spMk id="3" creationId="{F96F3E4E-232D-BBB9-FEB9-3BA86FFF0D0E}"/>
          </ac:spMkLst>
        </pc:spChg>
      </pc:sldChg>
      <pc:sldChg chg="add">
        <pc:chgData name="Jousef Gabro" userId="21c9568327be6be2" providerId="LiveId" clId="{C601960D-2AB4-442D-8ED4-7752672D41D3}" dt="2025-05-23T07:54:51.370" v="3433" actId="2890"/>
        <pc:sldMkLst>
          <pc:docMk/>
          <pc:sldMk cId="207891377" sldId="377"/>
        </pc:sldMkLst>
      </pc:sldChg>
    </pc:docChg>
  </pc:docChgLst>
  <pc:docChgLst>
    <pc:chgData name="Jousef Gabro" userId="21c9568327be6be2" providerId="LiveId" clId="{E911D947-5168-4AAC-BBA0-C47020ABEF87}"/>
    <pc:docChg chg="undo redo custSel addSld delSld modSld sldOrd addSection modSection">
      <pc:chgData name="Jousef Gabro" userId="21c9568327be6be2" providerId="LiveId" clId="{E911D947-5168-4AAC-BBA0-C47020ABEF87}" dt="2025-05-19T07:21:20.007" v="2929" actId="113"/>
      <pc:docMkLst>
        <pc:docMk/>
      </pc:docMkLst>
      <pc:sldChg chg="modSp mod">
        <pc:chgData name="Jousef Gabro" userId="21c9568327be6be2" providerId="LiveId" clId="{E911D947-5168-4AAC-BBA0-C47020ABEF87}" dt="2025-05-19T07:02:18.109" v="2803"/>
        <pc:sldMkLst>
          <pc:docMk/>
          <pc:sldMk cId="1552031606" sldId="256"/>
        </pc:sldMkLst>
        <pc:spChg chg="mod">
          <ac:chgData name="Jousef Gabro" userId="21c9568327be6be2" providerId="LiveId" clId="{E911D947-5168-4AAC-BBA0-C47020ABEF87}" dt="2025-05-19T07:02:18.109" v="2803"/>
          <ac:spMkLst>
            <pc:docMk/>
            <pc:sldMk cId="1552031606" sldId="256"/>
            <ac:spMk id="2" creationId="{ABE47130-B609-F04F-8326-89849C5FD373}"/>
          </ac:spMkLst>
        </pc:spChg>
        <pc:spChg chg="mod">
          <ac:chgData name="Jousef Gabro" userId="21c9568327be6be2" providerId="LiveId" clId="{E911D947-5168-4AAC-BBA0-C47020ABEF87}" dt="2025-05-19T07:02:18.109" v="2803"/>
          <ac:spMkLst>
            <pc:docMk/>
            <pc:sldMk cId="1552031606" sldId="256"/>
            <ac:spMk id="3" creationId="{2CC6CFCE-1727-E2F7-50E3-8C8AEE1D0852}"/>
          </ac:spMkLst>
        </pc:spChg>
      </pc:sldChg>
      <pc:sldChg chg="modSp mod modNotesTx">
        <pc:chgData name="Jousef Gabro" userId="21c9568327be6be2" providerId="LiveId" clId="{E911D947-5168-4AAC-BBA0-C47020ABEF87}" dt="2025-05-19T07:02:18.109" v="2803"/>
        <pc:sldMkLst>
          <pc:docMk/>
          <pc:sldMk cId="2051969578" sldId="257"/>
        </pc:sldMkLst>
        <pc:spChg chg="mod">
          <ac:chgData name="Jousef Gabro" userId="21c9568327be6be2" providerId="LiveId" clId="{E911D947-5168-4AAC-BBA0-C47020ABEF87}" dt="2025-05-19T07:02:18.109" v="2803"/>
          <ac:spMkLst>
            <pc:docMk/>
            <pc:sldMk cId="2051969578" sldId="257"/>
            <ac:spMk id="2" creationId="{16C9EAC1-04B1-5465-F8FA-8F15B1E8A534}"/>
          </ac:spMkLst>
        </pc:spChg>
        <pc:spChg chg="mod">
          <ac:chgData name="Jousef Gabro" userId="21c9568327be6be2" providerId="LiveId" clId="{E911D947-5168-4AAC-BBA0-C47020ABEF87}" dt="2025-05-19T07:02:18.109" v="2803"/>
          <ac:spMkLst>
            <pc:docMk/>
            <pc:sldMk cId="2051969578" sldId="257"/>
            <ac:spMk id="3" creationId="{2C26A8F3-2732-BFD3-FF26-FC601201B63E}"/>
          </ac:spMkLst>
        </pc:spChg>
      </pc:sldChg>
      <pc:sldChg chg="modSp mod modNotesTx">
        <pc:chgData name="Jousef Gabro" userId="21c9568327be6be2" providerId="LiveId" clId="{E911D947-5168-4AAC-BBA0-C47020ABEF87}" dt="2025-05-19T07:02:18.109" v="2803"/>
        <pc:sldMkLst>
          <pc:docMk/>
          <pc:sldMk cId="3991375617" sldId="258"/>
        </pc:sldMkLst>
        <pc:spChg chg="mod">
          <ac:chgData name="Jousef Gabro" userId="21c9568327be6be2" providerId="LiveId" clId="{E911D947-5168-4AAC-BBA0-C47020ABEF87}" dt="2025-05-19T07:02:18.109" v="2803"/>
          <ac:spMkLst>
            <pc:docMk/>
            <pc:sldMk cId="3991375617" sldId="258"/>
            <ac:spMk id="2" creationId="{0C4704C6-CDE6-805C-6555-ABD053751943}"/>
          </ac:spMkLst>
        </pc:spChg>
        <pc:spChg chg="mod">
          <ac:chgData name="Jousef Gabro" userId="21c9568327be6be2" providerId="LiveId" clId="{E911D947-5168-4AAC-BBA0-C47020ABEF87}" dt="2025-05-19T07:02:18.109" v="2803"/>
          <ac:spMkLst>
            <pc:docMk/>
            <pc:sldMk cId="3991375617" sldId="258"/>
            <ac:spMk id="3" creationId="{6C3A793A-92B0-410B-FE49-DFE165DCF03D}"/>
          </ac:spMkLst>
        </pc:spChg>
      </pc:sldChg>
      <pc:sldChg chg="modSp mod modTransition modNotesTx">
        <pc:chgData name="Jousef Gabro" userId="21c9568327be6be2" providerId="LiveId" clId="{E911D947-5168-4AAC-BBA0-C47020ABEF87}" dt="2025-05-19T07:02:18.109" v="2803"/>
        <pc:sldMkLst>
          <pc:docMk/>
          <pc:sldMk cId="469960596" sldId="259"/>
        </pc:sldMkLst>
        <pc:spChg chg="mod">
          <ac:chgData name="Jousef Gabro" userId="21c9568327be6be2" providerId="LiveId" clId="{E911D947-5168-4AAC-BBA0-C47020ABEF87}" dt="2025-05-19T07:02:18.109" v="2803"/>
          <ac:spMkLst>
            <pc:docMk/>
            <pc:sldMk cId="469960596" sldId="259"/>
            <ac:spMk id="2" creationId="{94BC4FE1-C240-7FDB-C1C1-3C2B721B1C9F}"/>
          </ac:spMkLst>
        </pc:spChg>
        <pc:spChg chg="mod">
          <ac:chgData name="Jousef Gabro" userId="21c9568327be6be2" providerId="LiveId" clId="{E911D947-5168-4AAC-BBA0-C47020ABEF87}" dt="2025-05-19T07:02:18.109" v="2803"/>
          <ac:spMkLst>
            <pc:docMk/>
            <pc:sldMk cId="469960596" sldId="259"/>
            <ac:spMk id="3" creationId="{F6F830F8-5B64-679C-2468-00DB3CEDCEE7}"/>
          </ac:spMkLst>
        </pc:spChg>
      </pc:sldChg>
      <pc:sldChg chg="modSp mod">
        <pc:chgData name="Jousef Gabro" userId="21c9568327be6be2" providerId="LiveId" clId="{E911D947-5168-4AAC-BBA0-C47020ABEF87}" dt="2025-05-19T07:02:18.109" v="2803"/>
        <pc:sldMkLst>
          <pc:docMk/>
          <pc:sldMk cId="673570622" sldId="260"/>
        </pc:sldMkLst>
        <pc:spChg chg="mod">
          <ac:chgData name="Jousef Gabro" userId="21c9568327be6be2" providerId="LiveId" clId="{E911D947-5168-4AAC-BBA0-C47020ABEF87}" dt="2025-05-19T07:02:18.109" v="2803"/>
          <ac:spMkLst>
            <pc:docMk/>
            <pc:sldMk cId="673570622" sldId="260"/>
            <ac:spMk id="2" creationId="{16775C66-DC71-0C79-09EC-E9666FCE2AD4}"/>
          </ac:spMkLst>
        </pc:spChg>
        <pc:spChg chg="mod">
          <ac:chgData name="Jousef Gabro" userId="21c9568327be6be2" providerId="LiveId" clId="{E911D947-5168-4AAC-BBA0-C47020ABEF87}" dt="2025-05-19T07:02:18.109" v="2803"/>
          <ac:spMkLst>
            <pc:docMk/>
            <pc:sldMk cId="673570622" sldId="260"/>
            <ac:spMk id="3" creationId="{864D72C5-BC1E-6E1F-D67A-B74392A3BA7A}"/>
          </ac:spMkLst>
        </pc:spChg>
      </pc:sldChg>
      <pc:sldChg chg="addSp modSp mod ord modClrScheme chgLayout">
        <pc:chgData name="Jousef Gabro" userId="21c9568327be6be2" providerId="LiveId" clId="{E911D947-5168-4AAC-BBA0-C47020ABEF87}" dt="2025-05-19T07:02:18.401" v="2824" actId="27636"/>
        <pc:sldMkLst>
          <pc:docMk/>
          <pc:sldMk cId="1330522398" sldId="261"/>
        </pc:sldMkLst>
        <pc:spChg chg="mod ord">
          <ac:chgData name="Jousef Gabro" userId="21c9568327be6be2" providerId="LiveId" clId="{E911D947-5168-4AAC-BBA0-C47020ABEF87}" dt="2025-05-19T07:02:18.109" v="2803"/>
          <ac:spMkLst>
            <pc:docMk/>
            <pc:sldMk cId="1330522398" sldId="261"/>
            <ac:spMk id="2" creationId="{3BAC27F1-1A6F-1CD8-9247-102C8E7A735D}"/>
          </ac:spMkLst>
        </pc:spChg>
        <pc:spChg chg="mod ord">
          <ac:chgData name="Jousef Gabro" userId="21c9568327be6be2" providerId="LiveId" clId="{E911D947-5168-4AAC-BBA0-C47020ABEF87}" dt="2025-05-19T07:02:18.399" v="2823" actId="27636"/>
          <ac:spMkLst>
            <pc:docMk/>
            <pc:sldMk cId="1330522398" sldId="261"/>
            <ac:spMk id="3" creationId="{6F596BAF-1716-569F-54FE-59DA59FE99FD}"/>
          </ac:spMkLst>
        </pc:spChg>
        <pc:spChg chg="add mod ord">
          <ac:chgData name="Jousef Gabro" userId="21c9568327be6be2" providerId="LiveId" clId="{E911D947-5168-4AAC-BBA0-C47020ABEF87}" dt="2025-05-19T07:02:18.401" v="2824" actId="27636"/>
          <ac:spMkLst>
            <pc:docMk/>
            <pc:sldMk cId="1330522398" sldId="261"/>
            <ac:spMk id="4" creationId="{6577087E-9C34-3856-772B-7DA5520C5DD1}"/>
          </ac:spMkLst>
        </pc:spChg>
        <pc:spChg chg="add mod">
          <ac:chgData name="Jousef Gabro" userId="21c9568327be6be2" providerId="LiveId" clId="{E911D947-5168-4AAC-BBA0-C47020ABEF87}" dt="2025-05-16T08:36:09.064" v="1666" actId="1076"/>
          <ac:spMkLst>
            <pc:docMk/>
            <pc:sldMk cId="1330522398" sldId="261"/>
            <ac:spMk id="6" creationId="{4EA50076-0D7A-DB06-F5F7-092DF3F08044}"/>
          </ac:spMkLst>
        </pc:spChg>
      </pc:sldChg>
      <pc:sldChg chg="modSp">
        <pc:chgData name="Jousef Gabro" userId="21c9568327be6be2" providerId="LiveId" clId="{E911D947-5168-4AAC-BBA0-C47020ABEF87}" dt="2025-05-19T07:02:18.109" v="2803"/>
        <pc:sldMkLst>
          <pc:docMk/>
          <pc:sldMk cId="2302976470" sldId="262"/>
        </pc:sldMkLst>
        <pc:spChg chg="mod">
          <ac:chgData name="Jousef Gabro" userId="21c9568327be6be2" providerId="LiveId" clId="{E911D947-5168-4AAC-BBA0-C47020ABEF87}" dt="2025-05-19T07:02:18.109" v="2803"/>
          <ac:spMkLst>
            <pc:docMk/>
            <pc:sldMk cId="2302976470" sldId="262"/>
            <ac:spMk id="2" creationId="{0571A458-24B1-2B65-33EF-BA2AB67C11AE}"/>
          </ac:spMkLst>
        </pc:spChg>
        <pc:spChg chg="mod">
          <ac:chgData name="Jousef Gabro" userId="21c9568327be6be2" providerId="LiveId" clId="{E911D947-5168-4AAC-BBA0-C47020ABEF87}" dt="2025-05-19T07:02:18.109" v="2803"/>
          <ac:spMkLst>
            <pc:docMk/>
            <pc:sldMk cId="2302976470" sldId="262"/>
            <ac:spMk id="3" creationId="{E4407DC2-2AF7-7165-5BE2-3FEE79451376}"/>
          </ac:spMkLst>
        </pc:spChg>
      </pc:sldChg>
      <pc:sldChg chg="modSp mod modClrScheme chgLayout modNotesTx">
        <pc:chgData name="Jousef Gabro" userId="21c9568327be6be2" providerId="LiveId" clId="{E911D947-5168-4AAC-BBA0-C47020ABEF87}" dt="2025-05-19T07:02:18.109" v="2803"/>
        <pc:sldMkLst>
          <pc:docMk/>
          <pc:sldMk cId="1408955474" sldId="263"/>
        </pc:sldMkLst>
        <pc:spChg chg="mod ord">
          <ac:chgData name="Jousef Gabro" userId="21c9568327be6be2" providerId="LiveId" clId="{E911D947-5168-4AAC-BBA0-C47020ABEF87}" dt="2025-05-19T07:02:18.109" v="2803"/>
          <ac:spMkLst>
            <pc:docMk/>
            <pc:sldMk cId="1408955474" sldId="263"/>
            <ac:spMk id="2" creationId="{38E0EB43-F569-4BA1-0768-004E9BACDAE5}"/>
          </ac:spMkLst>
        </pc:spChg>
        <pc:spChg chg="mod ord">
          <ac:chgData name="Jousef Gabro" userId="21c9568327be6be2" providerId="LiveId" clId="{E911D947-5168-4AAC-BBA0-C47020ABEF87}" dt="2025-05-19T07:02:18.109" v="2803"/>
          <ac:spMkLst>
            <pc:docMk/>
            <pc:sldMk cId="1408955474" sldId="263"/>
            <ac:spMk id="3" creationId="{2F8B76A9-C66E-FA67-FBA1-68B6A53CBDB5}"/>
          </ac:spMkLst>
        </pc:spChg>
      </pc:sldChg>
      <pc:sldChg chg="modSp del mod setBg modClrScheme modAnim chgLayout">
        <pc:chgData name="Jousef Gabro" userId="21c9568327be6be2" providerId="LiveId" clId="{E911D947-5168-4AAC-BBA0-C47020ABEF87}" dt="2025-05-18T22:32:21.828" v="2544" actId="47"/>
        <pc:sldMkLst>
          <pc:docMk/>
          <pc:sldMk cId="621964059" sldId="264"/>
        </pc:sldMkLst>
      </pc:sldChg>
      <pc:sldChg chg="modSp mod">
        <pc:chgData name="Jousef Gabro" userId="21c9568327be6be2" providerId="LiveId" clId="{E911D947-5168-4AAC-BBA0-C47020ABEF87}" dt="2025-05-19T07:02:18.109" v="2803"/>
        <pc:sldMkLst>
          <pc:docMk/>
          <pc:sldMk cId="4191971543" sldId="265"/>
        </pc:sldMkLst>
        <pc:spChg chg="mod">
          <ac:chgData name="Jousef Gabro" userId="21c9568327be6be2" providerId="LiveId" clId="{E911D947-5168-4AAC-BBA0-C47020ABEF87}" dt="2025-05-19T07:02:18.109" v="2803"/>
          <ac:spMkLst>
            <pc:docMk/>
            <pc:sldMk cId="4191971543" sldId="265"/>
            <ac:spMk id="2" creationId="{C918C3F2-ACA8-9FA7-90FB-CF88858DBFAB}"/>
          </ac:spMkLst>
        </pc:spChg>
        <pc:spChg chg="mod">
          <ac:chgData name="Jousef Gabro" userId="21c9568327be6be2" providerId="LiveId" clId="{E911D947-5168-4AAC-BBA0-C47020ABEF87}" dt="2025-05-19T07:02:18.109" v="2803"/>
          <ac:spMkLst>
            <pc:docMk/>
            <pc:sldMk cId="4191971543" sldId="265"/>
            <ac:spMk id="3" creationId="{918861CB-9466-AFFD-1E27-7577E85E8011}"/>
          </ac:spMkLst>
        </pc:spChg>
      </pc:sldChg>
      <pc:sldChg chg="modSp mod">
        <pc:chgData name="Jousef Gabro" userId="21c9568327be6be2" providerId="LiveId" clId="{E911D947-5168-4AAC-BBA0-C47020ABEF87}" dt="2025-05-19T07:02:18.109" v="2803"/>
        <pc:sldMkLst>
          <pc:docMk/>
          <pc:sldMk cId="616071714" sldId="266"/>
        </pc:sldMkLst>
        <pc:spChg chg="mod">
          <ac:chgData name="Jousef Gabro" userId="21c9568327be6be2" providerId="LiveId" clId="{E911D947-5168-4AAC-BBA0-C47020ABEF87}" dt="2025-05-19T07:02:18.109" v="2803"/>
          <ac:spMkLst>
            <pc:docMk/>
            <pc:sldMk cId="616071714" sldId="266"/>
            <ac:spMk id="2" creationId="{CA59D942-FC93-BE85-29A4-77FFB2A841A9}"/>
          </ac:spMkLst>
        </pc:spChg>
        <pc:spChg chg="mod">
          <ac:chgData name="Jousef Gabro" userId="21c9568327be6be2" providerId="LiveId" clId="{E911D947-5168-4AAC-BBA0-C47020ABEF87}" dt="2025-05-19T07:02:18.109" v="2803"/>
          <ac:spMkLst>
            <pc:docMk/>
            <pc:sldMk cId="616071714" sldId="266"/>
            <ac:spMk id="3" creationId="{1C77EDC0-9755-5C7C-39F0-8E717CB19290}"/>
          </ac:spMkLst>
        </pc:spChg>
      </pc:sldChg>
      <pc:sldChg chg="modSp mod modNotesTx">
        <pc:chgData name="Jousef Gabro" userId="21c9568327be6be2" providerId="LiveId" clId="{E911D947-5168-4AAC-BBA0-C47020ABEF87}" dt="2025-05-19T07:02:18.109" v="2803"/>
        <pc:sldMkLst>
          <pc:docMk/>
          <pc:sldMk cId="3788519402" sldId="267"/>
        </pc:sldMkLst>
        <pc:spChg chg="mod">
          <ac:chgData name="Jousef Gabro" userId="21c9568327be6be2" providerId="LiveId" clId="{E911D947-5168-4AAC-BBA0-C47020ABEF87}" dt="2025-05-19T07:02:18.109" v="2803"/>
          <ac:spMkLst>
            <pc:docMk/>
            <pc:sldMk cId="3788519402" sldId="267"/>
            <ac:spMk id="2" creationId="{0AD6D326-4692-C256-55E5-7AA660F767A8}"/>
          </ac:spMkLst>
        </pc:spChg>
        <pc:spChg chg="mod">
          <ac:chgData name="Jousef Gabro" userId="21c9568327be6be2" providerId="LiveId" clId="{E911D947-5168-4AAC-BBA0-C47020ABEF87}" dt="2025-05-19T07:02:18.109" v="2803"/>
          <ac:spMkLst>
            <pc:docMk/>
            <pc:sldMk cId="3788519402" sldId="267"/>
            <ac:spMk id="3" creationId="{203CAA91-9076-21D7-9ED1-9519670FFE68}"/>
          </ac:spMkLst>
        </pc:spChg>
      </pc:sldChg>
      <pc:sldChg chg="modSp mod">
        <pc:chgData name="Jousef Gabro" userId="21c9568327be6be2" providerId="LiveId" clId="{E911D947-5168-4AAC-BBA0-C47020ABEF87}" dt="2025-05-19T07:02:18.109" v="2803"/>
        <pc:sldMkLst>
          <pc:docMk/>
          <pc:sldMk cId="3783818683" sldId="268"/>
        </pc:sldMkLst>
        <pc:spChg chg="mod">
          <ac:chgData name="Jousef Gabro" userId="21c9568327be6be2" providerId="LiveId" clId="{E911D947-5168-4AAC-BBA0-C47020ABEF87}" dt="2025-05-19T07:02:18.109" v="2803"/>
          <ac:spMkLst>
            <pc:docMk/>
            <pc:sldMk cId="3783818683" sldId="268"/>
            <ac:spMk id="2" creationId="{8B5AA29E-6598-8A6A-D3A6-420D5538CA99}"/>
          </ac:spMkLst>
        </pc:spChg>
        <pc:spChg chg="mod">
          <ac:chgData name="Jousef Gabro" userId="21c9568327be6be2" providerId="LiveId" clId="{E911D947-5168-4AAC-BBA0-C47020ABEF87}" dt="2025-05-19T07:02:18.109" v="2803"/>
          <ac:spMkLst>
            <pc:docMk/>
            <pc:sldMk cId="3783818683" sldId="268"/>
            <ac:spMk id="6" creationId="{B4CEB6C5-0717-C033-9A57-67970E058CB6}"/>
          </ac:spMkLst>
        </pc:spChg>
        <pc:spChg chg="mod">
          <ac:chgData name="Jousef Gabro" userId="21c9568327be6be2" providerId="LiveId" clId="{E911D947-5168-4AAC-BBA0-C47020ABEF87}" dt="2025-05-19T07:02:18.109" v="2803"/>
          <ac:spMkLst>
            <pc:docMk/>
            <pc:sldMk cId="3783818683" sldId="268"/>
            <ac:spMk id="7" creationId="{E104039A-93D7-5C38-D1C7-C5657BC5A3FE}"/>
          </ac:spMkLst>
        </pc:spChg>
        <pc:spChg chg="mod">
          <ac:chgData name="Jousef Gabro" userId="21c9568327be6be2" providerId="LiveId" clId="{E911D947-5168-4AAC-BBA0-C47020ABEF87}" dt="2025-05-19T07:02:18.109" v="2803"/>
          <ac:spMkLst>
            <pc:docMk/>
            <pc:sldMk cId="3783818683" sldId="268"/>
            <ac:spMk id="8" creationId="{482D73E5-919F-4975-D800-A940C80C7FAD}"/>
          </ac:spMkLst>
        </pc:spChg>
        <pc:spChg chg="mod">
          <ac:chgData name="Jousef Gabro" userId="21c9568327be6be2" providerId="LiveId" clId="{E911D947-5168-4AAC-BBA0-C47020ABEF87}" dt="2025-05-19T07:02:18.109" v="2803"/>
          <ac:spMkLst>
            <pc:docMk/>
            <pc:sldMk cId="3783818683" sldId="268"/>
            <ac:spMk id="9" creationId="{381C2F85-2612-30A8-B051-14B55DC9840D}"/>
          </ac:spMkLst>
        </pc:spChg>
      </pc:sldChg>
      <pc:sldChg chg="modSp mod">
        <pc:chgData name="Jousef Gabro" userId="21c9568327be6be2" providerId="LiveId" clId="{E911D947-5168-4AAC-BBA0-C47020ABEF87}" dt="2025-05-19T07:02:18.109" v="2803"/>
        <pc:sldMkLst>
          <pc:docMk/>
          <pc:sldMk cId="514838953" sldId="269"/>
        </pc:sldMkLst>
        <pc:spChg chg="mod">
          <ac:chgData name="Jousef Gabro" userId="21c9568327be6be2" providerId="LiveId" clId="{E911D947-5168-4AAC-BBA0-C47020ABEF87}" dt="2025-05-19T07:02:18.109" v="2803"/>
          <ac:spMkLst>
            <pc:docMk/>
            <pc:sldMk cId="514838953" sldId="269"/>
            <ac:spMk id="2" creationId="{9F101D04-2F72-BDFC-83B8-170E22512E5E}"/>
          </ac:spMkLst>
        </pc:spChg>
        <pc:spChg chg="mod">
          <ac:chgData name="Jousef Gabro" userId="21c9568327be6be2" providerId="LiveId" clId="{E911D947-5168-4AAC-BBA0-C47020ABEF87}" dt="2025-05-18T22:36:45.454" v="2569" actId="27636"/>
          <ac:spMkLst>
            <pc:docMk/>
            <pc:sldMk cId="514838953" sldId="269"/>
            <ac:spMk id="7" creationId="{0A61E7A9-DB4F-E3F0-8ED2-EB81041379D0}"/>
          </ac:spMkLst>
        </pc:spChg>
      </pc:sldChg>
      <pc:sldChg chg="modSp mod">
        <pc:chgData name="Jousef Gabro" userId="21c9568327be6be2" providerId="LiveId" clId="{E911D947-5168-4AAC-BBA0-C47020ABEF87}" dt="2025-05-19T07:02:18.109" v="2803"/>
        <pc:sldMkLst>
          <pc:docMk/>
          <pc:sldMk cId="3354633568" sldId="270"/>
        </pc:sldMkLst>
        <pc:spChg chg="mod">
          <ac:chgData name="Jousef Gabro" userId="21c9568327be6be2" providerId="LiveId" clId="{E911D947-5168-4AAC-BBA0-C47020ABEF87}" dt="2025-05-19T07:02:18.109" v="2803"/>
          <ac:spMkLst>
            <pc:docMk/>
            <pc:sldMk cId="3354633568" sldId="270"/>
            <ac:spMk id="2" creationId="{3E563E7D-75D6-941F-607D-8EFB971418AD}"/>
          </ac:spMkLst>
        </pc:spChg>
        <pc:spChg chg="mod">
          <ac:chgData name="Jousef Gabro" userId="21c9568327be6be2" providerId="LiveId" clId="{E911D947-5168-4AAC-BBA0-C47020ABEF87}" dt="2025-05-19T07:02:18.109" v="2803"/>
          <ac:spMkLst>
            <pc:docMk/>
            <pc:sldMk cId="3354633568" sldId="270"/>
            <ac:spMk id="3" creationId="{45B77272-C53B-B6F8-F954-E86A76421CD6}"/>
          </ac:spMkLst>
        </pc:spChg>
      </pc:sldChg>
      <pc:sldChg chg="addSp delSp modSp mod setBg">
        <pc:chgData name="Jousef Gabro" userId="21c9568327be6be2" providerId="LiveId" clId="{E911D947-5168-4AAC-BBA0-C47020ABEF87}" dt="2025-05-19T07:06:13.793" v="2851" actId="26606"/>
        <pc:sldMkLst>
          <pc:docMk/>
          <pc:sldMk cId="3812554871" sldId="271"/>
        </pc:sldMkLst>
        <pc:spChg chg="mod">
          <ac:chgData name="Jousef Gabro" userId="21c9568327be6be2" providerId="LiveId" clId="{E911D947-5168-4AAC-BBA0-C47020ABEF87}" dt="2025-05-19T07:06:13.793" v="2851" actId="26606"/>
          <ac:spMkLst>
            <pc:docMk/>
            <pc:sldMk cId="3812554871" sldId="271"/>
            <ac:spMk id="2" creationId="{7F3D8E58-2EC8-AEE9-4895-1D7E62126F4B}"/>
          </ac:spMkLst>
        </pc:spChg>
        <pc:picChg chg="mod">
          <ac:chgData name="Jousef Gabro" userId="21c9568327be6be2" providerId="LiveId" clId="{E911D947-5168-4AAC-BBA0-C47020ABEF87}" dt="2025-05-19T07:06:13.793" v="2851" actId="26606"/>
          <ac:picMkLst>
            <pc:docMk/>
            <pc:sldMk cId="3812554871" sldId="271"/>
            <ac:picMk id="9" creationId="{97DC5B1E-9583-6BDA-E686-E808BBD65270}"/>
          </ac:picMkLst>
        </pc:picChg>
      </pc:sldChg>
      <pc:sldChg chg="addSp delSp modSp mod setBg">
        <pc:chgData name="Jousef Gabro" userId="21c9568327be6be2" providerId="LiveId" clId="{E911D947-5168-4AAC-BBA0-C47020ABEF87}" dt="2025-05-19T07:06:52.447" v="2858" actId="26606"/>
        <pc:sldMkLst>
          <pc:docMk/>
          <pc:sldMk cId="152025351" sldId="272"/>
        </pc:sldMkLst>
        <pc:spChg chg="mod">
          <ac:chgData name="Jousef Gabro" userId="21c9568327be6be2" providerId="LiveId" clId="{E911D947-5168-4AAC-BBA0-C47020ABEF87}" dt="2025-05-19T07:06:52.447" v="2858" actId="26606"/>
          <ac:spMkLst>
            <pc:docMk/>
            <pc:sldMk cId="152025351" sldId="272"/>
            <ac:spMk id="2" creationId="{8BACF325-5294-E7D3-2E2C-171CC4EDD608}"/>
          </ac:spMkLst>
        </pc:spChg>
      </pc:sldChg>
      <pc:sldChg chg="modSp new mod">
        <pc:chgData name="Jousef Gabro" userId="21c9568327be6be2" providerId="LiveId" clId="{E911D947-5168-4AAC-BBA0-C47020ABEF87}" dt="2025-05-19T07:02:18.109" v="2803"/>
        <pc:sldMkLst>
          <pc:docMk/>
          <pc:sldMk cId="696554614" sldId="273"/>
        </pc:sldMkLst>
        <pc:spChg chg="mod">
          <ac:chgData name="Jousef Gabro" userId="21c9568327be6be2" providerId="LiveId" clId="{E911D947-5168-4AAC-BBA0-C47020ABEF87}" dt="2025-05-19T07:02:18.109" v="2803"/>
          <ac:spMkLst>
            <pc:docMk/>
            <pc:sldMk cId="696554614" sldId="273"/>
            <ac:spMk id="2" creationId="{EFACC8B0-9C67-47D4-09B4-DD87997A6C9A}"/>
          </ac:spMkLst>
        </pc:spChg>
        <pc:spChg chg="mod">
          <ac:chgData name="Jousef Gabro" userId="21c9568327be6be2" providerId="LiveId" clId="{E911D947-5168-4AAC-BBA0-C47020ABEF87}" dt="2025-05-19T07:02:18.109" v="2803"/>
          <ac:spMkLst>
            <pc:docMk/>
            <pc:sldMk cId="696554614" sldId="273"/>
            <ac:spMk id="3" creationId="{81A7834B-A5E8-A761-93FF-0D25BFB32EB6}"/>
          </ac:spMkLst>
        </pc:spChg>
      </pc:sldChg>
      <pc:sldChg chg="modSp new mod">
        <pc:chgData name="Jousef Gabro" userId="21c9568327be6be2" providerId="LiveId" clId="{E911D947-5168-4AAC-BBA0-C47020ABEF87}" dt="2025-05-19T07:02:18.215" v="2805" actId="27636"/>
        <pc:sldMkLst>
          <pc:docMk/>
          <pc:sldMk cId="4197659347" sldId="274"/>
        </pc:sldMkLst>
        <pc:spChg chg="mod">
          <ac:chgData name="Jousef Gabro" userId="21c9568327be6be2" providerId="LiveId" clId="{E911D947-5168-4AAC-BBA0-C47020ABEF87}" dt="2025-05-19T07:02:18.109" v="2803"/>
          <ac:spMkLst>
            <pc:docMk/>
            <pc:sldMk cId="4197659347" sldId="274"/>
            <ac:spMk id="2" creationId="{8E50C72B-82B2-F757-CAB1-5D29C5F9BF4B}"/>
          </ac:spMkLst>
        </pc:spChg>
      </pc:sldChg>
      <pc:sldChg chg="addSp delSp modSp add mod setBg chgLayout modNotesTx">
        <pc:chgData name="Jousef Gabro" userId="21c9568327be6be2" providerId="LiveId" clId="{E911D947-5168-4AAC-BBA0-C47020ABEF87}" dt="2025-05-19T07:19:40.683" v="2898"/>
        <pc:sldMkLst>
          <pc:docMk/>
          <pc:sldMk cId="2386437837" sldId="275"/>
        </pc:sldMkLst>
        <pc:spChg chg="mod ord">
          <ac:chgData name="Jousef Gabro" userId="21c9568327be6be2" providerId="LiveId" clId="{E911D947-5168-4AAC-BBA0-C47020ABEF87}" dt="2025-05-19T07:18:12.675" v="2876" actId="26606"/>
          <ac:spMkLst>
            <pc:docMk/>
            <pc:sldMk cId="2386437837" sldId="275"/>
            <ac:spMk id="2" creationId="{42903698-68F7-252E-CC3D-6E0B17287A28}"/>
          </ac:spMkLst>
        </pc:spChg>
        <pc:graphicFrameChg chg="add mod modGraphic">
          <ac:chgData name="Jousef Gabro" userId="21c9568327be6be2" providerId="LiveId" clId="{E911D947-5168-4AAC-BBA0-C47020ABEF87}" dt="2025-05-19T07:18:59.958" v="2892" actId="113"/>
          <ac:graphicFrameMkLst>
            <pc:docMk/>
            <pc:sldMk cId="2386437837" sldId="275"/>
            <ac:graphicFrameMk id="8" creationId="{DB328A18-A91D-03AD-586F-B4C71D85D7C2}"/>
          </ac:graphicFrameMkLst>
        </pc:graphicFrameChg>
      </pc:sldChg>
      <pc:sldChg chg="addSp delSp modSp new mod setBg">
        <pc:chgData name="Jousef Gabro" userId="21c9568327be6be2" providerId="LiveId" clId="{E911D947-5168-4AAC-BBA0-C47020ABEF87}" dt="2025-05-19T07:21:20.007" v="2929" actId="113"/>
        <pc:sldMkLst>
          <pc:docMk/>
          <pc:sldMk cId="3541503984" sldId="276"/>
        </pc:sldMkLst>
        <pc:spChg chg="mod">
          <ac:chgData name="Jousef Gabro" userId="21c9568327be6be2" providerId="LiveId" clId="{E911D947-5168-4AAC-BBA0-C47020ABEF87}" dt="2025-05-19T07:21:05.862" v="2926" actId="26606"/>
          <ac:spMkLst>
            <pc:docMk/>
            <pc:sldMk cId="3541503984" sldId="276"/>
            <ac:spMk id="2" creationId="{4448CF8B-F706-EC69-9849-13B0B095F719}"/>
          </ac:spMkLst>
        </pc:spChg>
        <pc:spChg chg="add mod">
          <ac:chgData name="Jousef Gabro" userId="21c9568327be6be2" providerId="LiveId" clId="{E911D947-5168-4AAC-BBA0-C47020ABEF87}" dt="2025-05-19T07:21:20.007" v="2929" actId="113"/>
          <ac:spMkLst>
            <pc:docMk/>
            <pc:sldMk cId="3541503984" sldId="276"/>
            <ac:spMk id="56" creationId="{BFCD914C-4C10-4E8F-6069-06C6C05B4C1A}"/>
          </ac:spMkLst>
        </pc:spChg>
      </pc:sldChg>
      <pc:sldChg chg="addSp delSp modSp new mod">
        <pc:chgData name="Jousef Gabro" userId="21c9568327be6be2" providerId="LiveId" clId="{E911D947-5168-4AAC-BBA0-C47020ABEF87}" dt="2025-05-19T07:02:18.109" v="2803"/>
        <pc:sldMkLst>
          <pc:docMk/>
          <pc:sldMk cId="1859089716" sldId="277"/>
        </pc:sldMkLst>
        <pc:spChg chg="mod">
          <ac:chgData name="Jousef Gabro" userId="21c9568327be6be2" providerId="LiveId" clId="{E911D947-5168-4AAC-BBA0-C47020ABEF87}" dt="2025-05-19T07:02:18.109" v="2803"/>
          <ac:spMkLst>
            <pc:docMk/>
            <pc:sldMk cId="1859089716" sldId="277"/>
            <ac:spMk id="2" creationId="{8BA49C37-A248-2949-965E-71CE2CAC478B}"/>
          </ac:spMkLst>
        </pc:spChg>
        <pc:spChg chg="add mod">
          <ac:chgData name="Jousef Gabro" userId="21c9568327be6be2" providerId="LiveId" clId="{E911D947-5168-4AAC-BBA0-C47020ABEF87}" dt="2025-05-19T07:02:18.109" v="2803"/>
          <ac:spMkLst>
            <pc:docMk/>
            <pc:sldMk cId="1859089716" sldId="277"/>
            <ac:spMk id="5" creationId="{298829EC-FC52-6068-6D7F-6FC672E06B08}"/>
          </ac:spMkLst>
        </pc:spChg>
      </pc:sldChg>
      <pc:sldChg chg="modSp add mod">
        <pc:chgData name="Jousef Gabro" userId="21c9568327be6be2" providerId="LiveId" clId="{E911D947-5168-4AAC-BBA0-C47020ABEF87}" dt="2025-05-19T07:02:18.109" v="2803"/>
        <pc:sldMkLst>
          <pc:docMk/>
          <pc:sldMk cId="4112207793" sldId="278"/>
        </pc:sldMkLst>
        <pc:spChg chg="mod">
          <ac:chgData name="Jousef Gabro" userId="21c9568327be6be2" providerId="LiveId" clId="{E911D947-5168-4AAC-BBA0-C47020ABEF87}" dt="2025-05-19T07:02:18.109" v="2803"/>
          <ac:spMkLst>
            <pc:docMk/>
            <pc:sldMk cId="4112207793" sldId="278"/>
            <ac:spMk id="2" creationId="{15CEF1B5-B56F-109B-B11C-4B9986AFCAD8}"/>
          </ac:spMkLst>
        </pc:spChg>
        <pc:spChg chg="mod">
          <ac:chgData name="Jousef Gabro" userId="21c9568327be6be2" providerId="LiveId" clId="{E911D947-5168-4AAC-BBA0-C47020ABEF87}" dt="2025-05-19T07:02:18.109" v="2803"/>
          <ac:spMkLst>
            <pc:docMk/>
            <pc:sldMk cId="4112207793" sldId="278"/>
            <ac:spMk id="3" creationId="{26C43380-6063-D513-900D-C83683F02A8C}"/>
          </ac:spMkLst>
        </pc:spChg>
      </pc:sldChg>
      <pc:sldChg chg="modSp add mod">
        <pc:chgData name="Jousef Gabro" userId="21c9568327be6be2" providerId="LiveId" clId="{E911D947-5168-4AAC-BBA0-C47020ABEF87}" dt="2025-05-19T07:02:18.228" v="2806" actId="27636"/>
        <pc:sldMkLst>
          <pc:docMk/>
          <pc:sldMk cId="3180997183" sldId="279"/>
        </pc:sldMkLst>
        <pc:spChg chg="mod">
          <ac:chgData name="Jousef Gabro" userId="21c9568327be6be2" providerId="LiveId" clId="{E911D947-5168-4AAC-BBA0-C47020ABEF87}" dt="2025-05-19T07:02:18.109" v="2803"/>
          <ac:spMkLst>
            <pc:docMk/>
            <pc:sldMk cId="3180997183" sldId="279"/>
            <ac:spMk id="2" creationId="{4A5ACED6-D253-2FB2-E713-9B0B3B6ACD89}"/>
          </ac:spMkLst>
        </pc:spChg>
        <pc:spChg chg="mod">
          <ac:chgData name="Jousef Gabro" userId="21c9568327be6be2" providerId="LiveId" clId="{E911D947-5168-4AAC-BBA0-C47020ABEF87}" dt="2025-05-19T07:02:18.228" v="2806" actId="27636"/>
          <ac:spMkLst>
            <pc:docMk/>
            <pc:sldMk cId="3180997183" sldId="279"/>
            <ac:spMk id="3" creationId="{8CBBB306-F03E-F295-2BDA-D8218C38C910}"/>
          </ac:spMkLst>
        </pc:spChg>
      </pc:sldChg>
      <pc:sldChg chg="addSp delSp modSp new mod modClrScheme chgLayout">
        <pc:chgData name="Jousef Gabro" userId="21c9568327be6be2" providerId="LiveId" clId="{E911D947-5168-4AAC-BBA0-C47020ABEF87}" dt="2025-05-19T07:02:18.109" v="2803"/>
        <pc:sldMkLst>
          <pc:docMk/>
          <pc:sldMk cId="2635091544" sldId="280"/>
        </pc:sldMkLst>
        <pc:spChg chg="mod ord">
          <ac:chgData name="Jousef Gabro" userId="21c9568327be6be2" providerId="LiveId" clId="{E911D947-5168-4AAC-BBA0-C47020ABEF87}" dt="2025-05-19T07:02:18.109" v="2803"/>
          <ac:spMkLst>
            <pc:docMk/>
            <pc:sldMk cId="2635091544" sldId="280"/>
            <ac:spMk id="2" creationId="{162BADB4-241F-C508-4970-C320DF467493}"/>
          </ac:spMkLst>
        </pc:spChg>
        <pc:spChg chg="add mod">
          <ac:chgData name="Jousef Gabro" userId="21c9568327be6be2" providerId="LiveId" clId="{E911D947-5168-4AAC-BBA0-C47020ABEF87}" dt="2025-05-08T11:33:57.936" v="462" actId="1076"/>
          <ac:spMkLst>
            <pc:docMk/>
            <pc:sldMk cId="2635091544" sldId="280"/>
            <ac:spMk id="5" creationId="{D3E83090-F4B4-A817-AE20-54ADF8BA256E}"/>
          </ac:spMkLst>
        </pc:spChg>
      </pc:sldChg>
      <pc:sldChg chg="addSp modSp new mod modClrScheme chgLayout">
        <pc:chgData name="Jousef Gabro" userId="21c9568327be6be2" providerId="LiveId" clId="{E911D947-5168-4AAC-BBA0-C47020ABEF87}" dt="2025-05-19T07:02:18.236" v="2807" actId="27636"/>
        <pc:sldMkLst>
          <pc:docMk/>
          <pc:sldMk cId="1305648086" sldId="281"/>
        </pc:sldMkLst>
        <pc:spChg chg="mod ord">
          <ac:chgData name="Jousef Gabro" userId="21c9568327be6be2" providerId="LiveId" clId="{E911D947-5168-4AAC-BBA0-C47020ABEF87}" dt="2025-05-19T07:02:18.109" v="2803"/>
          <ac:spMkLst>
            <pc:docMk/>
            <pc:sldMk cId="1305648086" sldId="281"/>
            <ac:spMk id="2" creationId="{0DC5C8E1-F08D-9235-1431-31E60B35C531}"/>
          </ac:spMkLst>
        </pc:spChg>
        <pc:spChg chg="add mod ord">
          <ac:chgData name="Jousef Gabro" userId="21c9568327be6be2" providerId="LiveId" clId="{E911D947-5168-4AAC-BBA0-C47020ABEF87}" dt="2025-05-19T07:02:18.236" v="2807" actId="27636"/>
          <ac:spMkLst>
            <pc:docMk/>
            <pc:sldMk cId="1305648086" sldId="281"/>
            <ac:spMk id="3" creationId="{D9377897-E707-EB83-22F8-E646513C004B}"/>
          </ac:spMkLst>
        </pc:spChg>
      </pc:sldChg>
      <pc:sldChg chg="modSp add mod">
        <pc:chgData name="Jousef Gabro" userId="21c9568327be6be2" providerId="LiveId" clId="{E911D947-5168-4AAC-BBA0-C47020ABEF87}" dt="2025-05-19T07:02:18.109" v="2803"/>
        <pc:sldMkLst>
          <pc:docMk/>
          <pc:sldMk cId="2826708138" sldId="282"/>
        </pc:sldMkLst>
        <pc:spChg chg="mod">
          <ac:chgData name="Jousef Gabro" userId="21c9568327be6be2" providerId="LiveId" clId="{E911D947-5168-4AAC-BBA0-C47020ABEF87}" dt="2025-05-19T07:02:18.109" v="2803"/>
          <ac:spMkLst>
            <pc:docMk/>
            <pc:sldMk cId="2826708138" sldId="282"/>
            <ac:spMk id="2" creationId="{59118EA8-1642-660B-96F7-EF28D3CCA055}"/>
          </ac:spMkLst>
        </pc:spChg>
        <pc:spChg chg="mod">
          <ac:chgData name="Jousef Gabro" userId="21c9568327be6be2" providerId="LiveId" clId="{E911D947-5168-4AAC-BBA0-C47020ABEF87}" dt="2025-05-08T11:55:22.753" v="481" actId="1076"/>
          <ac:spMkLst>
            <pc:docMk/>
            <pc:sldMk cId="2826708138" sldId="282"/>
            <ac:spMk id="3" creationId="{E9F27F86-528F-0B5A-5570-1334F3662DDD}"/>
          </ac:spMkLst>
        </pc:spChg>
      </pc:sldChg>
      <pc:sldChg chg="addSp delSp modSp new mod modClrScheme chgLayout">
        <pc:chgData name="Jousef Gabro" userId="21c9568327be6be2" providerId="LiveId" clId="{E911D947-5168-4AAC-BBA0-C47020ABEF87}" dt="2025-05-19T07:02:18.109" v="2803"/>
        <pc:sldMkLst>
          <pc:docMk/>
          <pc:sldMk cId="344684720" sldId="283"/>
        </pc:sldMkLst>
        <pc:spChg chg="add mod ord">
          <ac:chgData name="Jousef Gabro" userId="21c9568327be6be2" providerId="LiveId" clId="{E911D947-5168-4AAC-BBA0-C47020ABEF87}" dt="2025-05-19T07:02:18.109" v="2803"/>
          <ac:spMkLst>
            <pc:docMk/>
            <pc:sldMk cId="344684720" sldId="283"/>
            <ac:spMk id="4" creationId="{02108215-30DC-C621-1D1E-451F72635548}"/>
          </ac:spMkLst>
        </pc:spChg>
        <pc:spChg chg="add mod ord">
          <ac:chgData name="Jousef Gabro" userId="21c9568327be6be2" providerId="LiveId" clId="{E911D947-5168-4AAC-BBA0-C47020ABEF87}" dt="2025-05-19T07:02:18.109" v="2803"/>
          <ac:spMkLst>
            <pc:docMk/>
            <pc:sldMk cId="344684720" sldId="283"/>
            <ac:spMk id="5" creationId="{8959D0C5-DAFB-088A-3DCE-D25B5DA6BA5C}"/>
          </ac:spMkLst>
        </pc:spChg>
      </pc:sldChg>
      <pc:sldChg chg="addSp delSp modSp new mod modClrScheme chgLayout">
        <pc:chgData name="Jousef Gabro" userId="21c9568327be6be2" providerId="LiveId" clId="{E911D947-5168-4AAC-BBA0-C47020ABEF87}" dt="2025-05-19T07:02:18.109" v="2803"/>
        <pc:sldMkLst>
          <pc:docMk/>
          <pc:sldMk cId="2784323552" sldId="284"/>
        </pc:sldMkLst>
      </pc:sldChg>
      <pc:sldChg chg="modSp new mod">
        <pc:chgData name="Jousef Gabro" userId="21c9568327be6be2" providerId="LiveId" clId="{E911D947-5168-4AAC-BBA0-C47020ABEF87}" dt="2025-05-19T07:02:18.109" v="2803"/>
        <pc:sldMkLst>
          <pc:docMk/>
          <pc:sldMk cId="3306170330" sldId="285"/>
        </pc:sldMkLst>
      </pc:sldChg>
      <pc:sldChg chg="modSp new mod">
        <pc:chgData name="Jousef Gabro" userId="21c9568327be6be2" providerId="LiveId" clId="{E911D947-5168-4AAC-BBA0-C47020ABEF87}" dt="2025-05-19T07:02:18.242" v="2808" actId="27636"/>
        <pc:sldMkLst>
          <pc:docMk/>
          <pc:sldMk cId="3093293591" sldId="286"/>
        </pc:sldMkLst>
        <pc:spChg chg="mod">
          <ac:chgData name="Jousef Gabro" userId="21c9568327be6be2" providerId="LiveId" clId="{E911D947-5168-4AAC-BBA0-C47020ABEF87}" dt="2025-05-19T07:02:18.109" v="2803"/>
          <ac:spMkLst>
            <pc:docMk/>
            <pc:sldMk cId="3093293591" sldId="286"/>
            <ac:spMk id="2" creationId="{49FB1E05-FAA9-5E9E-56FE-05902FC8CB7E}"/>
          </ac:spMkLst>
        </pc:spChg>
        <pc:spChg chg="mod">
          <ac:chgData name="Jousef Gabro" userId="21c9568327be6be2" providerId="LiveId" clId="{E911D947-5168-4AAC-BBA0-C47020ABEF87}" dt="2025-05-19T07:02:18.242" v="2808" actId="27636"/>
          <ac:spMkLst>
            <pc:docMk/>
            <pc:sldMk cId="3093293591" sldId="286"/>
            <ac:spMk id="3" creationId="{D8F256F5-2DBB-70B2-D1D1-DD553E2A7A8D}"/>
          </ac:spMkLst>
        </pc:spChg>
      </pc:sldChg>
      <pc:sldChg chg="addSp delSp modSp new mod modClrScheme chgLayout">
        <pc:chgData name="Jousef Gabro" userId="21c9568327be6be2" providerId="LiveId" clId="{E911D947-5168-4AAC-BBA0-C47020ABEF87}" dt="2025-05-19T07:02:18.109" v="2803"/>
        <pc:sldMkLst>
          <pc:docMk/>
          <pc:sldMk cId="4131531738" sldId="287"/>
        </pc:sldMkLst>
        <pc:spChg chg="add del mod ord">
          <ac:chgData name="Jousef Gabro" userId="21c9568327be6be2" providerId="LiveId" clId="{E911D947-5168-4AAC-BBA0-C47020ABEF87}" dt="2025-05-19T07:02:18.109" v="2803"/>
          <ac:spMkLst>
            <pc:docMk/>
            <pc:sldMk cId="4131531738" sldId="287"/>
            <ac:spMk id="3" creationId="{765AEA70-8422-8504-0491-7A45E009A165}"/>
          </ac:spMkLst>
        </pc:spChg>
        <pc:spChg chg="add mod ord">
          <ac:chgData name="Jousef Gabro" userId="21c9568327be6be2" providerId="LiveId" clId="{E911D947-5168-4AAC-BBA0-C47020ABEF87}" dt="2025-05-19T07:02:18.109" v="2803"/>
          <ac:spMkLst>
            <pc:docMk/>
            <pc:sldMk cId="4131531738" sldId="287"/>
            <ac:spMk id="6" creationId="{966862B0-60F6-94D7-09B7-EA67D63A6DC9}"/>
          </ac:spMkLst>
        </pc:spChg>
        <pc:spChg chg="add mod ord">
          <ac:chgData name="Jousef Gabro" userId="21c9568327be6be2" providerId="LiveId" clId="{E911D947-5168-4AAC-BBA0-C47020ABEF87}" dt="2025-05-19T07:02:18.109" v="2803"/>
          <ac:spMkLst>
            <pc:docMk/>
            <pc:sldMk cId="4131531738" sldId="287"/>
            <ac:spMk id="7" creationId="{07ECF411-D8E6-D07C-5574-FCCFF5DC0000}"/>
          </ac:spMkLst>
        </pc:spChg>
        <pc:spChg chg="add mod ord">
          <ac:chgData name="Jousef Gabro" userId="21c9568327be6be2" providerId="LiveId" clId="{E911D947-5168-4AAC-BBA0-C47020ABEF87}" dt="2025-05-19T07:02:18.109" v="2803"/>
          <ac:spMkLst>
            <pc:docMk/>
            <pc:sldMk cId="4131531738" sldId="287"/>
            <ac:spMk id="8" creationId="{07FAEBEA-F0D1-8E02-6BC8-09BB50474105}"/>
          </ac:spMkLst>
        </pc:spChg>
        <pc:spChg chg="add mod ord">
          <ac:chgData name="Jousef Gabro" userId="21c9568327be6be2" providerId="LiveId" clId="{E911D947-5168-4AAC-BBA0-C47020ABEF87}" dt="2025-05-19T07:02:18.109" v="2803"/>
          <ac:spMkLst>
            <pc:docMk/>
            <pc:sldMk cId="4131531738" sldId="287"/>
            <ac:spMk id="9" creationId="{9937190B-53F6-32D8-6FF8-06963DC287AC}"/>
          </ac:spMkLst>
        </pc:spChg>
      </pc:sldChg>
      <pc:sldChg chg="modSp add del mod">
        <pc:chgData name="Jousef Gabro" userId="21c9568327be6be2" providerId="LiveId" clId="{E911D947-5168-4AAC-BBA0-C47020ABEF87}" dt="2025-05-08T13:17:33.914" v="557" actId="47"/>
        <pc:sldMkLst>
          <pc:docMk/>
          <pc:sldMk cId="2161132234" sldId="288"/>
        </pc:sldMkLst>
      </pc:sldChg>
      <pc:sldChg chg="addSp delSp modSp new mod modClrScheme chgLayout">
        <pc:chgData name="Jousef Gabro" userId="21c9568327be6be2" providerId="LiveId" clId="{E911D947-5168-4AAC-BBA0-C47020ABEF87}" dt="2025-05-19T07:02:18.109" v="2803"/>
        <pc:sldMkLst>
          <pc:docMk/>
          <pc:sldMk cId="4248282710" sldId="288"/>
        </pc:sldMkLst>
        <pc:spChg chg="add mod ord">
          <ac:chgData name="Jousef Gabro" userId="21c9568327be6be2" providerId="LiveId" clId="{E911D947-5168-4AAC-BBA0-C47020ABEF87}" dt="2025-05-19T07:02:18.109" v="2803"/>
          <ac:spMkLst>
            <pc:docMk/>
            <pc:sldMk cId="4248282710" sldId="288"/>
            <ac:spMk id="7" creationId="{2A6EF79F-3313-8963-4EEE-AE79D1A2D582}"/>
          </ac:spMkLst>
        </pc:spChg>
        <pc:spChg chg="add mod ord">
          <ac:chgData name="Jousef Gabro" userId="21c9568327be6be2" providerId="LiveId" clId="{E911D947-5168-4AAC-BBA0-C47020ABEF87}" dt="2025-05-19T07:02:18.109" v="2803"/>
          <ac:spMkLst>
            <pc:docMk/>
            <pc:sldMk cId="4248282710" sldId="288"/>
            <ac:spMk id="8" creationId="{2254C034-91F4-63B2-484F-CF6C693DE513}"/>
          </ac:spMkLst>
        </pc:spChg>
      </pc:sldChg>
      <pc:sldChg chg="modSp new mod">
        <pc:chgData name="Jousef Gabro" userId="21c9568327be6be2" providerId="LiveId" clId="{E911D947-5168-4AAC-BBA0-C47020ABEF87}" dt="2025-05-19T07:02:18.109" v="2803"/>
        <pc:sldMkLst>
          <pc:docMk/>
          <pc:sldMk cId="631918807" sldId="289"/>
        </pc:sldMkLst>
        <pc:spChg chg="mod">
          <ac:chgData name="Jousef Gabro" userId="21c9568327be6be2" providerId="LiveId" clId="{E911D947-5168-4AAC-BBA0-C47020ABEF87}" dt="2025-05-19T07:02:18.109" v="2803"/>
          <ac:spMkLst>
            <pc:docMk/>
            <pc:sldMk cId="631918807" sldId="289"/>
            <ac:spMk id="2" creationId="{3F4E88AA-5135-C37C-257F-813574EA8441}"/>
          </ac:spMkLst>
        </pc:spChg>
        <pc:spChg chg="mod">
          <ac:chgData name="Jousef Gabro" userId="21c9568327be6be2" providerId="LiveId" clId="{E911D947-5168-4AAC-BBA0-C47020ABEF87}" dt="2025-05-19T07:02:18.109" v="2803"/>
          <ac:spMkLst>
            <pc:docMk/>
            <pc:sldMk cId="631918807" sldId="289"/>
            <ac:spMk id="3" creationId="{9DD29A10-B6D6-A19E-5164-0CAAA09950E4}"/>
          </ac:spMkLst>
        </pc:spChg>
      </pc:sldChg>
      <pc:sldChg chg="modSp new mod">
        <pc:chgData name="Jousef Gabro" userId="21c9568327be6be2" providerId="LiveId" clId="{E911D947-5168-4AAC-BBA0-C47020ABEF87}" dt="2025-05-19T07:02:18.109" v="2803"/>
        <pc:sldMkLst>
          <pc:docMk/>
          <pc:sldMk cId="4285614238" sldId="290"/>
        </pc:sldMkLst>
      </pc:sldChg>
      <pc:sldChg chg="modSp new mod">
        <pc:chgData name="Jousef Gabro" userId="21c9568327be6be2" providerId="LiveId" clId="{E911D947-5168-4AAC-BBA0-C47020ABEF87}" dt="2025-05-19T07:02:18.109" v="2803"/>
        <pc:sldMkLst>
          <pc:docMk/>
          <pc:sldMk cId="2828381419" sldId="291"/>
        </pc:sldMkLst>
        <pc:spChg chg="mod">
          <ac:chgData name="Jousef Gabro" userId="21c9568327be6be2" providerId="LiveId" clId="{E911D947-5168-4AAC-BBA0-C47020ABEF87}" dt="2025-05-19T07:02:18.109" v="2803"/>
          <ac:spMkLst>
            <pc:docMk/>
            <pc:sldMk cId="2828381419" sldId="291"/>
            <ac:spMk id="2" creationId="{652F1626-2F99-72DA-557B-4EC7AD5760C2}"/>
          </ac:spMkLst>
        </pc:spChg>
        <pc:spChg chg="mod">
          <ac:chgData name="Jousef Gabro" userId="21c9568327be6be2" providerId="LiveId" clId="{E911D947-5168-4AAC-BBA0-C47020ABEF87}" dt="2025-05-19T07:02:18.109" v="2803"/>
          <ac:spMkLst>
            <pc:docMk/>
            <pc:sldMk cId="2828381419" sldId="291"/>
            <ac:spMk id="3" creationId="{2E54D31A-DFD8-35CA-E519-7C32548F4212}"/>
          </ac:spMkLst>
        </pc:spChg>
      </pc:sldChg>
      <pc:sldChg chg="addSp delSp modSp new mod modClrScheme chgLayout">
        <pc:chgData name="Jousef Gabro" userId="21c9568327be6be2" providerId="LiveId" clId="{E911D947-5168-4AAC-BBA0-C47020ABEF87}" dt="2025-05-19T07:02:18.109" v="2803"/>
        <pc:sldMkLst>
          <pc:docMk/>
          <pc:sldMk cId="4139716209" sldId="292"/>
        </pc:sldMkLst>
        <pc:spChg chg="mod ord">
          <ac:chgData name="Jousef Gabro" userId="21c9568327be6be2" providerId="LiveId" clId="{E911D947-5168-4AAC-BBA0-C47020ABEF87}" dt="2025-05-19T07:02:18.109" v="2803"/>
          <ac:spMkLst>
            <pc:docMk/>
            <pc:sldMk cId="4139716209" sldId="292"/>
            <ac:spMk id="2" creationId="{70EA8AEA-539D-2D62-7EF2-3CAACF7429EB}"/>
          </ac:spMkLst>
        </pc:spChg>
        <pc:spChg chg="add mod ord">
          <ac:chgData name="Jousef Gabro" userId="21c9568327be6be2" providerId="LiveId" clId="{E911D947-5168-4AAC-BBA0-C47020ABEF87}" dt="2025-05-19T07:02:18.109" v="2803"/>
          <ac:spMkLst>
            <pc:docMk/>
            <pc:sldMk cId="4139716209" sldId="292"/>
            <ac:spMk id="4" creationId="{369BD7F7-2D8D-7805-55FE-24F413B5560D}"/>
          </ac:spMkLst>
        </pc:spChg>
      </pc:sldChg>
      <pc:sldChg chg="addSp delSp modSp new mod modClrScheme chgLayout">
        <pc:chgData name="Jousef Gabro" userId="21c9568327be6be2" providerId="LiveId" clId="{E911D947-5168-4AAC-BBA0-C47020ABEF87}" dt="2025-05-19T07:02:18.109" v="2803"/>
        <pc:sldMkLst>
          <pc:docMk/>
          <pc:sldMk cId="3866413366" sldId="293"/>
        </pc:sldMkLst>
        <pc:spChg chg="add mod ord">
          <ac:chgData name="Jousef Gabro" userId="21c9568327be6be2" providerId="LiveId" clId="{E911D947-5168-4AAC-BBA0-C47020ABEF87}" dt="2025-05-19T07:02:18.109" v="2803"/>
          <ac:spMkLst>
            <pc:docMk/>
            <pc:sldMk cId="3866413366" sldId="293"/>
            <ac:spMk id="4" creationId="{A5887DA0-A46F-5CC0-3488-6D72B967226B}"/>
          </ac:spMkLst>
        </pc:spChg>
        <pc:spChg chg="add mod ord">
          <ac:chgData name="Jousef Gabro" userId="21c9568327be6be2" providerId="LiveId" clId="{E911D947-5168-4AAC-BBA0-C47020ABEF87}" dt="2025-05-19T07:02:18.109" v="2803"/>
          <ac:spMkLst>
            <pc:docMk/>
            <pc:sldMk cId="3866413366" sldId="293"/>
            <ac:spMk id="5" creationId="{556D4A64-63CC-2F90-4418-F4E5C33FDD36}"/>
          </ac:spMkLst>
        </pc:spChg>
      </pc:sldChg>
      <pc:sldChg chg="modSp new mod">
        <pc:chgData name="Jousef Gabro" userId="21c9568327be6be2" providerId="LiveId" clId="{E911D947-5168-4AAC-BBA0-C47020ABEF87}" dt="2025-05-19T07:02:18.109" v="2803"/>
        <pc:sldMkLst>
          <pc:docMk/>
          <pc:sldMk cId="837349559" sldId="294"/>
        </pc:sldMkLst>
        <pc:spChg chg="mod">
          <ac:chgData name="Jousef Gabro" userId="21c9568327be6be2" providerId="LiveId" clId="{E911D947-5168-4AAC-BBA0-C47020ABEF87}" dt="2025-05-19T07:02:18.109" v="2803"/>
          <ac:spMkLst>
            <pc:docMk/>
            <pc:sldMk cId="837349559" sldId="294"/>
            <ac:spMk id="2" creationId="{6D76A788-8BCC-48B0-42E9-7386D26F34C5}"/>
          </ac:spMkLst>
        </pc:spChg>
        <pc:spChg chg="mod">
          <ac:chgData name="Jousef Gabro" userId="21c9568327be6be2" providerId="LiveId" clId="{E911D947-5168-4AAC-BBA0-C47020ABEF87}" dt="2025-05-19T07:02:18.109" v="2803"/>
          <ac:spMkLst>
            <pc:docMk/>
            <pc:sldMk cId="837349559" sldId="294"/>
            <ac:spMk id="3" creationId="{E0573B86-7291-71DD-3A48-46F8A1DFC9E6}"/>
          </ac:spMkLst>
        </pc:spChg>
      </pc:sldChg>
      <pc:sldChg chg="modSp add mod">
        <pc:chgData name="Jousef Gabro" userId="21c9568327be6be2" providerId="LiveId" clId="{E911D947-5168-4AAC-BBA0-C47020ABEF87}" dt="2025-05-19T07:02:18.109" v="2803"/>
        <pc:sldMkLst>
          <pc:docMk/>
          <pc:sldMk cId="2364040845" sldId="295"/>
        </pc:sldMkLst>
        <pc:spChg chg="mod">
          <ac:chgData name="Jousef Gabro" userId="21c9568327be6be2" providerId="LiveId" clId="{E911D947-5168-4AAC-BBA0-C47020ABEF87}" dt="2025-05-19T07:02:18.109" v="2803"/>
          <ac:spMkLst>
            <pc:docMk/>
            <pc:sldMk cId="2364040845" sldId="295"/>
            <ac:spMk id="2" creationId="{15DBC553-7403-C3E3-5701-621B161D238E}"/>
          </ac:spMkLst>
        </pc:spChg>
        <pc:spChg chg="mod">
          <ac:chgData name="Jousef Gabro" userId="21c9568327be6be2" providerId="LiveId" clId="{E911D947-5168-4AAC-BBA0-C47020ABEF87}" dt="2025-05-19T07:02:18.109" v="2803"/>
          <ac:spMkLst>
            <pc:docMk/>
            <pc:sldMk cId="2364040845" sldId="295"/>
            <ac:spMk id="3" creationId="{01379C9B-DB63-C3E7-699B-E9EA481B2F0B}"/>
          </ac:spMkLst>
        </pc:spChg>
      </pc:sldChg>
      <pc:sldChg chg="modSp new mod">
        <pc:chgData name="Jousef Gabro" userId="21c9568327be6be2" providerId="LiveId" clId="{E911D947-5168-4AAC-BBA0-C47020ABEF87}" dt="2025-05-19T07:02:18.109" v="2803"/>
        <pc:sldMkLst>
          <pc:docMk/>
          <pc:sldMk cId="2414995918" sldId="296"/>
        </pc:sldMkLst>
        <pc:spChg chg="mod">
          <ac:chgData name="Jousef Gabro" userId="21c9568327be6be2" providerId="LiveId" clId="{E911D947-5168-4AAC-BBA0-C47020ABEF87}" dt="2025-05-19T07:02:18.109" v="2803"/>
          <ac:spMkLst>
            <pc:docMk/>
            <pc:sldMk cId="2414995918" sldId="296"/>
            <ac:spMk id="2" creationId="{035C60B2-4D50-2397-C1B6-D63F8865A92F}"/>
          </ac:spMkLst>
        </pc:spChg>
        <pc:spChg chg="mod">
          <ac:chgData name="Jousef Gabro" userId="21c9568327be6be2" providerId="LiveId" clId="{E911D947-5168-4AAC-BBA0-C47020ABEF87}" dt="2025-05-19T07:02:18.109" v="2803"/>
          <ac:spMkLst>
            <pc:docMk/>
            <pc:sldMk cId="2414995918" sldId="296"/>
            <ac:spMk id="3" creationId="{2F49F76C-E046-2559-17DB-FBC1768BB1E3}"/>
          </ac:spMkLst>
        </pc:spChg>
      </pc:sldChg>
      <pc:sldChg chg="addSp delSp modSp new mod">
        <pc:chgData name="Jousef Gabro" userId="21c9568327be6be2" providerId="LiveId" clId="{E911D947-5168-4AAC-BBA0-C47020ABEF87}" dt="2025-05-19T07:02:18.109" v="2803"/>
        <pc:sldMkLst>
          <pc:docMk/>
          <pc:sldMk cId="2786971113" sldId="297"/>
        </pc:sldMkLst>
        <pc:spChg chg="mod">
          <ac:chgData name="Jousef Gabro" userId="21c9568327be6be2" providerId="LiveId" clId="{E911D947-5168-4AAC-BBA0-C47020ABEF87}" dt="2025-05-19T07:02:18.109" v="2803"/>
          <ac:spMkLst>
            <pc:docMk/>
            <pc:sldMk cId="2786971113" sldId="297"/>
            <ac:spMk id="2" creationId="{EBCE8A3F-6D92-B906-63DB-BC4E0FF2D838}"/>
          </ac:spMkLst>
        </pc:spChg>
        <pc:spChg chg="mod">
          <ac:chgData name="Jousef Gabro" userId="21c9568327be6be2" providerId="LiveId" clId="{E911D947-5168-4AAC-BBA0-C47020ABEF87}" dt="2025-05-19T07:02:18.109" v="2803"/>
          <ac:spMkLst>
            <pc:docMk/>
            <pc:sldMk cId="2786971113" sldId="297"/>
            <ac:spMk id="3" creationId="{5972C0D0-5C1F-A51F-688B-359FD12A4F47}"/>
          </ac:spMkLst>
        </pc:spChg>
      </pc:sldChg>
      <pc:sldChg chg="modSp new mod">
        <pc:chgData name="Jousef Gabro" userId="21c9568327be6be2" providerId="LiveId" clId="{E911D947-5168-4AAC-BBA0-C47020ABEF87}" dt="2025-05-19T07:02:18.109" v="2803"/>
        <pc:sldMkLst>
          <pc:docMk/>
          <pc:sldMk cId="2151201081" sldId="298"/>
        </pc:sldMkLst>
        <pc:spChg chg="mod">
          <ac:chgData name="Jousef Gabro" userId="21c9568327be6be2" providerId="LiveId" clId="{E911D947-5168-4AAC-BBA0-C47020ABEF87}" dt="2025-05-19T07:02:18.109" v="2803"/>
          <ac:spMkLst>
            <pc:docMk/>
            <pc:sldMk cId="2151201081" sldId="298"/>
            <ac:spMk id="2" creationId="{A2E4C3F5-6C13-6784-EC5A-C8463EF2355B}"/>
          </ac:spMkLst>
        </pc:spChg>
        <pc:spChg chg="mod">
          <ac:chgData name="Jousef Gabro" userId="21c9568327be6be2" providerId="LiveId" clId="{E911D947-5168-4AAC-BBA0-C47020ABEF87}" dt="2025-05-19T07:02:18.109" v="2803"/>
          <ac:spMkLst>
            <pc:docMk/>
            <pc:sldMk cId="2151201081" sldId="298"/>
            <ac:spMk id="3" creationId="{0D3D3190-F676-547F-6FB8-0867397D73A7}"/>
          </ac:spMkLst>
        </pc:spChg>
      </pc:sldChg>
      <pc:sldChg chg="modSp new mod">
        <pc:chgData name="Jousef Gabro" userId="21c9568327be6be2" providerId="LiveId" clId="{E911D947-5168-4AAC-BBA0-C47020ABEF87}" dt="2025-05-19T07:02:18.109" v="2803"/>
        <pc:sldMkLst>
          <pc:docMk/>
          <pc:sldMk cId="2402771816" sldId="299"/>
        </pc:sldMkLst>
        <pc:spChg chg="mod">
          <ac:chgData name="Jousef Gabro" userId="21c9568327be6be2" providerId="LiveId" clId="{E911D947-5168-4AAC-BBA0-C47020ABEF87}" dt="2025-05-19T07:02:18.109" v="2803"/>
          <ac:spMkLst>
            <pc:docMk/>
            <pc:sldMk cId="2402771816" sldId="299"/>
            <ac:spMk id="2" creationId="{8A382434-8415-25DF-9B38-B90EA73DA121}"/>
          </ac:spMkLst>
        </pc:spChg>
        <pc:spChg chg="mod">
          <ac:chgData name="Jousef Gabro" userId="21c9568327be6be2" providerId="LiveId" clId="{E911D947-5168-4AAC-BBA0-C47020ABEF87}" dt="2025-05-19T07:02:18.109" v="2803"/>
          <ac:spMkLst>
            <pc:docMk/>
            <pc:sldMk cId="2402771816" sldId="299"/>
            <ac:spMk id="3" creationId="{D9539368-28FF-5768-AED3-4FDBD66C4E29}"/>
          </ac:spMkLst>
        </pc:spChg>
      </pc:sldChg>
      <pc:sldChg chg="modSp add mod">
        <pc:chgData name="Jousef Gabro" userId="21c9568327be6be2" providerId="LiveId" clId="{E911D947-5168-4AAC-BBA0-C47020ABEF87}" dt="2025-05-19T07:02:18.109" v="2803"/>
        <pc:sldMkLst>
          <pc:docMk/>
          <pc:sldMk cId="1899877085" sldId="300"/>
        </pc:sldMkLst>
        <pc:spChg chg="mod">
          <ac:chgData name="Jousef Gabro" userId="21c9568327be6be2" providerId="LiveId" clId="{E911D947-5168-4AAC-BBA0-C47020ABEF87}" dt="2025-05-19T07:02:18.109" v="2803"/>
          <ac:spMkLst>
            <pc:docMk/>
            <pc:sldMk cId="1899877085" sldId="300"/>
            <ac:spMk id="2" creationId="{C30C75B1-C7E2-A8B9-DCD3-36D4541E0FCB}"/>
          </ac:spMkLst>
        </pc:spChg>
        <pc:spChg chg="mod">
          <ac:chgData name="Jousef Gabro" userId="21c9568327be6be2" providerId="LiveId" clId="{E911D947-5168-4AAC-BBA0-C47020ABEF87}" dt="2025-05-19T07:02:18.109" v="2803"/>
          <ac:spMkLst>
            <pc:docMk/>
            <pc:sldMk cId="1899877085" sldId="300"/>
            <ac:spMk id="3" creationId="{0F12FC69-1751-8AD0-E158-F681B741829B}"/>
          </ac:spMkLst>
        </pc:spChg>
      </pc:sldChg>
      <pc:sldChg chg="modSp new mod">
        <pc:chgData name="Jousef Gabro" userId="21c9568327be6be2" providerId="LiveId" clId="{E911D947-5168-4AAC-BBA0-C47020ABEF87}" dt="2025-05-19T07:02:18.109" v="2803"/>
        <pc:sldMkLst>
          <pc:docMk/>
          <pc:sldMk cId="94599294" sldId="301"/>
        </pc:sldMkLst>
        <pc:spChg chg="mod">
          <ac:chgData name="Jousef Gabro" userId="21c9568327be6be2" providerId="LiveId" clId="{E911D947-5168-4AAC-BBA0-C47020ABEF87}" dt="2025-05-19T07:02:18.109" v="2803"/>
          <ac:spMkLst>
            <pc:docMk/>
            <pc:sldMk cId="94599294" sldId="301"/>
            <ac:spMk id="2" creationId="{E6310872-4AA4-F77F-F1CE-671DB834F223}"/>
          </ac:spMkLst>
        </pc:spChg>
        <pc:spChg chg="mod">
          <ac:chgData name="Jousef Gabro" userId="21c9568327be6be2" providerId="LiveId" clId="{E911D947-5168-4AAC-BBA0-C47020ABEF87}" dt="2025-05-19T07:02:18.109" v="2803"/>
          <ac:spMkLst>
            <pc:docMk/>
            <pc:sldMk cId="94599294" sldId="301"/>
            <ac:spMk id="3" creationId="{5F291DEE-2AB2-0078-F5AF-0DEF35129860}"/>
          </ac:spMkLst>
        </pc:spChg>
      </pc:sldChg>
      <pc:sldChg chg="modSp add mod">
        <pc:chgData name="Jousef Gabro" userId="21c9568327be6be2" providerId="LiveId" clId="{E911D947-5168-4AAC-BBA0-C47020ABEF87}" dt="2025-05-19T07:02:18.109" v="2803"/>
        <pc:sldMkLst>
          <pc:docMk/>
          <pc:sldMk cId="490043446" sldId="302"/>
        </pc:sldMkLst>
        <pc:spChg chg="mod">
          <ac:chgData name="Jousef Gabro" userId="21c9568327be6be2" providerId="LiveId" clId="{E911D947-5168-4AAC-BBA0-C47020ABEF87}" dt="2025-05-19T07:02:18.109" v="2803"/>
          <ac:spMkLst>
            <pc:docMk/>
            <pc:sldMk cId="490043446" sldId="302"/>
            <ac:spMk id="2" creationId="{DBDD0861-3844-9A58-7C54-EE189A53C8AD}"/>
          </ac:spMkLst>
        </pc:spChg>
        <pc:spChg chg="mod">
          <ac:chgData name="Jousef Gabro" userId="21c9568327be6be2" providerId="LiveId" clId="{E911D947-5168-4AAC-BBA0-C47020ABEF87}" dt="2025-05-19T07:02:18.109" v="2803"/>
          <ac:spMkLst>
            <pc:docMk/>
            <pc:sldMk cId="490043446" sldId="302"/>
            <ac:spMk id="3" creationId="{99D1B86A-8291-9DDD-61A1-875E466C6F09}"/>
          </ac:spMkLst>
        </pc:spChg>
      </pc:sldChg>
      <pc:sldChg chg="modSp new mod">
        <pc:chgData name="Jousef Gabro" userId="21c9568327be6be2" providerId="LiveId" clId="{E911D947-5168-4AAC-BBA0-C47020ABEF87}" dt="2025-05-19T07:02:18.109" v="2803"/>
        <pc:sldMkLst>
          <pc:docMk/>
          <pc:sldMk cId="656115217" sldId="303"/>
        </pc:sldMkLst>
        <pc:spChg chg="mod">
          <ac:chgData name="Jousef Gabro" userId="21c9568327be6be2" providerId="LiveId" clId="{E911D947-5168-4AAC-BBA0-C47020ABEF87}" dt="2025-05-19T07:02:18.109" v="2803"/>
          <ac:spMkLst>
            <pc:docMk/>
            <pc:sldMk cId="656115217" sldId="303"/>
            <ac:spMk id="2" creationId="{91ED605B-E639-5BFF-48A7-1E5048A344F4}"/>
          </ac:spMkLst>
        </pc:spChg>
        <pc:spChg chg="mod">
          <ac:chgData name="Jousef Gabro" userId="21c9568327be6be2" providerId="LiveId" clId="{E911D947-5168-4AAC-BBA0-C47020ABEF87}" dt="2025-05-19T07:02:18.109" v="2803"/>
          <ac:spMkLst>
            <pc:docMk/>
            <pc:sldMk cId="656115217" sldId="303"/>
            <ac:spMk id="3" creationId="{E1495E1B-6263-69C5-1921-BA1AED98745C}"/>
          </ac:spMkLst>
        </pc:spChg>
      </pc:sldChg>
      <pc:sldChg chg="modSp new mod">
        <pc:chgData name="Jousef Gabro" userId="21c9568327be6be2" providerId="LiveId" clId="{E911D947-5168-4AAC-BBA0-C47020ABEF87}" dt="2025-05-19T07:02:18.263" v="2809" actId="27636"/>
        <pc:sldMkLst>
          <pc:docMk/>
          <pc:sldMk cId="429210723" sldId="304"/>
        </pc:sldMkLst>
        <pc:spChg chg="mod">
          <ac:chgData name="Jousef Gabro" userId="21c9568327be6be2" providerId="LiveId" clId="{E911D947-5168-4AAC-BBA0-C47020ABEF87}" dt="2025-05-19T07:02:18.109" v="2803"/>
          <ac:spMkLst>
            <pc:docMk/>
            <pc:sldMk cId="429210723" sldId="304"/>
            <ac:spMk id="2" creationId="{DF135136-9A67-82E5-792E-7DB97F6050C4}"/>
          </ac:spMkLst>
        </pc:spChg>
        <pc:spChg chg="mod">
          <ac:chgData name="Jousef Gabro" userId="21c9568327be6be2" providerId="LiveId" clId="{E911D947-5168-4AAC-BBA0-C47020ABEF87}" dt="2025-05-19T07:02:18.263" v="2809" actId="27636"/>
          <ac:spMkLst>
            <pc:docMk/>
            <pc:sldMk cId="429210723" sldId="304"/>
            <ac:spMk id="3" creationId="{B2DF5E26-D56E-AEFF-D96F-583D4F67913C}"/>
          </ac:spMkLst>
        </pc:spChg>
      </pc:sldChg>
      <pc:sldChg chg="modSp add mod modNotesTx">
        <pc:chgData name="Jousef Gabro" userId="21c9568327be6be2" providerId="LiveId" clId="{E911D947-5168-4AAC-BBA0-C47020ABEF87}" dt="2025-05-19T07:02:18.109" v="2803"/>
        <pc:sldMkLst>
          <pc:docMk/>
          <pc:sldMk cId="1607258574" sldId="305"/>
        </pc:sldMkLst>
        <pc:spChg chg="mod">
          <ac:chgData name="Jousef Gabro" userId="21c9568327be6be2" providerId="LiveId" clId="{E911D947-5168-4AAC-BBA0-C47020ABEF87}" dt="2025-05-19T07:02:18.109" v="2803"/>
          <ac:spMkLst>
            <pc:docMk/>
            <pc:sldMk cId="1607258574" sldId="305"/>
            <ac:spMk id="2" creationId="{A0B0C1BD-7923-7A67-8F5F-369233576379}"/>
          </ac:spMkLst>
        </pc:spChg>
        <pc:spChg chg="mod">
          <ac:chgData name="Jousef Gabro" userId="21c9568327be6be2" providerId="LiveId" clId="{E911D947-5168-4AAC-BBA0-C47020ABEF87}" dt="2025-05-19T07:02:18.109" v="2803"/>
          <ac:spMkLst>
            <pc:docMk/>
            <pc:sldMk cId="1607258574" sldId="305"/>
            <ac:spMk id="3" creationId="{9E5025BD-0F61-082D-497D-B8B9C91B7C9A}"/>
          </ac:spMkLst>
        </pc:spChg>
      </pc:sldChg>
      <pc:sldChg chg="modSp new mod">
        <pc:chgData name="Jousef Gabro" userId="21c9568327be6be2" providerId="LiveId" clId="{E911D947-5168-4AAC-BBA0-C47020ABEF87}" dt="2025-05-19T07:02:18.109" v="2803"/>
        <pc:sldMkLst>
          <pc:docMk/>
          <pc:sldMk cId="3531811320" sldId="306"/>
        </pc:sldMkLst>
        <pc:spChg chg="mod">
          <ac:chgData name="Jousef Gabro" userId="21c9568327be6be2" providerId="LiveId" clId="{E911D947-5168-4AAC-BBA0-C47020ABEF87}" dt="2025-05-19T07:02:18.109" v="2803"/>
          <ac:spMkLst>
            <pc:docMk/>
            <pc:sldMk cId="3531811320" sldId="306"/>
            <ac:spMk id="2" creationId="{439DDDD2-D520-5826-8A4E-3A2B8BA302C2}"/>
          </ac:spMkLst>
        </pc:spChg>
        <pc:spChg chg="mod">
          <ac:chgData name="Jousef Gabro" userId="21c9568327be6be2" providerId="LiveId" clId="{E911D947-5168-4AAC-BBA0-C47020ABEF87}" dt="2025-05-19T07:02:18.109" v="2803"/>
          <ac:spMkLst>
            <pc:docMk/>
            <pc:sldMk cId="3531811320" sldId="306"/>
            <ac:spMk id="3" creationId="{AA6FC025-05CD-9F02-EFB9-A2BD4BBCE20E}"/>
          </ac:spMkLst>
        </pc:spChg>
      </pc:sldChg>
      <pc:sldChg chg="addSp delSp modSp new mod modClrScheme chgLayout">
        <pc:chgData name="Jousef Gabro" userId="21c9568327be6be2" providerId="LiveId" clId="{E911D947-5168-4AAC-BBA0-C47020ABEF87}" dt="2025-05-19T07:02:18.273" v="2811" actId="27636"/>
        <pc:sldMkLst>
          <pc:docMk/>
          <pc:sldMk cId="3164945894" sldId="307"/>
        </pc:sldMkLst>
        <pc:spChg chg="add mod ord">
          <ac:chgData name="Jousef Gabro" userId="21c9568327be6be2" providerId="LiveId" clId="{E911D947-5168-4AAC-BBA0-C47020ABEF87}" dt="2025-05-19T07:02:18.109" v="2803"/>
          <ac:spMkLst>
            <pc:docMk/>
            <pc:sldMk cId="3164945894" sldId="307"/>
            <ac:spMk id="4" creationId="{8A23509C-1EC6-B5DC-BF54-1494022CDA78}"/>
          </ac:spMkLst>
        </pc:spChg>
        <pc:spChg chg="add mod ord">
          <ac:chgData name="Jousef Gabro" userId="21c9568327be6be2" providerId="LiveId" clId="{E911D947-5168-4AAC-BBA0-C47020ABEF87}" dt="2025-05-19T07:02:18.272" v="2810" actId="27636"/>
          <ac:spMkLst>
            <pc:docMk/>
            <pc:sldMk cId="3164945894" sldId="307"/>
            <ac:spMk id="5" creationId="{0A4E3302-5E9A-2EAF-A49C-F0FC8FAA2CAB}"/>
          </ac:spMkLst>
        </pc:spChg>
        <pc:spChg chg="add mod ord">
          <ac:chgData name="Jousef Gabro" userId="21c9568327be6be2" providerId="LiveId" clId="{E911D947-5168-4AAC-BBA0-C47020ABEF87}" dt="2025-05-19T07:02:18.273" v="2811" actId="27636"/>
          <ac:spMkLst>
            <pc:docMk/>
            <pc:sldMk cId="3164945894" sldId="307"/>
            <ac:spMk id="6" creationId="{462EF4AB-7686-775A-C727-B655340DCDB2}"/>
          </ac:spMkLst>
        </pc:spChg>
      </pc:sldChg>
      <pc:sldChg chg="modSp new mod">
        <pc:chgData name="Jousef Gabro" userId="21c9568327be6be2" providerId="LiveId" clId="{E911D947-5168-4AAC-BBA0-C47020ABEF87}" dt="2025-05-19T07:02:18.109" v="2803"/>
        <pc:sldMkLst>
          <pc:docMk/>
          <pc:sldMk cId="819768723" sldId="308"/>
        </pc:sldMkLst>
        <pc:spChg chg="mod">
          <ac:chgData name="Jousef Gabro" userId="21c9568327be6be2" providerId="LiveId" clId="{E911D947-5168-4AAC-BBA0-C47020ABEF87}" dt="2025-05-19T07:02:18.109" v="2803"/>
          <ac:spMkLst>
            <pc:docMk/>
            <pc:sldMk cId="819768723" sldId="308"/>
            <ac:spMk id="2" creationId="{ADAE3651-27B7-4B49-2662-1A59204DAE5B}"/>
          </ac:spMkLst>
        </pc:spChg>
        <pc:spChg chg="mod">
          <ac:chgData name="Jousef Gabro" userId="21c9568327be6be2" providerId="LiveId" clId="{E911D947-5168-4AAC-BBA0-C47020ABEF87}" dt="2025-05-19T07:02:18.109" v="2803"/>
          <ac:spMkLst>
            <pc:docMk/>
            <pc:sldMk cId="819768723" sldId="308"/>
            <ac:spMk id="3" creationId="{529C38BA-57ED-06E0-87FD-A3D1224B3BA0}"/>
          </ac:spMkLst>
        </pc:spChg>
        <pc:spChg chg="mod">
          <ac:chgData name="Jousef Gabro" userId="21c9568327be6be2" providerId="LiveId" clId="{E911D947-5168-4AAC-BBA0-C47020ABEF87}" dt="2025-05-19T07:02:18.109" v="2803"/>
          <ac:spMkLst>
            <pc:docMk/>
            <pc:sldMk cId="819768723" sldId="308"/>
            <ac:spMk id="4" creationId="{62EDC006-3812-B90B-917B-5D69A5ABE75D}"/>
          </ac:spMkLst>
        </pc:spChg>
      </pc:sldChg>
      <pc:sldChg chg="addSp modSp new mod">
        <pc:chgData name="Jousef Gabro" userId="21c9568327be6be2" providerId="LiveId" clId="{E911D947-5168-4AAC-BBA0-C47020ABEF87}" dt="2025-05-19T07:02:18.296" v="2814" actId="27636"/>
        <pc:sldMkLst>
          <pc:docMk/>
          <pc:sldMk cId="1242187558" sldId="309"/>
        </pc:sldMkLst>
        <pc:spChg chg="mod">
          <ac:chgData name="Jousef Gabro" userId="21c9568327be6be2" providerId="LiveId" clId="{E911D947-5168-4AAC-BBA0-C47020ABEF87}" dt="2025-05-19T07:02:18.109" v="2803"/>
          <ac:spMkLst>
            <pc:docMk/>
            <pc:sldMk cId="1242187558" sldId="309"/>
            <ac:spMk id="2" creationId="{0190898D-E8C1-D82F-935F-7A11357B7C4D}"/>
          </ac:spMkLst>
        </pc:spChg>
        <pc:spChg chg="mod">
          <ac:chgData name="Jousef Gabro" userId="21c9568327be6be2" providerId="LiveId" clId="{E911D947-5168-4AAC-BBA0-C47020ABEF87}" dt="2025-05-19T07:02:18.296" v="2814" actId="27636"/>
          <ac:spMkLst>
            <pc:docMk/>
            <pc:sldMk cId="1242187558" sldId="309"/>
            <ac:spMk id="3" creationId="{50EA263C-979E-D9F4-90A4-193BEDC5D38D}"/>
          </ac:spMkLst>
        </pc:spChg>
        <pc:spChg chg="mod">
          <ac:chgData name="Jousef Gabro" userId="21c9568327be6be2" providerId="LiveId" clId="{E911D947-5168-4AAC-BBA0-C47020ABEF87}" dt="2025-05-19T07:02:18.296" v="2813" actId="27636"/>
          <ac:spMkLst>
            <pc:docMk/>
            <pc:sldMk cId="1242187558" sldId="309"/>
            <ac:spMk id="4" creationId="{FFB84161-7718-8FE9-4212-667A04997F5B}"/>
          </ac:spMkLst>
        </pc:spChg>
      </pc:sldChg>
      <pc:sldChg chg="addSp delSp modSp new mod modClrScheme chgLayout">
        <pc:chgData name="Jousef Gabro" userId="21c9568327be6be2" providerId="LiveId" clId="{E911D947-5168-4AAC-BBA0-C47020ABEF87}" dt="2025-05-19T07:02:18.109" v="2803"/>
        <pc:sldMkLst>
          <pc:docMk/>
          <pc:sldMk cId="3136191221" sldId="310"/>
        </pc:sldMkLst>
        <pc:spChg chg="mod ord">
          <ac:chgData name="Jousef Gabro" userId="21c9568327be6be2" providerId="LiveId" clId="{E911D947-5168-4AAC-BBA0-C47020ABEF87}" dt="2025-05-19T07:02:18.109" v="2803"/>
          <ac:spMkLst>
            <pc:docMk/>
            <pc:sldMk cId="3136191221" sldId="310"/>
            <ac:spMk id="2" creationId="{E2888A1D-AEE4-17BA-B294-DE4C75DE1F1C}"/>
          </ac:spMkLst>
        </pc:spChg>
        <pc:spChg chg="mod ord">
          <ac:chgData name="Jousef Gabro" userId="21c9568327be6be2" providerId="LiveId" clId="{E911D947-5168-4AAC-BBA0-C47020ABEF87}" dt="2025-05-19T07:02:18.109" v="2803"/>
          <ac:spMkLst>
            <pc:docMk/>
            <pc:sldMk cId="3136191221" sldId="310"/>
            <ac:spMk id="3" creationId="{FE33A59D-F75A-4BF2-6380-F5B8C5ADD37B}"/>
          </ac:spMkLst>
        </pc:spChg>
      </pc:sldChg>
      <pc:sldChg chg="addSp modSp add mod">
        <pc:chgData name="Jousef Gabro" userId="21c9568327be6be2" providerId="LiveId" clId="{E911D947-5168-4AAC-BBA0-C47020ABEF87}" dt="2025-05-19T07:02:18.109" v="2803"/>
        <pc:sldMkLst>
          <pc:docMk/>
          <pc:sldMk cId="3417309503" sldId="311"/>
        </pc:sldMkLst>
        <pc:spChg chg="mod">
          <ac:chgData name="Jousef Gabro" userId="21c9568327be6be2" providerId="LiveId" clId="{E911D947-5168-4AAC-BBA0-C47020ABEF87}" dt="2025-05-19T07:02:18.109" v="2803"/>
          <ac:spMkLst>
            <pc:docMk/>
            <pc:sldMk cId="3417309503" sldId="311"/>
            <ac:spMk id="2" creationId="{D0637CF9-D366-A50C-F4EF-400A00EB55A6}"/>
          </ac:spMkLst>
        </pc:spChg>
        <pc:spChg chg="mod">
          <ac:chgData name="Jousef Gabro" userId="21c9568327be6be2" providerId="LiveId" clId="{E911D947-5168-4AAC-BBA0-C47020ABEF87}" dt="2025-05-19T07:02:18.109" v="2803"/>
          <ac:spMkLst>
            <pc:docMk/>
            <pc:sldMk cId="3417309503" sldId="311"/>
            <ac:spMk id="3" creationId="{B2EC4395-5225-B56B-9237-B7B9142DF2B2}"/>
          </ac:spMkLst>
        </pc:spChg>
        <pc:spChg chg="add mod">
          <ac:chgData name="Jousef Gabro" userId="21c9568327be6be2" providerId="LiveId" clId="{E911D947-5168-4AAC-BBA0-C47020ABEF87}" dt="2025-05-13T08:44:14.697" v="959" actId="21"/>
          <ac:spMkLst>
            <pc:docMk/>
            <pc:sldMk cId="3417309503" sldId="311"/>
            <ac:spMk id="8" creationId="{7F3D12E7-BA11-8C7F-C16A-3E5A20FBDCCC}"/>
          </ac:spMkLst>
        </pc:spChg>
      </pc:sldChg>
      <pc:sldChg chg="modSp new mod">
        <pc:chgData name="Jousef Gabro" userId="21c9568327be6be2" providerId="LiveId" clId="{E911D947-5168-4AAC-BBA0-C47020ABEF87}" dt="2025-05-19T07:02:18.109" v="2803"/>
        <pc:sldMkLst>
          <pc:docMk/>
          <pc:sldMk cId="3616344704" sldId="312"/>
        </pc:sldMkLst>
        <pc:spChg chg="mod">
          <ac:chgData name="Jousef Gabro" userId="21c9568327be6be2" providerId="LiveId" clId="{E911D947-5168-4AAC-BBA0-C47020ABEF87}" dt="2025-05-19T07:02:18.109" v="2803"/>
          <ac:spMkLst>
            <pc:docMk/>
            <pc:sldMk cId="3616344704" sldId="312"/>
            <ac:spMk id="2" creationId="{A2CDEDC1-0529-61A1-C1F9-A3E7DFAA2901}"/>
          </ac:spMkLst>
        </pc:spChg>
        <pc:spChg chg="mod">
          <ac:chgData name="Jousef Gabro" userId="21c9568327be6be2" providerId="LiveId" clId="{E911D947-5168-4AAC-BBA0-C47020ABEF87}" dt="2025-05-19T07:02:18.109" v="2803"/>
          <ac:spMkLst>
            <pc:docMk/>
            <pc:sldMk cId="3616344704" sldId="312"/>
            <ac:spMk id="3" creationId="{17BF79A3-8F88-EB09-2F7F-2B361B039BAA}"/>
          </ac:spMkLst>
        </pc:spChg>
      </pc:sldChg>
      <pc:sldChg chg="modSp add mod">
        <pc:chgData name="Jousef Gabro" userId="21c9568327be6be2" providerId="LiveId" clId="{E911D947-5168-4AAC-BBA0-C47020ABEF87}" dt="2025-05-19T07:02:18.308" v="2815" actId="27636"/>
        <pc:sldMkLst>
          <pc:docMk/>
          <pc:sldMk cId="824139036" sldId="313"/>
        </pc:sldMkLst>
        <pc:spChg chg="mod">
          <ac:chgData name="Jousef Gabro" userId="21c9568327be6be2" providerId="LiveId" clId="{E911D947-5168-4AAC-BBA0-C47020ABEF87}" dt="2025-05-19T07:02:18.109" v="2803"/>
          <ac:spMkLst>
            <pc:docMk/>
            <pc:sldMk cId="824139036" sldId="313"/>
            <ac:spMk id="2" creationId="{74B20C2C-116B-63DA-35BC-1184273F2500}"/>
          </ac:spMkLst>
        </pc:spChg>
        <pc:spChg chg="mod">
          <ac:chgData name="Jousef Gabro" userId="21c9568327be6be2" providerId="LiveId" clId="{E911D947-5168-4AAC-BBA0-C47020ABEF87}" dt="2025-05-19T07:02:18.308" v="2815" actId="27636"/>
          <ac:spMkLst>
            <pc:docMk/>
            <pc:sldMk cId="824139036" sldId="313"/>
            <ac:spMk id="3" creationId="{D025DB84-85EF-7B84-12D3-FAB47E5CD2B2}"/>
          </ac:spMkLst>
        </pc:spChg>
      </pc:sldChg>
      <pc:sldChg chg="addSp delSp modSp new mod ord">
        <pc:chgData name="Jousef Gabro" userId="21c9568327be6be2" providerId="LiveId" clId="{E911D947-5168-4AAC-BBA0-C47020ABEF87}" dt="2025-05-19T07:02:18.109" v="2803"/>
        <pc:sldMkLst>
          <pc:docMk/>
          <pc:sldMk cId="4190476683" sldId="314"/>
        </pc:sldMkLst>
        <pc:spChg chg="mod">
          <ac:chgData name="Jousef Gabro" userId="21c9568327be6be2" providerId="LiveId" clId="{E911D947-5168-4AAC-BBA0-C47020ABEF87}" dt="2025-05-19T07:02:18.109" v="2803"/>
          <ac:spMkLst>
            <pc:docMk/>
            <pc:sldMk cId="4190476683" sldId="314"/>
            <ac:spMk id="2" creationId="{17118D95-7850-BFFE-EB8F-506C9E658BC5}"/>
          </ac:spMkLst>
        </pc:spChg>
        <pc:spChg chg="add del mod">
          <ac:chgData name="Jousef Gabro" userId="21c9568327be6be2" providerId="LiveId" clId="{E911D947-5168-4AAC-BBA0-C47020ABEF87}" dt="2025-05-13T10:23:34.780" v="1060" actId="14100"/>
          <ac:spMkLst>
            <pc:docMk/>
            <pc:sldMk cId="4190476683" sldId="314"/>
            <ac:spMk id="3" creationId="{AAE62777-7E6F-1E98-36A0-C32AC242467C}"/>
          </ac:spMkLst>
        </pc:spChg>
        <pc:spChg chg="add del mod">
          <ac:chgData name="Jousef Gabro" userId="21c9568327be6be2" providerId="LiveId" clId="{E911D947-5168-4AAC-BBA0-C47020ABEF87}" dt="2025-05-13T10:23:29.027" v="1057" actId="113"/>
          <ac:spMkLst>
            <pc:docMk/>
            <pc:sldMk cId="4190476683" sldId="314"/>
            <ac:spMk id="4" creationId="{8E816750-0E83-C1FD-4488-E0399F086B70}"/>
          </ac:spMkLst>
        </pc:spChg>
        <pc:spChg chg="add mod">
          <ac:chgData name="Jousef Gabro" userId="21c9568327be6be2" providerId="LiveId" clId="{E911D947-5168-4AAC-BBA0-C47020ABEF87}" dt="2025-05-13T10:23:30.007" v="1058" actId="113"/>
          <ac:spMkLst>
            <pc:docMk/>
            <pc:sldMk cId="4190476683" sldId="314"/>
            <ac:spMk id="10" creationId="{04821C3F-78F9-8EFA-B22C-430158C74E68}"/>
          </ac:spMkLst>
        </pc:spChg>
      </pc:sldChg>
      <pc:sldChg chg="addSp delSp modSp new mod modClrScheme chgLayout">
        <pc:chgData name="Jousef Gabro" userId="21c9568327be6be2" providerId="LiveId" clId="{E911D947-5168-4AAC-BBA0-C47020ABEF87}" dt="2025-05-19T07:02:18.109" v="2803"/>
        <pc:sldMkLst>
          <pc:docMk/>
          <pc:sldMk cId="3217141603" sldId="315"/>
        </pc:sldMkLst>
        <pc:spChg chg="add mod ord">
          <ac:chgData name="Jousef Gabro" userId="21c9568327be6be2" providerId="LiveId" clId="{E911D947-5168-4AAC-BBA0-C47020ABEF87}" dt="2025-05-19T07:02:18.109" v="2803"/>
          <ac:spMkLst>
            <pc:docMk/>
            <pc:sldMk cId="3217141603" sldId="315"/>
            <ac:spMk id="5" creationId="{1069AD26-60FD-681B-01AC-C061E18CBF68}"/>
          </ac:spMkLst>
        </pc:spChg>
        <pc:spChg chg="add mod ord">
          <ac:chgData name="Jousef Gabro" userId="21c9568327be6be2" providerId="LiveId" clId="{E911D947-5168-4AAC-BBA0-C47020ABEF87}" dt="2025-05-19T07:02:18.109" v="2803"/>
          <ac:spMkLst>
            <pc:docMk/>
            <pc:sldMk cId="3217141603" sldId="315"/>
            <ac:spMk id="6" creationId="{89FF48D3-5890-169E-7554-D536C1C15BD6}"/>
          </ac:spMkLst>
        </pc:spChg>
      </pc:sldChg>
      <pc:sldChg chg="modSp add mod modNotesTx">
        <pc:chgData name="Jousef Gabro" userId="21c9568327be6be2" providerId="LiveId" clId="{E911D947-5168-4AAC-BBA0-C47020ABEF87}" dt="2025-05-19T07:02:18.109" v="2803"/>
        <pc:sldMkLst>
          <pc:docMk/>
          <pc:sldMk cId="102457908" sldId="316"/>
        </pc:sldMkLst>
        <pc:spChg chg="mod">
          <ac:chgData name="Jousef Gabro" userId="21c9568327be6be2" providerId="LiveId" clId="{E911D947-5168-4AAC-BBA0-C47020ABEF87}" dt="2025-05-19T07:02:18.109" v="2803"/>
          <ac:spMkLst>
            <pc:docMk/>
            <pc:sldMk cId="102457908" sldId="316"/>
            <ac:spMk id="5" creationId="{5B303606-413E-B078-D5DA-9FEA2B273F92}"/>
          </ac:spMkLst>
        </pc:spChg>
        <pc:spChg chg="mod">
          <ac:chgData name="Jousef Gabro" userId="21c9568327be6be2" providerId="LiveId" clId="{E911D947-5168-4AAC-BBA0-C47020ABEF87}" dt="2025-05-19T07:02:18.109" v="2803"/>
          <ac:spMkLst>
            <pc:docMk/>
            <pc:sldMk cId="102457908" sldId="316"/>
            <ac:spMk id="6" creationId="{F237356A-A25D-0389-9F9C-10181309851F}"/>
          </ac:spMkLst>
        </pc:spChg>
      </pc:sldChg>
      <pc:sldChg chg="addSp delSp modSp new mod modClrScheme chgLayout">
        <pc:chgData name="Jousef Gabro" userId="21c9568327be6be2" providerId="LiveId" clId="{E911D947-5168-4AAC-BBA0-C47020ABEF87}" dt="2025-05-19T07:02:18.109" v="2803"/>
        <pc:sldMkLst>
          <pc:docMk/>
          <pc:sldMk cId="3299920740" sldId="317"/>
        </pc:sldMkLst>
        <pc:spChg chg="add mod ord">
          <ac:chgData name="Jousef Gabro" userId="21c9568327be6be2" providerId="LiveId" clId="{E911D947-5168-4AAC-BBA0-C47020ABEF87}" dt="2025-05-19T07:02:18.109" v="2803"/>
          <ac:spMkLst>
            <pc:docMk/>
            <pc:sldMk cId="3299920740" sldId="317"/>
            <ac:spMk id="4" creationId="{51BC821A-C95B-8047-9A5A-821F87A3013F}"/>
          </ac:spMkLst>
        </pc:spChg>
        <pc:spChg chg="add mod ord">
          <ac:chgData name="Jousef Gabro" userId="21c9568327be6be2" providerId="LiveId" clId="{E911D947-5168-4AAC-BBA0-C47020ABEF87}" dt="2025-05-19T07:02:18.109" v="2803"/>
          <ac:spMkLst>
            <pc:docMk/>
            <pc:sldMk cId="3299920740" sldId="317"/>
            <ac:spMk id="5" creationId="{DEE68717-0A0D-91C4-22A6-D451E4301027}"/>
          </ac:spMkLst>
        </pc:spChg>
      </pc:sldChg>
      <pc:sldChg chg="addSp delSp modSp new mod modClrScheme chgLayout">
        <pc:chgData name="Jousef Gabro" userId="21c9568327be6be2" providerId="LiveId" clId="{E911D947-5168-4AAC-BBA0-C47020ABEF87}" dt="2025-05-19T07:02:18.109" v="2803"/>
        <pc:sldMkLst>
          <pc:docMk/>
          <pc:sldMk cId="1669326066" sldId="318"/>
        </pc:sldMkLst>
        <pc:spChg chg="add mod ord">
          <ac:chgData name="Jousef Gabro" userId="21c9568327be6be2" providerId="LiveId" clId="{E911D947-5168-4AAC-BBA0-C47020ABEF87}" dt="2025-05-19T07:02:18.109" v="2803"/>
          <ac:spMkLst>
            <pc:docMk/>
            <pc:sldMk cId="1669326066" sldId="318"/>
            <ac:spMk id="4" creationId="{FD4C447C-C964-3D3A-489F-394A2534D4FD}"/>
          </ac:spMkLst>
        </pc:spChg>
        <pc:spChg chg="add mod ord">
          <ac:chgData name="Jousef Gabro" userId="21c9568327be6be2" providerId="LiveId" clId="{E911D947-5168-4AAC-BBA0-C47020ABEF87}" dt="2025-05-19T07:02:18.109" v="2803"/>
          <ac:spMkLst>
            <pc:docMk/>
            <pc:sldMk cId="1669326066" sldId="318"/>
            <ac:spMk id="5" creationId="{445984A5-F5DB-D9B8-E661-03B1FF0AF84F}"/>
          </ac:spMkLst>
        </pc:spChg>
      </pc:sldChg>
      <pc:sldChg chg="addSp delSp modSp add mod modClrScheme chgLayout modNotesTx">
        <pc:chgData name="Jousef Gabro" userId="21c9568327be6be2" providerId="LiveId" clId="{E911D947-5168-4AAC-BBA0-C47020ABEF87}" dt="2025-05-19T07:02:18.109" v="2803"/>
        <pc:sldMkLst>
          <pc:docMk/>
          <pc:sldMk cId="1929485169" sldId="319"/>
        </pc:sldMkLst>
        <pc:spChg chg="add del mod ord">
          <ac:chgData name="Jousef Gabro" userId="21c9568327be6be2" providerId="LiveId" clId="{E911D947-5168-4AAC-BBA0-C47020ABEF87}" dt="2025-05-19T07:02:18.109" v="2803"/>
          <ac:spMkLst>
            <pc:docMk/>
            <pc:sldMk cId="1929485169" sldId="319"/>
            <ac:spMk id="2" creationId="{A958C1A6-9349-9EE5-6784-0A3E2DB88127}"/>
          </ac:spMkLst>
        </pc:spChg>
        <pc:spChg chg="mod ord">
          <ac:chgData name="Jousef Gabro" userId="21c9568327be6be2" providerId="LiveId" clId="{E911D947-5168-4AAC-BBA0-C47020ABEF87}" dt="2025-05-19T07:02:18.109" v="2803"/>
          <ac:spMkLst>
            <pc:docMk/>
            <pc:sldMk cId="1929485169" sldId="319"/>
            <ac:spMk id="4" creationId="{B2F73C10-EE18-CFEC-4BAD-12E2E1F380D9}"/>
          </ac:spMkLst>
        </pc:spChg>
        <pc:spChg chg="mod ord">
          <ac:chgData name="Jousef Gabro" userId="21c9568327be6be2" providerId="LiveId" clId="{E911D947-5168-4AAC-BBA0-C47020ABEF87}" dt="2025-05-19T07:02:18.109" v="2803"/>
          <ac:spMkLst>
            <pc:docMk/>
            <pc:sldMk cId="1929485169" sldId="319"/>
            <ac:spMk id="5" creationId="{D030C3BA-90FC-9173-31D5-5A80F606E809}"/>
          </ac:spMkLst>
        </pc:spChg>
      </pc:sldChg>
      <pc:sldChg chg="modSp new mod modNotesTx">
        <pc:chgData name="Jousef Gabro" userId="21c9568327be6be2" providerId="LiveId" clId="{E911D947-5168-4AAC-BBA0-C47020ABEF87}" dt="2025-05-19T07:02:18.109" v="2803"/>
        <pc:sldMkLst>
          <pc:docMk/>
          <pc:sldMk cId="3935825273" sldId="320"/>
        </pc:sldMkLst>
        <pc:spChg chg="mod">
          <ac:chgData name="Jousef Gabro" userId="21c9568327be6be2" providerId="LiveId" clId="{E911D947-5168-4AAC-BBA0-C47020ABEF87}" dt="2025-05-19T07:02:18.109" v="2803"/>
          <ac:spMkLst>
            <pc:docMk/>
            <pc:sldMk cId="3935825273" sldId="320"/>
            <ac:spMk id="2" creationId="{07A901BC-1630-1E2C-B2EE-88F1FCB861EF}"/>
          </ac:spMkLst>
        </pc:spChg>
        <pc:spChg chg="mod">
          <ac:chgData name="Jousef Gabro" userId="21c9568327be6be2" providerId="LiveId" clId="{E911D947-5168-4AAC-BBA0-C47020ABEF87}" dt="2025-05-19T07:02:18.109" v="2803"/>
          <ac:spMkLst>
            <pc:docMk/>
            <pc:sldMk cId="3935825273" sldId="320"/>
            <ac:spMk id="3" creationId="{255C7765-4E60-30A0-D6AB-62539D0808B4}"/>
          </ac:spMkLst>
        </pc:spChg>
        <pc:spChg chg="mod">
          <ac:chgData name="Jousef Gabro" userId="21c9568327be6be2" providerId="LiveId" clId="{E911D947-5168-4AAC-BBA0-C47020ABEF87}" dt="2025-05-19T07:02:18.109" v="2803"/>
          <ac:spMkLst>
            <pc:docMk/>
            <pc:sldMk cId="3935825273" sldId="320"/>
            <ac:spMk id="4" creationId="{580D0D4E-9CCB-0601-C67C-CD466113A7F3}"/>
          </ac:spMkLst>
        </pc:spChg>
      </pc:sldChg>
      <pc:sldChg chg="addSp delSp modSp new mod modClrScheme chgLayout">
        <pc:chgData name="Jousef Gabro" userId="21c9568327be6be2" providerId="LiveId" clId="{E911D947-5168-4AAC-BBA0-C47020ABEF87}" dt="2025-05-19T07:02:18.109" v="2803"/>
        <pc:sldMkLst>
          <pc:docMk/>
          <pc:sldMk cId="2243592866" sldId="321"/>
        </pc:sldMkLst>
      </pc:sldChg>
      <pc:sldChg chg="modSp add mod">
        <pc:chgData name="Jousef Gabro" userId="21c9568327be6be2" providerId="LiveId" clId="{E911D947-5168-4AAC-BBA0-C47020ABEF87}" dt="2025-05-19T07:02:18.109" v="2803"/>
        <pc:sldMkLst>
          <pc:docMk/>
          <pc:sldMk cId="4226391196" sldId="322"/>
        </pc:sldMkLst>
      </pc:sldChg>
      <pc:sldChg chg="modSp new mod">
        <pc:chgData name="Jousef Gabro" userId="21c9568327be6be2" providerId="LiveId" clId="{E911D947-5168-4AAC-BBA0-C47020ABEF87}" dt="2025-05-19T07:02:18.109" v="2803"/>
        <pc:sldMkLst>
          <pc:docMk/>
          <pc:sldMk cId="1087304787" sldId="323"/>
        </pc:sldMkLst>
      </pc:sldChg>
      <pc:sldChg chg="modSp add mod">
        <pc:chgData name="Jousef Gabro" userId="21c9568327be6be2" providerId="LiveId" clId="{E911D947-5168-4AAC-BBA0-C47020ABEF87}" dt="2025-05-19T07:02:18.109" v="2803"/>
        <pc:sldMkLst>
          <pc:docMk/>
          <pc:sldMk cId="2933316973" sldId="324"/>
        </pc:sldMkLst>
      </pc:sldChg>
      <pc:sldChg chg="modSp add mod">
        <pc:chgData name="Jousef Gabro" userId="21c9568327be6be2" providerId="LiveId" clId="{E911D947-5168-4AAC-BBA0-C47020ABEF87}" dt="2025-05-19T07:02:18.109" v="2803"/>
        <pc:sldMkLst>
          <pc:docMk/>
          <pc:sldMk cId="3805418788" sldId="325"/>
        </pc:sldMkLst>
      </pc:sldChg>
      <pc:sldChg chg="modSp add mod">
        <pc:chgData name="Jousef Gabro" userId="21c9568327be6be2" providerId="LiveId" clId="{E911D947-5168-4AAC-BBA0-C47020ABEF87}" dt="2025-05-19T07:02:18.109" v="2803"/>
        <pc:sldMkLst>
          <pc:docMk/>
          <pc:sldMk cId="643728599" sldId="326"/>
        </pc:sldMkLst>
      </pc:sldChg>
      <pc:sldChg chg="modSp new mod ord modNotesTx">
        <pc:chgData name="Jousef Gabro" userId="21c9568327be6be2" providerId="LiveId" clId="{E911D947-5168-4AAC-BBA0-C47020ABEF87}" dt="2025-05-19T07:02:18.109" v="2803"/>
        <pc:sldMkLst>
          <pc:docMk/>
          <pc:sldMk cId="159905157" sldId="327"/>
        </pc:sldMkLst>
        <pc:spChg chg="mod">
          <ac:chgData name="Jousef Gabro" userId="21c9568327be6be2" providerId="LiveId" clId="{E911D947-5168-4AAC-BBA0-C47020ABEF87}" dt="2025-05-19T07:02:18.109" v="2803"/>
          <ac:spMkLst>
            <pc:docMk/>
            <pc:sldMk cId="159905157" sldId="327"/>
            <ac:spMk id="2" creationId="{EFA4C2EA-39E3-2172-39E3-3523B0EC9E44}"/>
          </ac:spMkLst>
        </pc:spChg>
        <pc:spChg chg="mod">
          <ac:chgData name="Jousef Gabro" userId="21c9568327be6be2" providerId="LiveId" clId="{E911D947-5168-4AAC-BBA0-C47020ABEF87}" dt="2025-05-19T07:02:18.109" v="2803"/>
          <ac:spMkLst>
            <pc:docMk/>
            <pc:sldMk cId="159905157" sldId="327"/>
            <ac:spMk id="3" creationId="{4988493B-3664-AA58-2C8B-AC1BBD5842D0}"/>
          </ac:spMkLst>
        </pc:spChg>
      </pc:sldChg>
      <pc:sldChg chg="modSp add del mod">
        <pc:chgData name="Jousef Gabro" userId="21c9568327be6be2" providerId="LiveId" clId="{E911D947-5168-4AAC-BBA0-C47020ABEF87}" dt="2025-05-19T07:02:18.330" v="2816" actId="27636"/>
        <pc:sldMkLst>
          <pc:docMk/>
          <pc:sldMk cId="67245292" sldId="328"/>
        </pc:sldMkLst>
        <pc:spChg chg="mod">
          <ac:chgData name="Jousef Gabro" userId="21c9568327be6be2" providerId="LiveId" clId="{E911D947-5168-4AAC-BBA0-C47020ABEF87}" dt="2025-05-19T07:02:18.109" v="2803"/>
          <ac:spMkLst>
            <pc:docMk/>
            <pc:sldMk cId="67245292" sldId="328"/>
            <ac:spMk id="2" creationId="{A8849CAC-E433-CA18-D9A4-A4942978E1EF}"/>
          </ac:spMkLst>
        </pc:spChg>
        <pc:spChg chg="mod">
          <ac:chgData name="Jousef Gabro" userId="21c9568327be6be2" providerId="LiveId" clId="{E911D947-5168-4AAC-BBA0-C47020ABEF87}" dt="2025-05-19T07:02:18.330" v="2816" actId="27636"/>
          <ac:spMkLst>
            <pc:docMk/>
            <pc:sldMk cId="67245292" sldId="328"/>
            <ac:spMk id="3" creationId="{473483BD-B2FC-5396-410B-6EBC7B1A81A4}"/>
          </ac:spMkLst>
        </pc:spChg>
      </pc:sldChg>
      <pc:sldChg chg="modSp add mod">
        <pc:chgData name="Jousef Gabro" userId="21c9568327be6be2" providerId="LiveId" clId="{E911D947-5168-4AAC-BBA0-C47020ABEF87}" dt="2025-05-19T07:02:18.109" v="2803"/>
        <pc:sldMkLst>
          <pc:docMk/>
          <pc:sldMk cId="3876520620" sldId="329"/>
        </pc:sldMkLst>
        <pc:spChg chg="mod">
          <ac:chgData name="Jousef Gabro" userId="21c9568327be6be2" providerId="LiveId" clId="{E911D947-5168-4AAC-BBA0-C47020ABEF87}" dt="2025-05-19T07:02:18.109" v="2803"/>
          <ac:spMkLst>
            <pc:docMk/>
            <pc:sldMk cId="3876520620" sldId="329"/>
            <ac:spMk id="2" creationId="{525C173D-889C-A9D0-52E7-0EE72543BB0E}"/>
          </ac:spMkLst>
        </pc:spChg>
        <pc:spChg chg="mod">
          <ac:chgData name="Jousef Gabro" userId="21c9568327be6be2" providerId="LiveId" clId="{E911D947-5168-4AAC-BBA0-C47020ABEF87}" dt="2025-05-19T07:02:18.109" v="2803"/>
          <ac:spMkLst>
            <pc:docMk/>
            <pc:sldMk cId="3876520620" sldId="329"/>
            <ac:spMk id="3" creationId="{CA9125C4-0BD9-3859-4726-B19CBB37E9A0}"/>
          </ac:spMkLst>
        </pc:spChg>
      </pc:sldChg>
      <pc:sldChg chg="addSp delSp modSp new mod modClrScheme chgLayout">
        <pc:chgData name="Jousef Gabro" userId="21c9568327be6be2" providerId="LiveId" clId="{E911D947-5168-4AAC-BBA0-C47020ABEF87}" dt="2025-05-19T07:02:18.109" v="2803"/>
        <pc:sldMkLst>
          <pc:docMk/>
          <pc:sldMk cId="1489182991" sldId="330"/>
        </pc:sldMkLst>
        <pc:spChg chg="add mod ord">
          <ac:chgData name="Jousef Gabro" userId="21c9568327be6be2" providerId="LiveId" clId="{E911D947-5168-4AAC-BBA0-C47020ABEF87}" dt="2025-05-19T07:02:18.109" v="2803"/>
          <ac:spMkLst>
            <pc:docMk/>
            <pc:sldMk cId="1489182991" sldId="330"/>
            <ac:spMk id="4" creationId="{299D2A79-D009-8521-B3CB-E0A95AD03592}"/>
          </ac:spMkLst>
        </pc:spChg>
        <pc:spChg chg="add mod ord">
          <ac:chgData name="Jousef Gabro" userId="21c9568327be6be2" providerId="LiveId" clId="{E911D947-5168-4AAC-BBA0-C47020ABEF87}" dt="2025-05-19T07:02:18.109" v="2803"/>
          <ac:spMkLst>
            <pc:docMk/>
            <pc:sldMk cId="1489182991" sldId="330"/>
            <ac:spMk id="5" creationId="{4EBB1C84-014F-756A-89E8-6EAB773FD39D}"/>
          </ac:spMkLst>
        </pc:spChg>
      </pc:sldChg>
      <pc:sldChg chg="addSp delSp modSp new mod modClrScheme chgLayout">
        <pc:chgData name="Jousef Gabro" userId="21c9568327be6be2" providerId="LiveId" clId="{E911D947-5168-4AAC-BBA0-C47020ABEF87}" dt="2025-05-19T07:02:18.109" v="2803"/>
        <pc:sldMkLst>
          <pc:docMk/>
          <pc:sldMk cId="2767915576" sldId="331"/>
        </pc:sldMkLst>
      </pc:sldChg>
      <pc:sldChg chg="modSp add mod modNotesTx">
        <pc:chgData name="Jousef Gabro" userId="21c9568327be6be2" providerId="LiveId" clId="{E911D947-5168-4AAC-BBA0-C47020ABEF87}" dt="2025-05-19T07:02:18.109" v="2803"/>
        <pc:sldMkLst>
          <pc:docMk/>
          <pc:sldMk cId="147439506" sldId="332"/>
        </pc:sldMkLst>
        <pc:spChg chg="mod">
          <ac:chgData name="Jousef Gabro" userId="21c9568327be6be2" providerId="LiveId" clId="{E911D947-5168-4AAC-BBA0-C47020ABEF87}" dt="2025-05-19T07:02:18.109" v="2803"/>
          <ac:spMkLst>
            <pc:docMk/>
            <pc:sldMk cId="147439506" sldId="332"/>
            <ac:spMk id="4" creationId="{7E3CC572-00D2-573C-D3B5-A20CC6EF0CE1}"/>
          </ac:spMkLst>
        </pc:spChg>
        <pc:spChg chg="mod">
          <ac:chgData name="Jousef Gabro" userId="21c9568327be6be2" providerId="LiveId" clId="{E911D947-5168-4AAC-BBA0-C47020ABEF87}" dt="2025-05-19T07:02:18.109" v="2803"/>
          <ac:spMkLst>
            <pc:docMk/>
            <pc:sldMk cId="147439506" sldId="332"/>
            <ac:spMk id="5" creationId="{7F777375-C500-E026-C375-82FB5F5BBE84}"/>
          </ac:spMkLst>
        </pc:spChg>
      </pc:sldChg>
      <pc:sldChg chg="addSp delSp modSp new mod">
        <pc:chgData name="Jousef Gabro" userId="21c9568327be6be2" providerId="LiveId" clId="{E911D947-5168-4AAC-BBA0-C47020ABEF87}" dt="2025-05-19T07:02:18.337" v="2817" actId="27636"/>
        <pc:sldMkLst>
          <pc:docMk/>
          <pc:sldMk cId="3751726325" sldId="333"/>
        </pc:sldMkLst>
        <pc:spChg chg="mod">
          <ac:chgData name="Jousef Gabro" userId="21c9568327be6be2" providerId="LiveId" clId="{E911D947-5168-4AAC-BBA0-C47020ABEF87}" dt="2025-05-19T07:02:18.109" v="2803"/>
          <ac:spMkLst>
            <pc:docMk/>
            <pc:sldMk cId="3751726325" sldId="333"/>
            <ac:spMk id="2" creationId="{060D6147-103B-55F6-5A8B-0456B8F12576}"/>
          </ac:spMkLst>
        </pc:spChg>
        <pc:spChg chg="add del mod">
          <ac:chgData name="Jousef Gabro" userId="21c9568327be6be2" providerId="LiveId" clId="{E911D947-5168-4AAC-BBA0-C47020ABEF87}" dt="2025-05-19T07:02:18.337" v="2817" actId="27636"/>
          <ac:spMkLst>
            <pc:docMk/>
            <pc:sldMk cId="3751726325" sldId="333"/>
            <ac:spMk id="3" creationId="{A03D42BD-FE81-C7C5-8624-99D8C190F9AF}"/>
          </ac:spMkLst>
        </pc:spChg>
      </pc:sldChg>
      <pc:sldChg chg="modSp add mod">
        <pc:chgData name="Jousef Gabro" userId="21c9568327be6be2" providerId="LiveId" clId="{E911D947-5168-4AAC-BBA0-C47020ABEF87}" dt="2025-05-19T07:02:18.109" v="2803"/>
        <pc:sldMkLst>
          <pc:docMk/>
          <pc:sldMk cId="2258433729" sldId="334"/>
        </pc:sldMkLst>
        <pc:spChg chg="mod">
          <ac:chgData name="Jousef Gabro" userId="21c9568327be6be2" providerId="LiveId" clId="{E911D947-5168-4AAC-BBA0-C47020ABEF87}" dt="2025-05-19T07:02:18.109" v="2803"/>
          <ac:spMkLst>
            <pc:docMk/>
            <pc:sldMk cId="2258433729" sldId="334"/>
            <ac:spMk id="2" creationId="{443600F9-ED87-3ED6-B4A0-098DD9BDF41C}"/>
          </ac:spMkLst>
        </pc:spChg>
        <pc:spChg chg="mod">
          <ac:chgData name="Jousef Gabro" userId="21c9568327be6be2" providerId="LiveId" clId="{E911D947-5168-4AAC-BBA0-C47020ABEF87}" dt="2025-05-19T07:02:18.109" v="2803"/>
          <ac:spMkLst>
            <pc:docMk/>
            <pc:sldMk cId="2258433729" sldId="334"/>
            <ac:spMk id="3" creationId="{F560EF72-5CFB-7152-B934-7E7477BCB98B}"/>
          </ac:spMkLst>
        </pc:spChg>
      </pc:sldChg>
      <pc:sldChg chg="modSp add mod">
        <pc:chgData name="Jousef Gabro" userId="21c9568327be6be2" providerId="LiveId" clId="{E911D947-5168-4AAC-BBA0-C47020ABEF87}" dt="2025-05-19T07:02:18.109" v="2803"/>
        <pc:sldMkLst>
          <pc:docMk/>
          <pc:sldMk cId="3991371781" sldId="335"/>
        </pc:sldMkLst>
        <pc:spChg chg="mod">
          <ac:chgData name="Jousef Gabro" userId="21c9568327be6be2" providerId="LiveId" clId="{E911D947-5168-4AAC-BBA0-C47020ABEF87}" dt="2025-05-19T07:02:18.109" v="2803"/>
          <ac:spMkLst>
            <pc:docMk/>
            <pc:sldMk cId="3991371781" sldId="335"/>
            <ac:spMk id="2" creationId="{D39EBE30-7B90-1B9D-BFC7-B972DCAF6A3D}"/>
          </ac:spMkLst>
        </pc:spChg>
        <pc:spChg chg="mod">
          <ac:chgData name="Jousef Gabro" userId="21c9568327be6be2" providerId="LiveId" clId="{E911D947-5168-4AAC-BBA0-C47020ABEF87}" dt="2025-05-19T07:02:18.109" v="2803"/>
          <ac:spMkLst>
            <pc:docMk/>
            <pc:sldMk cId="3991371781" sldId="335"/>
            <ac:spMk id="3" creationId="{251A5190-BDDF-E12A-E38B-13C2BFAF93D5}"/>
          </ac:spMkLst>
        </pc:spChg>
      </pc:sldChg>
      <pc:sldChg chg="modSp add mod">
        <pc:chgData name="Jousef Gabro" userId="21c9568327be6be2" providerId="LiveId" clId="{E911D947-5168-4AAC-BBA0-C47020ABEF87}" dt="2025-05-19T07:02:18.345" v="2818" actId="27636"/>
        <pc:sldMkLst>
          <pc:docMk/>
          <pc:sldMk cId="3955111941" sldId="336"/>
        </pc:sldMkLst>
        <pc:spChg chg="mod">
          <ac:chgData name="Jousef Gabro" userId="21c9568327be6be2" providerId="LiveId" clId="{E911D947-5168-4AAC-BBA0-C47020ABEF87}" dt="2025-05-19T07:02:18.109" v="2803"/>
          <ac:spMkLst>
            <pc:docMk/>
            <pc:sldMk cId="3955111941" sldId="336"/>
            <ac:spMk id="2" creationId="{0A0FF6CA-55C3-96AB-EEF5-7B985E48635D}"/>
          </ac:spMkLst>
        </pc:spChg>
        <pc:spChg chg="mod">
          <ac:chgData name="Jousef Gabro" userId="21c9568327be6be2" providerId="LiveId" clId="{E911D947-5168-4AAC-BBA0-C47020ABEF87}" dt="2025-05-19T07:02:18.345" v="2818" actId="27636"/>
          <ac:spMkLst>
            <pc:docMk/>
            <pc:sldMk cId="3955111941" sldId="336"/>
            <ac:spMk id="3" creationId="{81267C59-A51E-0F49-0054-9FC9D7301896}"/>
          </ac:spMkLst>
        </pc:spChg>
      </pc:sldChg>
      <pc:sldChg chg="modSp add mod">
        <pc:chgData name="Jousef Gabro" userId="21c9568327be6be2" providerId="LiveId" clId="{E911D947-5168-4AAC-BBA0-C47020ABEF87}" dt="2025-05-19T07:02:18.109" v="2803"/>
        <pc:sldMkLst>
          <pc:docMk/>
          <pc:sldMk cId="2016734896" sldId="337"/>
        </pc:sldMkLst>
        <pc:spChg chg="mod">
          <ac:chgData name="Jousef Gabro" userId="21c9568327be6be2" providerId="LiveId" clId="{E911D947-5168-4AAC-BBA0-C47020ABEF87}" dt="2025-05-19T07:02:18.109" v="2803"/>
          <ac:spMkLst>
            <pc:docMk/>
            <pc:sldMk cId="2016734896" sldId="337"/>
            <ac:spMk id="2" creationId="{34EE9DD7-870F-31A9-5A0A-67B2B374F45E}"/>
          </ac:spMkLst>
        </pc:spChg>
        <pc:spChg chg="mod">
          <ac:chgData name="Jousef Gabro" userId="21c9568327be6be2" providerId="LiveId" clId="{E911D947-5168-4AAC-BBA0-C47020ABEF87}" dt="2025-05-19T07:02:18.109" v="2803"/>
          <ac:spMkLst>
            <pc:docMk/>
            <pc:sldMk cId="2016734896" sldId="337"/>
            <ac:spMk id="3" creationId="{F1415B48-0C11-41C4-8BD4-4C1601B844C6}"/>
          </ac:spMkLst>
        </pc:spChg>
      </pc:sldChg>
      <pc:sldChg chg="modSp add mod">
        <pc:chgData name="Jousef Gabro" userId="21c9568327be6be2" providerId="LiveId" clId="{E911D947-5168-4AAC-BBA0-C47020ABEF87}" dt="2025-05-19T07:02:18.109" v="2803"/>
        <pc:sldMkLst>
          <pc:docMk/>
          <pc:sldMk cId="580322768" sldId="338"/>
        </pc:sldMkLst>
        <pc:spChg chg="mod">
          <ac:chgData name="Jousef Gabro" userId="21c9568327be6be2" providerId="LiveId" clId="{E911D947-5168-4AAC-BBA0-C47020ABEF87}" dt="2025-05-19T07:02:18.109" v="2803"/>
          <ac:spMkLst>
            <pc:docMk/>
            <pc:sldMk cId="580322768" sldId="338"/>
            <ac:spMk id="2" creationId="{34D1D0CF-4D16-5847-A653-9AB232636B18}"/>
          </ac:spMkLst>
        </pc:spChg>
        <pc:spChg chg="mod">
          <ac:chgData name="Jousef Gabro" userId="21c9568327be6be2" providerId="LiveId" clId="{E911D947-5168-4AAC-BBA0-C47020ABEF87}" dt="2025-05-19T07:02:18.109" v="2803"/>
          <ac:spMkLst>
            <pc:docMk/>
            <pc:sldMk cId="580322768" sldId="338"/>
            <ac:spMk id="3" creationId="{A79CA751-F96A-2538-BBA6-33AEC56CBBAF}"/>
          </ac:spMkLst>
        </pc:spChg>
      </pc:sldChg>
      <pc:sldChg chg="modSp new mod">
        <pc:chgData name="Jousef Gabro" userId="21c9568327be6be2" providerId="LiveId" clId="{E911D947-5168-4AAC-BBA0-C47020ABEF87}" dt="2025-05-19T07:02:18.109" v="2803"/>
        <pc:sldMkLst>
          <pc:docMk/>
          <pc:sldMk cId="3355533377" sldId="339"/>
        </pc:sldMkLst>
        <pc:spChg chg="mod">
          <ac:chgData name="Jousef Gabro" userId="21c9568327be6be2" providerId="LiveId" clId="{E911D947-5168-4AAC-BBA0-C47020ABEF87}" dt="2025-05-19T07:02:18.109" v="2803"/>
          <ac:spMkLst>
            <pc:docMk/>
            <pc:sldMk cId="3355533377" sldId="339"/>
            <ac:spMk id="2" creationId="{97976172-9AE4-252B-552C-534F4741C9BE}"/>
          </ac:spMkLst>
        </pc:spChg>
        <pc:spChg chg="mod">
          <ac:chgData name="Jousef Gabro" userId="21c9568327be6be2" providerId="LiveId" clId="{E911D947-5168-4AAC-BBA0-C47020ABEF87}" dt="2025-05-19T07:02:18.109" v="2803"/>
          <ac:spMkLst>
            <pc:docMk/>
            <pc:sldMk cId="3355533377" sldId="339"/>
            <ac:spMk id="3" creationId="{C02FF9EF-8CF0-C532-7A61-9313D1A650FE}"/>
          </ac:spMkLst>
        </pc:spChg>
      </pc:sldChg>
      <pc:sldChg chg="modSp new mod">
        <pc:chgData name="Jousef Gabro" userId="21c9568327be6be2" providerId="LiveId" clId="{E911D947-5168-4AAC-BBA0-C47020ABEF87}" dt="2025-05-19T07:02:18.109" v="2803"/>
        <pc:sldMkLst>
          <pc:docMk/>
          <pc:sldMk cId="3393996388" sldId="340"/>
        </pc:sldMkLst>
        <pc:spChg chg="mod">
          <ac:chgData name="Jousef Gabro" userId="21c9568327be6be2" providerId="LiveId" clId="{E911D947-5168-4AAC-BBA0-C47020ABEF87}" dt="2025-05-19T07:02:18.109" v="2803"/>
          <ac:spMkLst>
            <pc:docMk/>
            <pc:sldMk cId="3393996388" sldId="340"/>
            <ac:spMk id="2" creationId="{DB41D361-B56C-D98E-E4B1-D97A359386A9}"/>
          </ac:spMkLst>
        </pc:spChg>
        <pc:spChg chg="mod">
          <ac:chgData name="Jousef Gabro" userId="21c9568327be6be2" providerId="LiveId" clId="{E911D947-5168-4AAC-BBA0-C47020ABEF87}" dt="2025-05-19T07:02:18.109" v="2803"/>
          <ac:spMkLst>
            <pc:docMk/>
            <pc:sldMk cId="3393996388" sldId="340"/>
            <ac:spMk id="3" creationId="{A6BDFD98-09E8-6367-6860-E57D67E83940}"/>
          </ac:spMkLst>
        </pc:spChg>
      </pc:sldChg>
      <pc:sldChg chg="addSp modSp new mod">
        <pc:chgData name="Jousef Gabro" userId="21c9568327be6be2" providerId="LiveId" clId="{E911D947-5168-4AAC-BBA0-C47020ABEF87}" dt="2025-05-19T07:02:18.109" v="2803"/>
        <pc:sldMkLst>
          <pc:docMk/>
          <pc:sldMk cId="2527898040" sldId="341"/>
        </pc:sldMkLst>
        <pc:spChg chg="mod">
          <ac:chgData name="Jousef Gabro" userId="21c9568327be6be2" providerId="LiveId" clId="{E911D947-5168-4AAC-BBA0-C47020ABEF87}" dt="2025-05-19T07:02:18.109" v="2803"/>
          <ac:spMkLst>
            <pc:docMk/>
            <pc:sldMk cId="2527898040" sldId="341"/>
            <ac:spMk id="2" creationId="{239F0FEF-7AFA-75C6-A0AC-173B13C91942}"/>
          </ac:spMkLst>
        </pc:spChg>
        <pc:spChg chg="mod">
          <ac:chgData name="Jousef Gabro" userId="21c9568327be6be2" providerId="LiveId" clId="{E911D947-5168-4AAC-BBA0-C47020ABEF87}" dt="2025-05-19T07:02:18.109" v="2803"/>
          <ac:spMkLst>
            <pc:docMk/>
            <pc:sldMk cId="2527898040" sldId="341"/>
            <ac:spMk id="3" creationId="{FDD0954D-4FDE-93F4-6934-165095B4FF5E}"/>
          </ac:spMkLst>
        </pc:spChg>
      </pc:sldChg>
      <pc:sldChg chg="addSp delSp modSp new mod">
        <pc:chgData name="Jousef Gabro" userId="21c9568327be6be2" providerId="LiveId" clId="{E911D947-5168-4AAC-BBA0-C47020ABEF87}" dt="2025-05-19T07:02:18.109" v="2803"/>
        <pc:sldMkLst>
          <pc:docMk/>
          <pc:sldMk cId="3175001852" sldId="342"/>
        </pc:sldMkLst>
        <pc:spChg chg="mod">
          <ac:chgData name="Jousef Gabro" userId="21c9568327be6be2" providerId="LiveId" clId="{E911D947-5168-4AAC-BBA0-C47020ABEF87}" dt="2025-05-19T07:02:18.109" v="2803"/>
          <ac:spMkLst>
            <pc:docMk/>
            <pc:sldMk cId="3175001852" sldId="342"/>
            <ac:spMk id="2" creationId="{D7263E1E-CC0E-A550-9B76-3DD69BA2D628}"/>
          </ac:spMkLst>
        </pc:spChg>
        <pc:spChg chg="add del mod">
          <ac:chgData name="Jousef Gabro" userId="21c9568327be6be2" providerId="LiveId" clId="{E911D947-5168-4AAC-BBA0-C47020ABEF87}" dt="2025-05-19T07:02:18.109" v="2803"/>
          <ac:spMkLst>
            <pc:docMk/>
            <pc:sldMk cId="3175001852" sldId="342"/>
            <ac:spMk id="3" creationId="{E08F9BCC-9DDC-ED64-18E6-6D1FEFEFA259}"/>
          </ac:spMkLst>
        </pc:spChg>
      </pc:sldChg>
      <pc:sldChg chg="addSp modSp new mod modClrScheme chgLayout">
        <pc:chgData name="Jousef Gabro" userId="21c9568327be6be2" providerId="LiveId" clId="{E911D947-5168-4AAC-BBA0-C47020ABEF87}" dt="2025-05-19T07:02:18.371" v="2820" actId="27636"/>
        <pc:sldMkLst>
          <pc:docMk/>
          <pc:sldMk cId="685170780" sldId="343"/>
        </pc:sldMkLst>
        <pc:spChg chg="mod ord">
          <ac:chgData name="Jousef Gabro" userId="21c9568327be6be2" providerId="LiveId" clId="{E911D947-5168-4AAC-BBA0-C47020ABEF87}" dt="2025-05-19T07:02:18.109" v="2803"/>
          <ac:spMkLst>
            <pc:docMk/>
            <pc:sldMk cId="685170780" sldId="343"/>
            <ac:spMk id="2" creationId="{F412C274-BB49-A246-BFB0-A4C291694964}"/>
          </ac:spMkLst>
        </pc:spChg>
        <pc:spChg chg="mod ord">
          <ac:chgData name="Jousef Gabro" userId="21c9568327be6be2" providerId="LiveId" clId="{E911D947-5168-4AAC-BBA0-C47020ABEF87}" dt="2025-05-19T07:02:18.371" v="2820" actId="27636"/>
          <ac:spMkLst>
            <pc:docMk/>
            <pc:sldMk cId="685170780" sldId="343"/>
            <ac:spMk id="3" creationId="{C251BB2C-8D32-7048-98CF-99774E96EE59}"/>
          </ac:spMkLst>
        </pc:spChg>
        <pc:spChg chg="add mod ord">
          <ac:chgData name="Jousef Gabro" userId="21c9568327be6be2" providerId="LiveId" clId="{E911D947-5168-4AAC-BBA0-C47020ABEF87}" dt="2025-05-19T07:02:18.369" v="2819" actId="27636"/>
          <ac:spMkLst>
            <pc:docMk/>
            <pc:sldMk cId="685170780" sldId="343"/>
            <ac:spMk id="4" creationId="{1E5964D5-D52F-BBDD-3561-7DA89552A43A}"/>
          </ac:spMkLst>
        </pc:spChg>
      </pc:sldChg>
      <pc:sldChg chg="addSp delSp modSp new mod modClrScheme chgLayout">
        <pc:chgData name="Jousef Gabro" userId="21c9568327be6be2" providerId="LiveId" clId="{E911D947-5168-4AAC-BBA0-C47020ABEF87}" dt="2025-05-19T07:02:18.109" v="2803"/>
        <pc:sldMkLst>
          <pc:docMk/>
          <pc:sldMk cId="3358765539" sldId="344"/>
        </pc:sldMkLst>
        <pc:spChg chg="add mod ord">
          <ac:chgData name="Jousef Gabro" userId="21c9568327be6be2" providerId="LiveId" clId="{E911D947-5168-4AAC-BBA0-C47020ABEF87}" dt="2025-05-19T07:02:18.109" v="2803"/>
          <ac:spMkLst>
            <pc:docMk/>
            <pc:sldMk cId="3358765539" sldId="344"/>
            <ac:spMk id="5" creationId="{9E690018-B8EB-BD25-2621-7DFCDB4FD589}"/>
          </ac:spMkLst>
        </pc:spChg>
        <pc:spChg chg="add mod ord">
          <ac:chgData name="Jousef Gabro" userId="21c9568327be6be2" providerId="LiveId" clId="{E911D947-5168-4AAC-BBA0-C47020ABEF87}" dt="2025-05-19T07:02:18.109" v="2803"/>
          <ac:spMkLst>
            <pc:docMk/>
            <pc:sldMk cId="3358765539" sldId="344"/>
            <ac:spMk id="6" creationId="{C5A89C69-9AEB-D7C4-6BCF-F7A6C0603F2F}"/>
          </ac:spMkLst>
        </pc:spChg>
      </pc:sldChg>
      <pc:sldChg chg="modSp add mod ord">
        <pc:chgData name="Jousef Gabro" userId="21c9568327be6be2" providerId="LiveId" clId="{E911D947-5168-4AAC-BBA0-C47020ABEF87}" dt="2025-05-19T07:02:18.382" v="2822" actId="27636"/>
        <pc:sldMkLst>
          <pc:docMk/>
          <pc:sldMk cId="2115199785" sldId="345"/>
        </pc:sldMkLst>
        <pc:spChg chg="mod">
          <ac:chgData name="Jousef Gabro" userId="21c9568327be6be2" providerId="LiveId" clId="{E911D947-5168-4AAC-BBA0-C47020ABEF87}" dt="2025-05-19T07:02:18.109" v="2803"/>
          <ac:spMkLst>
            <pc:docMk/>
            <pc:sldMk cId="2115199785" sldId="345"/>
            <ac:spMk id="2" creationId="{7F68481F-333F-8627-3D1A-B0FE92F247BB}"/>
          </ac:spMkLst>
        </pc:spChg>
        <pc:spChg chg="mod">
          <ac:chgData name="Jousef Gabro" userId="21c9568327be6be2" providerId="LiveId" clId="{E911D947-5168-4AAC-BBA0-C47020ABEF87}" dt="2025-05-19T07:02:18.382" v="2822" actId="27636"/>
          <ac:spMkLst>
            <pc:docMk/>
            <pc:sldMk cId="2115199785" sldId="345"/>
            <ac:spMk id="3" creationId="{2414C7EA-2C06-7E5E-B28D-CA07033C54F4}"/>
          </ac:spMkLst>
        </pc:spChg>
        <pc:spChg chg="mod">
          <ac:chgData name="Jousef Gabro" userId="21c9568327be6be2" providerId="LiveId" clId="{E911D947-5168-4AAC-BBA0-C47020ABEF87}" dt="2025-05-19T07:02:18.380" v="2821" actId="27636"/>
          <ac:spMkLst>
            <pc:docMk/>
            <pc:sldMk cId="2115199785" sldId="345"/>
            <ac:spMk id="4" creationId="{A38AFF23-1E18-2EE4-4B56-49375133C358}"/>
          </ac:spMkLst>
        </pc:spChg>
      </pc:sldChg>
      <pc:sldChg chg="addSp delSp modSp new mod modClrScheme chgLayout">
        <pc:chgData name="Jousef Gabro" userId="21c9568327be6be2" providerId="LiveId" clId="{E911D947-5168-4AAC-BBA0-C47020ABEF87}" dt="2025-05-19T07:02:18.109" v="2803"/>
        <pc:sldMkLst>
          <pc:docMk/>
          <pc:sldMk cId="2737814993" sldId="346"/>
        </pc:sldMkLst>
        <pc:spChg chg="mod ord">
          <ac:chgData name="Jousef Gabro" userId="21c9568327be6be2" providerId="LiveId" clId="{E911D947-5168-4AAC-BBA0-C47020ABEF87}" dt="2025-05-19T07:02:18.109" v="2803"/>
          <ac:spMkLst>
            <pc:docMk/>
            <pc:sldMk cId="2737814993" sldId="346"/>
            <ac:spMk id="2" creationId="{9B37B2E2-F7A1-996F-CDCF-0CAF598B3EA9}"/>
          </ac:spMkLst>
        </pc:spChg>
        <pc:graphicFrameChg chg="add mod modGraphic">
          <ac:chgData name="Jousef Gabro" userId="21c9568327be6be2" providerId="LiveId" clId="{E911D947-5168-4AAC-BBA0-C47020ABEF87}" dt="2025-05-16T08:21:15.428" v="1641"/>
          <ac:graphicFrameMkLst>
            <pc:docMk/>
            <pc:sldMk cId="2737814993" sldId="346"/>
            <ac:graphicFrameMk id="6" creationId="{B23C39FC-C387-370A-685F-750EB10E4E59}"/>
          </ac:graphicFrameMkLst>
        </pc:graphicFrameChg>
      </pc:sldChg>
      <pc:sldChg chg="add del ord">
        <pc:chgData name="Jousef Gabro" userId="21c9568327be6be2" providerId="LiveId" clId="{E911D947-5168-4AAC-BBA0-C47020ABEF87}" dt="2025-05-15T23:08:59.783" v="1497" actId="2890"/>
        <pc:sldMkLst>
          <pc:docMk/>
          <pc:sldMk cId="371852085" sldId="347"/>
        </pc:sldMkLst>
      </pc:sldChg>
      <pc:sldChg chg="modSp add">
        <pc:chgData name="Jousef Gabro" userId="21c9568327be6be2" providerId="LiveId" clId="{E911D947-5168-4AAC-BBA0-C47020ABEF87}" dt="2025-05-19T07:02:18.109" v="2803"/>
        <pc:sldMkLst>
          <pc:docMk/>
          <pc:sldMk cId="2908281012" sldId="347"/>
        </pc:sldMkLst>
        <pc:spChg chg="mod">
          <ac:chgData name="Jousef Gabro" userId="21c9568327be6be2" providerId="LiveId" clId="{E911D947-5168-4AAC-BBA0-C47020ABEF87}" dt="2025-05-19T07:02:18.109" v="2803"/>
          <ac:spMkLst>
            <pc:docMk/>
            <pc:sldMk cId="2908281012" sldId="347"/>
            <ac:spMk id="2" creationId="{559CBB04-E043-FC2C-3DCA-252F863CFC1F}"/>
          </ac:spMkLst>
        </pc:spChg>
        <pc:spChg chg="mod">
          <ac:chgData name="Jousef Gabro" userId="21c9568327be6be2" providerId="LiveId" clId="{E911D947-5168-4AAC-BBA0-C47020ABEF87}" dt="2025-05-19T07:02:18.109" v="2803"/>
          <ac:spMkLst>
            <pc:docMk/>
            <pc:sldMk cId="2908281012" sldId="347"/>
            <ac:spMk id="3" creationId="{1BFCEC3C-DA86-BC88-1B17-508FA72A4842}"/>
          </ac:spMkLst>
        </pc:spChg>
      </pc:sldChg>
      <pc:sldChg chg="addSp modSp new mod modClrScheme chgLayout">
        <pc:chgData name="Jousef Gabro" userId="21c9568327be6be2" providerId="LiveId" clId="{E911D947-5168-4AAC-BBA0-C47020ABEF87}" dt="2025-05-19T07:02:18.109" v="2803"/>
        <pc:sldMkLst>
          <pc:docMk/>
          <pc:sldMk cId="1629722437" sldId="348"/>
        </pc:sldMkLst>
        <pc:spChg chg="mod ord">
          <ac:chgData name="Jousef Gabro" userId="21c9568327be6be2" providerId="LiveId" clId="{E911D947-5168-4AAC-BBA0-C47020ABEF87}" dt="2025-05-19T07:02:18.109" v="2803"/>
          <ac:spMkLst>
            <pc:docMk/>
            <pc:sldMk cId="1629722437" sldId="348"/>
            <ac:spMk id="2" creationId="{587AE0F9-F55B-5BC8-096D-97087D822F23}"/>
          </ac:spMkLst>
        </pc:spChg>
        <pc:spChg chg="mod ord">
          <ac:chgData name="Jousef Gabro" userId="21c9568327be6be2" providerId="LiveId" clId="{E911D947-5168-4AAC-BBA0-C47020ABEF87}" dt="2025-05-19T07:02:18.109" v="2803"/>
          <ac:spMkLst>
            <pc:docMk/>
            <pc:sldMk cId="1629722437" sldId="348"/>
            <ac:spMk id="3" creationId="{DAE1FBCC-E929-0E4A-1ECA-13895E700B60}"/>
          </ac:spMkLst>
        </pc:spChg>
        <pc:spChg chg="add mod ord">
          <ac:chgData name="Jousef Gabro" userId="21c9568327be6be2" providerId="LiveId" clId="{E911D947-5168-4AAC-BBA0-C47020ABEF87}" dt="2025-05-19T07:02:18.109" v="2803"/>
          <ac:spMkLst>
            <pc:docMk/>
            <pc:sldMk cId="1629722437" sldId="348"/>
            <ac:spMk id="4" creationId="{767DE8E5-7544-2BDB-4011-A971100A24B8}"/>
          </ac:spMkLst>
        </pc:spChg>
      </pc:sldChg>
      <pc:sldChg chg="addSp delSp modSp new mod modClrScheme chgLayout">
        <pc:chgData name="Jousef Gabro" userId="21c9568327be6be2" providerId="LiveId" clId="{E911D947-5168-4AAC-BBA0-C47020ABEF87}" dt="2025-05-19T07:02:18.408" v="2825" actId="27636"/>
        <pc:sldMkLst>
          <pc:docMk/>
          <pc:sldMk cId="2644227997" sldId="349"/>
        </pc:sldMkLst>
        <pc:spChg chg="add mod ord">
          <ac:chgData name="Jousef Gabro" userId="21c9568327be6be2" providerId="LiveId" clId="{E911D947-5168-4AAC-BBA0-C47020ABEF87}" dt="2025-05-19T07:02:18.109" v="2803"/>
          <ac:spMkLst>
            <pc:docMk/>
            <pc:sldMk cId="2644227997" sldId="349"/>
            <ac:spMk id="8" creationId="{3380E26C-FC50-0B92-10A2-E200935C6404}"/>
          </ac:spMkLst>
        </pc:spChg>
        <pc:spChg chg="add mod ord">
          <ac:chgData name="Jousef Gabro" userId="21c9568327be6be2" providerId="LiveId" clId="{E911D947-5168-4AAC-BBA0-C47020ABEF87}" dt="2025-05-19T07:02:18.408" v="2825" actId="27636"/>
          <ac:spMkLst>
            <pc:docMk/>
            <pc:sldMk cId="2644227997" sldId="349"/>
            <ac:spMk id="9" creationId="{8DDBAB27-C06F-7C36-952B-93E475E289E4}"/>
          </ac:spMkLst>
        </pc:spChg>
      </pc:sldChg>
      <pc:sldChg chg="modSp add mod">
        <pc:chgData name="Jousef Gabro" userId="21c9568327be6be2" providerId="LiveId" clId="{E911D947-5168-4AAC-BBA0-C47020ABEF87}" dt="2025-05-19T07:02:18.109" v="2803"/>
        <pc:sldMkLst>
          <pc:docMk/>
          <pc:sldMk cId="2818581783" sldId="350"/>
        </pc:sldMkLst>
        <pc:spChg chg="mod">
          <ac:chgData name="Jousef Gabro" userId="21c9568327be6be2" providerId="LiveId" clId="{E911D947-5168-4AAC-BBA0-C47020ABEF87}" dt="2025-05-19T07:02:18.109" v="2803"/>
          <ac:spMkLst>
            <pc:docMk/>
            <pc:sldMk cId="2818581783" sldId="350"/>
            <ac:spMk id="8" creationId="{FD0E1C19-FDC6-B95D-57C1-E5B285A69005}"/>
          </ac:spMkLst>
        </pc:spChg>
        <pc:spChg chg="mod">
          <ac:chgData name="Jousef Gabro" userId="21c9568327be6be2" providerId="LiveId" clId="{E911D947-5168-4AAC-BBA0-C47020ABEF87}" dt="2025-05-19T07:02:18.109" v="2803"/>
          <ac:spMkLst>
            <pc:docMk/>
            <pc:sldMk cId="2818581783" sldId="350"/>
            <ac:spMk id="9" creationId="{75E3A16F-F88F-16D1-9E3B-A4D330DFF2DA}"/>
          </ac:spMkLst>
        </pc:spChg>
      </pc:sldChg>
      <pc:sldChg chg="modSp add mod modNotesTx">
        <pc:chgData name="Jousef Gabro" userId="21c9568327be6be2" providerId="LiveId" clId="{E911D947-5168-4AAC-BBA0-C47020ABEF87}" dt="2025-05-19T07:02:18.109" v="2803"/>
        <pc:sldMkLst>
          <pc:docMk/>
          <pc:sldMk cId="1353798012" sldId="351"/>
        </pc:sldMkLst>
        <pc:spChg chg="mod">
          <ac:chgData name="Jousef Gabro" userId="21c9568327be6be2" providerId="LiveId" clId="{E911D947-5168-4AAC-BBA0-C47020ABEF87}" dt="2025-05-19T07:02:18.109" v="2803"/>
          <ac:spMkLst>
            <pc:docMk/>
            <pc:sldMk cId="1353798012" sldId="351"/>
            <ac:spMk id="8" creationId="{7723BC7F-F7B8-1904-A590-B5DBB5354B26}"/>
          </ac:spMkLst>
        </pc:spChg>
        <pc:spChg chg="mod">
          <ac:chgData name="Jousef Gabro" userId="21c9568327be6be2" providerId="LiveId" clId="{E911D947-5168-4AAC-BBA0-C47020ABEF87}" dt="2025-05-19T07:02:18.109" v="2803"/>
          <ac:spMkLst>
            <pc:docMk/>
            <pc:sldMk cId="1353798012" sldId="351"/>
            <ac:spMk id="9" creationId="{D2AEF045-12FC-FC6F-0A30-E43B5C7E39E2}"/>
          </ac:spMkLst>
        </pc:spChg>
      </pc:sldChg>
      <pc:sldChg chg="add del">
        <pc:chgData name="Jousef Gabro" userId="21c9568327be6be2" providerId="LiveId" clId="{E911D947-5168-4AAC-BBA0-C47020ABEF87}" dt="2025-05-16T12:01:40.268" v="1786" actId="47"/>
        <pc:sldMkLst>
          <pc:docMk/>
          <pc:sldMk cId="2745550016" sldId="352"/>
        </pc:sldMkLst>
      </pc:sldChg>
      <pc:sldChg chg="modSp add mod">
        <pc:chgData name="Jousef Gabro" userId="21c9568327be6be2" providerId="LiveId" clId="{E911D947-5168-4AAC-BBA0-C47020ABEF87}" dt="2025-05-19T07:02:18.429" v="2828" actId="27636"/>
        <pc:sldMkLst>
          <pc:docMk/>
          <pc:sldMk cId="3332830138" sldId="353"/>
        </pc:sldMkLst>
        <pc:spChg chg="mod">
          <ac:chgData name="Jousef Gabro" userId="21c9568327be6be2" providerId="LiveId" clId="{E911D947-5168-4AAC-BBA0-C47020ABEF87}" dt="2025-05-19T07:02:18.109" v="2803"/>
          <ac:spMkLst>
            <pc:docMk/>
            <pc:sldMk cId="3332830138" sldId="353"/>
            <ac:spMk id="2" creationId="{A94E2380-E894-BC0A-F803-86FDB539422F}"/>
          </ac:spMkLst>
        </pc:spChg>
        <pc:spChg chg="mod">
          <ac:chgData name="Jousef Gabro" userId="21c9568327be6be2" providerId="LiveId" clId="{E911D947-5168-4AAC-BBA0-C47020ABEF87}" dt="2025-05-19T07:02:18.423" v="2826" actId="27636"/>
          <ac:spMkLst>
            <pc:docMk/>
            <pc:sldMk cId="3332830138" sldId="353"/>
            <ac:spMk id="3" creationId="{6BC4DA72-08FA-CBCE-29B6-63266BA2C081}"/>
          </ac:spMkLst>
        </pc:spChg>
        <pc:spChg chg="mod">
          <ac:chgData name="Jousef Gabro" userId="21c9568327be6be2" providerId="LiveId" clId="{E911D947-5168-4AAC-BBA0-C47020ABEF87}" dt="2025-05-19T07:02:18.424" v="2827" actId="27636"/>
          <ac:spMkLst>
            <pc:docMk/>
            <pc:sldMk cId="3332830138" sldId="353"/>
            <ac:spMk id="4" creationId="{86C55B9F-772E-BF66-E720-8E7C7F9142A6}"/>
          </ac:spMkLst>
        </pc:spChg>
        <pc:spChg chg="mod">
          <ac:chgData name="Jousef Gabro" userId="21c9568327be6be2" providerId="LiveId" clId="{E911D947-5168-4AAC-BBA0-C47020ABEF87}" dt="2025-05-19T07:02:18.429" v="2828" actId="27636"/>
          <ac:spMkLst>
            <pc:docMk/>
            <pc:sldMk cId="3332830138" sldId="353"/>
            <ac:spMk id="10" creationId="{B73B80C4-4AE7-2AC7-B98D-F0A152FE1F68}"/>
          </ac:spMkLst>
        </pc:spChg>
      </pc:sldChg>
      <pc:sldChg chg="addSp delSp modSp new mod modClrScheme chgLayout">
        <pc:chgData name="Jousef Gabro" userId="21c9568327be6be2" providerId="LiveId" clId="{E911D947-5168-4AAC-BBA0-C47020ABEF87}" dt="2025-05-19T07:02:18.109" v="2803"/>
        <pc:sldMkLst>
          <pc:docMk/>
          <pc:sldMk cId="885279188" sldId="354"/>
        </pc:sldMkLst>
        <pc:spChg chg="add mod ord">
          <ac:chgData name="Jousef Gabro" userId="21c9568327be6be2" providerId="LiveId" clId="{E911D947-5168-4AAC-BBA0-C47020ABEF87}" dt="2025-05-19T07:02:18.109" v="2803"/>
          <ac:spMkLst>
            <pc:docMk/>
            <pc:sldMk cId="885279188" sldId="354"/>
            <ac:spMk id="5" creationId="{B060854A-92A5-B823-C161-49D6093D03AC}"/>
          </ac:spMkLst>
        </pc:spChg>
        <pc:spChg chg="add mod ord">
          <ac:chgData name="Jousef Gabro" userId="21c9568327be6be2" providerId="LiveId" clId="{E911D947-5168-4AAC-BBA0-C47020ABEF87}" dt="2025-05-19T07:02:18.109" v="2803"/>
          <ac:spMkLst>
            <pc:docMk/>
            <pc:sldMk cId="885279188" sldId="354"/>
            <ac:spMk id="6" creationId="{48671D45-E2B4-9341-6BF2-9B51E29208A0}"/>
          </ac:spMkLst>
        </pc:spChg>
      </pc:sldChg>
      <pc:sldChg chg="modSp add del mod">
        <pc:chgData name="Jousef Gabro" userId="21c9568327be6be2" providerId="LiveId" clId="{E911D947-5168-4AAC-BBA0-C47020ABEF87}" dt="2025-05-18T22:33:17.529" v="2552" actId="47"/>
        <pc:sldMkLst>
          <pc:docMk/>
          <pc:sldMk cId="38142093" sldId="355"/>
        </pc:sldMkLst>
      </pc:sldChg>
      <pc:sldChg chg="modSp add del mod">
        <pc:chgData name="Jousef Gabro" userId="21c9568327be6be2" providerId="LiveId" clId="{E911D947-5168-4AAC-BBA0-C47020ABEF87}" dt="2025-05-18T22:34:22.051" v="2559" actId="47"/>
        <pc:sldMkLst>
          <pc:docMk/>
          <pc:sldMk cId="2156095528" sldId="356"/>
        </pc:sldMkLst>
      </pc:sldChg>
      <pc:sldChg chg="addSp delSp modSp new del mod setBg modClrScheme delDesignElem chgLayout">
        <pc:chgData name="Jousef Gabro" userId="21c9568327be6be2" providerId="LiveId" clId="{E911D947-5168-4AAC-BBA0-C47020ABEF87}" dt="2025-05-19T06:57:19.869" v="2607" actId="47"/>
        <pc:sldMkLst>
          <pc:docMk/>
          <pc:sldMk cId="56368132" sldId="357"/>
        </pc:sldMkLst>
      </pc:sldChg>
      <pc:sldChg chg="addSp delSp modSp new mod ord">
        <pc:chgData name="Jousef Gabro" userId="21c9568327be6be2" providerId="LiveId" clId="{E911D947-5168-4AAC-BBA0-C47020ABEF87}" dt="2025-05-19T07:02:18.109" v="2803"/>
        <pc:sldMkLst>
          <pc:docMk/>
          <pc:sldMk cId="1160868613" sldId="358"/>
        </pc:sldMkLst>
        <pc:spChg chg="mod">
          <ac:chgData name="Jousef Gabro" userId="21c9568327be6be2" providerId="LiveId" clId="{E911D947-5168-4AAC-BBA0-C47020ABEF87}" dt="2025-05-19T07:02:18.109" v="2803"/>
          <ac:spMkLst>
            <pc:docMk/>
            <pc:sldMk cId="1160868613" sldId="358"/>
            <ac:spMk id="2" creationId="{0DB59708-B633-F5CF-874D-76406C027F56}"/>
          </ac:spMkLst>
        </pc:spChg>
        <pc:spChg chg="mod">
          <ac:chgData name="Jousef Gabro" userId="21c9568327be6be2" providerId="LiveId" clId="{E911D947-5168-4AAC-BBA0-C47020ABEF87}" dt="2025-05-19T07:02:18.109" v="2803"/>
          <ac:spMkLst>
            <pc:docMk/>
            <pc:sldMk cId="1160868613" sldId="358"/>
            <ac:spMk id="3" creationId="{70C023F8-30E5-1772-4433-4AF75D546DE3}"/>
          </ac:spMkLst>
        </pc:spChg>
        <pc:spChg chg="mod">
          <ac:chgData name="Jousef Gabro" userId="21c9568327be6be2" providerId="LiveId" clId="{E911D947-5168-4AAC-BBA0-C47020ABEF87}" dt="2025-05-19T07:02:18.109" v="2803"/>
          <ac:spMkLst>
            <pc:docMk/>
            <pc:sldMk cId="1160868613" sldId="358"/>
            <ac:spMk id="4" creationId="{579715C8-FF2F-9D17-2A00-F9212135F762}"/>
          </ac:spMkLst>
        </pc:spChg>
        <pc:picChg chg="add mod">
          <ac:chgData name="Jousef Gabro" userId="21c9568327be6be2" providerId="LiveId" clId="{E911D947-5168-4AAC-BBA0-C47020ABEF87}" dt="2025-05-18T22:30:19.844" v="2530" actId="1076"/>
          <ac:picMkLst>
            <pc:docMk/>
            <pc:sldMk cId="1160868613" sldId="358"/>
            <ac:picMk id="22" creationId="{844BD55D-F615-687B-549F-84F65A04E9C8}"/>
          </ac:picMkLst>
        </pc:picChg>
        <pc:picChg chg="add mod">
          <ac:chgData name="Jousef Gabro" userId="21c9568327be6be2" providerId="LiveId" clId="{E911D947-5168-4AAC-BBA0-C47020ABEF87}" dt="2025-05-18T22:30:19.844" v="2530" actId="1076"/>
          <ac:picMkLst>
            <pc:docMk/>
            <pc:sldMk cId="1160868613" sldId="358"/>
            <ac:picMk id="4100" creationId="{2C61EED9-5100-3C9D-68A9-4C894A7F72B4}"/>
          </ac:picMkLst>
        </pc:picChg>
        <pc:picChg chg="add mod">
          <ac:chgData name="Jousef Gabro" userId="21c9568327be6be2" providerId="LiveId" clId="{E911D947-5168-4AAC-BBA0-C47020ABEF87}" dt="2025-05-18T22:30:19.844" v="2530" actId="1076"/>
          <ac:picMkLst>
            <pc:docMk/>
            <pc:sldMk cId="1160868613" sldId="358"/>
            <ac:picMk id="4104" creationId="{89497372-35F0-1D90-C099-F21423E0F200}"/>
          </ac:picMkLst>
        </pc:picChg>
        <pc:picChg chg="add mod">
          <ac:chgData name="Jousef Gabro" userId="21c9568327be6be2" providerId="LiveId" clId="{E911D947-5168-4AAC-BBA0-C47020ABEF87}" dt="2025-05-18T22:30:19.844" v="2530" actId="1076"/>
          <ac:picMkLst>
            <pc:docMk/>
            <pc:sldMk cId="1160868613" sldId="358"/>
            <ac:picMk id="4110" creationId="{28D42DB6-C821-FA3D-8778-C0AADAF92333}"/>
          </ac:picMkLst>
        </pc:picChg>
        <pc:picChg chg="add mod">
          <ac:chgData name="Jousef Gabro" userId="21c9568327be6be2" providerId="LiveId" clId="{E911D947-5168-4AAC-BBA0-C47020ABEF87}" dt="2025-05-18T22:30:19.844" v="2530" actId="1076"/>
          <ac:picMkLst>
            <pc:docMk/>
            <pc:sldMk cId="1160868613" sldId="358"/>
            <ac:picMk id="4112" creationId="{75234634-28BF-6C1E-1640-F874833EFC4E}"/>
          </ac:picMkLst>
        </pc:picChg>
        <pc:picChg chg="add mod">
          <ac:chgData name="Jousef Gabro" userId="21c9568327be6be2" providerId="LiveId" clId="{E911D947-5168-4AAC-BBA0-C47020ABEF87}" dt="2025-05-18T22:30:19.844" v="2530" actId="1076"/>
          <ac:picMkLst>
            <pc:docMk/>
            <pc:sldMk cId="1160868613" sldId="358"/>
            <ac:picMk id="5122" creationId="{7CAD7374-903E-3089-4174-26556B06EFF1}"/>
          </ac:picMkLst>
        </pc:picChg>
      </pc:sldChg>
      <pc:sldChg chg="addSp delSp modSp add del mod modClrScheme chgLayout">
        <pc:chgData name="Jousef Gabro" userId="21c9568327be6be2" providerId="LiveId" clId="{E911D947-5168-4AAC-BBA0-C47020ABEF87}" dt="2025-05-18T22:30:14.628" v="2527" actId="47"/>
        <pc:sldMkLst>
          <pc:docMk/>
          <pc:sldMk cId="2507459782" sldId="358"/>
        </pc:sldMkLst>
      </pc:sldChg>
      <pc:sldChg chg="modSp new mod">
        <pc:chgData name="Jousef Gabro" userId="21c9568327be6be2" providerId="LiveId" clId="{E911D947-5168-4AAC-BBA0-C47020ABEF87}" dt="2025-05-19T07:02:18.109" v="2803"/>
        <pc:sldMkLst>
          <pc:docMk/>
          <pc:sldMk cId="1420283562" sldId="359"/>
        </pc:sldMkLst>
        <pc:spChg chg="mod">
          <ac:chgData name="Jousef Gabro" userId="21c9568327be6be2" providerId="LiveId" clId="{E911D947-5168-4AAC-BBA0-C47020ABEF87}" dt="2025-05-19T07:02:18.109" v="2803"/>
          <ac:spMkLst>
            <pc:docMk/>
            <pc:sldMk cId="1420283562" sldId="359"/>
            <ac:spMk id="2" creationId="{0171FD17-FDDF-7D30-E8BB-077F713CD24D}"/>
          </ac:spMkLst>
        </pc:spChg>
        <pc:spChg chg="mod">
          <ac:chgData name="Jousef Gabro" userId="21c9568327be6be2" providerId="LiveId" clId="{E911D947-5168-4AAC-BBA0-C47020ABEF87}" dt="2025-05-19T07:02:18.109" v="2803"/>
          <ac:spMkLst>
            <pc:docMk/>
            <pc:sldMk cId="1420283562" sldId="359"/>
            <ac:spMk id="3" creationId="{96E8D713-4A6F-0B9F-36CB-C5EBF02B2861}"/>
          </ac:spMkLst>
        </pc:spChg>
      </pc:sldChg>
      <pc:sldChg chg="modSp new mod">
        <pc:chgData name="Jousef Gabro" userId="21c9568327be6be2" providerId="LiveId" clId="{E911D947-5168-4AAC-BBA0-C47020ABEF87}" dt="2025-05-19T07:02:18.109" v="2803"/>
        <pc:sldMkLst>
          <pc:docMk/>
          <pc:sldMk cId="441388733" sldId="360"/>
        </pc:sldMkLst>
        <pc:spChg chg="mod">
          <ac:chgData name="Jousef Gabro" userId="21c9568327be6be2" providerId="LiveId" clId="{E911D947-5168-4AAC-BBA0-C47020ABEF87}" dt="2025-05-19T07:02:18.109" v="2803"/>
          <ac:spMkLst>
            <pc:docMk/>
            <pc:sldMk cId="441388733" sldId="360"/>
            <ac:spMk id="2" creationId="{CB457768-9A6F-9016-8720-B2FE20A55E60}"/>
          </ac:spMkLst>
        </pc:spChg>
        <pc:spChg chg="mod">
          <ac:chgData name="Jousef Gabro" userId="21c9568327be6be2" providerId="LiveId" clId="{E911D947-5168-4AAC-BBA0-C47020ABEF87}" dt="2025-05-19T07:02:18.109" v="2803"/>
          <ac:spMkLst>
            <pc:docMk/>
            <pc:sldMk cId="441388733" sldId="360"/>
            <ac:spMk id="3" creationId="{DAEDD1EB-3070-79B6-EFCB-96FB58139FC8}"/>
          </ac:spMkLst>
        </pc:spChg>
      </pc:sldChg>
      <pc:sldChg chg="modSp add mod">
        <pc:chgData name="Jousef Gabro" userId="21c9568327be6be2" providerId="LiveId" clId="{E911D947-5168-4AAC-BBA0-C47020ABEF87}" dt="2025-05-19T07:02:18.109" v="2803"/>
        <pc:sldMkLst>
          <pc:docMk/>
          <pc:sldMk cId="3876776902" sldId="361"/>
        </pc:sldMkLst>
        <pc:spChg chg="mod">
          <ac:chgData name="Jousef Gabro" userId="21c9568327be6be2" providerId="LiveId" clId="{E911D947-5168-4AAC-BBA0-C47020ABEF87}" dt="2025-05-19T07:02:18.109" v="2803"/>
          <ac:spMkLst>
            <pc:docMk/>
            <pc:sldMk cId="3876776902" sldId="361"/>
            <ac:spMk id="2" creationId="{BBF8C814-012E-1747-EE1D-A5E8E02FCEAA}"/>
          </ac:spMkLst>
        </pc:spChg>
        <pc:spChg chg="mod">
          <ac:chgData name="Jousef Gabro" userId="21c9568327be6be2" providerId="LiveId" clId="{E911D947-5168-4AAC-BBA0-C47020ABEF87}" dt="2025-05-19T07:02:18.109" v="2803"/>
          <ac:spMkLst>
            <pc:docMk/>
            <pc:sldMk cId="3876776902" sldId="361"/>
            <ac:spMk id="3" creationId="{89F884CB-FEFA-37DC-6E44-DD312B82CADF}"/>
          </ac:spMkLst>
        </pc:spChg>
      </pc:sldChg>
      <pc:sldChg chg="modSp add mod">
        <pc:chgData name="Jousef Gabro" userId="21c9568327be6be2" providerId="LiveId" clId="{E911D947-5168-4AAC-BBA0-C47020ABEF87}" dt="2025-05-19T07:02:18.109" v="2803"/>
        <pc:sldMkLst>
          <pc:docMk/>
          <pc:sldMk cId="2793220356" sldId="362"/>
        </pc:sldMkLst>
        <pc:spChg chg="mod">
          <ac:chgData name="Jousef Gabro" userId="21c9568327be6be2" providerId="LiveId" clId="{E911D947-5168-4AAC-BBA0-C47020ABEF87}" dt="2025-05-19T07:02:18.109" v="2803"/>
          <ac:spMkLst>
            <pc:docMk/>
            <pc:sldMk cId="2793220356" sldId="362"/>
            <ac:spMk id="2" creationId="{E7EF43D8-7913-7198-CB59-FCA005274F5F}"/>
          </ac:spMkLst>
        </pc:spChg>
        <pc:spChg chg="mod">
          <ac:chgData name="Jousef Gabro" userId="21c9568327be6be2" providerId="LiveId" clId="{E911D947-5168-4AAC-BBA0-C47020ABEF87}" dt="2025-05-19T07:02:18.109" v="2803"/>
          <ac:spMkLst>
            <pc:docMk/>
            <pc:sldMk cId="2793220356" sldId="362"/>
            <ac:spMk id="3" creationId="{0C640519-48B5-91C9-04C9-EC7071FBB264}"/>
          </ac:spMkLst>
        </pc:spChg>
      </pc:sldChg>
      <pc:sldChg chg="addSp delSp modSp add mod ord">
        <pc:chgData name="Jousef Gabro" userId="21c9568327be6be2" providerId="LiveId" clId="{E911D947-5168-4AAC-BBA0-C47020ABEF87}" dt="2025-05-19T07:04:02.979" v="2849"/>
        <pc:sldMkLst>
          <pc:docMk/>
          <pc:sldMk cId="1103230679" sldId="363"/>
        </pc:sldMkLst>
        <pc:picChg chg="add del mod">
          <ac:chgData name="Jousef Gabro" userId="21c9568327be6be2" providerId="LiveId" clId="{E911D947-5168-4AAC-BBA0-C47020ABEF87}" dt="2025-05-19T07:03:04.102" v="2840" actId="1076"/>
          <ac:picMkLst>
            <pc:docMk/>
            <pc:sldMk cId="1103230679" sldId="363"/>
            <ac:picMk id="9" creationId="{F1EAE2BB-4B36-FAA0-D32D-3428E366C449}"/>
          </ac:picMkLst>
        </pc:picChg>
        <pc:picChg chg="add mod">
          <ac:chgData name="Jousef Gabro" userId="21c9568327be6be2" providerId="LiveId" clId="{E911D947-5168-4AAC-BBA0-C47020ABEF87}" dt="2025-05-19T07:04:02.979" v="2849"/>
          <ac:picMkLst>
            <pc:docMk/>
            <pc:sldMk cId="1103230679" sldId="363"/>
            <ac:picMk id="15" creationId="{A442D492-175B-7000-5651-C6E8CACA2D18}"/>
          </ac:picMkLst>
        </pc:picChg>
      </pc:sldChg>
      <pc:sldChg chg="addSp delSp modSp add mod">
        <pc:chgData name="Jousef Gabro" userId="21c9568327be6be2" providerId="LiveId" clId="{E911D947-5168-4AAC-BBA0-C47020ABEF87}" dt="2025-05-19T07:03:25.791" v="2847" actId="1076"/>
        <pc:sldMkLst>
          <pc:docMk/>
          <pc:sldMk cId="1513334104" sldId="364"/>
        </pc:sldMkLst>
        <pc:picChg chg="mod">
          <ac:chgData name="Jousef Gabro" userId="21c9568327be6be2" providerId="LiveId" clId="{E911D947-5168-4AAC-BBA0-C47020ABEF87}" dt="2025-05-19T07:03:24.319" v="2846" actId="1076"/>
          <ac:picMkLst>
            <pc:docMk/>
            <pc:sldMk cId="1513334104" sldId="364"/>
            <ac:picMk id="14" creationId="{C590BFFD-E561-BBC1-190E-A998C8D82038}"/>
          </ac:picMkLst>
        </pc:picChg>
        <pc:picChg chg="add mod">
          <ac:chgData name="Jousef Gabro" userId="21c9568327be6be2" providerId="LiveId" clId="{E911D947-5168-4AAC-BBA0-C47020ABEF87}" dt="2025-05-19T07:03:25.791" v="2847" actId="1076"/>
          <ac:picMkLst>
            <pc:docMk/>
            <pc:sldMk cId="1513334104" sldId="364"/>
            <ac:picMk id="1026" creationId="{C3697DA5-9DF3-ADE9-A302-7F4FA214C07E}"/>
          </ac:picMkLst>
        </pc:picChg>
      </pc:sldChg>
      <pc:sldChg chg="modSp add mod modNotesTx">
        <pc:chgData name="Jousef Gabro" userId="21c9568327be6be2" providerId="LiveId" clId="{E911D947-5168-4AAC-BBA0-C47020ABEF87}" dt="2025-05-19T07:15:30.661" v="2871"/>
        <pc:sldMkLst>
          <pc:docMk/>
          <pc:sldMk cId="3695288135" sldId="365"/>
        </pc:sldMkLst>
        <pc:spChg chg="mod">
          <ac:chgData name="Jousef Gabro" userId="21c9568327be6be2" providerId="LiveId" clId="{E911D947-5168-4AAC-BBA0-C47020ABEF87}" dt="2025-05-19T07:13:26.313" v="2869"/>
          <ac:spMkLst>
            <pc:docMk/>
            <pc:sldMk cId="3695288135" sldId="365"/>
            <ac:spMk id="6" creationId="{7083D7BB-BF4B-A285-B59B-8BEF6A4F2A46}"/>
          </ac:spMkLst>
        </pc:spChg>
      </pc:sldChg>
      <pc:sldChg chg="modSp add del mod">
        <pc:chgData name="Jousef Gabro" userId="21c9568327be6be2" providerId="LiveId" clId="{E911D947-5168-4AAC-BBA0-C47020ABEF87}" dt="2025-05-19T07:19:52.865" v="2899" actId="47"/>
        <pc:sldMkLst>
          <pc:docMk/>
          <pc:sldMk cId="4145283456" sldId="366"/>
        </pc:sldMkLst>
      </pc:sldChg>
    </pc:docChg>
  </pc:docChgLst>
  <pc:docChgLst>
    <pc:chgData name="Jousef Gabro" userId="21c9568327be6be2" providerId="LiveId" clId="{B31B136D-A8E0-4577-9CD4-2CEF55047FA4}"/>
    <pc:docChg chg="undo custSel modSld">
      <pc:chgData name="Jousef Gabro" userId="21c9568327be6be2" providerId="LiveId" clId="{B31B136D-A8E0-4577-9CD4-2CEF55047FA4}" dt="2025-05-23T08:37:29.282" v="101" actId="20577"/>
      <pc:docMkLst>
        <pc:docMk/>
      </pc:docMkLst>
      <pc:sldChg chg="modSp mod">
        <pc:chgData name="Jousef Gabro" userId="21c9568327be6be2" providerId="LiveId" clId="{B31B136D-A8E0-4577-9CD4-2CEF55047FA4}" dt="2025-05-23T08:36:56.407" v="54" actId="20577"/>
        <pc:sldMkLst>
          <pc:docMk/>
          <pc:sldMk cId="2051969578" sldId="257"/>
        </pc:sldMkLst>
        <pc:spChg chg="mod">
          <ac:chgData name="Jousef Gabro" userId="21c9568327be6be2" providerId="LiveId" clId="{B31B136D-A8E0-4577-9CD4-2CEF55047FA4}" dt="2025-05-23T08:36:56.407" v="54" actId="20577"/>
          <ac:spMkLst>
            <pc:docMk/>
            <pc:sldMk cId="2051969578" sldId="257"/>
            <ac:spMk id="3" creationId="{2C26A8F3-2732-BFD3-FF26-FC601201B63E}"/>
          </ac:spMkLst>
        </pc:spChg>
      </pc:sldChg>
      <pc:sldChg chg="modSp mod">
        <pc:chgData name="Jousef Gabro" userId="21c9568327be6be2" providerId="LiveId" clId="{B31B136D-A8E0-4577-9CD4-2CEF55047FA4}" dt="2025-05-23T08:37:15.996" v="92" actId="20577"/>
        <pc:sldMkLst>
          <pc:docMk/>
          <pc:sldMk cId="3991375617" sldId="258"/>
        </pc:sldMkLst>
        <pc:spChg chg="mod">
          <ac:chgData name="Jousef Gabro" userId="21c9568327be6be2" providerId="LiveId" clId="{B31B136D-A8E0-4577-9CD4-2CEF55047FA4}" dt="2025-05-23T08:37:15.996" v="92" actId="20577"/>
          <ac:spMkLst>
            <pc:docMk/>
            <pc:sldMk cId="3991375617" sldId="258"/>
            <ac:spMk id="3" creationId="{6C3A793A-92B0-410B-FE49-DFE165DCF03D}"/>
          </ac:spMkLst>
        </pc:spChg>
      </pc:sldChg>
      <pc:sldChg chg="modSp mod">
        <pc:chgData name="Jousef Gabro" userId="21c9568327be6be2" providerId="LiveId" clId="{B31B136D-A8E0-4577-9CD4-2CEF55047FA4}" dt="2025-05-23T08:37:29.282" v="101" actId="20577"/>
        <pc:sldMkLst>
          <pc:docMk/>
          <pc:sldMk cId="469960596" sldId="259"/>
        </pc:sldMkLst>
        <pc:spChg chg="mod">
          <ac:chgData name="Jousef Gabro" userId="21c9568327be6be2" providerId="LiveId" clId="{B31B136D-A8E0-4577-9CD4-2CEF55047FA4}" dt="2025-05-23T08:37:29.282" v="101" actId="20577"/>
          <ac:spMkLst>
            <pc:docMk/>
            <pc:sldMk cId="469960596" sldId="259"/>
            <ac:spMk id="3" creationId="{F6F830F8-5B64-679C-2468-00DB3CEDCEE7}"/>
          </ac:spMkLst>
        </pc:spChg>
      </pc:sldChg>
      <pc:sldChg chg="addSp delSp modSp mod">
        <pc:chgData name="Jousef Gabro" userId="21c9568327be6be2" providerId="LiveId" clId="{B31B136D-A8E0-4577-9CD4-2CEF55047FA4}" dt="2025-05-21T17:54:53.821" v="13"/>
        <pc:sldMkLst>
          <pc:docMk/>
          <pc:sldMk cId="152025351" sldId="272"/>
        </pc:sldMkLst>
        <pc:spChg chg="mod">
          <ac:chgData name="Jousef Gabro" userId="21c9568327be6be2" providerId="LiveId" clId="{B31B136D-A8E0-4577-9CD4-2CEF55047FA4}" dt="2025-05-21T17:53:56.655" v="6" actId="26606"/>
          <ac:spMkLst>
            <pc:docMk/>
            <pc:sldMk cId="152025351" sldId="272"/>
            <ac:spMk id="2" creationId="{8BACF325-5294-E7D3-2E2C-171CC4EDD608}"/>
          </ac:spMkLst>
        </pc:spChg>
        <pc:graphicFrameChg chg="add mod">
          <ac:chgData name="Jousef Gabro" userId="21c9568327be6be2" providerId="LiveId" clId="{B31B136D-A8E0-4577-9CD4-2CEF55047FA4}" dt="2025-05-21T17:54:53.821" v="13"/>
          <ac:graphicFrameMkLst>
            <pc:docMk/>
            <pc:sldMk cId="152025351" sldId="272"/>
            <ac:graphicFrameMk id="26" creationId="{CF15FD90-E71E-6134-CB9C-5BBA05DFFAA0}"/>
          </ac:graphicFrameMkLst>
        </pc:graphicFrameChg>
      </pc:sldChg>
      <pc:sldChg chg="modSp mod">
        <pc:chgData name="Jousef Gabro" userId="21c9568327be6be2" providerId="LiveId" clId="{B31B136D-A8E0-4577-9CD4-2CEF55047FA4}" dt="2025-05-21T15:53:08.310" v="1" actId="14100"/>
        <pc:sldMkLst>
          <pc:docMk/>
          <pc:sldMk cId="1305648086" sldId="281"/>
        </pc:sldMkLst>
        <pc:spChg chg="mod">
          <ac:chgData name="Jousef Gabro" userId="21c9568327be6be2" providerId="LiveId" clId="{B31B136D-A8E0-4577-9CD4-2CEF55047FA4}" dt="2025-05-21T15:53:08.310" v="1" actId="14100"/>
          <ac:spMkLst>
            <pc:docMk/>
            <pc:sldMk cId="1305648086" sldId="281"/>
            <ac:spMk id="3" creationId="{D9377897-E707-EB83-22F8-E646513C004B}"/>
          </ac:spMkLst>
        </pc:spChg>
      </pc:sldChg>
      <pc:sldChg chg="modSp mod">
        <pc:chgData name="Jousef Gabro" userId="21c9568327be6be2" providerId="LiveId" clId="{B31B136D-A8E0-4577-9CD4-2CEF55047FA4}" dt="2025-05-21T15:07:03.380" v="0" actId="14100"/>
        <pc:sldMkLst>
          <pc:docMk/>
          <pc:sldMk cId="3695288135" sldId="365"/>
        </pc:sldMkLst>
        <pc:spChg chg="mod">
          <ac:chgData name="Jousef Gabro" userId="21c9568327be6be2" providerId="LiveId" clId="{B31B136D-A8E0-4577-9CD4-2CEF55047FA4}" dt="2025-05-21T15:07:03.380" v="0" actId="14100"/>
          <ac:spMkLst>
            <pc:docMk/>
            <pc:sldMk cId="3695288135" sldId="365"/>
            <ac:spMk id="6" creationId="{7083D7BB-BF4B-A285-B59B-8BEF6A4F2A46}"/>
          </ac:spMkLst>
        </pc:spChg>
      </pc:sldChg>
    </pc:docChg>
  </pc:docChgLst>
</pc:chgInfo>
</file>

<file path=ppt/diagrams/_rels/data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sv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 Id="rId9" Type="http://schemas.openxmlformats.org/officeDocument/2006/relationships/image" Target="../media/image23.svg"/></Relationships>
</file>

<file path=ppt/diagrams/_rels/data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sv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 Id="rId9" Type="http://schemas.openxmlformats.org/officeDocument/2006/relationships/image" Target="../media/image23.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72F6DB-8BA1-4047-A26A-92FE7285068F}" type="doc">
      <dgm:prSet loTypeId="urn:microsoft.com/office/officeart/2016/7/layout/VerticalSolidActionList" loCatId="List" qsTypeId="urn:microsoft.com/office/officeart/2005/8/quickstyle/simple1" qsCatId="simple" csTypeId="urn:microsoft.com/office/officeart/2005/8/colors/colorful2" csCatId="colorful" phldr="1"/>
      <dgm:spPr/>
      <dgm:t>
        <a:bodyPr/>
        <a:lstStyle/>
        <a:p>
          <a:endParaRPr lang="en-US"/>
        </a:p>
      </dgm:t>
    </dgm:pt>
    <dgm:pt modelId="{7E0D73B8-F2B4-45CB-9066-3CC33A150BBC}">
      <dgm:prSet custT="1"/>
      <dgm:spPr/>
      <dgm:t>
        <a:bodyPr/>
        <a:lstStyle/>
        <a:p>
          <a:r>
            <a:rPr lang="en-GB" sz="2400" b="1" i="0" dirty="0" err="1"/>
            <a:t>UnityEditor</a:t>
          </a:r>
          <a:r>
            <a:rPr lang="en-GB" sz="2400" b="1" i="0" dirty="0"/>
            <a:t> </a:t>
          </a:r>
          <a:endParaRPr lang="en-US" sz="2400" dirty="0"/>
        </a:p>
      </dgm:t>
    </dgm:pt>
    <dgm:pt modelId="{49C9AB4A-F26A-4F9E-BA36-E2DC6FBA4BF5}" type="parTrans" cxnId="{8D9AB9B2-8404-4A10-A90E-B5676914C4ED}">
      <dgm:prSet/>
      <dgm:spPr/>
      <dgm:t>
        <a:bodyPr/>
        <a:lstStyle/>
        <a:p>
          <a:endParaRPr lang="en-US"/>
        </a:p>
      </dgm:t>
    </dgm:pt>
    <dgm:pt modelId="{389A35BC-3B9F-427E-B9D5-04690C5D873E}" type="sibTrans" cxnId="{8D9AB9B2-8404-4A10-A90E-B5676914C4ED}">
      <dgm:prSet/>
      <dgm:spPr/>
      <dgm:t>
        <a:bodyPr/>
        <a:lstStyle/>
        <a:p>
          <a:endParaRPr lang="en-US"/>
        </a:p>
      </dgm:t>
    </dgm:pt>
    <dgm:pt modelId="{16EECC40-1061-470C-A68A-FC4C9F819BE2}">
      <dgm:prSet custT="1"/>
      <dgm:spPr/>
      <dgm:t>
        <a:bodyPr/>
        <a:lstStyle/>
        <a:p>
          <a:r>
            <a:rPr lang="en-GB" sz="2400" b="0" i="0" dirty="0"/>
            <a:t>Core namespace for all editor functionality. Always required!</a:t>
          </a:r>
          <a:endParaRPr lang="en-US" sz="2400" dirty="0"/>
        </a:p>
      </dgm:t>
    </dgm:pt>
    <dgm:pt modelId="{F8336A71-4A30-4D4D-940B-EB7EE3F35B96}" type="parTrans" cxnId="{B1D66743-42E2-4BF4-A82B-5161819C706B}">
      <dgm:prSet/>
      <dgm:spPr/>
      <dgm:t>
        <a:bodyPr/>
        <a:lstStyle/>
        <a:p>
          <a:endParaRPr lang="en-US"/>
        </a:p>
      </dgm:t>
    </dgm:pt>
    <dgm:pt modelId="{83AE10A7-F2CF-415C-8B29-9C09C9C489B3}" type="sibTrans" cxnId="{B1D66743-42E2-4BF4-A82B-5161819C706B}">
      <dgm:prSet/>
      <dgm:spPr/>
      <dgm:t>
        <a:bodyPr/>
        <a:lstStyle/>
        <a:p>
          <a:endParaRPr lang="en-US"/>
        </a:p>
      </dgm:t>
    </dgm:pt>
    <dgm:pt modelId="{1212AEC6-ACB7-4F3A-A303-A383DEAACE6E}">
      <dgm:prSet/>
      <dgm:spPr/>
      <dgm:t>
        <a:bodyPr/>
        <a:lstStyle/>
        <a:p>
          <a:r>
            <a:rPr lang="en-GB" b="1" i="0" dirty="0" err="1"/>
            <a:t>EditorGUILayout</a:t>
          </a:r>
          <a:r>
            <a:rPr lang="en-GB" b="1" i="0" dirty="0"/>
            <a:t> / </a:t>
          </a:r>
          <a:r>
            <a:rPr lang="en-GB" b="1" i="0" dirty="0" err="1"/>
            <a:t>GUILayout</a:t>
          </a:r>
          <a:endParaRPr lang="en-US" dirty="0"/>
        </a:p>
      </dgm:t>
    </dgm:pt>
    <dgm:pt modelId="{02303325-0752-4B34-AE8A-0BEF1E668FD7}" type="parTrans" cxnId="{7FB694BD-D78C-4FFF-9550-ADCAB9E1A1DB}">
      <dgm:prSet/>
      <dgm:spPr/>
      <dgm:t>
        <a:bodyPr/>
        <a:lstStyle/>
        <a:p>
          <a:endParaRPr lang="en-US"/>
        </a:p>
      </dgm:t>
    </dgm:pt>
    <dgm:pt modelId="{561502E7-49BC-4A32-A54A-A6DBC090A2F3}" type="sibTrans" cxnId="{7FB694BD-D78C-4FFF-9550-ADCAB9E1A1DB}">
      <dgm:prSet/>
      <dgm:spPr/>
      <dgm:t>
        <a:bodyPr/>
        <a:lstStyle/>
        <a:p>
          <a:endParaRPr lang="en-US"/>
        </a:p>
      </dgm:t>
    </dgm:pt>
    <dgm:pt modelId="{4B701F4E-7AD0-4017-883C-10F2DE889572}">
      <dgm:prSet custT="1"/>
      <dgm:spPr/>
      <dgm:t>
        <a:bodyPr/>
        <a:lstStyle/>
        <a:p>
          <a:r>
            <a:rPr lang="en-GB" sz="2800" b="0" i="0" dirty="0"/>
            <a:t>Provides methods for automatic layout UI elements. Think of it like Unity's version of HTML/CSS flexbox.</a:t>
          </a:r>
          <a:endParaRPr lang="en-US" sz="2800" dirty="0"/>
        </a:p>
      </dgm:t>
    </dgm:pt>
    <dgm:pt modelId="{E2EDDA0E-E6CC-4341-9426-E1108C8637FC}" type="parTrans" cxnId="{3DB4A233-3CEE-4291-9068-0833BF7CC812}">
      <dgm:prSet/>
      <dgm:spPr/>
      <dgm:t>
        <a:bodyPr/>
        <a:lstStyle/>
        <a:p>
          <a:endParaRPr lang="en-US"/>
        </a:p>
      </dgm:t>
    </dgm:pt>
    <dgm:pt modelId="{CD522742-9A38-412E-8B55-86403972084E}" type="sibTrans" cxnId="{3DB4A233-3CEE-4291-9068-0833BF7CC812}">
      <dgm:prSet/>
      <dgm:spPr/>
      <dgm:t>
        <a:bodyPr/>
        <a:lstStyle/>
        <a:p>
          <a:endParaRPr lang="en-US"/>
        </a:p>
      </dgm:t>
    </dgm:pt>
    <dgm:pt modelId="{C148E45E-56DD-418C-A10C-5152DF17DC5D}">
      <dgm:prSet/>
      <dgm:spPr/>
      <dgm:t>
        <a:bodyPr/>
        <a:lstStyle/>
        <a:p>
          <a:r>
            <a:rPr lang="en-GB" b="1" i="0" dirty="0" err="1"/>
            <a:t>EditorGUI</a:t>
          </a:r>
          <a:r>
            <a:rPr lang="en-GB" b="1" i="0" dirty="0"/>
            <a:t> / GUI</a:t>
          </a:r>
          <a:endParaRPr lang="en-US" dirty="0"/>
        </a:p>
      </dgm:t>
    </dgm:pt>
    <dgm:pt modelId="{292E1BA9-83A6-4092-B024-EFD44A48BDEC}" type="parTrans" cxnId="{3D1CBD1A-E820-4523-A03C-88F8A9BE3111}">
      <dgm:prSet/>
      <dgm:spPr/>
      <dgm:t>
        <a:bodyPr/>
        <a:lstStyle/>
        <a:p>
          <a:endParaRPr lang="en-US"/>
        </a:p>
      </dgm:t>
    </dgm:pt>
    <dgm:pt modelId="{C530D005-FD6A-4498-A020-657ACA0D4684}" type="sibTrans" cxnId="{3D1CBD1A-E820-4523-A03C-88F8A9BE3111}">
      <dgm:prSet/>
      <dgm:spPr/>
      <dgm:t>
        <a:bodyPr/>
        <a:lstStyle/>
        <a:p>
          <a:endParaRPr lang="en-US"/>
        </a:p>
      </dgm:t>
    </dgm:pt>
    <dgm:pt modelId="{F1A66EDC-1A43-42C8-B187-269D2BF15549}">
      <dgm:prSet custT="1"/>
      <dgm:spPr/>
      <dgm:t>
        <a:bodyPr/>
        <a:lstStyle/>
        <a:p>
          <a:r>
            <a:rPr lang="en-GB" sz="2800" b="0" i="0" dirty="0"/>
            <a:t>Similar to </a:t>
          </a:r>
          <a:r>
            <a:rPr lang="en-GB" sz="2800" b="0" i="0" dirty="0" err="1"/>
            <a:t>EditorGUILayout</a:t>
          </a:r>
          <a:r>
            <a:rPr lang="en-GB" sz="2800" b="0" i="0" dirty="0"/>
            <a:t> but gives precise control over positioning. Like absolute positioning in CSS.</a:t>
          </a:r>
          <a:endParaRPr lang="en-US" sz="2800" dirty="0"/>
        </a:p>
      </dgm:t>
    </dgm:pt>
    <dgm:pt modelId="{D58AE1E5-77F7-4873-ABBE-E33F323F4ACD}" type="parTrans" cxnId="{F99D2C66-85BD-459E-A8E6-712B1B1917B7}">
      <dgm:prSet/>
      <dgm:spPr/>
      <dgm:t>
        <a:bodyPr/>
        <a:lstStyle/>
        <a:p>
          <a:endParaRPr lang="en-US"/>
        </a:p>
      </dgm:t>
    </dgm:pt>
    <dgm:pt modelId="{860DD538-AAFA-4A14-99F4-EA18B3FC4E69}" type="sibTrans" cxnId="{F99D2C66-85BD-459E-A8E6-712B1B1917B7}">
      <dgm:prSet/>
      <dgm:spPr/>
      <dgm:t>
        <a:bodyPr/>
        <a:lstStyle/>
        <a:p>
          <a:endParaRPr lang="en-US"/>
        </a:p>
      </dgm:t>
    </dgm:pt>
    <dgm:pt modelId="{3CDCD28A-780F-4FE6-8B58-AA1A55BF3CD2}" type="pres">
      <dgm:prSet presAssocID="{CB72F6DB-8BA1-4047-A26A-92FE7285068F}" presName="Name0" presStyleCnt="0">
        <dgm:presLayoutVars>
          <dgm:dir/>
          <dgm:animLvl val="lvl"/>
          <dgm:resizeHandles val="exact"/>
        </dgm:presLayoutVars>
      </dgm:prSet>
      <dgm:spPr/>
    </dgm:pt>
    <dgm:pt modelId="{75462453-1323-4EC7-A6FA-B57D529724F2}" type="pres">
      <dgm:prSet presAssocID="{7E0D73B8-F2B4-45CB-9066-3CC33A150BBC}" presName="linNode" presStyleCnt="0"/>
      <dgm:spPr/>
    </dgm:pt>
    <dgm:pt modelId="{D3872DF6-BCF2-4EF1-B813-C7BEBB5D8AA6}" type="pres">
      <dgm:prSet presAssocID="{7E0D73B8-F2B4-45CB-9066-3CC33A150BBC}" presName="parentText" presStyleLbl="alignNode1" presStyleIdx="0" presStyleCnt="3">
        <dgm:presLayoutVars>
          <dgm:chMax val="1"/>
          <dgm:bulletEnabled/>
        </dgm:presLayoutVars>
      </dgm:prSet>
      <dgm:spPr/>
    </dgm:pt>
    <dgm:pt modelId="{20FC1453-1496-41C2-8706-820AE091B75C}" type="pres">
      <dgm:prSet presAssocID="{7E0D73B8-F2B4-45CB-9066-3CC33A150BBC}" presName="descendantText" presStyleLbl="alignAccFollowNode1" presStyleIdx="0" presStyleCnt="3">
        <dgm:presLayoutVars>
          <dgm:bulletEnabled/>
        </dgm:presLayoutVars>
      </dgm:prSet>
      <dgm:spPr/>
    </dgm:pt>
    <dgm:pt modelId="{0BFC6037-4172-4A8D-9021-96F66897E05D}" type="pres">
      <dgm:prSet presAssocID="{389A35BC-3B9F-427E-B9D5-04690C5D873E}" presName="sp" presStyleCnt="0"/>
      <dgm:spPr/>
    </dgm:pt>
    <dgm:pt modelId="{585069A1-6941-4E6D-9986-2EDA7F3AEFF7}" type="pres">
      <dgm:prSet presAssocID="{1212AEC6-ACB7-4F3A-A303-A383DEAACE6E}" presName="linNode" presStyleCnt="0"/>
      <dgm:spPr/>
    </dgm:pt>
    <dgm:pt modelId="{8D9E81C0-0130-4E6A-AAB1-F950452DC364}" type="pres">
      <dgm:prSet presAssocID="{1212AEC6-ACB7-4F3A-A303-A383DEAACE6E}" presName="parentText" presStyleLbl="alignNode1" presStyleIdx="1" presStyleCnt="3">
        <dgm:presLayoutVars>
          <dgm:chMax val="1"/>
          <dgm:bulletEnabled/>
        </dgm:presLayoutVars>
      </dgm:prSet>
      <dgm:spPr/>
    </dgm:pt>
    <dgm:pt modelId="{3D69A6DF-E64D-4D89-8761-C9BA1966F0FC}" type="pres">
      <dgm:prSet presAssocID="{1212AEC6-ACB7-4F3A-A303-A383DEAACE6E}" presName="descendantText" presStyleLbl="alignAccFollowNode1" presStyleIdx="1" presStyleCnt="3">
        <dgm:presLayoutVars>
          <dgm:bulletEnabled/>
        </dgm:presLayoutVars>
      </dgm:prSet>
      <dgm:spPr/>
    </dgm:pt>
    <dgm:pt modelId="{732B935B-A4D7-4BED-8571-C2EBBDBAA54D}" type="pres">
      <dgm:prSet presAssocID="{561502E7-49BC-4A32-A54A-A6DBC090A2F3}" presName="sp" presStyleCnt="0"/>
      <dgm:spPr/>
    </dgm:pt>
    <dgm:pt modelId="{243B64CF-0564-44E9-ADE9-6F16510BB59E}" type="pres">
      <dgm:prSet presAssocID="{C148E45E-56DD-418C-A10C-5152DF17DC5D}" presName="linNode" presStyleCnt="0"/>
      <dgm:spPr/>
    </dgm:pt>
    <dgm:pt modelId="{58110C43-4E45-4AC0-B096-1A05EFDA2AA7}" type="pres">
      <dgm:prSet presAssocID="{C148E45E-56DD-418C-A10C-5152DF17DC5D}" presName="parentText" presStyleLbl="alignNode1" presStyleIdx="2" presStyleCnt="3">
        <dgm:presLayoutVars>
          <dgm:chMax val="1"/>
          <dgm:bulletEnabled/>
        </dgm:presLayoutVars>
      </dgm:prSet>
      <dgm:spPr/>
    </dgm:pt>
    <dgm:pt modelId="{C85C1E69-9620-4F59-97A8-9F4574858E97}" type="pres">
      <dgm:prSet presAssocID="{C148E45E-56DD-418C-A10C-5152DF17DC5D}" presName="descendantText" presStyleLbl="alignAccFollowNode1" presStyleIdx="2" presStyleCnt="3">
        <dgm:presLayoutVars>
          <dgm:bulletEnabled/>
        </dgm:presLayoutVars>
      </dgm:prSet>
      <dgm:spPr/>
    </dgm:pt>
  </dgm:ptLst>
  <dgm:cxnLst>
    <dgm:cxn modelId="{3D1CBD1A-E820-4523-A03C-88F8A9BE3111}" srcId="{CB72F6DB-8BA1-4047-A26A-92FE7285068F}" destId="{C148E45E-56DD-418C-A10C-5152DF17DC5D}" srcOrd="2" destOrd="0" parTransId="{292E1BA9-83A6-4092-B024-EFD44A48BDEC}" sibTransId="{C530D005-FD6A-4498-A020-657ACA0D4684}"/>
    <dgm:cxn modelId="{3DB4A233-3CEE-4291-9068-0833BF7CC812}" srcId="{1212AEC6-ACB7-4F3A-A303-A383DEAACE6E}" destId="{4B701F4E-7AD0-4017-883C-10F2DE889572}" srcOrd="0" destOrd="0" parTransId="{E2EDDA0E-E6CC-4341-9426-E1108C8637FC}" sibTransId="{CD522742-9A38-412E-8B55-86403972084E}"/>
    <dgm:cxn modelId="{B1D66743-42E2-4BF4-A82B-5161819C706B}" srcId="{7E0D73B8-F2B4-45CB-9066-3CC33A150BBC}" destId="{16EECC40-1061-470C-A68A-FC4C9F819BE2}" srcOrd="0" destOrd="0" parTransId="{F8336A71-4A30-4D4D-940B-EB7EE3F35B96}" sibTransId="{83AE10A7-F2CF-415C-8B29-9C09C9C489B3}"/>
    <dgm:cxn modelId="{F99D2C66-85BD-459E-A8E6-712B1B1917B7}" srcId="{C148E45E-56DD-418C-A10C-5152DF17DC5D}" destId="{F1A66EDC-1A43-42C8-B187-269D2BF15549}" srcOrd="0" destOrd="0" parTransId="{D58AE1E5-77F7-4873-ABBE-E33F323F4ACD}" sibTransId="{860DD538-AAFA-4A14-99F4-EA18B3FC4E69}"/>
    <dgm:cxn modelId="{5A903C6B-A53D-4ED7-ACD7-741CC02DBBA9}" type="presOf" srcId="{7E0D73B8-F2B4-45CB-9066-3CC33A150BBC}" destId="{D3872DF6-BCF2-4EF1-B813-C7BEBB5D8AA6}" srcOrd="0" destOrd="0" presId="urn:microsoft.com/office/officeart/2016/7/layout/VerticalSolidActionList"/>
    <dgm:cxn modelId="{15FE3B53-CB71-4F20-B084-A29FCD6D2A7D}" type="presOf" srcId="{1212AEC6-ACB7-4F3A-A303-A383DEAACE6E}" destId="{8D9E81C0-0130-4E6A-AAB1-F950452DC364}" srcOrd="0" destOrd="0" presId="urn:microsoft.com/office/officeart/2016/7/layout/VerticalSolidActionList"/>
    <dgm:cxn modelId="{9F27889D-6A19-4285-A439-310641C45B90}" type="presOf" srcId="{F1A66EDC-1A43-42C8-B187-269D2BF15549}" destId="{C85C1E69-9620-4F59-97A8-9F4574858E97}" srcOrd="0" destOrd="0" presId="urn:microsoft.com/office/officeart/2016/7/layout/VerticalSolidActionList"/>
    <dgm:cxn modelId="{9C2ECEA0-B55A-475A-90AA-1F96ECC12D18}" type="presOf" srcId="{4B701F4E-7AD0-4017-883C-10F2DE889572}" destId="{3D69A6DF-E64D-4D89-8761-C9BA1966F0FC}" srcOrd="0" destOrd="0" presId="urn:microsoft.com/office/officeart/2016/7/layout/VerticalSolidActionList"/>
    <dgm:cxn modelId="{8D9AB9B2-8404-4A10-A90E-B5676914C4ED}" srcId="{CB72F6DB-8BA1-4047-A26A-92FE7285068F}" destId="{7E0D73B8-F2B4-45CB-9066-3CC33A150BBC}" srcOrd="0" destOrd="0" parTransId="{49C9AB4A-F26A-4F9E-BA36-E2DC6FBA4BF5}" sibTransId="{389A35BC-3B9F-427E-B9D5-04690C5D873E}"/>
    <dgm:cxn modelId="{4E6328BB-B4ED-4054-9843-0B318193A6B1}" type="presOf" srcId="{16EECC40-1061-470C-A68A-FC4C9F819BE2}" destId="{20FC1453-1496-41C2-8706-820AE091B75C}" srcOrd="0" destOrd="0" presId="urn:microsoft.com/office/officeart/2016/7/layout/VerticalSolidActionList"/>
    <dgm:cxn modelId="{7FB694BD-D78C-4FFF-9550-ADCAB9E1A1DB}" srcId="{CB72F6DB-8BA1-4047-A26A-92FE7285068F}" destId="{1212AEC6-ACB7-4F3A-A303-A383DEAACE6E}" srcOrd="1" destOrd="0" parTransId="{02303325-0752-4B34-AE8A-0BEF1E668FD7}" sibTransId="{561502E7-49BC-4A32-A54A-A6DBC090A2F3}"/>
    <dgm:cxn modelId="{0035EBE9-9084-41FC-B92C-1F65876A923C}" type="presOf" srcId="{C148E45E-56DD-418C-A10C-5152DF17DC5D}" destId="{58110C43-4E45-4AC0-B096-1A05EFDA2AA7}" srcOrd="0" destOrd="0" presId="urn:microsoft.com/office/officeart/2016/7/layout/VerticalSolidActionList"/>
    <dgm:cxn modelId="{9801F5FA-9582-4F32-9914-318061009280}" type="presOf" srcId="{CB72F6DB-8BA1-4047-A26A-92FE7285068F}" destId="{3CDCD28A-780F-4FE6-8B58-AA1A55BF3CD2}" srcOrd="0" destOrd="0" presId="urn:microsoft.com/office/officeart/2016/7/layout/VerticalSolidActionList"/>
    <dgm:cxn modelId="{97C3DFAF-F25E-41C4-8E9E-B907C9AA8837}" type="presParOf" srcId="{3CDCD28A-780F-4FE6-8B58-AA1A55BF3CD2}" destId="{75462453-1323-4EC7-A6FA-B57D529724F2}" srcOrd="0" destOrd="0" presId="urn:microsoft.com/office/officeart/2016/7/layout/VerticalSolidActionList"/>
    <dgm:cxn modelId="{0A0556F7-3C8B-43C6-BFBC-BDE75CFCA3BD}" type="presParOf" srcId="{75462453-1323-4EC7-A6FA-B57D529724F2}" destId="{D3872DF6-BCF2-4EF1-B813-C7BEBB5D8AA6}" srcOrd="0" destOrd="0" presId="urn:microsoft.com/office/officeart/2016/7/layout/VerticalSolidActionList"/>
    <dgm:cxn modelId="{4F4AA529-014C-4162-B545-20C10F6EF1D5}" type="presParOf" srcId="{75462453-1323-4EC7-A6FA-B57D529724F2}" destId="{20FC1453-1496-41C2-8706-820AE091B75C}" srcOrd="1" destOrd="0" presId="urn:microsoft.com/office/officeart/2016/7/layout/VerticalSolidActionList"/>
    <dgm:cxn modelId="{53F06E41-BF1D-4A16-9F10-7439F7FD4372}" type="presParOf" srcId="{3CDCD28A-780F-4FE6-8B58-AA1A55BF3CD2}" destId="{0BFC6037-4172-4A8D-9021-96F66897E05D}" srcOrd="1" destOrd="0" presId="urn:microsoft.com/office/officeart/2016/7/layout/VerticalSolidActionList"/>
    <dgm:cxn modelId="{8011DD3C-5259-48AB-9B58-544A7FBE83EB}" type="presParOf" srcId="{3CDCD28A-780F-4FE6-8B58-AA1A55BF3CD2}" destId="{585069A1-6941-4E6D-9986-2EDA7F3AEFF7}" srcOrd="2" destOrd="0" presId="urn:microsoft.com/office/officeart/2016/7/layout/VerticalSolidActionList"/>
    <dgm:cxn modelId="{1BFA68D9-B789-406F-AE87-DEEF15BFC02D}" type="presParOf" srcId="{585069A1-6941-4E6D-9986-2EDA7F3AEFF7}" destId="{8D9E81C0-0130-4E6A-AAB1-F950452DC364}" srcOrd="0" destOrd="0" presId="urn:microsoft.com/office/officeart/2016/7/layout/VerticalSolidActionList"/>
    <dgm:cxn modelId="{56B8E385-B4D3-490A-9B93-02A9E24CADB0}" type="presParOf" srcId="{585069A1-6941-4E6D-9986-2EDA7F3AEFF7}" destId="{3D69A6DF-E64D-4D89-8761-C9BA1966F0FC}" srcOrd="1" destOrd="0" presId="urn:microsoft.com/office/officeart/2016/7/layout/VerticalSolidActionList"/>
    <dgm:cxn modelId="{FC7A2CFA-9082-48FE-9C01-F43E6977B3B8}" type="presParOf" srcId="{3CDCD28A-780F-4FE6-8B58-AA1A55BF3CD2}" destId="{732B935B-A4D7-4BED-8571-C2EBBDBAA54D}" srcOrd="3" destOrd="0" presId="urn:microsoft.com/office/officeart/2016/7/layout/VerticalSolidActionList"/>
    <dgm:cxn modelId="{F0B1CEF6-B113-48CA-B1CC-CDA8B4C20E95}" type="presParOf" srcId="{3CDCD28A-780F-4FE6-8B58-AA1A55BF3CD2}" destId="{243B64CF-0564-44E9-ADE9-6F16510BB59E}" srcOrd="4" destOrd="0" presId="urn:microsoft.com/office/officeart/2016/7/layout/VerticalSolidActionList"/>
    <dgm:cxn modelId="{E07446EF-C9AE-4BEC-B3A1-278D4140530A}" type="presParOf" srcId="{243B64CF-0564-44E9-ADE9-6F16510BB59E}" destId="{58110C43-4E45-4AC0-B096-1A05EFDA2AA7}" srcOrd="0" destOrd="0" presId="urn:microsoft.com/office/officeart/2016/7/layout/VerticalSolidActionList"/>
    <dgm:cxn modelId="{F6E7F814-9071-44E4-96B5-A5EF73F31B34}" type="presParOf" srcId="{243B64CF-0564-44E9-ADE9-6F16510BB59E}" destId="{C85C1E69-9620-4F59-97A8-9F4574858E97}"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284887-B829-4553-A2DC-D739FB3703D8}" type="doc">
      <dgm:prSet loTypeId="urn:microsoft.com/office/officeart/2016/7/layout/VerticalDownArrowProcess" loCatId="process" qsTypeId="urn:microsoft.com/office/officeart/2005/8/quickstyle/simple1" qsCatId="simple" csTypeId="urn:microsoft.com/office/officeart/2005/8/colors/colorful1" csCatId="colorful" phldr="1"/>
      <dgm:spPr/>
      <dgm:t>
        <a:bodyPr/>
        <a:lstStyle/>
        <a:p>
          <a:endParaRPr lang="en-US"/>
        </a:p>
      </dgm:t>
    </dgm:pt>
    <dgm:pt modelId="{CB4C4BD7-D059-4008-8F92-DA71282B1822}">
      <dgm:prSet/>
      <dgm:spPr/>
      <dgm:t>
        <a:bodyPr/>
        <a:lstStyle/>
        <a:p>
          <a:r>
            <a:rPr lang="en-GB" b="1" i="0" dirty="0" err="1"/>
            <a:t>OnGUI</a:t>
          </a:r>
          <a:r>
            <a:rPr lang="en-GB" b="1" i="0" dirty="0"/>
            <a:t> </a:t>
          </a:r>
          <a:endParaRPr lang="en-US" dirty="0"/>
        </a:p>
      </dgm:t>
    </dgm:pt>
    <dgm:pt modelId="{DA2571BC-C835-4423-84E9-905E9CFF3B48}" type="parTrans" cxnId="{4D0F7CAD-4E12-423A-8BC5-517625B34040}">
      <dgm:prSet/>
      <dgm:spPr/>
      <dgm:t>
        <a:bodyPr/>
        <a:lstStyle/>
        <a:p>
          <a:endParaRPr lang="en-US"/>
        </a:p>
      </dgm:t>
    </dgm:pt>
    <dgm:pt modelId="{D9EC6F62-60CB-4117-B14E-4A70DEE62EF3}" type="sibTrans" cxnId="{4D0F7CAD-4E12-423A-8BC5-517625B34040}">
      <dgm:prSet/>
      <dgm:spPr/>
      <dgm:t>
        <a:bodyPr/>
        <a:lstStyle/>
        <a:p>
          <a:endParaRPr lang="en-US"/>
        </a:p>
      </dgm:t>
    </dgm:pt>
    <dgm:pt modelId="{C484C213-7BE9-49A4-84CC-D81733B9C09D}">
      <dgm:prSet/>
      <dgm:spPr/>
      <dgm:t>
        <a:bodyPr/>
        <a:lstStyle/>
        <a:p>
          <a:r>
            <a:rPr lang="en-GB" b="0" i="0" dirty="0"/>
            <a:t>Where editor windows draw UI and handle input. </a:t>
          </a:r>
          <a:endParaRPr lang="en-US" dirty="0"/>
        </a:p>
      </dgm:t>
    </dgm:pt>
    <dgm:pt modelId="{454FFA49-0FC9-4C09-AC3C-59AF68E38082}" type="parTrans" cxnId="{9E8C5576-FC5F-4891-B7EA-A6D1FFA6358B}">
      <dgm:prSet/>
      <dgm:spPr/>
      <dgm:t>
        <a:bodyPr/>
        <a:lstStyle/>
        <a:p>
          <a:endParaRPr lang="en-US"/>
        </a:p>
      </dgm:t>
    </dgm:pt>
    <dgm:pt modelId="{B61E3EEE-82E6-4907-9170-A25C36729A5C}" type="sibTrans" cxnId="{9E8C5576-FC5F-4891-B7EA-A6D1FFA6358B}">
      <dgm:prSet/>
      <dgm:spPr/>
      <dgm:t>
        <a:bodyPr/>
        <a:lstStyle/>
        <a:p>
          <a:endParaRPr lang="en-US"/>
        </a:p>
      </dgm:t>
    </dgm:pt>
    <dgm:pt modelId="{0B642DA2-5B09-44BD-975E-405A3A9BC50F}">
      <dgm:prSet/>
      <dgm:spPr/>
      <dgm:t>
        <a:bodyPr/>
        <a:lstStyle/>
        <a:p>
          <a:r>
            <a:rPr lang="en-GB" b="0" i="0" dirty="0"/>
            <a:t>Called multiple times per frame for various events</a:t>
          </a:r>
          <a:endParaRPr lang="en-US" dirty="0"/>
        </a:p>
      </dgm:t>
    </dgm:pt>
    <dgm:pt modelId="{35430F46-660E-4A8D-9C87-17A34CEC60EE}" type="parTrans" cxnId="{780F51F9-F044-4753-8177-142B7541E93A}">
      <dgm:prSet/>
      <dgm:spPr/>
      <dgm:t>
        <a:bodyPr/>
        <a:lstStyle/>
        <a:p>
          <a:endParaRPr lang="en-US"/>
        </a:p>
      </dgm:t>
    </dgm:pt>
    <dgm:pt modelId="{59AEEBDF-99B8-4553-98C1-EE0D638C6CEE}" type="sibTrans" cxnId="{780F51F9-F044-4753-8177-142B7541E93A}">
      <dgm:prSet/>
      <dgm:spPr/>
      <dgm:t>
        <a:bodyPr/>
        <a:lstStyle/>
        <a:p>
          <a:endParaRPr lang="en-US"/>
        </a:p>
      </dgm:t>
    </dgm:pt>
    <dgm:pt modelId="{A4F0C625-E9A1-40A8-8BC6-E764A9A5FFCA}">
      <dgm:prSet/>
      <dgm:spPr/>
      <dgm:t>
        <a:bodyPr/>
        <a:lstStyle/>
        <a:p>
          <a:r>
            <a:rPr lang="en-GB" b="1" i="0" dirty="0"/>
            <a:t>Serialization</a:t>
          </a:r>
          <a:endParaRPr lang="en-US" dirty="0"/>
        </a:p>
      </dgm:t>
    </dgm:pt>
    <dgm:pt modelId="{4320D3E1-1E3E-435B-B129-6E0F309E8BEE}" type="parTrans" cxnId="{320B91C0-CD32-43B2-8FF1-6FE81EF39457}">
      <dgm:prSet/>
      <dgm:spPr/>
      <dgm:t>
        <a:bodyPr/>
        <a:lstStyle/>
        <a:p>
          <a:endParaRPr lang="en-US"/>
        </a:p>
      </dgm:t>
    </dgm:pt>
    <dgm:pt modelId="{73AF5EDA-55C0-4261-92FE-17005D026FE3}" type="sibTrans" cxnId="{320B91C0-CD32-43B2-8FF1-6FE81EF39457}">
      <dgm:prSet/>
      <dgm:spPr/>
      <dgm:t>
        <a:bodyPr/>
        <a:lstStyle/>
        <a:p>
          <a:endParaRPr lang="en-US"/>
        </a:p>
      </dgm:t>
    </dgm:pt>
    <dgm:pt modelId="{C6EB531B-F3E7-446C-8D8B-BC4700B59BB4}">
      <dgm:prSet/>
      <dgm:spPr/>
      <dgm:t>
        <a:bodyPr/>
        <a:lstStyle/>
        <a:p>
          <a:r>
            <a:rPr lang="en-GB" b="0" i="0" dirty="0"/>
            <a:t>Happens when Unity needs to save data, like when changing properties in the Inspect</a:t>
          </a:r>
          <a:endParaRPr lang="en-US" dirty="0"/>
        </a:p>
      </dgm:t>
    </dgm:pt>
    <dgm:pt modelId="{083E94D9-58C5-452B-8437-7A3AC44A2829}" type="parTrans" cxnId="{82F5D1D5-AD7C-43ED-9C1A-7A3DCD9299ED}">
      <dgm:prSet/>
      <dgm:spPr/>
      <dgm:t>
        <a:bodyPr/>
        <a:lstStyle/>
        <a:p>
          <a:endParaRPr lang="en-US"/>
        </a:p>
      </dgm:t>
    </dgm:pt>
    <dgm:pt modelId="{8705BF18-7478-4F1B-8391-37BFD358E521}" type="sibTrans" cxnId="{82F5D1D5-AD7C-43ED-9C1A-7A3DCD9299ED}">
      <dgm:prSet/>
      <dgm:spPr/>
      <dgm:t>
        <a:bodyPr/>
        <a:lstStyle/>
        <a:p>
          <a:endParaRPr lang="en-US"/>
        </a:p>
      </dgm:t>
    </dgm:pt>
    <dgm:pt modelId="{C137F578-1DC4-48ED-B807-E7B46F2E37C7}">
      <dgm:prSet/>
      <dgm:spPr/>
      <dgm:t>
        <a:bodyPr/>
        <a:lstStyle/>
        <a:p>
          <a:r>
            <a:rPr lang="en-GB" b="1" i="0" dirty="0"/>
            <a:t>Update </a:t>
          </a:r>
          <a:endParaRPr lang="en-US" dirty="0"/>
        </a:p>
      </dgm:t>
    </dgm:pt>
    <dgm:pt modelId="{8FC412E9-EB54-4718-A474-510A96E8EDFD}" type="parTrans" cxnId="{C674BEC7-7CF0-49AE-9AC4-5B09EEACEB31}">
      <dgm:prSet/>
      <dgm:spPr/>
    </dgm:pt>
    <dgm:pt modelId="{10F2A547-C18B-48F3-A776-A17ECB140046}" type="sibTrans" cxnId="{C674BEC7-7CF0-49AE-9AC4-5B09EEACEB31}">
      <dgm:prSet/>
      <dgm:spPr/>
    </dgm:pt>
    <dgm:pt modelId="{61771A77-D0B7-4D04-9FDC-5C5EC450A9F6}">
      <dgm:prSet/>
      <dgm:spPr/>
      <dgm:t>
        <a:bodyPr/>
        <a:lstStyle/>
        <a:p>
          <a:r>
            <a:rPr lang="en-GB" b="0" i="0" dirty="0" err="1"/>
            <a:t>EditorApplication.update</a:t>
          </a:r>
          <a:r>
            <a:rPr lang="en-GB" b="0" i="0" dirty="0"/>
            <a:t> event </a:t>
          </a:r>
          <a:endParaRPr lang="en-US" dirty="0"/>
        </a:p>
      </dgm:t>
    </dgm:pt>
    <dgm:pt modelId="{5C04208F-08F3-4990-AC35-CDE80B80A3E4}" type="parTrans" cxnId="{96A8F84D-2AA4-46DD-854D-95FB79DFC33E}">
      <dgm:prSet/>
      <dgm:spPr/>
      <dgm:t>
        <a:bodyPr/>
        <a:lstStyle/>
        <a:p>
          <a:endParaRPr lang="en-SE"/>
        </a:p>
      </dgm:t>
    </dgm:pt>
    <dgm:pt modelId="{08C54282-48E4-47C1-AA8C-7C4DF39C47D9}" type="sibTrans" cxnId="{96A8F84D-2AA4-46DD-854D-95FB79DFC33E}">
      <dgm:prSet/>
      <dgm:spPr/>
      <dgm:t>
        <a:bodyPr/>
        <a:lstStyle/>
        <a:p>
          <a:endParaRPr lang="en-SE"/>
        </a:p>
      </dgm:t>
    </dgm:pt>
    <dgm:pt modelId="{F2D04D6D-5CE1-41FD-B1BB-E69B497A0453}">
      <dgm:prSet/>
      <dgm:spPr/>
      <dgm:t>
        <a:bodyPr/>
        <a:lstStyle/>
        <a:p>
          <a:r>
            <a:rPr lang="en-GB" b="0" i="0" dirty="0"/>
            <a:t>called approximately 100 times per second.</a:t>
          </a:r>
          <a:endParaRPr lang="en-US" dirty="0"/>
        </a:p>
      </dgm:t>
    </dgm:pt>
    <dgm:pt modelId="{3B28AD54-6822-4492-8AFA-2474AE52C7B9}" type="parTrans" cxnId="{44FF6A6C-5834-4908-ABEC-D73F2C9DA6AB}">
      <dgm:prSet/>
      <dgm:spPr/>
      <dgm:t>
        <a:bodyPr/>
        <a:lstStyle/>
        <a:p>
          <a:endParaRPr lang="en-SE"/>
        </a:p>
      </dgm:t>
    </dgm:pt>
    <dgm:pt modelId="{76ABDA3E-FCC9-4CD8-BE45-1002371900AA}" type="sibTrans" cxnId="{44FF6A6C-5834-4908-ABEC-D73F2C9DA6AB}">
      <dgm:prSet/>
      <dgm:spPr/>
      <dgm:t>
        <a:bodyPr/>
        <a:lstStyle/>
        <a:p>
          <a:endParaRPr lang="en-SE"/>
        </a:p>
      </dgm:t>
    </dgm:pt>
    <dgm:pt modelId="{1C59C6DD-D737-4E88-BC59-97D4B7FB8107}" type="pres">
      <dgm:prSet presAssocID="{51284887-B829-4553-A2DC-D739FB3703D8}" presName="Name0" presStyleCnt="0">
        <dgm:presLayoutVars>
          <dgm:dir/>
          <dgm:animLvl val="lvl"/>
          <dgm:resizeHandles val="exact"/>
        </dgm:presLayoutVars>
      </dgm:prSet>
      <dgm:spPr/>
    </dgm:pt>
    <dgm:pt modelId="{CA4339D8-E6BD-47C1-8AF9-BC54EF35FA20}" type="pres">
      <dgm:prSet presAssocID="{A4F0C625-E9A1-40A8-8BC6-E764A9A5FFCA}" presName="boxAndChildren" presStyleCnt="0"/>
      <dgm:spPr/>
    </dgm:pt>
    <dgm:pt modelId="{1D4101D9-49D9-4E73-9E2E-06E488510538}" type="pres">
      <dgm:prSet presAssocID="{A4F0C625-E9A1-40A8-8BC6-E764A9A5FFCA}" presName="parentTextBox" presStyleLbl="alignNode1" presStyleIdx="0" presStyleCnt="3"/>
      <dgm:spPr/>
    </dgm:pt>
    <dgm:pt modelId="{CFA312A2-CB9B-4CCE-8391-BC54B035E841}" type="pres">
      <dgm:prSet presAssocID="{A4F0C625-E9A1-40A8-8BC6-E764A9A5FFCA}" presName="descendantBox" presStyleLbl="bgAccFollowNode1" presStyleIdx="0" presStyleCnt="3"/>
      <dgm:spPr/>
    </dgm:pt>
    <dgm:pt modelId="{44917E77-67F1-4EC0-8C1D-9087AE1BEE8A}" type="pres">
      <dgm:prSet presAssocID="{D9EC6F62-60CB-4117-B14E-4A70DEE62EF3}" presName="sp" presStyleCnt="0"/>
      <dgm:spPr/>
    </dgm:pt>
    <dgm:pt modelId="{9F29CB0B-1140-4754-B036-341F3A421CEE}" type="pres">
      <dgm:prSet presAssocID="{CB4C4BD7-D059-4008-8F92-DA71282B1822}" presName="arrowAndChildren" presStyleCnt="0"/>
      <dgm:spPr/>
    </dgm:pt>
    <dgm:pt modelId="{963C7391-F96E-4B2E-8D7F-329176E2E448}" type="pres">
      <dgm:prSet presAssocID="{CB4C4BD7-D059-4008-8F92-DA71282B1822}" presName="parentTextArrow" presStyleLbl="node1" presStyleIdx="0" presStyleCnt="0"/>
      <dgm:spPr/>
    </dgm:pt>
    <dgm:pt modelId="{DAA7FAB5-0FB8-4593-8BBB-438158B96B98}" type="pres">
      <dgm:prSet presAssocID="{CB4C4BD7-D059-4008-8F92-DA71282B1822}" presName="arrow" presStyleLbl="alignNode1" presStyleIdx="1" presStyleCnt="3"/>
      <dgm:spPr/>
    </dgm:pt>
    <dgm:pt modelId="{0D725D4F-0D0A-46B5-AC03-C8BC5A950C20}" type="pres">
      <dgm:prSet presAssocID="{CB4C4BD7-D059-4008-8F92-DA71282B1822}" presName="descendantArrow" presStyleLbl="bgAccFollowNode1" presStyleIdx="1" presStyleCnt="3"/>
      <dgm:spPr/>
    </dgm:pt>
    <dgm:pt modelId="{182C5EBE-0FD5-4B9F-9EF8-B8123B490674}" type="pres">
      <dgm:prSet presAssocID="{10F2A547-C18B-48F3-A776-A17ECB140046}" presName="sp" presStyleCnt="0"/>
      <dgm:spPr/>
    </dgm:pt>
    <dgm:pt modelId="{95475AD5-C1C8-4648-86EA-60716C40AEE6}" type="pres">
      <dgm:prSet presAssocID="{C137F578-1DC4-48ED-B807-E7B46F2E37C7}" presName="arrowAndChildren" presStyleCnt="0"/>
      <dgm:spPr/>
    </dgm:pt>
    <dgm:pt modelId="{D7D206DF-412B-447B-B8CD-0560BCE5DC65}" type="pres">
      <dgm:prSet presAssocID="{C137F578-1DC4-48ED-B807-E7B46F2E37C7}" presName="parentTextArrow" presStyleLbl="node1" presStyleIdx="0" presStyleCnt="0"/>
      <dgm:spPr/>
    </dgm:pt>
    <dgm:pt modelId="{BE351C13-6983-4AB1-AC2F-A5B5DE9200EA}" type="pres">
      <dgm:prSet presAssocID="{C137F578-1DC4-48ED-B807-E7B46F2E37C7}" presName="arrow" presStyleLbl="alignNode1" presStyleIdx="2" presStyleCnt="3"/>
      <dgm:spPr/>
    </dgm:pt>
    <dgm:pt modelId="{1526ADE6-F1C4-4EBC-8515-AFBB837AF587}" type="pres">
      <dgm:prSet presAssocID="{C137F578-1DC4-48ED-B807-E7B46F2E37C7}" presName="descendantArrow" presStyleLbl="bgAccFollowNode1" presStyleIdx="2" presStyleCnt="3"/>
      <dgm:spPr/>
    </dgm:pt>
  </dgm:ptLst>
  <dgm:cxnLst>
    <dgm:cxn modelId="{D8052D17-63EC-486C-848C-4DB13AE19AFE}" type="presOf" srcId="{61771A77-D0B7-4D04-9FDC-5C5EC450A9F6}" destId="{1526ADE6-F1C4-4EBC-8515-AFBB837AF587}" srcOrd="0" destOrd="0" presId="urn:microsoft.com/office/officeart/2016/7/layout/VerticalDownArrowProcess"/>
    <dgm:cxn modelId="{05BF2C60-8F12-4D4A-A3E3-17ADF0BB59E8}" type="presOf" srcId="{C137F578-1DC4-48ED-B807-E7B46F2E37C7}" destId="{D7D206DF-412B-447B-B8CD-0560BCE5DC65}" srcOrd="0" destOrd="0" presId="urn:microsoft.com/office/officeart/2016/7/layout/VerticalDownArrowProcess"/>
    <dgm:cxn modelId="{3BDA576A-B8ED-4AB0-8DF8-B15629D41429}" type="presOf" srcId="{C484C213-7BE9-49A4-84CC-D81733B9C09D}" destId="{0D725D4F-0D0A-46B5-AC03-C8BC5A950C20}" srcOrd="0" destOrd="0" presId="urn:microsoft.com/office/officeart/2016/7/layout/VerticalDownArrowProcess"/>
    <dgm:cxn modelId="{44FF6A6C-5834-4908-ABEC-D73F2C9DA6AB}" srcId="{C137F578-1DC4-48ED-B807-E7B46F2E37C7}" destId="{F2D04D6D-5CE1-41FD-B1BB-E69B497A0453}" srcOrd="1" destOrd="0" parTransId="{3B28AD54-6822-4492-8AFA-2474AE52C7B9}" sibTransId="{76ABDA3E-FCC9-4CD8-BE45-1002371900AA}"/>
    <dgm:cxn modelId="{29E2274D-0E2C-4B56-AE80-78E77C11D9C2}" type="presOf" srcId="{0B642DA2-5B09-44BD-975E-405A3A9BC50F}" destId="{0D725D4F-0D0A-46B5-AC03-C8BC5A950C20}" srcOrd="0" destOrd="1" presId="urn:microsoft.com/office/officeart/2016/7/layout/VerticalDownArrowProcess"/>
    <dgm:cxn modelId="{96A8F84D-2AA4-46DD-854D-95FB79DFC33E}" srcId="{C137F578-1DC4-48ED-B807-E7B46F2E37C7}" destId="{61771A77-D0B7-4D04-9FDC-5C5EC450A9F6}" srcOrd="0" destOrd="0" parTransId="{5C04208F-08F3-4990-AC35-CDE80B80A3E4}" sibTransId="{08C54282-48E4-47C1-AA8C-7C4DF39C47D9}"/>
    <dgm:cxn modelId="{FA09C555-8EBE-467E-A579-7640B90865A8}" type="presOf" srcId="{51284887-B829-4553-A2DC-D739FB3703D8}" destId="{1C59C6DD-D737-4E88-BC59-97D4B7FB8107}" srcOrd="0" destOrd="0" presId="urn:microsoft.com/office/officeart/2016/7/layout/VerticalDownArrowProcess"/>
    <dgm:cxn modelId="{9E8C5576-FC5F-4891-B7EA-A6D1FFA6358B}" srcId="{CB4C4BD7-D059-4008-8F92-DA71282B1822}" destId="{C484C213-7BE9-49A4-84CC-D81733B9C09D}" srcOrd="0" destOrd="0" parTransId="{454FFA49-0FC9-4C09-AC3C-59AF68E38082}" sibTransId="{B61E3EEE-82E6-4907-9170-A25C36729A5C}"/>
    <dgm:cxn modelId="{028AD27C-6904-49D7-9E3C-E71A067D6109}" type="presOf" srcId="{C137F578-1DC4-48ED-B807-E7B46F2E37C7}" destId="{BE351C13-6983-4AB1-AC2F-A5B5DE9200EA}" srcOrd="1" destOrd="0" presId="urn:microsoft.com/office/officeart/2016/7/layout/VerticalDownArrowProcess"/>
    <dgm:cxn modelId="{649C3697-66CE-45D2-B346-B08B8C16A4A9}" type="presOf" srcId="{CB4C4BD7-D059-4008-8F92-DA71282B1822}" destId="{963C7391-F96E-4B2E-8D7F-329176E2E448}" srcOrd="0" destOrd="0" presId="urn:microsoft.com/office/officeart/2016/7/layout/VerticalDownArrowProcess"/>
    <dgm:cxn modelId="{4D0F7CAD-4E12-423A-8BC5-517625B34040}" srcId="{51284887-B829-4553-A2DC-D739FB3703D8}" destId="{CB4C4BD7-D059-4008-8F92-DA71282B1822}" srcOrd="1" destOrd="0" parTransId="{DA2571BC-C835-4423-84E9-905E9CFF3B48}" sibTransId="{D9EC6F62-60CB-4117-B14E-4A70DEE62EF3}"/>
    <dgm:cxn modelId="{61B64CB3-D7F9-47C8-9C8F-8D616357EE4C}" type="presOf" srcId="{A4F0C625-E9A1-40A8-8BC6-E764A9A5FFCA}" destId="{1D4101D9-49D9-4E73-9E2E-06E488510538}" srcOrd="0" destOrd="0" presId="urn:microsoft.com/office/officeart/2016/7/layout/VerticalDownArrowProcess"/>
    <dgm:cxn modelId="{320B91C0-CD32-43B2-8FF1-6FE81EF39457}" srcId="{51284887-B829-4553-A2DC-D739FB3703D8}" destId="{A4F0C625-E9A1-40A8-8BC6-E764A9A5FFCA}" srcOrd="2" destOrd="0" parTransId="{4320D3E1-1E3E-435B-B129-6E0F309E8BEE}" sibTransId="{73AF5EDA-55C0-4261-92FE-17005D026FE3}"/>
    <dgm:cxn modelId="{FBC0E5C2-A8E8-4CB0-A336-6F6C75ED4DD8}" type="presOf" srcId="{F2D04D6D-5CE1-41FD-B1BB-E69B497A0453}" destId="{1526ADE6-F1C4-4EBC-8515-AFBB837AF587}" srcOrd="0" destOrd="1" presId="urn:microsoft.com/office/officeart/2016/7/layout/VerticalDownArrowProcess"/>
    <dgm:cxn modelId="{C674BEC7-7CF0-49AE-9AC4-5B09EEACEB31}" srcId="{51284887-B829-4553-A2DC-D739FB3703D8}" destId="{C137F578-1DC4-48ED-B807-E7B46F2E37C7}" srcOrd="0" destOrd="0" parTransId="{8FC412E9-EB54-4718-A474-510A96E8EDFD}" sibTransId="{10F2A547-C18B-48F3-A776-A17ECB140046}"/>
    <dgm:cxn modelId="{837CB4D4-55C3-4139-92FE-917589D7A40F}" type="presOf" srcId="{CB4C4BD7-D059-4008-8F92-DA71282B1822}" destId="{DAA7FAB5-0FB8-4593-8BBB-438158B96B98}" srcOrd="1" destOrd="0" presId="urn:microsoft.com/office/officeart/2016/7/layout/VerticalDownArrowProcess"/>
    <dgm:cxn modelId="{82F5D1D5-AD7C-43ED-9C1A-7A3DCD9299ED}" srcId="{A4F0C625-E9A1-40A8-8BC6-E764A9A5FFCA}" destId="{C6EB531B-F3E7-446C-8D8B-BC4700B59BB4}" srcOrd="0" destOrd="0" parTransId="{083E94D9-58C5-452B-8437-7A3AC44A2829}" sibTransId="{8705BF18-7478-4F1B-8391-37BFD358E521}"/>
    <dgm:cxn modelId="{700DEFDC-B355-4FA3-80A7-963D5EF566B4}" type="presOf" srcId="{C6EB531B-F3E7-446C-8D8B-BC4700B59BB4}" destId="{CFA312A2-CB9B-4CCE-8391-BC54B035E841}" srcOrd="0" destOrd="0" presId="urn:microsoft.com/office/officeart/2016/7/layout/VerticalDownArrowProcess"/>
    <dgm:cxn modelId="{780F51F9-F044-4753-8177-142B7541E93A}" srcId="{CB4C4BD7-D059-4008-8F92-DA71282B1822}" destId="{0B642DA2-5B09-44BD-975E-405A3A9BC50F}" srcOrd="1" destOrd="0" parTransId="{35430F46-660E-4A8D-9C87-17A34CEC60EE}" sibTransId="{59AEEBDF-99B8-4553-98C1-EE0D638C6CEE}"/>
    <dgm:cxn modelId="{7D2C4520-12A0-40B2-B7E0-F473DACEB39D}" type="presParOf" srcId="{1C59C6DD-D737-4E88-BC59-97D4B7FB8107}" destId="{CA4339D8-E6BD-47C1-8AF9-BC54EF35FA20}" srcOrd="0" destOrd="0" presId="urn:microsoft.com/office/officeart/2016/7/layout/VerticalDownArrowProcess"/>
    <dgm:cxn modelId="{FDD06E7A-346A-49F9-B44B-2CA09DDC0DDB}" type="presParOf" srcId="{CA4339D8-E6BD-47C1-8AF9-BC54EF35FA20}" destId="{1D4101D9-49D9-4E73-9E2E-06E488510538}" srcOrd="0" destOrd="0" presId="urn:microsoft.com/office/officeart/2016/7/layout/VerticalDownArrowProcess"/>
    <dgm:cxn modelId="{0BAE533B-298C-492F-8CC8-2A0CD8C8D5C8}" type="presParOf" srcId="{CA4339D8-E6BD-47C1-8AF9-BC54EF35FA20}" destId="{CFA312A2-CB9B-4CCE-8391-BC54B035E841}" srcOrd="1" destOrd="0" presId="urn:microsoft.com/office/officeart/2016/7/layout/VerticalDownArrowProcess"/>
    <dgm:cxn modelId="{684DE9C1-68AE-4E52-B2C5-53593101F83E}" type="presParOf" srcId="{1C59C6DD-D737-4E88-BC59-97D4B7FB8107}" destId="{44917E77-67F1-4EC0-8C1D-9087AE1BEE8A}" srcOrd="1" destOrd="0" presId="urn:microsoft.com/office/officeart/2016/7/layout/VerticalDownArrowProcess"/>
    <dgm:cxn modelId="{412ED495-B529-4701-A233-09396A375A14}" type="presParOf" srcId="{1C59C6DD-D737-4E88-BC59-97D4B7FB8107}" destId="{9F29CB0B-1140-4754-B036-341F3A421CEE}" srcOrd="2" destOrd="0" presId="urn:microsoft.com/office/officeart/2016/7/layout/VerticalDownArrowProcess"/>
    <dgm:cxn modelId="{C481CA40-BD4E-4CDE-97C5-897946E19A6D}" type="presParOf" srcId="{9F29CB0B-1140-4754-B036-341F3A421CEE}" destId="{963C7391-F96E-4B2E-8D7F-329176E2E448}" srcOrd="0" destOrd="0" presId="urn:microsoft.com/office/officeart/2016/7/layout/VerticalDownArrowProcess"/>
    <dgm:cxn modelId="{D8EFA46B-CD3E-4682-8598-D47AF1492B70}" type="presParOf" srcId="{9F29CB0B-1140-4754-B036-341F3A421CEE}" destId="{DAA7FAB5-0FB8-4593-8BBB-438158B96B98}" srcOrd="1" destOrd="0" presId="urn:microsoft.com/office/officeart/2016/7/layout/VerticalDownArrowProcess"/>
    <dgm:cxn modelId="{066FFFD0-6EF8-4DEF-8361-840630682762}" type="presParOf" srcId="{9F29CB0B-1140-4754-B036-341F3A421CEE}" destId="{0D725D4F-0D0A-46B5-AC03-C8BC5A950C20}" srcOrd="2" destOrd="0" presId="urn:microsoft.com/office/officeart/2016/7/layout/VerticalDownArrowProcess"/>
    <dgm:cxn modelId="{27537335-EE45-4750-ACDF-55A6DC48D3B8}" type="presParOf" srcId="{1C59C6DD-D737-4E88-BC59-97D4B7FB8107}" destId="{182C5EBE-0FD5-4B9F-9EF8-B8123B490674}" srcOrd="3" destOrd="0" presId="urn:microsoft.com/office/officeart/2016/7/layout/VerticalDownArrowProcess"/>
    <dgm:cxn modelId="{498226A9-6FF0-494F-836E-B4A7A233E12A}" type="presParOf" srcId="{1C59C6DD-D737-4E88-BC59-97D4B7FB8107}" destId="{95475AD5-C1C8-4648-86EA-60716C40AEE6}" srcOrd="4" destOrd="0" presId="urn:microsoft.com/office/officeart/2016/7/layout/VerticalDownArrowProcess"/>
    <dgm:cxn modelId="{1BEB5A7B-7DB2-4AE8-8CAE-ADB55990FA9B}" type="presParOf" srcId="{95475AD5-C1C8-4648-86EA-60716C40AEE6}" destId="{D7D206DF-412B-447B-B8CD-0560BCE5DC65}" srcOrd="0" destOrd="0" presId="urn:microsoft.com/office/officeart/2016/7/layout/VerticalDownArrowProcess"/>
    <dgm:cxn modelId="{96B327EE-74D8-4E73-98F8-7E35577CB89E}" type="presParOf" srcId="{95475AD5-C1C8-4648-86EA-60716C40AEE6}" destId="{BE351C13-6983-4AB1-AC2F-A5B5DE9200EA}" srcOrd="1" destOrd="0" presId="urn:microsoft.com/office/officeart/2016/7/layout/VerticalDownArrowProcess"/>
    <dgm:cxn modelId="{7D526FCC-7ABC-4195-96BA-6D0BB08D265C}" type="presParOf" srcId="{95475AD5-C1C8-4648-86EA-60716C40AEE6}" destId="{1526ADE6-F1C4-4EBC-8515-AFBB837AF587}"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AACF5A1-8DBC-41A5-A703-F1EA63EF3C15}" type="doc">
      <dgm:prSet loTypeId="urn:microsoft.com/office/officeart/2005/8/layout/hList2" loCatId="list" qsTypeId="urn:microsoft.com/office/officeart/2005/8/quickstyle/simple1" qsCatId="simple" csTypeId="urn:microsoft.com/office/officeart/2005/8/colors/accent1_2" csCatId="accent1" phldr="1"/>
      <dgm:spPr/>
      <dgm:t>
        <a:bodyPr/>
        <a:lstStyle/>
        <a:p>
          <a:endParaRPr lang="en-SE"/>
        </a:p>
      </dgm:t>
    </dgm:pt>
    <dgm:pt modelId="{B42DE614-0A56-4D5E-8EF0-3870B1FF94FD}">
      <dgm:prSet phldrT="[Text]"/>
      <dgm:spPr/>
      <dgm:t>
        <a:bodyPr/>
        <a:lstStyle/>
        <a:p>
          <a:pPr>
            <a:buFont typeface="+mj-lt"/>
            <a:buAutoNum type="arabicPeriod"/>
          </a:pPr>
          <a:r>
            <a:rPr lang="en-GB" b="1" i="0" dirty="0"/>
            <a:t>1. Pre-build Validation</a:t>
          </a:r>
          <a:endParaRPr lang="en-SE" dirty="0"/>
        </a:p>
      </dgm:t>
    </dgm:pt>
    <dgm:pt modelId="{F2D2C3DB-A798-4B38-A17B-C62D8A3955BA}" type="parTrans" cxnId="{B5A90BAF-441B-4190-85DD-8435EC33D31B}">
      <dgm:prSet/>
      <dgm:spPr/>
      <dgm:t>
        <a:bodyPr/>
        <a:lstStyle/>
        <a:p>
          <a:endParaRPr lang="en-SE"/>
        </a:p>
      </dgm:t>
    </dgm:pt>
    <dgm:pt modelId="{999543E5-0EF0-4EE7-BD0C-8C92319C5628}" type="sibTrans" cxnId="{B5A90BAF-441B-4190-85DD-8435EC33D31B}">
      <dgm:prSet/>
      <dgm:spPr/>
      <dgm:t>
        <a:bodyPr/>
        <a:lstStyle/>
        <a:p>
          <a:endParaRPr lang="en-SE"/>
        </a:p>
      </dgm:t>
    </dgm:pt>
    <dgm:pt modelId="{78823E10-D2CB-4788-BBCB-3DEDCD08D4DD}">
      <dgm:prSet/>
      <dgm:spPr/>
      <dgm:t>
        <a:bodyPr/>
        <a:lstStyle/>
        <a:p>
          <a:pPr>
            <a:buFont typeface="+mj-lt"/>
            <a:buAutoNum type="arabicPeriod"/>
          </a:pPr>
          <a:r>
            <a:rPr lang="en-GB" b="0" i="0" dirty="0"/>
            <a:t>Check for missing scenes</a:t>
          </a:r>
        </a:p>
      </dgm:t>
    </dgm:pt>
    <dgm:pt modelId="{AD8C28BE-3B84-4E46-BB7B-14D75BD62075}" type="parTrans" cxnId="{21A64C25-AA33-41BD-B933-DE41FE8EEEA0}">
      <dgm:prSet/>
      <dgm:spPr/>
      <dgm:t>
        <a:bodyPr/>
        <a:lstStyle/>
        <a:p>
          <a:endParaRPr lang="en-SE"/>
        </a:p>
      </dgm:t>
    </dgm:pt>
    <dgm:pt modelId="{4A48B309-24F3-42FB-AD4E-15E2016C62C0}" type="sibTrans" cxnId="{21A64C25-AA33-41BD-B933-DE41FE8EEEA0}">
      <dgm:prSet/>
      <dgm:spPr/>
      <dgm:t>
        <a:bodyPr/>
        <a:lstStyle/>
        <a:p>
          <a:endParaRPr lang="en-SE"/>
        </a:p>
      </dgm:t>
    </dgm:pt>
    <dgm:pt modelId="{74768858-FFE2-4187-BDE3-071160170198}">
      <dgm:prSet/>
      <dgm:spPr/>
      <dgm:t>
        <a:bodyPr/>
        <a:lstStyle/>
        <a:p>
          <a:pPr>
            <a:buFont typeface="+mj-lt"/>
            <a:buAutoNum type="arabicPeriod"/>
          </a:pPr>
          <a:r>
            <a:rPr lang="en-GB" b="0" i="0" dirty="0"/>
            <a:t>Verify first scene is appropriate (menu/loader)</a:t>
          </a:r>
        </a:p>
      </dgm:t>
    </dgm:pt>
    <dgm:pt modelId="{9A097D9D-AF47-47D7-84A4-A5439EF60AA8}" type="parTrans" cxnId="{AE69721B-6B78-4198-87EB-6BC9A497226D}">
      <dgm:prSet/>
      <dgm:spPr/>
      <dgm:t>
        <a:bodyPr/>
        <a:lstStyle/>
        <a:p>
          <a:endParaRPr lang="en-SE"/>
        </a:p>
      </dgm:t>
    </dgm:pt>
    <dgm:pt modelId="{2801DD6A-2932-497A-B460-045147ABE01E}" type="sibTrans" cxnId="{AE69721B-6B78-4198-87EB-6BC9A497226D}">
      <dgm:prSet/>
      <dgm:spPr/>
      <dgm:t>
        <a:bodyPr/>
        <a:lstStyle/>
        <a:p>
          <a:endParaRPr lang="en-SE"/>
        </a:p>
      </dgm:t>
    </dgm:pt>
    <dgm:pt modelId="{5F1EC49A-6ED6-4718-AB2B-065E43B45F5B}">
      <dgm:prSet/>
      <dgm:spPr/>
      <dgm:t>
        <a:bodyPr/>
        <a:lstStyle/>
        <a:p>
          <a:pPr>
            <a:buFont typeface="+mj-lt"/>
            <a:buAutoNum type="arabicPeriod"/>
          </a:pPr>
          <a:r>
            <a:rPr lang="en-GB" b="0" i="0" dirty="0"/>
            <a:t>Find unassigned references in prefabs</a:t>
          </a:r>
        </a:p>
      </dgm:t>
    </dgm:pt>
    <dgm:pt modelId="{6AE0A3EA-4BBC-4177-A3E3-72F9CF2D4F97}" type="parTrans" cxnId="{7F179F67-D7D2-4483-8EB3-996594AC6318}">
      <dgm:prSet/>
      <dgm:spPr/>
      <dgm:t>
        <a:bodyPr/>
        <a:lstStyle/>
        <a:p>
          <a:endParaRPr lang="en-SE"/>
        </a:p>
      </dgm:t>
    </dgm:pt>
    <dgm:pt modelId="{F53D3CE8-4BBF-4D55-BEE1-A80DBF252149}" type="sibTrans" cxnId="{7F179F67-D7D2-4483-8EB3-996594AC6318}">
      <dgm:prSet/>
      <dgm:spPr/>
      <dgm:t>
        <a:bodyPr/>
        <a:lstStyle/>
        <a:p>
          <a:endParaRPr lang="en-SE"/>
        </a:p>
      </dgm:t>
    </dgm:pt>
    <dgm:pt modelId="{0374F13E-463F-4635-B092-3C095CF64CE9}">
      <dgm:prSet/>
      <dgm:spPr/>
      <dgm:t>
        <a:bodyPr/>
        <a:lstStyle/>
        <a:p>
          <a:pPr>
            <a:buFont typeface="+mj-lt"/>
            <a:buAutoNum type="arabicPeriod"/>
          </a:pPr>
          <a:r>
            <a:rPr lang="en-GB" b="0" i="0" dirty="0"/>
            <a:t>Validate project settings for target platform</a:t>
          </a:r>
        </a:p>
      </dgm:t>
    </dgm:pt>
    <dgm:pt modelId="{90E50766-5CCC-4790-9B90-1042E09B0082}" type="parTrans" cxnId="{9E56B8B9-86F0-4638-9989-F319BD606AB8}">
      <dgm:prSet/>
      <dgm:spPr/>
      <dgm:t>
        <a:bodyPr/>
        <a:lstStyle/>
        <a:p>
          <a:endParaRPr lang="en-SE"/>
        </a:p>
      </dgm:t>
    </dgm:pt>
    <dgm:pt modelId="{652C202B-1141-4E1E-B62A-A02FE21227D0}" type="sibTrans" cxnId="{9E56B8B9-86F0-4638-9989-F319BD606AB8}">
      <dgm:prSet/>
      <dgm:spPr/>
      <dgm:t>
        <a:bodyPr/>
        <a:lstStyle/>
        <a:p>
          <a:endParaRPr lang="en-SE"/>
        </a:p>
      </dgm:t>
    </dgm:pt>
    <dgm:pt modelId="{A8B0497A-386C-45DA-A1A8-DEFEA7960B5F}">
      <dgm:prSet/>
      <dgm:spPr/>
      <dgm:t>
        <a:bodyPr/>
        <a:lstStyle/>
        <a:p>
          <a:pPr algn="r">
            <a:buFont typeface="+mj-lt"/>
            <a:buAutoNum type="arabicPeriod"/>
          </a:pPr>
          <a:r>
            <a:rPr lang="en-GB" b="1" i="0" dirty="0"/>
            <a:t>2. Version Management</a:t>
          </a:r>
          <a:endParaRPr lang="en-GB" b="0" i="0" dirty="0"/>
        </a:p>
      </dgm:t>
    </dgm:pt>
    <dgm:pt modelId="{0A1260A7-B975-4FC0-85BA-A6BB53B2766C}" type="parTrans" cxnId="{17A4EE57-8F4D-41D8-89D3-DB050271BC86}">
      <dgm:prSet/>
      <dgm:spPr/>
      <dgm:t>
        <a:bodyPr/>
        <a:lstStyle/>
        <a:p>
          <a:endParaRPr lang="en-SE"/>
        </a:p>
      </dgm:t>
    </dgm:pt>
    <dgm:pt modelId="{F58D7DDE-DC9E-49CA-BE98-E504AA95E462}" type="sibTrans" cxnId="{17A4EE57-8F4D-41D8-89D3-DB050271BC86}">
      <dgm:prSet/>
      <dgm:spPr/>
      <dgm:t>
        <a:bodyPr/>
        <a:lstStyle/>
        <a:p>
          <a:endParaRPr lang="en-SE"/>
        </a:p>
      </dgm:t>
    </dgm:pt>
    <dgm:pt modelId="{80F12056-EE16-4D37-B9C0-75CC01375275}">
      <dgm:prSet/>
      <dgm:spPr/>
      <dgm:t>
        <a:bodyPr/>
        <a:lstStyle/>
        <a:p>
          <a:pPr>
            <a:buFont typeface="+mj-lt"/>
            <a:buAutoNum type="arabicPeriod"/>
          </a:pPr>
          <a:r>
            <a:rPr lang="en-GB" b="0" i="0" dirty="0"/>
            <a:t>Auto-increment version numbers</a:t>
          </a:r>
        </a:p>
      </dgm:t>
    </dgm:pt>
    <dgm:pt modelId="{F4A39A7D-E06B-46FF-B4FE-EC9B4F05B5C5}" type="parTrans" cxnId="{2CF0E5BC-5EB3-4990-89BB-FF668ECD0996}">
      <dgm:prSet/>
      <dgm:spPr/>
      <dgm:t>
        <a:bodyPr/>
        <a:lstStyle/>
        <a:p>
          <a:endParaRPr lang="en-SE"/>
        </a:p>
      </dgm:t>
    </dgm:pt>
    <dgm:pt modelId="{5DF4F7B8-3D04-4D43-B59C-886142860DCE}" type="sibTrans" cxnId="{2CF0E5BC-5EB3-4990-89BB-FF668ECD0996}">
      <dgm:prSet/>
      <dgm:spPr/>
      <dgm:t>
        <a:bodyPr/>
        <a:lstStyle/>
        <a:p>
          <a:endParaRPr lang="en-SE"/>
        </a:p>
      </dgm:t>
    </dgm:pt>
    <dgm:pt modelId="{A6DE4A41-185A-4D54-AF58-0FBAAA54F2F5}">
      <dgm:prSet/>
      <dgm:spPr/>
      <dgm:t>
        <a:bodyPr/>
        <a:lstStyle/>
        <a:p>
          <a:pPr>
            <a:buFont typeface="+mj-lt"/>
            <a:buAutoNum type="arabicPeriod"/>
          </a:pPr>
          <a:r>
            <a:rPr lang="en-GB" b="0" i="0" dirty="0"/>
            <a:t>Platform-specific versions (Android </a:t>
          </a:r>
          <a:r>
            <a:rPr lang="en-GB" b="0" i="0" dirty="0" err="1"/>
            <a:t>versionCode</a:t>
          </a:r>
          <a:r>
            <a:rPr lang="en-GB" b="0" i="0" dirty="0"/>
            <a:t>, iOS </a:t>
          </a:r>
          <a:r>
            <a:rPr lang="en-GB" b="0" i="0" dirty="0" err="1"/>
            <a:t>buildNumber</a:t>
          </a:r>
          <a:r>
            <a:rPr lang="en-GB" b="0" i="0" dirty="0"/>
            <a:t>)</a:t>
          </a:r>
        </a:p>
      </dgm:t>
    </dgm:pt>
    <dgm:pt modelId="{DB818978-98E0-46D1-817E-9BB6124D3D8A}" type="parTrans" cxnId="{7AC49654-2EA7-4BE4-AD90-9153B268E744}">
      <dgm:prSet/>
      <dgm:spPr/>
      <dgm:t>
        <a:bodyPr/>
        <a:lstStyle/>
        <a:p>
          <a:endParaRPr lang="en-SE"/>
        </a:p>
      </dgm:t>
    </dgm:pt>
    <dgm:pt modelId="{6AF9D20D-6864-42CA-A53F-85B257DFD953}" type="sibTrans" cxnId="{7AC49654-2EA7-4BE4-AD90-9153B268E744}">
      <dgm:prSet/>
      <dgm:spPr/>
      <dgm:t>
        <a:bodyPr/>
        <a:lstStyle/>
        <a:p>
          <a:endParaRPr lang="en-SE"/>
        </a:p>
      </dgm:t>
    </dgm:pt>
    <dgm:pt modelId="{FA8D5379-B30F-480C-AD64-B71C8ED76637}">
      <dgm:prSet/>
      <dgm:spPr/>
      <dgm:t>
        <a:bodyPr/>
        <a:lstStyle/>
        <a:p>
          <a:pPr>
            <a:buFont typeface="+mj-lt"/>
            <a:buAutoNum type="arabicPeriod"/>
          </a:pPr>
          <a:r>
            <a:rPr lang="en-GB" b="0" i="0" dirty="0"/>
            <a:t>Timestamp-based versioning for development builds</a:t>
          </a:r>
        </a:p>
      </dgm:t>
    </dgm:pt>
    <dgm:pt modelId="{DDB1B8E1-7CE2-49ED-9C17-6CEBEF762E65}" type="parTrans" cxnId="{72E74A5C-8291-4FFF-A2A2-F2935F58333A}">
      <dgm:prSet/>
      <dgm:spPr/>
      <dgm:t>
        <a:bodyPr/>
        <a:lstStyle/>
        <a:p>
          <a:endParaRPr lang="en-SE"/>
        </a:p>
      </dgm:t>
    </dgm:pt>
    <dgm:pt modelId="{B23FFB10-BF6D-4099-B7B5-D2210DBBAEAB}" type="sibTrans" cxnId="{72E74A5C-8291-4FFF-A2A2-F2935F58333A}">
      <dgm:prSet/>
      <dgm:spPr/>
      <dgm:t>
        <a:bodyPr/>
        <a:lstStyle/>
        <a:p>
          <a:endParaRPr lang="en-SE"/>
        </a:p>
      </dgm:t>
    </dgm:pt>
    <dgm:pt modelId="{37E526EB-65D2-4E7C-8E4A-2BBE8764B180}">
      <dgm:prSet/>
      <dgm:spPr/>
      <dgm:t>
        <a:bodyPr/>
        <a:lstStyle/>
        <a:p>
          <a:pPr>
            <a:buFont typeface="+mj-lt"/>
            <a:buAutoNum type="arabicPeriod"/>
          </a:pPr>
          <a:r>
            <a:rPr lang="en-GB" b="1" i="0" dirty="0"/>
            <a:t>3. Build Settings Configuration</a:t>
          </a:r>
          <a:endParaRPr lang="en-GB" b="0" i="0" dirty="0"/>
        </a:p>
      </dgm:t>
    </dgm:pt>
    <dgm:pt modelId="{320797C6-4595-4D7D-8360-5F2A4F217AAD}" type="parTrans" cxnId="{68621951-CCB1-4A3B-981F-745DD27C1DFF}">
      <dgm:prSet/>
      <dgm:spPr/>
      <dgm:t>
        <a:bodyPr/>
        <a:lstStyle/>
        <a:p>
          <a:endParaRPr lang="en-SE"/>
        </a:p>
      </dgm:t>
    </dgm:pt>
    <dgm:pt modelId="{40384578-667A-4EEF-BCE9-FC3A88B45112}" type="sibTrans" cxnId="{68621951-CCB1-4A3B-981F-745DD27C1DFF}">
      <dgm:prSet/>
      <dgm:spPr/>
      <dgm:t>
        <a:bodyPr/>
        <a:lstStyle/>
        <a:p>
          <a:endParaRPr lang="en-SE"/>
        </a:p>
      </dgm:t>
    </dgm:pt>
    <dgm:pt modelId="{21B70B2F-557E-4D68-8A20-F624731391EA}">
      <dgm:prSet/>
      <dgm:spPr/>
      <dgm:t>
        <a:bodyPr/>
        <a:lstStyle/>
        <a:p>
          <a:pPr>
            <a:buFont typeface="+mj-lt"/>
            <a:buAutoNum type="arabicPeriod"/>
          </a:pPr>
          <a:r>
            <a:rPr lang="en-GB" b="0" i="0" dirty="0"/>
            <a:t>Set appropriate quality levels</a:t>
          </a:r>
        </a:p>
      </dgm:t>
    </dgm:pt>
    <dgm:pt modelId="{F22F32BC-28CB-453C-A6B2-3EAF85DA63EB}" type="parTrans" cxnId="{18E6301F-2B30-401D-8079-2C6C88A6263F}">
      <dgm:prSet/>
      <dgm:spPr/>
      <dgm:t>
        <a:bodyPr/>
        <a:lstStyle/>
        <a:p>
          <a:endParaRPr lang="en-SE"/>
        </a:p>
      </dgm:t>
    </dgm:pt>
    <dgm:pt modelId="{DDE277FF-B0B5-4C82-B1F2-C922A4E6BDEA}" type="sibTrans" cxnId="{18E6301F-2B30-401D-8079-2C6C88A6263F}">
      <dgm:prSet/>
      <dgm:spPr/>
      <dgm:t>
        <a:bodyPr/>
        <a:lstStyle/>
        <a:p>
          <a:endParaRPr lang="en-SE"/>
        </a:p>
      </dgm:t>
    </dgm:pt>
    <dgm:pt modelId="{0F1C7111-F1E3-4C2E-9818-1A619C3B35D0}">
      <dgm:prSet/>
      <dgm:spPr/>
      <dgm:t>
        <a:bodyPr/>
        <a:lstStyle/>
        <a:p>
          <a:pPr>
            <a:buFont typeface="+mj-lt"/>
            <a:buAutoNum type="arabicPeriod"/>
          </a:pPr>
          <a:r>
            <a:rPr lang="en-GB" b="0" i="0" dirty="0"/>
            <a:t>Configure platform-specific settings</a:t>
          </a:r>
        </a:p>
      </dgm:t>
    </dgm:pt>
    <dgm:pt modelId="{06156A84-2A03-4AFF-8BBE-FD6A75748E36}" type="parTrans" cxnId="{BF36F357-D6A1-45FF-A772-58F6BF240AF0}">
      <dgm:prSet/>
      <dgm:spPr/>
      <dgm:t>
        <a:bodyPr/>
        <a:lstStyle/>
        <a:p>
          <a:endParaRPr lang="en-SE"/>
        </a:p>
      </dgm:t>
    </dgm:pt>
    <dgm:pt modelId="{6DC175D9-81F8-4AD9-86FA-43E64BDC2CFB}" type="sibTrans" cxnId="{BF36F357-D6A1-45FF-A772-58F6BF240AF0}">
      <dgm:prSet/>
      <dgm:spPr/>
      <dgm:t>
        <a:bodyPr/>
        <a:lstStyle/>
        <a:p>
          <a:endParaRPr lang="en-SE"/>
        </a:p>
      </dgm:t>
    </dgm:pt>
    <dgm:pt modelId="{9977DE82-2865-4F98-85A6-8C0688567B6A}">
      <dgm:prSet/>
      <dgm:spPr/>
      <dgm:t>
        <a:bodyPr/>
        <a:lstStyle/>
        <a:p>
          <a:pPr>
            <a:buFont typeface="+mj-lt"/>
            <a:buAutoNum type="arabicPeriod"/>
          </a:pPr>
          <a:r>
            <a:rPr lang="en-GB" b="0" i="0" dirty="0"/>
            <a:t>Switch between development and release configurations</a:t>
          </a:r>
        </a:p>
      </dgm:t>
    </dgm:pt>
    <dgm:pt modelId="{AF917435-6F95-4A95-83CA-F03463385D16}" type="parTrans" cxnId="{55677C63-CDF8-4686-822B-D6DC3B9ECE27}">
      <dgm:prSet/>
      <dgm:spPr/>
      <dgm:t>
        <a:bodyPr/>
        <a:lstStyle/>
        <a:p>
          <a:endParaRPr lang="en-SE"/>
        </a:p>
      </dgm:t>
    </dgm:pt>
    <dgm:pt modelId="{7A2D7487-BD33-4BC0-A885-9170020DC7DA}" type="sibTrans" cxnId="{55677C63-CDF8-4686-822B-D6DC3B9ECE27}">
      <dgm:prSet/>
      <dgm:spPr/>
      <dgm:t>
        <a:bodyPr/>
        <a:lstStyle/>
        <a:p>
          <a:endParaRPr lang="en-SE"/>
        </a:p>
      </dgm:t>
    </dgm:pt>
    <dgm:pt modelId="{1EBCD015-CC05-46D9-9358-F75204E90292}">
      <dgm:prSet/>
      <dgm:spPr/>
      <dgm:t>
        <a:bodyPr/>
        <a:lstStyle/>
        <a:p>
          <a:pPr>
            <a:buFont typeface="+mj-lt"/>
            <a:buAutoNum type="arabicPeriod"/>
          </a:pPr>
          <a:r>
            <a:rPr lang="en-GB" b="1" i="0" dirty="0"/>
            <a:t>4. Build Execution</a:t>
          </a:r>
          <a:endParaRPr lang="en-GB" b="0" i="0" dirty="0"/>
        </a:p>
      </dgm:t>
    </dgm:pt>
    <dgm:pt modelId="{8000B0FF-107C-4CAA-8BDF-346577D9739D}" type="parTrans" cxnId="{5F1C2CF8-B418-403B-A375-64DF87EC659D}">
      <dgm:prSet/>
      <dgm:spPr/>
      <dgm:t>
        <a:bodyPr/>
        <a:lstStyle/>
        <a:p>
          <a:endParaRPr lang="en-SE"/>
        </a:p>
      </dgm:t>
    </dgm:pt>
    <dgm:pt modelId="{FA017DD4-D9CD-421E-A9A4-B45FB22125CD}" type="sibTrans" cxnId="{5F1C2CF8-B418-403B-A375-64DF87EC659D}">
      <dgm:prSet/>
      <dgm:spPr/>
      <dgm:t>
        <a:bodyPr/>
        <a:lstStyle/>
        <a:p>
          <a:endParaRPr lang="en-SE"/>
        </a:p>
      </dgm:t>
    </dgm:pt>
    <dgm:pt modelId="{A872C780-DB93-4F3A-8DFF-046AFB1A0104}">
      <dgm:prSet/>
      <dgm:spPr/>
      <dgm:t>
        <a:bodyPr/>
        <a:lstStyle/>
        <a:p>
          <a:pPr>
            <a:buFont typeface="+mj-lt"/>
            <a:buAutoNum type="arabicPeriod"/>
          </a:pPr>
          <a:r>
            <a:rPr lang="en-GB" b="0" i="0" dirty="0"/>
            <a:t>Organized output folder structure</a:t>
          </a:r>
        </a:p>
      </dgm:t>
    </dgm:pt>
    <dgm:pt modelId="{3191C6D6-FF4B-422C-874F-8D3D775209A8}" type="parTrans" cxnId="{680C3080-8E61-4606-92D1-669219BCBF0B}">
      <dgm:prSet/>
      <dgm:spPr/>
      <dgm:t>
        <a:bodyPr/>
        <a:lstStyle/>
        <a:p>
          <a:endParaRPr lang="en-SE"/>
        </a:p>
      </dgm:t>
    </dgm:pt>
    <dgm:pt modelId="{BB04DF9C-FC15-4BA8-A760-0C3C60655B91}" type="sibTrans" cxnId="{680C3080-8E61-4606-92D1-669219BCBF0B}">
      <dgm:prSet/>
      <dgm:spPr/>
      <dgm:t>
        <a:bodyPr/>
        <a:lstStyle/>
        <a:p>
          <a:endParaRPr lang="en-SE"/>
        </a:p>
      </dgm:t>
    </dgm:pt>
    <dgm:pt modelId="{7174FEA7-549A-4350-BCC7-DBE485A683AB}">
      <dgm:prSet/>
      <dgm:spPr/>
      <dgm:t>
        <a:bodyPr/>
        <a:lstStyle/>
        <a:p>
          <a:pPr>
            <a:buFont typeface="+mj-lt"/>
            <a:buAutoNum type="arabicPeriod"/>
          </a:pPr>
          <a:r>
            <a:rPr lang="en-GB" b="0" i="0" dirty="0"/>
            <a:t>Timestamped builds</a:t>
          </a:r>
        </a:p>
      </dgm:t>
    </dgm:pt>
    <dgm:pt modelId="{9FC883CC-A11C-4138-A5B3-E9EBCE951876}" type="parTrans" cxnId="{AA375333-BC36-4F50-896B-EA447348133C}">
      <dgm:prSet/>
      <dgm:spPr/>
      <dgm:t>
        <a:bodyPr/>
        <a:lstStyle/>
        <a:p>
          <a:endParaRPr lang="en-SE"/>
        </a:p>
      </dgm:t>
    </dgm:pt>
    <dgm:pt modelId="{E256ABBB-751D-47BF-8DA5-C37FA8B7FB29}" type="sibTrans" cxnId="{AA375333-BC36-4F50-896B-EA447348133C}">
      <dgm:prSet/>
      <dgm:spPr/>
      <dgm:t>
        <a:bodyPr/>
        <a:lstStyle/>
        <a:p>
          <a:endParaRPr lang="en-SE"/>
        </a:p>
      </dgm:t>
    </dgm:pt>
    <dgm:pt modelId="{CAEA6D97-EEA4-4FAD-8D9C-69ED53E6E2E8}">
      <dgm:prSet/>
      <dgm:spPr/>
      <dgm:t>
        <a:bodyPr/>
        <a:lstStyle/>
        <a:p>
          <a:pPr>
            <a:buFont typeface="+mj-lt"/>
            <a:buAutoNum type="arabicPeriod"/>
          </a:pPr>
          <a:r>
            <a:rPr lang="en-GB" b="0" i="0" dirty="0"/>
            <a:t>Build options based on build type</a:t>
          </a:r>
        </a:p>
      </dgm:t>
    </dgm:pt>
    <dgm:pt modelId="{713618AD-9B97-4ABB-AD99-03F108900DE9}" type="parTrans" cxnId="{41E53823-8792-42D5-91A0-FD69B3BE35AB}">
      <dgm:prSet/>
      <dgm:spPr/>
      <dgm:t>
        <a:bodyPr/>
        <a:lstStyle/>
        <a:p>
          <a:endParaRPr lang="en-SE"/>
        </a:p>
      </dgm:t>
    </dgm:pt>
    <dgm:pt modelId="{9BD874DA-6B26-40EB-B5C2-029338DD0DB4}" type="sibTrans" cxnId="{41E53823-8792-42D5-91A0-FD69B3BE35AB}">
      <dgm:prSet/>
      <dgm:spPr/>
      <dgm:t>
        <a:bodyPr/>
        <a:lstStyle/>
        <a:p>
          <a:endParaRPr lang="en-SE"/>
        </a:p>
      </dgm:t>
    </dgm:pt>
    <dgm:pt modelId="{5AC8D6E6-6AA8-4F9A-8DBB-41D8A3C35F01}">
      <dgm:prSet/>
      <dgm:spPr/>
      <dgm:t>
        <a:bodyPr/>
        <a:lstStyle/>
        <a:p>
          <a:pPr>
            <a:buFont typeface="+mj-lt"/>
            <a:buAutoNum type="arabicPeriod"/>
          </a:pPr>
          <a:endParaRPr lang="en-GB" b="0" i="0" dirty="0"/>
        </a:p>
      </dgm:t>
    </dgm:pt>
    <dgm:pt modelId="{6433D506-37AC-4473-B02C-97D3242CBB69}" type="parTrans" cxnId="{DC2DC19A-5616-4D7C-8C84-1FB58CBE2CC1}">
      <dgm:prSet/>
      <dgm:spPr/>
      <dgm:t>
        <a:bodyPr/>
        <a:lstStyle/>
        <a:p>
          <a:endParaRPr lang="en-SE"/>
        </a:p>
      </dgm:t>
    </dgm:pt>
    <dgm:pt modelId="{50EFB376-1A0E-497B-9A78-BC1D56D8F522}" type="sibTrans" cxnId="{DC2DC19A-5616-4D7C-8C84-1FB58CBE2CC1}">
      <dgm:prSet/>
      <dgm:spPr/>
      <dgm:t>
        <a:bodyPr/>
        <a:lstStyle/>
        <a:p>
          <a:endParaRPr lang="en-SE"/>
        </a:p>
      </dgm:t>
    </dgm:pt>
    <dgm:pt modelId="{7A53AB4F-F2FA-4D62-8938-2C3669C2830C}">
      <dgm:prSet/>
      <dgm:spPr/>
      <dgm:t>
        <a:bodyPr/>
        <a:lstStyle/>
        <a:p>
          <a:pPr>
            <a:buFont typeface="+mj-lt"/>
            <a:buAutoNum type="arabicPeriod"/>
          </a:pPr>
          <a:endParaRPr lang="en-GB" b="0" i="0" dirty="0"/>
        </a:p>
      </dgm:t>
    </dgm:pt>
    <dgm:pt modelId="{FD09C2BB-C0AB-4245-AFEF-A8BC4B71037F}" type="parTrans" cxnId="{05647A9C-DDB9-4776-AEFB-B61A69BF071C}">
      <dgm:prSet/>
      <dgm:spPr/>
      <dgm:t>
        <a:bodyPr/>
        <a:lstStyle/>
        <a:p>
          <a:endParaRPr lang="en-SE"/>
        </a:p>
      </dgm:t>
    </dgm:pt>
    <dgm:pt modelId="{C7581041-8453-41D7-85F1-4AF469402D01}" type="sibTrans" cxnId="{05647A9C-DDB9-4776-AEFB-B61A69BF071C}">
      <dgm:prSet/>
      <dgm:spPr/>
      <dgm:t>
        <a:bodyPr/>
        <a:lstStyle/>
        <a:p>
          <a:endParaRPr lang="en-SE"/>
        </a:p>
      </dgm:t>
    </dgm:pt>
    <dgm:pt modelId="{1CEBD70A-E1C7-49C4-A6AD-4ADA3453E3A4}">
      <dgm:prSet/>
      <dgm:spPr/>
      <dgm:t>
        <a:bodyPr/>
        <a:lstStyle/>
        <a:p>
          <a:pPr>
            <a:buFont typeface="+mj-lt"/>
            <a:buAutoNum type="arabicPeriod"/>
          </a:pPr>
          <a:endParaRPr lang="en-GB" b="0" i="0" dirty="0"/>
        </a:p>
      </dgm:t>
    </dgm:pt>
    <dgm:pt modelId="{E305782A-4771-4E49-BCB9-19B64604D41B}" type="parTrans" cxnId="{C884AD0F-ED99-42F3-96DB-68F319C2EDAE}">
      <dgm:prSet/>
      <dgm:spPr/>
      <dgm:t>
        <a:bodyPr/>
        <a:lstStyle/>
        <a:p>
          <a:endParaRPr lang="en-SE"/>
        </a:p>
      </dgm:t>
    </dgm:pt>
    <dgm:pt modelId="{993FE0A6-A99B-4A1A-B424-2702B778FFBC}" type="sibTrans" cxnId="{C884AD0F-ED99-42F3-96DB-68F319C2EDAE}">
      <dgm:prSet/>
      <dgm:spPr/>
      <dgm:t>
        <a:bodyPr/>
        <a:lstStyle/>
        <a:p>
          <a:endParaRPr lang="en-SE"/>
        </a:p>
      </dgm:t>
    </dgm:pt>
    <dgm:pt modelId="{DABFABD5-E7B9-46EA-9312-BCFE63A2D3C2}">
      <dgm:prSet/>
      <dgm:spPr/>
      <dgm:t>
        <a:bodyPr/>
        <a:lstStyle/>
        <a:p>
          <a:pPr>
            <a:buFont typeface="+mj-lt"/>
            <a:buAutoNum type="arabicPeriod"/>
          </a:pPr>
          <a:endParaRPr lang="en-GB" b="0" i="0" dirty="0"/>
        </a:p>
      </dgm:t>
    </dgm:pt>
    <dgm:pt modelId="{56EBDE8B-1D72-4410-8677-51F3577218B5}" type="parTrans" cxnId="{55AC2E60-89D5-45CA-A838-B22DF75B2A7A}">
      <dgm:prSet/>
      <dgm:spPr/>
      <dgm:t>
        <a:bodyPr/>
        <a:lstStyle/>
        <a:p>
          <a:endParaRPr lang="en-SE"/>
        </a:p>
      </dgm:t>
    </dgm:pt>
    <dgm:pt modelId="{7DB8C32C-3D65-4C1D-88AB-105DEDE87583}" type="sibTrans" cxnId="{55AC2E60-89D5-45CA-A838-B22DF75B2A7A}">
      <dgm:prSet/>
      <dgm:spPr/>
      <dgm:t>
        <a:bodyPr/>
        <a:lstStyle/>
        <a:p>
          <a:endParaRPr lang="en-SE"/>
        </a:p>
      </dgm:t>
    </dgm:pt>
    <dgm:pt modelId="{1592AC88-B3E8-42AD-B080-79B23A0A7747}">
      <dgm:prSet/>
      <dgm:spPr/>
      <dgm:t>
        <a:bodyPr/>
        <a:lstStyle/>
        <a:p>
          <a:pPr>
            <a:buFont typeface="+mj-lt"/>
            <a:buAutoNum type="arabicPeriod"/>
          </a:pPr>
          <a:endParaRPr lang="en-GB" b="0" i="0" dirty="0"/>
        </a:p>
      </dgm:t>
    </dgm:pt>
    <dgm:pt modelId="{F3D55F5D-D5CF-4172-A74A-9EE791D004CC}" type="parTrans" cxnId="{A004AB2B-5BF1-4E3B-A3C0-727A239E9432}">
      <dgm:prSet/>
      <dgm:spPr/>
      <dgm:t>
        <a:bodyPr/>
        <a:lstStyle/>
        <a:p>
          <a:endParaRPr lang="en-SE"/>
        </a:p>
      </dgm:t>
    </dgm:pt>
    <dgm:pt modelId="{FACD105D-3374-45E2-B094-EA3038E20AF9}" type="sibTrans" cxnId="{A004AB2B-5BF1-4E3B-A3C0-727A239E9432}">
      <dgm:prSet/>
      <dgm:spPr/>
      <dgm:t>
        <a:bodyPr/>
        <a:lstStyle/>
        <a:p>
          <a:endParaRPr lang="en-SE"/>
        </a:p>
      </dgm:t>
    </dgm:pt>
    <dgm:pt modelId="{6D54C233-4275-4FCC-BC6D-4217E52C9C07}">
      <dgm:prSet/>
      <dgm:spPr/>
      <dgm:t>
        <a:bodyPr/>
        <a:lstStyle/>
        <a:p>
          <a:pPr>
            <a:buFont typeface="+mj-lt"/>
            <a:buAutoNum type="arabicPeriod"/>
          </a:pPr>
          <a:endParaRPr lang="en-GB" b="0" i="0"/>
        </a:p>
      </dgm:t>
    </dgm:pt>
    <dgm:pt modelId="{CA1ABCBB-CF53-4C24-8A16-15D769CDE32E}" type="parTrans" cxnId="{AAE3BE0F-0190-4218-B3BA-534433575BF2}">
      <dgm:prSet/>
      <dgm:spPr/>
      <dgm:t>
        <a:bodyPr/>
        <a:lstStyle/>
        <a:p>
          <a:endParaRPr lang="en-SE"/>
        </a:p>
      </dgm:t>
    </dgm:pt>
    <dgm:pt modelId="{FEF65B90-A4F2-4A26-87A8-92802989AD9B}" type="sibTrans" cxnId="{AAE3BE0F-0190-4218-B3BA-534433575BF2}">
      <dgm:prSet/>
      <dgm:spPr/>
      <dgm:t>
        <a:bodyPr/>
        <a:lstStyle/>
        <a:p>
          <a:endParaRPr lang="en-SE"/>
        </a:p>
      </dgm:t>
    </dgm:pt>
    <dgm:pt modelId="{83884D4F-4D0F-4338-A8D4-7CCF7D7740C7}">
      <dgm:prSet/>
      <dgm:spPr/>
      <dgm:t>
        <a:bodyPr/>
        <a:lstStyle/>
        <a:p>
          <a:pPr>
            <a:buFont typeface="+mj-lt"/>
            <a:buAutoNum type="arabicPeriod"/>
          </a:pPr>
          <a:endParaRPr lang="en-GB" b="0" i="0" dirty="0"/>
        </a:p>
      </dgm:t>
    </dgm:pt>
    <dgm:pt modelId="{97C20BC0-E8AB-43F9-BB98-959A80D911F9}" type="parTrans" cxnId="{88BCFCE9-2D8B-4AFF-9EBA-0833AE9706BA}">
      <dgm:prSet/>
      <dgm:spPr/>
      <dgm:t>
        <a:bodyPr/>
        <a:lstStyle/>
        <a:p>
          <a:endParaRPr lang="en-SE"/>
        </a:p>
      </dgm:t>
    </dgm:pt>
    <dgm:pt modelId="{B09A9EFA-CB46-4A68-AE0E-E58CB4DB64E1}" type="sibTrans" cxnId="{88BCFCE9-2D8B-4AFF-9EBA-0833AE9706BA}">
      <dgm:prSet/>
      <dgm:spPr/>
      <dgm:t>
        <a:bodyPr/>
        <a:lstStyle/>
        <a:p>
          <a:endParaRPr lang="en-SE"/>
        </a:p>
      </dgm:t>
    </dgm:pt>
    <dgm:pt modelId="{11B1D2C5-D130-473D-B000-26B4F5294B8E}">
      <dgm:prSet/>
      <dgm:spPr/>
      <dgm:t>
        <a:bodyPr/>
        <a:lstStyle/>
        <a:p>
          <a:pPr>
            <a:buFont typeface="+mj-lt"/>
            <a:buAutoNum type="arabicPeriod"/>
          </a:pPr>
          <a:endParaRPr lang="en-GB" b="0" i="0" dirty="0"/>
        </a:p>
      </dgm:t>
    </dgm:pt>
    <dgm:pt modelId="{EBD80A18-1851-4DE9-80F9-0E6C4EDFEF5D}" type="parTrans" cxnId="{D4C106FF-6E3C-4B36-8D6B-7FEF519DEE49}">
      <dgm:prSet/>
      <dgm:spPr/>
      <dgm:t>
        <a:bodyPr/>
        <a:lstStyle/>
        <a:p>
          <a:endParaRPr lang="en-SE"/>
        </a:p>
      </dgm:t>
    </dgm:pt>
    <dgm:pt modelId="{65BFCE8C-A994-44BD-96F4-85CB0B7A4853}" type="sibTrans" cxnId="{D4C106FF-6E3C-4B36-8D6B-7FEF519DEE49}">
      <dgm:prSet/>
      <dgm:spPr/>
      <dgm:t>
        <a:bodyPr/>
        <a:lstStyle/>
        <a:p>
          <a:endParaRPr lang="en-SE"/>
        </a:p>
      </dgm:t>
    </dgm:pt>
    <dgm:pt modelId="{7D18A1CF-942A-452A-8F71-24E8B611A4ED}">
      <dgm:prSet/>
      <dgm:spPr/>
      <dgm:t>
        <a:bodyPr/>
        <a:lstStyle/>
        <a:p>
          <a:pPr>
            <a:buFont typeface="+mj-lt"/>
            <a:buAutoNum type="arabicPeriod"/>
          </a:pPr>
          <a:endParaRPr lang="en-GB" b="0" i="0" dirty="0"/>
        </a:p>
      </dgm:t>
    </dgm:pt>
    <dgm:pt modelId="{9D1697CB-813E-44D5-96B9-60550CDEEC91}" type="parTrans" cxnId="{75918167-F360-4235-8446-5039848BC446}">
      <dgm:prSet/>
      <dgm:spPr/>
      <dgm:t>
        <a:bodyPr/>
        <a:lstStyle/>
        <a:p>
          <a:endParaRPr lang="en-SE"/>
        </a:p>
      </dgm:t>
    </dgm:pt>
    <dgm:pt modelId="{2C65A1B3-7988-4DAE-BB9E-4655300353A0}" type="sibTrans" cxnId="{75918167-F360-4235-8446-5039848BC446}">
      <dgm:prSet/>
      <dgm:spPr/>
      <dgm:t>
        <a:bodyPr/>
        <a:lstStyle/>
        <a:p>
          <a:endParaRPr lang="en-SE"/>
        </a:p>
      </dgm:t>
    </dgm:pt>
    <dgm:pt modelId="{560AB27F-59D9-4FC5-9D12-07350860E6FD}">
      <dgm:prSet/>
      <dgm:spPr/>
      <dgm:t>
        <a:bodyPr/>
        <a:lstStyle/>
        <a:p>
          <a:pPr>
            <a:buFont typeface="+mj-lt"/>
            <a:buAutoNum type="arabicPeriod"/>
          </a:pPr>
          <a:r>
            <a:rPr lang="en-GB" b="1" i="0" dirty="0"/>
            <a:t>5. Results Processing</a:t>
          </a:r>
          <a:endParaRPr lang="en-GB" b="0" i="0" dirty="0"/>
        </a:p>
      </dgm:t>
    </dgm:pt>
    <dgm:pt modelId="{7E69999E-8AB8-412B-9FD6-CEFE74441E5E}" type="parTrans" cxnId="{51FF895D-C1E3-4A99-A82F-2066E6674C5E}">
      <dgm:prSet/>
      <dgm:spPr/>
      <dgm:t>
        <a:bodyPr/>
        <a:lstStyle/>
        <a:p>
          <a:endParaRPr lang="en-SE"/>
        </a:p>
      </dgm:t>
    </dgm:pt>
    <dgm:pt modelId="{A038270B-787A-4A1F-89EC-EDDBE1AEE540}" type="sibTrans" cxnId="{51FF895D-C1E3-4A99-A82F-2066E6674C5E}">
      <dgm:prSet/>
      <dgm:spPr/>
      <dgm:t>
        <a:bodyPr/>
        <a:lstStyle/>
        <a:p>
          <a:endParaRPr lang="en-SE"/>
        </a:p>
      </dgm:t>
    </dgm:pt>
    <dgm:pt modelId="{0C85C103-749D-4E1B-BCE4-A6B819CFB059}">
      <dgm:prSet/>
      <dgm:spPr/>
      <dgm:t>
        <a:bodyPr/>
        <a:lstStyle/>
        <a:p>
          <a:pPr>
            <a:buFont typeface="+mj-lt"/>
            <a:buAutoNum type="arabicPeriod"/>
          </a:pPr>
          <a:r>
            <a:rPr lang="en-GB" b="0" i="0" dirty="0"/>
            <a:t>Detailed build reports</a:t>
          </a:r>
        </a:p>
      </dgm:t>
    </dgm:pt>
    <dgm:pt modelId="{0E86787A-0A62-4E0A-B191-2E0DB1E8789A}" type="parTrans" cxnId="{F4CF4ED3-2D2C-4EA5-89C1-B165513FBE57}">
      <dgm:prSet/>
      <dgm:spPr/>
      <dgm:t>
        <a:bodyPr/>
        <a:lstStyle/>
        <a:p>
          <a:endParaRPr lang="en-SE"/>
        </a:p>
      </dgm:t>
    </dgm:pt>
    <dgm:pt modelId="{9C909B2B-E07E-4E16-9E11-95C8F83AD79B}" type="sibTrans" cxnId="{F4CF4ED3-2D2C-4EA5-89C1-B165513FBE57}">
      <dgm:prSet/>
      <dgm:spPr/>
      <dgm:t>
        <a:bodyPr/>
        <a:lstStyle/>
        <a:p>
          <a:endParaRPr lang="en-SE"/>
        </a:p>
      </dgm:t>
    </dgm:pt>
    <dgm:pt modelId="{718C120D-2A83-45E9-86E6-A515FC2F03EC}">
      <dgm:prSet/>
      <dgm:spPr/>
      <dgm:t>
        <a:bodyPr/>
        <a:lstStyle/>
        <a:p>
          <a:pPr>
            <a:buFont typeface="+mj-lt"/>
            <a:buAutoNum type="arabicPeriod"/>
          </a:pPr>
          <a:r>
            <a:rPr lang="en-GB" b="0" i="0" dirty="0"/>
            <a:t>Size and duration metrics</a:t>
          </a:r>
        </a:p>
      </dgm:t>
    </dgm:pt>
    <dgm:pt modelId="{FBFC4980-A226-4BA4-AF35-ACA701CB68E0}" type="parTrans" cxnId="{740143BA-A4B2-4CDE-8683-90488C93055C}">
      <dgm:prSet/>
      <dgm:spPr/>
      <dgm:t>
        <a:bodyPr/>
        <a:lstStyle/>
        <a:p>
          <a:endParaRPr lang="en-SE"/>
        </a:p>
      </dgm:t>
    </dgm:pt>
    <dgm:pt modelId="{C6F9A7D2-903D-4524-8539-7D65EF398507}" type="sibTrans" cxnId="{740143BA-A4B2-4CDE-8683-90488C93055C}">
      <dgm:prSet/>
      <dgm:spPr/>
      <dgm:t>
        <a:bodyPr/>
        <a:lstStyle/>
        <a:p>
          <a:endParaRPr lang="en-SE"/>
        </a:p>
      </dgm:t>
    </dgm:pt>
    <dgm:pt modelId="{423073A0-E2FB-422A-B53F-13D474EE4E74}">
      <dgm:prSet/>
      <dgm:spPr/>
      <dgm:t>
        <a:bodyPr/>
        <a:lstStyle/>
        <a:p>
          <a:pPr>
            <a:buFont typeface="+mj-lt"/>
            <a:buAutoNum type="arabicPeriod"/>
          </a:pPr>
          <a:r>
            <a:rPr lang="en-GB" b="0" i="0" dirty="0"/>
            <a:t>Error logging and notification</a:t>
          </a:r>
        </a:p>
      </dgm:t>
    </dgm:pt>
    <dgm:pt modelId="{EA3552F3-6C8B-4C3E-9E66-1DC0E5FD8436}" type="parTrans" cxnId="{790398E1-4B7E-411E-8860-2B50AFD49DC9}">
      <dgm:prSet/>
      <dgm:spPr/>
      <dgm:t>
        <a:bodyPr/>
        <a:lstStyle/>
        <a:p>
          <a:endParaRPr lang="en-SE"/>
        </a:p>
      </dgm:t>
    </dgm:pt>
    <dgm:pt modelId="{779F4AA3-7978-432C-B813-A91E4F060DBD}" type="sibTrans" cxnId="{790398E1-4B7E-411E-8860-2B50AFD49DC9}">
      <dgm:prSet/>
      <dgm:spPr/>
      <dgm:t>
        <a:bodyPr/>
        <a:lstStyle/>
        <a:p>
          <a:endParaRPr lang="en-SE"/>
        </a:p>
      </dgm:t>
    </dgm:pt>
    <dgm:pt modelId="{DBF9CF9C-2A5C-44D5-8885-2B59EEDB942F}">
      <dgm:prSet/>
      <dgm:spPr/>
      <dgm:t>
        <a:bodyPr/>
        <a:lstStyle/>
        <a:p>
          <a:pPr>
            <a:buFont typeface="+mj-lt"/>
            <a:buAutoNum type="arabicPeriod"/>
          </a:pPr>
          <a:endParaRPr lang="en-GB" b="0" i="0" dirty="0"/>
        </a:p>
      </dgm:t>
    </dgm:pt>
    <dgm:pt modelId="{9BD33CC2-192E-41D0-948D-53C37F13303C}" type="parTrans" cxnId="{6FB1D4EA-FD27-4788-8DD9-D7EFF4ED102D}">
      <dgm:prSet/>
      <dgm:spPr/>
      <dgm:t>
        <a:bodyPr/>
        <a:lstStyle/>
        <a:p>
          <a:endParaRPr lang="en-SE"/>
        </a:p>
      </dgm:t>
    </dgm:pt>
    <dgm:pt modelId="{346E4AA5-D2F3-4D18-8E12-79666F093A03}" type="sibTrans" cxnId="{6FB1D4EA-FD27-4788-8DD9-D7EFF4ED102D}">
      <dgm:prSet/>
      <dgm:spPr/>
      <dgm:t>
        <a:bodyPr/>
        <a:lstStyle/>
        <a:p>
          <a:endParaRPr lang="en-SE"/>
        </a:p>
      </dgm:t>
    </dgm:pt>
    <dgm:pt modelId="{6AD927DA-631F-4ED2-8814-30B70ECDB063}">
      <dgm:prSet/>
      <dgm:spPr/>
      <dgm:t>
        <a:bodyPr/>
        <a:lstStyle/>
        <a:p>
          <a:pPr>
            <a:buFont typeface="+mj-lt"/>
            <a:buAutoNum type="arabicPeriod"/>
          </a:pPr>
          <a:endParaRPr lang="en-GB" b="0" i="0" dirty="0"/>
        </a:p>
      </dgm:t>
    </dgm:pt>
    <dgm:pt modelId="{C1269359-38B1-4A88-8067-A4481F261C70}" type="parTrans" cxnId="{98D90637-A1FF-4AE7-B2BA-55DAD8B2D40C}">
      <dgm:prSet/>
      <dgm:spPr/>
      <dgm:t>
        <a:bodyPr/>
        <a:lstStyle/>
        <a:p>
          <a:endParaRPr lang="en-SE"/>
        </a:p>
      </dgm:t>
    </dgm:pt>
    <dgm:pt modelId="{5CC3D230-8F83-480C-A7C0-054F2B0376F4}" type="sibTrans" cxnId="{98D90637-A1FF-4AE7-B2BA-55DAD8B2D40C}">
      <dgm:prSet/>
      <dgm:spPr/>
      <dgm:t>
        <a:bodyPr/>
        <a:lstStyle/>
        <a:p>
          <a:endParaRPr lang="en-SE"/>
        </a:p>
      </dgm:t>
    </dgm:pt>
    <dgm:pt modelId="{4B242E4C-0F1B-42AD-8788-93049B0FDDA0}" type="pres">
      <dgm:prSet presAssocID="{5AACF5A1-8DBC-41A5-A703-F1EA63EF3C15}" presName="linearFlow" presStyleCnt="0">
        <dgm:presLayoutVars>
          <dgm:dir/>
          <dgm:animLvl val="lvl"/>
          <dgm:resizeHandles/>
        </dgm:presLayoutVars>
      </dgm:prSet>
      <dgm:spPr/>
    </dgm:pt>
    <dgm:pt modelId="{3E48F61F-9064-4349-B02A-D2C653CCFB80}" type="pres">
      <dgm:prSet presAssocID="{B42DE614-0A56-4D5E-8EF0-3870B1FF94FD}" presName="compositeNode" presStyleCnt="0">
        <dgm:presLayoutVars>
          <dgm:bulletEnabled val="1"/>
        </dgm:presLayoutVars>
      </dgm:prSet>
      <dgm:spPr/>
    </dgm:pt>
    <dgm:pt modelId="{FFA9C641-E4A7-4DCD-9B2D-362CE5E72004}" type="pres">
      <dgm:prSet presAssocID="{B42DE614-0A56-4D5E-8EF0-3870B1FF94FD}" presName="image" presStyleLbl="fgImgPlace1" presStyleIdx="0" presStyleCnt="5" custScaleX="567" custScaleY="567" custLinFactX="100000" custLinFactNeighborX="126977" custLinFactNeighborY="38360"/>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Insekt under förstoringsglas med hel fyllning"/>
        </a:ext>
      </dgm:extLst>
    </dgm:pt>
    <dgm:pt modelId="{3D2996F5-9B62-4D2B-B440-C28DB2F14B5F}" type="pres">
      <dgm:prSet presAssocID="{B42DE614-0A56-4D5E-8EF0-3870B1FF94FD}" presName="childNode" presStyleLbl="node1" presStyleIdx="0" presStyleCnt="5" custScaleY="101123" custLinFactNeighborX="249" custLinFactNeighborY="5411">
        <dgm:presLayoutVars>
          <dgm:bulletEnabled val="1"/>
        </dgm:presLayoutVars>
      </dgm:prSet>
      <dgm:spPr/>
    </dgm:pt>
    <dgm:pt modelId="{90897BA3-CB1E-4DA2-9C34-F5671944F61D}" type="pres">
      <dgm:prSet presAssocID="{B42DE614-0A56-4D5E-8EF0-3870B1FF94FD}" presName="parentNode" presStyleLbl="revTx" presStyleIdx="0" presStyleCnt="5" custLinFactNeighborX="1242" custLinFactNeighborY="5692">
        <dgm:presLayoutVars>
          <dgm:chMax val="0"/>
          <dgm:bulletEnabled val="1"/>
        </dgm:presLayoutVars>
      </dgm:prSet>
      <dgm:spPr/>
    </dgm:pt>
    <dgm:pt modelId="{3917CBAF-1BDF-4130-8361-E857B11F00EF}" type="pres">
      <dgm:prSet presAssocID="{999543E5-0EF0-4EE7-BD0C-8C92319C5628}" presName="sibTrans" presStyleCnt="0"/>
      <dgm:spPr/>
    </dgm:pt>
    <dgm:pt modelId="{D5007227-CC29-4D75-BA05-36BACBB51020}" type="pres">
      <dgm:prSet presAssocID="{A8B0497A-386C-45DA-A1A8-DEFEA7960B5F}" presName="compositeNode" presStyleCnt="0">
        <dgm:presLayoutVars>
          <dgm:bulletEnabled val="1"/>
        </dgm:presLayoutVars>
      </dgm:prSet>
      <dgm:spPr/>
    </dgm:pt>
    <dgm:pt modelId="{3D1EC842-1A94-41CB-A501-18D275526B8E}" type="pres">
      <dgm:prSet presAssocID="{A8B0497A-386C-45DA-A1A8-DEFEA7960B5F}" presName="image" presStyleLbl="fgImgPlace1" presStyleIdx="1" presStyleCnt="5" custFlipVert="1" custFlipHor="1" custScaleX="567" custScaleY="567" custLinFactX="100000" custLinFactNeighborX="125155" custLinFactNeighborY="-2670"/>
      <dgm:spPr>
        <a:blipFill>
          <a:blip xmlns:r="http://schemas.openxmlformats.org/officeDocument/2006/relationships" r:embed="rId3">
            <a:extLst>
              <a:ext uri="{28A0092B-C50C-407E-A947-70E740481C1C}">
                <a14:useLocalDpi xmlns:a14="http://schemas.microsoft.com/office/drawing/2010/main" val="0"/>
              </a:ext>
            </a:extLst>
          </a:blip>
          <a:srcRect/>
          <a:stretch>
            <a:fillRect l="-3000" r="-3000"/>
          </a:stretch>
        </a:blipFill>
        <a:ln>
          <a:noFill/>
        </a:ln>
      </dgm:spPr>
    </dgm:pt>
    <dgm:pt modelId="{23281984-C4D7-44CF-B0EC-9AF20F7D9A4B}" type="pres">
      <dgm:prSet presAssocID="{A8B0497A-386C-45DA-A1A8-DEFEA7960B5F}" presName="childNode" presStyleLbl="node1" presStyleIdx="1" presStyleCnt="5" custScaleY="101123" custLinFactNeighborY="6588">
        <dgm:presLayoutVars>
          <dgm:bulletEnabled val="1"/>
        </dgm:presLayoutVars>
      </dgm:prSet>
      <dgm:spPr/>
    </dgm:pt>
    <dgm:pt modelId="{B5E2AA05-D35E-45BA-877F-6ADA80A60E8E}" type="pres">
      <dgm:prSet presAssocID="{A8B0497A-386C-45DA-A1A8-DEFEA7960B5F}" presName="parentNode" presStyleLbl="revTx" presStyleIdx="1" presStyleCnt="5" custLinFactNeighborY="6588">
        <dgm:presLayoutVars>
          <dgm:chMax val="0"/>
          <dgm:bulletEnabled val="1"/>
        </dgm:presLayoutVars>
      </dgm:prSet>
      <dgm:spPr/>
    </dgm:pt>
    <dgm:pt modelId="{23147E39-AB8E-4942-AD02-2C4BA1AE2AA8}" type="pres">
      <dgm:prSet presAssocID="{F58D7DDE-DC9E-49CA-BE98-E504AA95E462}" presName="sibTrans" presStyleCnt="0"/>
      <dgm:spPr/>
    </dgm:pt>
    <dgm:pt modelId="{1E99BB0F-12BC-43E0-91B7-C86FF7C46F71}" type="pres">
      <dgm:prSet presAssocID="{37E526EB-65D2-4E7C-8E4A-2BBE8764B180}" presName="compositeNode" presStyleCnt="0">
        <dgm:presLayoutVars>
          <dgm:bulletEnabled val="1"/>
        </dgm:presLayoutVars>
      </dgm:prSet>
      <dgm:spPr/>
    </dgm:pt>
    <dgm:pt modelId="{C5A4D663-3930-4ABA-8ED2-7DEC71AF2685}" type="pres">
      <dgm:prSet presAssocID="{37E526EB-65D2-4E7C-8E4A-2BBE8764B180}" presName="image" presStyleLbl="fgImgPlace1" presStyleIdx="2" presStyleCnt="5" custScaleX="562" custScaleY="562" custLinFactX="100000" custLinFactNeighborX="137921" custLinFactNeighborY="15180"/>
      <dgm:spPr>
        <a:blipFill>
          <a:blip xmlns:r="http://schemas.openxmlformats.org/officeDocument/2006/relationships" r:embed="rId4">
            <a:extLst>
              <a:ext uri="{96DAC541-7B7A-43D3-8B79-37D633B846F1}">
                <asvg:svgBlip xmlns:asvg="http://schemas.microsoft.com/office/drawing/2016/SVG/main" r:embed="rId5"/>
              </a:ext>
            </a:extLst>
          </a:blip>
          <a:srcRect/>
          <a:stretch>
            <a:fillRect/>
          </a:stretch>
        </a:blipFill>
        <a:ln>
          <a:noFill/>
        </a:ln>
      </dgm:spPr>
      <dgm:extLst>
        <a:ext uri="{E40237B7-FDA0-4F09-8148-C483321AD2D9}">
          <dgm14:cNvPr xmlns:dgm14="http://schemas.microsoft.com/office/drawing/2010/diagram" id="0" name="" descr="Kugghjul kontur"/>
        </a:ext>
      </dgm:extLst>
    </dgm:pt>
    <dgm:pt modelId="{041C6257-ED89-4A80-8485-216F7BFE81C3}" type="pres">
      <dgm:prSet presAssocID="{37E526EB-65D2-4E7C-8E4A-2BBE8764B180}" presName="childNode" presStyleLbl="node1" presStyleIdx="2" presStyleCnt="5" custScaleY="101123" custLinFactNeighborY="6588">
        <dgm:presLayoutVars>
          <dgm:bulletEnabled val="1"/>
        </dgm:presLayoutVars>
      </dgm:prSet>
      <dgm:spPr/>
    </dgm:pt>
    <dgm:pt modelId="{DF4B5331-E9A1-4C7B-B6EE-3289750F525F}" type="pres">
      <dgm:prSet presAssocID="{37E526EB-65D2-4E7C-8E4A-2BBE8764B180}" presName="parentNode" presStyleLbl="revTx" presStyleIdx="2" presStyleCnt="5" custLinFactNeighborY="6588">
        <dgm:presLayoutVars>
          <dgm:chMax val="0"/>
          <dgm:bulletEnabled val="1"/>
        </dgm:presLayoutVars>
      </dgm:prSet>
      <dgm:spPr/>
    </dgm:pt>
    <dgm:pt modelId="{815AAD08-F995-464C-BB14-D87FB9375C70}" type="pres">
      <dgm:prSet presAssocID="{40384578-667A-4EEF-BCE9-FC3A88B45112}" presName="sibTrans" presStyleCnt="0"/>
      <dgm:spPr/>
    </dgm:pt>
    <dgm:pt modelId="{96243420-80E0-473D-AE67-19AB82E2631E}" type="pres">
      <dgm:prSet presAssocID="{1EBCD015-CC05-46D9-9358-F75204E90292}" presName="compositeNode" presStyleCnt="0">
        <dgm:presLayoutVars>
          <dgm:bulletEnabled val="1"/>
        </dgm:presLayoutVars>
      </dgm:prSet>
      <dgm:spPr/>
    </dgm:pt>
    <dgm:pt modelId="{6ED4F7CB-C938-4297-9C5F-313242E5192C}" type="pres">
      <dgm:prSet presAssocID="{1EBCD015-CC05-46D9-9358-F75204E90292}" presName="image" presStyleLbl="fgImgPlace1" presStyleIdx="3" presStyleCnt="5" custScaleX="559" custScaleY="559" custLinFactX="17417" custLinFactNeighborX="100000" custLinFactNeighborY="50549"/>
      <dgm:spPr>
        <a:blipFill>
          <a:blip xmlns:r="http://schemas.openxmlformats.org/officeDocument/2006/relationships" r:embed="rId6">
            <a:extLst>
              <a:ext uri="{96DAC541-7B7A-43D3-8B79-37D633B846F1}">
                <asvg:svgBlip xmlns:asvg="http://schemas.microsoft.com/office/drawing/2016/SVG/main" r:embed="rId7"/>
              </a:ext>
            </a:extLst>
          </a:blip>
          <a:srcRect/>
          <a:stretch>
            <a:fillRect/>
          </a:stretch>
        </a:blipFill>
        <a:ln>
          <a:noFill/>
        </a:ln>
      </dgm:spPr>
      <dgm:extLst>
        <a:ext uri="{E40237B7-FDA0-4F09-8148-C483321AD2D9}">
          <dgm14:cNvPr xmlns:dgm14="http://schemas.microsoft.com/office/drawing/2010/diagram" id="0" name="" descr="Mätare med hel fyllning"/>
        </a:ext>
      </dgm:extLst>
    </dgm:pt>
    <dgm:pt modelId="{ADA57E82-347F-4F74-B04F-08183E1936D8}" type="pres">
      <dgm:prSet presAssocID="{1EBCD015-CC05-46D9-9358-F75204E90292}" presName="childNode" presStyleLbl="node1" presStyleIdx="3" presStyleCnt="5" custScaleY="101123" custLinFactNeighborY="6253">
        <dgm:presLayoutVars>
          <dgm:bulletEnabled val="1"/>
        </dgm:presLayoutVars>
      </dgm:prSet>
      <dgm:spPr/>
    </dgm:pt>
    <dgm:pt modelId="{208941F7-E88D-4B01-85E9-E4B61ED63B3E}" type="pres">
      <dgm:prSet presAssocID="{1EBCD015-CC05-46D9-9358-F75204E90292}" presName="parentNode" presStyleLbl="revTx" presStyleIdx="3" presStyleCnt="5" custLinFactNeighborX="-2432" custLinFactNeighborY="5692">
        <dgm:presLayoutVars>
          <dgm:chMax val="0"/>
          <dgm:bulletEnabled val="1"/>
        </dgm:presLayoutVars>
      </dgm:prSet>
      <dgm:spPr/>
    </dgm:pt>
    <dgm:pt modelId="{3BEC2C1F-E20C-4627-950E-996492E78B8B}" type="pres">
      <dgm:prSet presAssocID="{FA017DD4-D9CD-421E-A9A4-B45FB22125CD}" presName="sibTrans" presStyleCnt="0"/>
      <dgm:spPr/>
    </dgm:pt>
    <dgm:pt modelId="{E432E07F-F5AB-4D56-841F-89B3B467498E}" type="pres">
      <dgm:prSet presAssocID="{560AB27F-59D9-4FC5-9D12-07350860E6FD}" presName="compositeNode" presStyleCnt="0">
        <dgm:presLayoutVars>
          <dgm:bulletEnabled val="1"/>
        </dgm:presLayoutVars>
      </dgm:prSet>
      <dgm:spPr/>
    </dgm:pt>
    <dgm:pt modelId="{4A710AED-3522-4DFD-8AAB-932D93BB16F1}" type="pres">
      <dgm:prSet presAssocID="{560AB27F-59D9-4FC5-9D12-07350860E6FD}" presName="image" presStyleLbl="fgImgPlace1" presStyleIdx="4" presStyleCnt="5" custScaleX="559" custScaleY="559" custLinFactX="34698" custLinFactNeighborX="100000" custLinFactNeighborY="58037"/>
      <dgm:spPr>
        <a:blipFill>
          <a:blip xmlns:r="http://schemas.openxmlformats.org/officeDocument/2006/relationships" r:embed="rId8">
            <a:extLst>
              <a:ext uri="{96DAC541-7B7A-43D3-8B79-37D633B846F1}">
                <asvg:svgBlip xmlns:asvg="http://schemas.microsoft.com/office/drawing/2016/SVG/main" r:embed="rId9"/>
              </a:ext>
            </a:extLst>
          </a:blip>
          <a:srcRect/>
          <a:stretch>
            <a:fillRect/>
          </a:stretch>
        </a:blipFill>
        <a:ln>
          <a:noFill/>
        </a:ln>
      </dgm:spPr>
      <dgm:extLst>
        <a:ext uri="{E40237B7-FDA0-4F09-8148-C483321AD2D9}">
          <dgm14:cNvPr xmlns:dgm14="http://schemas.microsoft.com/office/drawing/2010/diagram" id="0" name="" descr="Konfigurationsguide för fjärrhjälp med hel fyllning"/>
        </a:ext>
      </dgm:extLst>
    </dgm:pt>
    <dgm:pt modelId="{6D2353E7-C9D5-442D-AD6E-C765189BB2FB}" type="pres">
      <dgm:prSet presAssocID="{560AB27F-59D9-4FC5-9D12-07350860E6FD}" presName="childNode" presStyleLbl="node1" presStyleIdx="4" presStyleCnt="5" custScaleY="101123" custLinFactNeighborY="6253">
        <dgm:presLayoutVars>
          <dgm:bulletEnabled val="1"/>
        </dgm:presLayoutVars>
      </dgm:prSet>
      <dgm:spPr/>
    </dgm:pt>
    <dgm:pt modelId="{EC2E7B42-36D2-45A9-A193-8A6B901F8001}" type="pres">
      <dgm:prSet presAssocID="{560AB27F-59D9-4FC5-9D12-07350860E6FD}" presName="parentNode" presStyleLbl="revTx" presStyleIdx="4" presStyleCnt="5" custLinFactNeighborX="0" custLinFactNeighborY="5692">
        <dgm:presLayoutVars>
          <dgm:chMax val="0"/>
          <dgm:bulletEnabled val="1"/>
        </dgm:presLayoutVars>
      </dgm:prSet>
      <dgm:spPr/>
    </dgm:pt>
  </dgm:ptLst>
  <dgm:cxnLst>
    <dgm:cxn modelId="{34D83000-E832-47BE-958C-4B7845703DE9}" type="presOf" srcId="{7D18A1CF-942A-452A-8F71-24E8B611A4ED}" destId="{ADA57E82-347F-4F74-B04F-08183E1936D8}" srcOrd="0" destOrd="3" presId="urn:microsoft.com/office/officeart/2005/8/layout/hList2"/>
    <dgm:cxn modelId="{BD1C9401-E3AF-4E66-8B09-D524B7DD7818}" type="presOf" srcId="{21B70B2F-557E-4D68-8A20-F624731391EA}" destId="{041C6257-ED89-4A80-8485-216F7BFE81C3}" srcOrd="0" destOrd="0" presId="urn:microsoft.com/office/officeart/2005/8/layout/hList2"/>
    <dgm:cxn modelId="{A009AC02-725B-40B0-8D7C-444F183E0AE8}" type="presOf" srcId="{5AC8D6E6-6AA8-4F9A-8DBB-41D8A3C35F01}" destId="{3D2996F5-9B62-4D2B-B440-C28DB2F14B5F}" srcOrd="0" destOrd="1" presId="urn:microsoft.com/office/officeart/2005/8/layout/hList2"/>
    <dgm:cxn modelId="{A790BC03-09BC-4F92-AD72-824CEED3E284}" type="presOf" srcId="{DABFABD5-E7B9-46EA-9312-BCFE63A2D3C2}" destId="{23281984-C4D7-44CF-B0EC-9AF20F7D9A4B}" srcOrd="0" destOrd="1" presId="urn:microsoft.com/office/officeart/2005/8/layout/hList2"/>
    <dgm:cxn modelId="{7C4CCF06-4B00-4BA0-88BB-DD6DF6645448}" type="presOf" srcId="{37E526EB-65D2-4E7C-8E4A-2BBE8764B180}" destId="{DF4B5331-E9A1-4C7B-B6EE-3289750F525F}" srcOrd="0" destOrd="0" presId="urn:microsoft.com/office/officeart/2005/8/layout/hList2"/>
    <dgm:cxn modelId="{8456810F-FD31-425D-B125-4685809ECA32}" type="presOf" srcId="{0C85C103-749D-4E1B-BCE4-A6B819CFB059}" destId="{6D2353E7-C9D5-442D-AD6E-C765189BB2FB}" srcOrd="0" destOrd="0" presId="urn:microsoft.com/office/officeart/2005/8/layout/hList2"/>
    <dgm:cxn modelId="{C884AD0F-ED99-42F3-96DB-68F319C2EDAE}" srcId="{B42DE614-0A56-4D5E-8EF0-3870B1FF94FD}" destId="{1CEBD70A-E1C7-49C4-A6AD-4ADA3453E3A4}" srcOrd="5" destOrd="0" parTransId="{E305782A-4771-4E49-BCB9-19B64604D41B}" sibTransId="{993FE0A6-A99B-4A1A-B424-2702B778FFBC}"/>
    <dgm:cxn modelId="{AAE3BE0F-0190-4218-B3BA-534433575BF2}" srcId="{37E526EB-65D2-4E7C-8E4A-2BBE8764B180}" destId="{6D54C233-4275-4FCC-BC6D-4217E52C9C07}" srcOrd="1" destOrd="0" parTransId="{CA1ABCBB-CF53-4C24-8A16-15D769CDE32E}" sibTransId="{FEF65B90-A4F2-4A26-87A8-92802989AD9B}"/>
    <dgm:cxn modelId="{AE69721B-6B78-4198-87EB-6BC9A497226D}" srcId="{B42DE614-0A56-4D5E-8EF0-3870B1FF94FD}" destId="{74768858-FFE2-4187-BDE3-071160170198}" srcOrd="2" destOrd="0" parTransId="{9A097D9D-AF47-47D7-84A4-A5439EF60AA8}" sibTransId="{2801DD6A-2932-497A-B460-045147ABE01E}"/>
    <dgm:cxn modelId="{18E6301F-2B30-401D-8079-2C6C88A6263F}" srcId="{37E526EB-65D2-4E7C-8E4A-2BBE8764B180}" destId="{21B70B2F-557E-4D68-8A20-F624731391EA}" srcOrd="0" destOrd="0" parTransId="{F22F32BC-28CB-453C-A6B2-3EAF85DA63EB}" sibTransId="{DDE277FF-B0B5-4C82-B1F2-C922A4E6BDEA}"/>
    <dgm:cxn modelId="{2DBC4120-C05C-4485-9BEA-A547C1FB2E56}" type="presOf" srcId="{7A53AB4F-F2FA-4D62-8938-2C3669C2830C}" destId="{3D2996F5-9B62-4D2B-B440-C28DB2F14B5F}" srcOrd="0" destOrd="3" presId="urn:microsoft.com/office/officeart/2005/8/layout/hList2"/>
    <dgm:cxn modelId="{41E53823-8792-42D5-91A0-FD69B3BE35AB}" srcId="{1EBCD015-CC05-46D9-9358-F75204E90292}" destId="{CAEA6D97-EEA4-4FAD-8D9C-69ED53E6E2E8}" srcOrd="4" destOrd="0" parTransId="{713618AD-9B97-4ABB-AD99-03F108900DE9}" sibTransId="{9BD874DA-6B26-40EB-B5C2-029338DD0DB4}"/>
    <dgm:cxn modelId="{21A64C25-AA33-41BD-B933-DE41FE8EEEA0}" srcId="{B42DE614-0A56-4D5E-8EF0-3870B1FF94FD}" destId="{78823E10-D2CB-4788-BBCB-3DEDCD08D4DD}" srcOrd="0" destOrd="0" parTransId="{AD8C28BE-3B84-4E46-BB7B-14D75BD62075}" sibTransId="{4A48B309-24F3-42FB-AD4E-15E2016C62C0}"/>
    <dgm:cxn modelId="{713B4226-0F6A-49DB-8589-7B5380A0860C}" type="presOf" srcId="{5AACF5A1-8DBC-41A5-A703-F1EA63EF3C15}" destId="{4B242E4C-0F1B-42AD-8788-93049B0FDDA0}" srcOrd="0" destOrd="0" presId="urn:microsoft.com/office/officeart/2005/8/layout/hList2"/>
    <dgm:cxn modelId="{271BEB28-DEE5-479D-BA0B-6870C103086F}" type="presOf" srcId="{A8B0497A-386C-45DA-A1A8-DEFEA7960B5F}" destId="{B5E2AA05-D35E-45BA-877F-6ADA80A60E8E}" srcOrd="0" destOrd="0" presId="urn:microsoft.com/office/officeart/2005/8/layout/hList2"/>
    <dgm:cxn modelId="{870E292B-816B-4DA4-A603-BA0279BA4C2E}" type="presOf" srcId="{1CEBD70A-E1C7-49C4-A6AD-4ADA3453E3A4}" destId="{3D2996F5-9B62-4D2B-B440-C28DB2F14B5F}" srcOrd="0" destOrd="5" presId="urn:microsoft.com/office/officeart/2005/8/layout/hList2"/>
    <dgm:cxn modelId="{A004AB2B-5BF1-4E3B-A3C0-727A239E9432}" srcId="{A8B0497A-386C-45DA-A1A8-DEFEA7960B5F}" destId="{1592AC88-B3E8-42AD-B080-79B23A0A7747}" srcOrd="3" destOrd="0" parTransId="{F3D55F5D-D5CF-4172-A74A-9EE791D004CC}" sibTransId="{FACD105D-3374-45E2-B094-EA3038E20AF9}"/>
    <dgm:cxn modelId="{567F232E-0D43-4E67-8E2D-E7F1DCE0BF50}" type="presOf" srcId="{5F1EC49A-6ED6-4718-AB2B-065E43B45F5B}" destId="{3D2996F5-9B62-4D2B-B440-C28DB2F14B5F}" srcOrd="0" destOrd="4" presId="urn:microsoft.com/office/officeart/2005/8/layout/hList2"/>
    <dgm:cxn modelId="{AA375333-BC36-4F50-896B-EA447348133C}" srcId="{1EBCD015-CC05-46D9-9358-F75204E90292}" destId="{7174FEA7-549A-4350-BCC7-DBE485A683AB}" srcOrd="2" destOrd="0" parTransId="{9FC883CC-A11C-4138-A5B3-E9EBCE951876}" sibTransId="{E256ABBB-751D-47BF-8DA5-C37FA8B7FB29}"/>
    <dgm:cxn modelId="{FBA2D334-FDCA-4CC2-A8FD-C3B05B0318EE}" type="presOf" srcId="{423073A0-E2FB-422A-B53F-13D474EE4E74}" destId="{6D2353E7-C9D5-442D-AD6E-C765189BB2FB}" srcOrd="0" destOrd="4" presId="urn:microsoft.com/office/officeart/2005/8/layout/hList2"/>
    <dgm:cxn modelId="{98D90637-A1FF-4AE7-B2BA-55DAD8B2D40C}" srcId="{560AB27F-59D9-4FC5-9D12-07350860E6FD}" destId="{6AD927DA-631F-4ED2-8814-30B70ECDB063}" srcOrd="3" destOrd="0" parTransId="{C1269359-38B1-4A88-8067-A4481F261C70}" sibTransId="{5CC3D230-8F83-480C-A7C0-054F2B0376F4}"/>
    <dgm:cxn modelId="{1C88625B-4F45-4D12-A5FB-76B7364AC403}" type="presOf" srcId="{9977DE82-2865-4F98-85A6-8C0688567B6A}" destId="{041C6257-ED89-4A80-8485-216F7BFE81C3}" srcOrd="0" destOrd="4" presId="urn:microsoft.com/office/officeart/2005/8/layout/hList2"/>
    <dgm:cxn modelId="{72E74A5C-8291-4FFF-A2A2-F2935F58333A}" srcId="{A8B0497A-386C-45DA-A1A8-DEFEA7960B5F}" destId="{FA8D5379-B30F-480C-AD64-B71C8ED76637}" srcOrd="4" destOrd="0" parTransId="{DDB1B8E1-7CE2-49ED-9C17-6CEBEF762E65}" sibTransId="{B23FFB10-BF6D-4099-B7B5-D2210DBBAEAB}"/>
    <dgm:cxn modelId="{51FF895D-C1E3-4A99-A82F-2066E6674C5E}" srcId="{5AACF5A1-8DBC-41A5-A703-F1EA63EF3C15}" destId="{560AB27F-59D9-4FC5-9D12-07350860E6FD}" srcOrd="4" destOrd="0" parTransId="{7E69999E-8AB8-412B-9FD6-CEFE74441E5E}" sibTransId="{A038270B-787A-4A1F-89EC-EDDBE1AEE540}"/>
    <dgm:cxn modelId="{879B175F-1EB8-43B0-BA08-42EDEA90BC2D}" type="presOf" srcId="{560AB27F-59D9-4FC5-9D12-07350860E6FD}" destId="{EC2E7B42-36D2-45A9-A193-8A6B901F8001}" srcOrd="0" destOrd="0" presId="urn:microsoft.com/office/officeart/2005/8/layout/hList2"/>
    <dgm:cxn modelId="{55AC2E60-89D5-45CA-A838-B22DF75B2A7A}" srcId="{A8B0497A-386C-45DA-A1A8-DEFEA7960B5F}" destId="{DABFABD5-E7B9-46EA-9312-BCFE63A2D3C2}" srcOrd="1" destOrd="0" parTransId="{56EBDE8B-1D72-4410-8677-51F3577218B5}" sibTransId="{7DB8C32C-3D65-4C1D-88AB-105DEDE87583}"/>
    <dgm:cxn modelId="{55677C63-CDF8-4686-822B-D6DC3B9ECE27}" srcId="{37E526EB-65D2-4E7C-8E4A-2BBE8764B180}" destId="{9977DE82-2865-4F98-85A6-8C0688567B6A}" srcOrd="4" destOrd="0" parTransId="{AF917435-6F95-4A95-83CA-F03463385D16}" sibTransId="{7A2D7487-BD33-4BC0-A885-9170020DC7DA}"/>
    <dgm:cxn modelId="{75918167-F360-4235-8446-5039848BC446}" srcId="{1EBCD015-CC05-46D9-9358-F75204E90292}" destId="{7D18A1CF-942A-452A-8F71-24E8B611A4ED}" srcOrd="3" destOrd="0" parTransId="{9D1697CB-813E-44D5-96B9-60550CDEEC91}" sibTransId="{2C65A1B3-7988-4DAE-BB9E-4655300353A0}"/>
    <dgm:cxn modelId="{7F179F67-D7D2-4483-8EB3-996594AC6318}" srcId="{B42DE614-0A56-4D5E-8EF0-3870B1FF94FD}" destId="{5F1EC49A-6ED6-4718-AB2B-065E43B45F5B}" srcOrd="4" destOrd="0" parTransId="{6AE0A3EA-4BBC-4177-A3E3-72F9CF2D4F97}" sibTransId="{F53D3CE8-4BBF-4D55-BEE1-A80DBF252149}"/>
    <dgm:cxn modelId="{F322826B-EF8E-4515-9504-41BA8D669BDB}" type="presOf" srcId="{83884D4F-4D0F-4338-A8D4-7CCF7D7740C7}" destId="{041C6257-ED89-4A80-8485-216F7BFE81C3}" srcOrd="0" destOrd="3" presId="urn:microsoft.com/office/officeart/2005/8/layout/hList2"/>
    <dgm:cxn modelId="{68621951-CCB1-4A3B-981F-745DD27C1DFF}" srcId="{5AACF5A1-8DBC-41A5-A703-F1EA63EF3C15}" destId="{37E526EB-65D2-4E7C-8E4A-2BBE8764B180}" srcOrd="2" destOrd="0" parTransId="{320797C6-4595-4D7D-8360-5F2A4F217AAD}" sibTransId="{40384578-667A-4EEF-BCE9-FC3A88B45112}"/>
    <dgm:cxn modelId="{7AC49654-2EA7-4BE4-AD90-9153B268E744}" srcId="{A8B0497A-386C-45DA-A1A8-DEFEA7960B5F}" destId="{A6DE4A41-185A-4D54-AF58-0FBAAA54F2F5}" srcOrd="2" destOrd="0" parTransId="{DB818978-98E0-46D1-817E-9BB6124D3D8A}" sibTransId="{6AF9D20D-6864-42CA-A53F-85B257DFD953}"/>
    <dgm:cxn modelId="{FEA9D375-4BB4-498B-8C10-FB050DE47D92}" type="presOf" srcId="{0374F13E-463F-4635-B092-3C095CF64CE9}" destId="{3D2996F5-9B62-4D2B-B440-C28DB2F14B5F}" srcOrd="0" destOrd="6" presId="urn:microsoft.com/office/officeart/2005/8/layout/hList2"/>
    <dgm:cxn modelId="{17A4EE57-8F4D-41D8-89D3-DB050271BC86}" srcId="{5AACF5A1-8DBC-41A5-A703-F1EA63EF3C15}" destId="{A8B0497A-386C-45DA-A1A8-DEFEA7960B5F}" srcOrd="1" destOrd="0" parTransId="{0A1260A7-B975-4FC0-85BA-A6BB53B2766C}" sibTransId="{F58D7DDE-DC9E-49CA-BE98-E504AA95E462}"/>
    <dgm:cxn modelId="{BF36F357-D6A1-45FF-A772-58F6BF240AF0}" srcId="{37E526EB-65D2-4E7C-8E4A-2BBE8764B180}" destId="{0F1C7111-F1E3-4C2E-9818-1A619C3B35D0}" srcOrd="2" destOrd="0" parTransId="{06156A84-2A03-4AFF-8BBE-FD6A75748E36}" sibTransId="{6DC175D9-81F8-4AD9-86FA-43E64BDC2CFB}"/>
    <dgm:cxn modelId="{909CBB7E-5C85-4C3E-A3B9-30B177DBFE45}" type="presOf" srcId="{FA8D5379-B30F-480C-AD64-B71C8ED76637}" destId="{23281984-C4D7-44CF-B0EC-9AF20F7D9A4B}" srcOrd="0" destOrd="4" presId="urn:microsoft.com/office/officeart/2005/8/layout/hList2"/>
    <dgm:cxn modelId="{D3EEED7E-DF06-4C10-8BA5-A031FF652F25}" type="presOf" srcId="{A872C780-DB93-4F3A-8DFF-046AFB1A0104}" destId="{ADA57E82-347F-4F74-B04F-08183E1936D8}" srcOrd="0" destOrd="0" presId="urn:microsoft.com/office/officeart/2005/8/layout/hList2"/>
    <dgm:cxn modelId="{680C3080-8E61-4606-92D1-669219BCBF0B}" srcId="{1EBCD015-CC05-46D9-9358-F75204E90292}" destId="{A872C780-DB93-4F3A-8DFF-046AFB1A0104}" srcOrd="0" destOrd="0" parTransId="{3191C6D6-FF4B-422C-874F-8D3D775209A8}" sibTransId="{BB04DF9C-FC15-4BA8-A760-0C3C60655B91}"/>
    <dgm:cxn modelId="{6048018E-CB5B-44FE-925C-2FFEA068E7C5}" type="presOf" srcId="{7174FEA7-549A-4350-BCC7-DBE485A683AB}" destId="{ADA57E82-347F-4F74-B04F-08183E1936D8}" srcOrd="0" destOrd="2" presId="urn:microsoft.com/office/officeart/2005/8/layout/hList2"/>
    <dgm:cxn modelId="{76F5B796-13E3-40D5-A000-DC8A3E51F0D0}" type="presOf" srcId="{6AD927DA-631F-4ED2-8814-30B70ECDB063}" destId="{6D2353E7-C9D5-442D-AD6E-C765189BB2FB}" srcOrd="0" destOrd="3" presId="urn:microsoft.com/office/officeart/2005/8/layout/hList2"/>
    <dgm:cxn modelId="{DC2DC19A-5616-4D7C-8C84-1FB58CBE2CC1}" srcId="{B42DE614-0A56-4D5E-8EF0-3870B1FF94FD}" destId="{5AC8D6E6-6AA8-4F9A-8DBB-41D8A3C35F01}" srcOrd="1" destOrd="0" parTransId="{6433D506-37AC-4473-B02C-97D3242CBB69}" sibTransId="{50EFB376-1A0E-497B-9A78-BC1D56D8F522}"/>
    <dgm:cxn modelId="{05647A9C-DDB9-4776-AEFB-B61A69BF071C}" srcId="{B42DE614-0A56-4D5E-8EF0-3870B1FF94FD}" destId="{7A53AB4F-F2FA-4D62-8938-2C3669C2830C}" srcOrd="3" destOrd="0" parTransId="{FD09C2BB-C0AB-4245-AFEF-A8BC4B71037F}" sibTransId="{C7581041-8453-41D7-85F1-4AF469402D01}"/>
    <dgm:cxn modelId="{D22182A1-BCF2-4B53-9C6E-E61F28D62657}" type="presOf" srcId="{1EBCD015-CC05-46D9-9358-F75204E90292}" destId="{208941F7-E88D-4B01-85E9-E4B61ED63B3E}" srcOrd="0" destOrd="0" presId="urn:microsoft.com/office/officeart/2005/8/layout/hList2"/>
    <dgm:cxn modelId="{70ECBBA1-E170-4292-87A1-23339250D295}" type="presOf" srcId="{74768858-FFE2-4187-BDE3-071160170198}" destId="{3D2996F5-9B62-4D2B-B440-C28DB2F14B5F}" srcOrd="0" destOrd="2" presId="urn:microsoft.com/office/officeart/2005/8/layout/hList2"/>
    <dgm:cxn modelId="{3B1C23A4-A3FA-4411-9C77-171D7C013355}" type="presOf" srcId="{A6DE4A41-185A-4D54-AF58-0FBAAA54F2F5}" destId="{23281984-C4D7-44CF-B0EC-9AF20F7D9A4B}" srcOrd="0" destOrd="2" presId="urn:microsoft.com/office/officeart/2005/8/layout/hList2"/>
    <dgm:cxn modelId="{B5A90BAF-441B-4190-85DD-8435EC33D31B}" srcId="{5AACF5A1-8DBC-41A5-A703-F1EA63EF3C15}" destId="{B42DE614-0A56-4D5E-8EF0-3870B1FF94FD}" srcOrd="0" destOrd="0" parTransId="{F2D2C3DB-A798-4B38-A17B-C62D8A3955BA}" sibTransId="{999543E5-0EF0-4EE7-BD0C-8C92319C5628}"/>
    <dgm:cxn modelId="{7A539FB4-3903-42C5-BEC2-738281055F45}" type="presOf" srcId="{6D54C233-4275-4FCC-BC6D-4217E52C9C07}" destId="{041C6257-ED89-4A80-8485-216F7BFE81C3}" srcOrd="0" destOrd="1" presId="urn:microsoft.com/office/officeart/2005/8/layout/hList2"/>
    <dgm:cxn modelId="{CDF7D7B8-073D-4CC1-B978-FFABC6B1C818}" type="presOf" srcId="{80F12056-EE16-4D37-B9C0-75CC01375275}" destId="{23281984-C4D7-44CF-B0EC-9AF20F7D9A4B}" srcOrd="0" destOrd="0" presId="urn:microsoft.com/office/officeart/2005/8/layout/hList2"/>
    <dgm:cxn modelId="{9E56B8B9-86F0-4638-9989-F319BD606AB8}" srcId="{B42DE614-0A56-4D5E-8EF0-3870B1FF94FD}" destId="{0374F13E-463F-4635-B092-3C095CF64CE9}" srcOrd="6" destOrd="0" parTransId="{90E50766-5CCC-4790-9B90-1042E09B0082}" sibTransId="{652C202B-1141-4E1E-B62A-A02FE21227D0}"/>
    <dgm:cxn modelId="{740143BA-A4B2-4CDE-8683-90488C93055C}" srcId="{560AB27F-59D9-4FC5-9D12-07350860E6FD}" destId="{718C120D-2A83-45E9-86E6-A515FC2F03EC}" srcOrd="2" destOrd="0" parTransId="{FBFC4980-A226-4BA4-AF35-ACA701CB68E0}" sibTransId="{C6F9A7D2-903D-4524-8539-7D65EF398507}"/>
    <dgm:cxn modelId="{64D229BB-C559-4944-990C-366E6D5A22CB}" type="presOf" srcId="{0F1C7111-F1E3-4C2E-9818-1A619C3B35D0}" destId="{041C6257-ED89-4A80-8485-216F7BFE81C3}" srcOrd="0" destOrd="2" presId="urn:microsoft.com/office/officeart/2005/8/layout/hList2"/>
    <dgm:cxn modelId="{EC81D3BC-D572-45F8-BE4F-829D06463B3F}" type="presOf" srcId="{CAEA6D97-EEA4-4FAD-8D9C-69ED53E6E2E8}" destId="{ADA57E82-347F-4F74-B04F-08183E1936D8}" srcOrd="0" destOrd="4" presId="urn:microsoft.com/office/officeart/2005/8/layout/hList2"/>
    <dgm:cxn modelId="{2CF0E5BC-5EB3-4990-89BB-FF668ECD0996}" srcId="{A8B0497A-386C-45DA-A1A8-DEFEA7960B5F}" destId="{80F12056-EE16-4D37-B9C0-75CC01375275}" srcOrd="0" destOrd="0" parTransId="{F4A39A7D-E06B-46FF-B4FE-EC9B4F05B5C5}" sibTransId="{5DF4F7B8-3D04-4D43-B59C-886142860DCE}"/>
    <dgm:cxn modelId="{33F977D1-7D6B-4039-AB72-533A0AA01BEF}" type="presOf" srcId="{1592AC88-B3E8-42AD-B080-79B23A0A7747}" destId="{23281984-C4D7-44CF-B0EC-9AF20F7D9A4B}" srcOrd="0" destOrd="3" presId="urn:microsoft.com/office/officeart/2005/8/layout/hList2"/>
    <dgm:cxn modelId="{AB3E03D2-2EAC-4D63-891D-40BC8E045D82}" type="presOf" srcId="{DBF9CF9C-2A5C-44D5-8885-2B59EEDB942F}" destId="{6D2353E7-C9D5-442D-AD6E-C765189BB2FB}" srcOrd="0" destOrd="1" presId="urn:microsoft.com/office/officeart/2005/8/layout/hList2"/>
    <dgm:cxn modelId="{F4CF4ED3-2D2C-4EA5-89C1-B165513FBE57}" srcId="{560AB27F-59D9-4FC5-9D12-07350860E6FD}" destId="{0C85C103-749D-4E1B-BCE4-A6B819CFB059}" srcOrd="0" destOrd="0" parTransId="{0E86787A-0A62-4E0A-B191-2E0DB1E8789A}" sibTransId="{9C909B2B-E07E-4E16-9E11-95C8F83AD79B}"/>
    <dgm:cxn modelId="{C81B9FD7-9ACF-4FB2-8EA7-D9BCD945DC9A}" type="presOf" srcId="{B42DE614-0A56-4D5E-8EF0-3870B1FF94FD}" destId="{90897BA3-CB1E-4DA2-9C34-F5671944F61D}" srcOrd="0" destOrd="0" presId="urn:microsoft.com/office/officeart/2005/8/layout/hList2"/>
    <dgm:cxn modelId="{B2E197DC-EC52-4D8F-BB0E-E5FB4C34CC98}" type="presOf" srcId="{78823E10-D2CB-4788-BBCB-3DEDCD08D4DD}" destId="{3D2996F5-9B62-4D2B-B440-C28DB2F14B5F}" srcOrd="0" destOrd="0" presId="urn:microsoft.com/office/officeart/2005/8/layout/hList2"/>
    <dgm:cxn modelId="{790398E1-4B7E-411E-8860-2B50AFD49DC9}" srcId="{560AB27F-59D9-4FC5-9D12-07350860E6FD}" destId="{423073A0-E2FB-422A-B53F-13D474EE4E74}" srcOrd="4" destOrd="0" parTransId="{EA3552F3-6C8B-4C3E-9E66-1DC0E5FD8436}" sibTransId="{779F4AA3-7978-432C-B813-A91E4F060DBD}"/>
    <dgm:cxn modelId="{88BCFCE9-2D8B-4AFF-9EBA-0833AE9706BA}" srcId="{37E526EB-65D2-4E7C-8E4A-2BBE8764B180}" destId="{83884D4F-4D0F-4338-A8D4-7CCF7D7740C7}" srcOrd="3" destOrd="0" parTransId="{97C20BC0-E8AB-43F9-BB98-959A80D911F9}" sibTransId="{B09A9EFA-CB46-4A68-AE0E-E58CB4DB64E1}"/>
    <dgm:cxn modelId="{6FB1D4EA-FD27-4788-8DD9-D7EFF4ED102D}" srcId="{560AB27F-59D9-4FC5-9D12-07350860E6FD}" destId="{DBF9CF9C-2A5C-44D5-8885-2B59EEDB942F}" srcOrd="1" destOrd="0" parTransId="{9BD33CC2-192E-41D0-948D-53C37F13303C}" sibTransId="{346E4AA5-D2F3-4D18-8E12-79666F093A03}"/>
    <dgm:cxn modelId="{5E4747ED-F81F-4334-88AC-0F6FE2F1411A}" type="presOf" srcId="{11B1D2C5-D130-473D-B000-26B4F5294B8E}" destId="{ADA57E82-347F-4F74-B04F-08183E1936D8}" srcOrd="0" destOrd="1" presId="urn:microsoft.com/office/officeart/2005/8/layout/hList2"/>
    <dgm:cxn modelId="{1A9206F8-EF86-4241-A5AA-4DAB39529FC1}" type="presOf" srcId="{718C120D-2A83-45E9-86E6-A515FC2F03EC}" destId="{6D2353E7-C9D5-442D-AD6E-C765189BB2FB}" srcOrd="0" destOrd="2" presId="urn:microsoft.com/office/officeart/2005/8/layout/hList2"/>
    <dgm:cxn modelId="{5F1C2CF8-B418-403B-A375-64DF87EC659D}" srcId="{5AACF5A1-8DBC-41A5-A703-F1EA63EF3C15}" destId="{1EBCD015-CC05-46D9-9358-F75204E90292}" srcOrd="3" destOrd="0" parTransId="{8000B0FF-107C-4CAA-8BDF-346577D9739D}" sibTransId="{FA017DD4-D9CD-421E-A9A4-B45FB22125CD}"/>
    <dgm:cxn modelId="{D4C106FF-6E3C-4B36-8D6B-7FEF519DEE49}" srcId="{1EBCD015-CC05-46D9-9358-F75204E90292}" destId="{11B1D2C5-D130-473D-B000-26B4F5294B8E}" srcOrd="1" destOrd="0" parTransId="{EBD80A18-1851-4DE9-80F9-0E6C4EDFEF5D}" sibTransId="{65BFCE8C-A994-44BD-96F4-85CB0B7A4853}"/>
    <dgm:cxn modelId="{C66CA5C7-619D-4906-A1DD-0C3A3CC543D0}" type="presParOf" srcId="{4B242E4C-0F1B-42AD-8788-93049B0FDDA0}" destId="{3E48F61F-9064-4349-B02A-D2C653CCFB80}" srcOrd="0" destOrd="0" presId="urn:microsoft.com/office/officeart/2005/8/layout/hList2"/>
    <dgm:cxn modelId="{019139F6-EAB6-4D03-A1B8-C39C96D1EC70}" type="presParOf" srcId="{3E48F61F-9064-4349-B02A-D2C653CCFB80}" destId="{FFA9C641-E4A7-4DCD-9B2D-362CE5E72004}" srcOrd="0" destOrd="0" presId="urn:microsoft.com/office/officeart/2005/8/layout/hList2"/>
    <dgm:cxn modelId="{BF471527-5361-4548-AFC6-9225B1DAB063}" type="presParOf" srcId="{3E48F61F-9064-4349-B02A-D2C653CCFB80}" destId="{3D2996F5-9B62-4D2B-B440-C28DB2F14B5F}" srcOrd="1" destOrd="0" presId="urn:microsoft.com/office/officeart/2005/8/layout/hList2"/>
    <dgm:cxn modelId="{B19138FC-996D-4D82-9EBD-3CC931219FC6}" type="presParOf" srcId="{3E48F61F-9064-4349-B02A-D2C653CCFB80}" destId="{90897BA3-CB1E-4DA2-9C34-F5671944F61D}" srcOrd="2" destOrd="0" presId="urn:microsoft.com/office/officeart/2005/8/layout/hList2"/>
    <dgm:cxn modelId="{A84991B0-C217-4456-AADB-0D761D3F736A}" type="presParOf" srcId="{4B242E4C-0F1B-42AD-8788-93049B0FDDA0}" destId="{3917CBAF-1BDF-4130-8361-E857B11F00EF}" srcOrd="1" destOrd="0" presId="urn:microsoft.com/office/officeart/2005/8/layout/hList2"/>
    <dgm:cxn modelId="{37A0BD59-C093-45FA-BEDA-66CD90781C2B}" type="presParOf" srcId="{4B242E4C-0F1B-42AD-8788-93049B0FDDA0}" destId="{D5007227-CC29-4D75-BA05-36BACBB51020}" srcOrd="2" destOrd="0" presId="urn:microsoft.com/office/officeart/2005/8/layout/hList2"/>
    <dgm:cxn modelId="{9D8EFA9E-D07F-4749-9E76-3AD0E7DA6F3C}" type="presParOf" srcId="{D5007227-CC29-4D75-BA05-36BACBB51020}" destId="{3D1EC842-1A94-41CB-A501-18D275526B8E}" srcOrd="0" destOrd="0" presId="urn:microsoft.com/office/officeart/2005/8/layout/hList2"/>
    <dgm:cxn modelId="{756A2461-0B03-49B3-9A4A-AB31ED09B1E3}" type="presParOf" srcId="{D5007227-CC29-4D75-BA05-36BACBB51020}" destId="{23281984-C4D7-44CF-B0EC-9AF20F7D9A4B}" srcOrd="1" destOrd="0" presId="urn:microsoft.com/office/officeart/2005/8/layout/hList2"/>
    <dgm:cxn modelId="{CB3AA4F3-BEDC-4ABB-8A61-2BB24204AA5B}" type="presParOf" srcId="{D5007227-CC29-4D75-BA05-36BACBB51020}" destId="{B5E2AA05-D35E-45BA-877F-6ADA80A60E8E}" srcOrd="2" destOrd="0" presId="urn:microsoft.com/office/officeart/2005/8/layout/hList2"/>
    <dgm:cxn modelId="{5A660354-8D0F-400E-9EFF-26ECEE104365}" type="presParOf" srcId="{4B242E4C-0F1B-42AD-8788-93049B0FDDA0}" destId="{23147E39-AB8E-4942-AD02-2C4BA1AE2AA8}" srcOrd="3" destOrd="0" presId="urn:microsoft.com/office/officeart/2005/8/layout/hList2"/>
    <dgm:cxn modelId="{2CDE304D-22B9-467D-B091-67ABBA91C93E}" type="presParOf" srcId="{4B242E4C-0F1B-42AD-8788-93049B0FDDA0}" destId="{1E99BB0F-12BC-43E0-91B7-C86FF7C46F71}" srcOrd="4" destOrd="0" presId="urn:microsoft.com/office/officeart/2005/8/layout/hList2"/>
    <dgm:cxn modelId="{21A7F512-EFA2-4EF5-9553-6E5434D59F1C}" type="presParOf" srcId="{1E99BB0F-12BC-43E0-91B7-C86FF7C46F71}" destId="{C5A4D663-3930-4ABA-8ED2-7DEC71AF2685}" srcOrd="0" destOrd="0" presId="urn:microsoft.com/office/officeart/2005/8/layout/hList2"/>
    <dgm:cxn modelId="{B6402E86-145D-48BE-A7AD-424899AFE060}" type="presParOf" srcId="{1E99BB0F-12BC-43E0-91B7-C86FF7C46F71}" destId="{041C6257-ED89-4A80-8485-216F7BFE81C3}" srcOrd="1" destOrd="0" presId="urn:microsoft.com/office/officeart/2005/8/layout/hList2"/>
    <dgm:cxn modelId="{2D3AE766-EFE9-4FDA-A209-C92013EF4B2B}" type="presParOf" srcId="{1E99BB0F-12BC-43E0-91B7-C86FF7C46F71}" destId="{DF4B5331-E9A1-4C7B-B6EE-3289750F525F}" srcOrd="2" destOrd="0" presId="urn:microsoft.com/office/officeart/2005/8/layout/hList2"/>
    <dgm:cxn modelId="{5C5547DE-70B3-460D-9544-4EF4D0AE3CA6}" type="presParOf" srcId="{4B242E4C-0F1B-42AD-8788-93049B0FDDA0}" destId="{815AAD08-F995-464C-BB14-D87FB9375C70}" srcOrd="5" destOrd="0" presId="urn:microsoft.com/office/officeart/2005/8/layout/hList2"/>
    <dgm:cxn modelId="{A27591E5-2375-4C9F-A4DD-AD6E333098E5}" type="presParOf" srcId="{4B242E4C-0F1B-42AD-8788-93049B0FDDA0}" destId="{96243420-80E0-473D-AE67-19AB82E2631E}" srcOrd="6" destOrd="0" presId="urn:microsoft.com/office/officeart/2005/8/layout/hList2"/>
    <dgm:cxn modelId="{C9574E4B-3626-40DE-B8A8-2D2174D91BAB}" type="presParOf" srcId="{96243420-80E0-473D-AE67-19AB82E2631E}" destId="{6ED4F7CB-C938-4297-9C5F-313242E5192C}" srcOrd="0" destOrd="0" presId="urn:microsoft.com/office/officeart/2005/8/layout/hList2"/>
    <dgm:cxn modelId="{FE3710F4-F9DD-485F-918A-F328E68DA676}" type="presParOf" srcId="{96243420-80E0-473D-AE67-19AB82E2631E}" destId="{ADA57E82-347F-4F74-B04F-08183E1936D8}" srcOrd="1" destOrd="0" presId="urn:microsoft.com/office/officeart/2005/8/layout/hList2"/>
    <dgm:cxn modelId="{325CFEDC-658B-4562-87CE-D89199260CED}" type="presParOf" srcId="{96243420-80E0-473D-AE67-19AB82E2631E}" destId="{208941F7-E88D-4B01-85E9-E4B61ED63B3E}" srcOrd="2" destOrd="0" presId="urn:microsoft.com/office/officeart/2005/8/layout/hList2"/>
    <dgm:cxn modelId="{7664FA36-E2B0-48D1-AE99-42F7FE2DA347}" type="presParOf" srcId="{4B242E4C-0F1B-42AD-8788-93049B0FDDA0}" destId="{3BEC2C1F-E20C-4627-950E-996492E78B8B}" srcOrd="7" destOrd="0" presId="urn:microsoft.com/office/officeart/2005/8/layout/hList2"/>
    <dgm:cxn modelId="{AECDA21A-F292-4E6B-B3AF-953088608A61}" type="presParOf" srcId="{4B242E4C-0F1B-42AD-8788-93049B0FDDA0}" destId="{E432E07F-F5AB-4D56-841F-89B3B467498E}" srcOrd="8" destOrd="0" presId="urn:microsoft.com/office/officeart/2005/8/layout/hList2"/>
    <dgm:cxn modelId="{A7DB7F51-CA25-4503-9FDF-3D8F72DEE93B}" type="presParOf" srcId="{E432E07F-F5AB-4D56-841F-89B3B467498E}" destId="{4A710AED-3522-4DFD-8AAB-932D93BB16F1}" srcOrd="0" destOrd="0" presId="urn:microsoft.com/office/officeart/2005/8/layout/hList2"/>
    <dgm:cxn modelId="{2CB83128-3B24-40CB-9FE5-DF95CDF15A90}" type="presParOf" srcId="{E432E07F-F5AB-4D56-841F-89B3B467498E}" destId="{6D2353E7-C9D5-442D-AD6E-C765189BB2FB}" srcOrd="1" destOrd="0" presId="urn:microsoft.com/office/officeart/2005/8/layout/hList2"/>
    <dgm:cxn modelId="{1FC2C252-BC95-4353-8FAE-04587AAC8790}" type="presParOf" srcId="{E432E07F-F5AB-4D56-841F-89B3B467498E}" destId="{EC2E7B42-36D2-45A9-A193-8A6B901F8001}"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0E71AE7-F298-41E9-BB1D-14B63A555ACD}"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D83B992-4D47-46EA-9C64-4A282B668B0D}">
      <dgm:prSet/>
      <dgm:spPr/>
      <dgm:t>
        <a:bodyPr/>
        <a:lstStyle/>
        <a:p>
          <a:r>
            <a:rPr lang="en-GB"/>
            <a:t>Critical Serialization Tip!</a:t>
          </a:r>
          <a:endParaRPr lang="en-US"/>
        </a:p>
      </dgm:t>
    </dgm:pt>
    <dgm:pt modelId="{349C59E3-EF69-40EB-BFA8-0F0B5D6A9BC0}" type="parTrans" cxnId="{4D4E3D2B-1902-4240-A12F-3A4E3E24EAF4}">
      <dgm:prSet/>
      <dgm:spPr/>
      <dgm:t>
        <a:bodyPr/>
        <a:lstStyle/>
        <a:p>
          <a:endParaRPr lang="en-US"/>
        </a:p>
      </dgm:t>
    </dgm:pt>
    <dgm:pt modelId="{71A2DBC0-04C2-4E48-ADCE-1922B57790AA}" type="sibTrans" cxnId="{4D4E3D2B-1902-4240-A12F-3A4E3E24EAF4}">
      <dgm:prSet/>
      <dgm:spPr/>
      <dgm:t>
        <a:bodyPr/>
        <a:lstStyle/>
        <a:p>
          <a:endParaRPr lang="en-US"/>
        </a:p>
      </dgm:t>
    </dgm:pt>
    <dgm:pt modelId="{BAD98CC2-E0CA-45B8-A9B8-C366A9D56CB4}">
      <dgm:prSet custT="1"/>
      <dgm:spPr/>
      <dgm:t>
        <a:bodyPr/>
        <a:lstStyle/>
        <a:p>
          <a:r>
            <a:rPr lang="en-GB" sz="1800" dirty="0"/>
            <a:t>Use </a:t>
          </a:r>
          <a:r>
            <a:rPr lang="en-GB" sz="1800" b="1" dirty="0" err="1"/>
            <a:t>serializedObject.Update</a:t>
          </a:r>
          <a:r>
            <a:rPr lang="en-GB" sz="1800" b="1" dirty="0"/>
            <a:t>() </a:t>
          </a:r>
          <a:r>
            <a:rPr lang="en-GB" sz="1800" dirty="0"/>
            <a:t>at beginning </a:t>
          </a:r>
          <a:br>
            <a:rPr lang="en-GB" sz="1800" dirty="0"/>
          </a:br>
          <a:r>
            <a:rPr lang="en-GB" sz="1800" dirty="0"/>
            <a:t>Use </a:t>
          </a:r>
          <a:r>
            <a:rPr lang="en-GB" sz="1800" b="1" dirty="0" err="1"/>
            <a:t>serializedObject.ApplyModifiedProperties</a:t>
          </a:r>
          <a:r>
            <a:rPr lang="en-GB" sz="1800" b="1" dirty="0"/>
            <a:t>() </a:t>
          </a:r>
          <a:r>
            <a:rPr lang="en-GB" sz="1800" dirty="0"/>
            <a:t>at the end of your custom editor’s </a:t>
          </a:r>
          <a:r>
            <a:rPr lang="en-GB" sz="1800" dirty="0" err="1"/>
            <a:t>OnGUI</a:t>
          </a:r>
          <a:r>
            <a:rPr lang="en-GB" sz="1800" dirty="0"/>
            <a:t> method!</a:t>
          </a:r>
          <a:endParaRPr lang="en-US" sz="1800" dirty="0"/>
        </a:p>
      </dgm:t>
    </dgm:pt>
    <dgm:pt modelId="{943C095B-E676-41BD-879C-BACE776B8E9F}" type="parTrans" cxnId="{2EA0C4EA-4E38-47E8-BEEF-9D451754B7F3}">
      <dgm:prSet/>
      <dgm:spPr/>
      <dgm:t>
        <a:bodyPr/>
        <a:lstStyle/>
        <a:p>
          <a:endParaRPr lang="en-US"/>
        </a:p>
      </dgm:t>
    </dgm:pt>
    <dgm:pt modelId="{B82065C9-1267-441B-A951-1B9080A9FEB4}" type="sibTrans" cxnId="{2EA0C4EA-4E38-47E8-BEEF-9D451754B7F3}">
      <dgm:prSet/>
      <dgm:spPr/>
      <dgm:t>
        <a:bodyPr/>
        <a:lstStyle/>
        <a:p>
          <a:endParaRPr lang="en-US"/>
        </a:p>
      </dgm:t>
    </dgm:pt>
    <dgm:pt modelId="{1DA25839-9D15-4BBE-ACC1-43C09C65C9BF}">
      <dgm:prSet/>
      <dgm:spPr/>
      <dgm:t>
        <a:bodyPr/>
        <a:lstStyle/>
        <a:p>
          <a:r>
            <a:rPr lang="en-GB"/>
            <a:t>Forgetting these two lines is one of the most common causes of frustration in editor scripting!</a:t>
          </a:r>
          <a:endParaRPr lang="en-US"/>
        </a:p>
      </dgm:t>
    </dgm:pt>
    <dgm:pt modelId="{8FBF947B-D2C2-402C-9469-31A6459E8E08}" type="parTrans" cxnId="{E6FA8AE8-9DFD-41D7-8A22-64EF765D984E}">
      <dgm:prSet/>
      <dgm:spPr/>
      <dgm:t>
        <a:bodyPr/>
        <a:lstStyle/>
        <a:p>
          <a:endParaRPr lang="en-US"/>
        </a:p>
      </dgm:t>
    </dgm:pt>
    <dgm:pt modelId="{4D4A5F68-D296-4CB9-AB75-2C3EE6E355CB}" type="sibTrans" cxnId="{E6FA8AE8-9DFD-41D7-8A22-64EF765D984E}">
      <dgm:prSet/>
      <dgm:spPr/>
      <dgm:t>
        <a:bodyPr/>
        <a:lstStyle/>
        <a:p>
          <a:endParaRPr lang="en-US"/>
        </a:p>
      </dgm:t>
    </dgm:pt>
    <dgm:pt modelId="{DC99B77A-56F8-4AA9-9F89-FC7AD87E9123}" type="pres">
      <dgm:prSet presAssocID="{00E71AE7-F298-41E9-BB1D-14B63A555ACD}" presName="root" presStyleCnt="0">
        <dgm:presLayoutVars>
          <dgm:dir/>
          <dgm:resizeHandles val="exact"/>
        </dgm:presLayoutVars>
      </dgm:prSet>
      <dgm:spPr/>
    </dgm:pt>
    <dgm:pt modelId="{85FAFD6F-7663-4A44-94D0-B640F7386376}" type="pres">
      <dgm:prSet presAssocID="{2D83B992-4D47-46EA-9C64-4A282B668B0D}" presName="compNode" presStyleCnt="0"/>
      <dgm:spPr/>
    </dgm:pt>
    <dgm:pt modelId="{70E5F927-D280-4EF3-9308-37672B5D8D4D}" type="pres">
      <dgm:prSet presAssocID="{2D83B992-4D47-46EA-9C64-4A282B668B0D}" presName="bgRect" presStyleLbl="bgShp" presStyleIdx="0" presStyleCnt="3"/>
      <dgm:spPr/>
    </dgm:pt>
    <dgm:pt modelId="{C42F3BC2-6591-4A6C-A497-D9603427085B}" type="pres">
      <dgm:prSet presAssocID="{2D83B992-4D47-46EA-9C64-4A282B668B0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lödlampa"/>
        </a:ext>
      </dgm:extLst>
    </dgm:pt>
    <dgm:pt modelId="{2560F7C2-8341-4D40-AA5F-4E4C0958941A}" type="pres">
      <dgm:prSet presAssocID="{2D83B992-4D47-46EA-9C64-4A282B668B0D}" presName="spaceRect" presStyleCnt="0"/>
      <dgm:spPr/>
    </dgm:pt>
    <dgm:pt modelId="{1E1CBB8F-6E1A-48C2-9CED-0469EF5767EC}" type="pres">
      <dgm:prSet presAssocID="{2D83B992-4D47-46EA-9C64-4A282B668B0D}" presName="parTx" presStyleLbl="revTx" presStyleIdx="0" presStyleCnt="3">
        <dgm:presLayoutVars>
          <dgm:chMax val="0"/>
          <dgm:chPref val="0"/>
        </dgm:presLayoutVars>
      </dgm:prSet>
      <dgm:spPr/>
    </dgm:pt>
    <dgm:pt modelId="{9D879715-DF81-4BD0-B170-FC710FC2612B}" type="pres">
      <dgm:prSet presAssocID="{71A2DBC0-04C2-4E48-ADCE-1922B57790AA}" presName="sibTrans" presStyleCnt="0"/>
      <dgm:spPr/>
    </dgm:pt>
    <dgm:pt modelId="{D09E30AF-A5EC-4E40-9BF9-55F368FEF30D}" type="pres">
      <dgm:prSet presAssocID="{BAD98CC2-E0CA-45B8-A9B8-C366A9D56CB4}" presName="compNode" presStyleCnt="0"/>
      <dgm:spPr/>
    </dgm:pt>
    <dgm:pt modelId="{02B2A974-1010-40CD-86C1-09F783FBDB50}" type="pres">
      <dgm:prSet presAssocID="{BAD98CC2-E0CA-45B8-A9B8-C366A9D56CB4}" presName="bgRect" presStyleLbl="bgShp" presStyleIdx="1" presStyleCnt="3"/>
      <dgm:spPr/>
    </dgm:pt>
    <dgm:pt modelId="{C19983E4-690F-41B5-AF8F-F419546E891B}" type="pres">
      <dgm:prSet presAssocID="{BAD98CC2-E0CA-45B8-A9B8-C366A9D56CB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krivmaskin"/>
        </a:ext>
      </dgm:extLst>
    </dgm:pt>
    <dgm:pt modelId="{8208AFA9-8879-47C6-885F-12665BCA0992}" type="pres">
      <dgm:prSet presAssocID="{BAD98CC2-E0CA-45B8-A9B8-C366A9D56CB4}" presName="spaceRect" presStyleCnt="0"/>
      <dgm:spPr/>
    </dgm:pt>
    <dgm:pt modelId="{DA290B4E-7540-4438-88C9-F830932245C9}" type="pres">
      <dgm:prSet presAssocID="{BAD98CC2-E0CA-45B8-A9B8-C366A9D56CB4}" presName="parTx" presStyleLbl="revTx" presStyleIdx="1" presStyleCnt="3">
        <dgm:presLayoutVars>
          <dgm:chMax val="0"/>
          <dgm:chPref val="0"/>
        </dgm:presLayoutVars>
      </dgm:prSet>
      <dgm:spPr/>
    </dgm:pt>
    <dgm:pt modelId="{2B2438C3-8B0D-4785-94DC-D2F6E59BBDC5}" type="pres">
      <dgm:prSet presAssocID="{B82065C9-1267-441B-A951-1B9080A9FEB4}" presName="sibTrans" presStyleCnt="0"/>
      <dgm:spPr/>
    </dgm:pt>
    <dgm:pt modelId="{9671DCAC-2DD5-4275-BFD5-4A1FCF57FEB0}" type="pres">
      <dgm:prSet presAssocID="{1DA25839-9D15-4BBE-ACC1-43C09C65C9BF}" presName="compNode" presStyleCnt="0"/>
      <dgm:spPr/>
    </dgm:pt>
    <dgm:pt modelId="{8F300CCA-AB1D-477D-90DB-0BAE5C94F168}" type="pres">
      <dgm:prSet presAssocID="{1DA25839-9D15-4BBE-ACC1-43C09C65C9BF}" presName="bgRect" presStyleLbl="bgShp" presStyleIdx="2" presStyleCnt="3"/>
      <dgm:spPr/>
    </dgm:pt>
    <dgm:pt modelId="{07EC1438-FCB8-4487-9BB9-8806751A0776}" type="pres">
      <dgm:prSet presAssocID="{1DA25839-9D15-4BBE-ACC1-43C09C65C9B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rying Face with No Fill"/>
        </a:ext>
      </dgm:extLst>
    </dgm:pt>
    <dgm:pt modelId="{6609F4F0-6C4D-4AF0-B95E-99CED70CF7F0}" type="pres">
      <dgm:prSet presAssocID="{1DA25839-9D15-4BBE-ACC1-43C09C65C9BF}" presName="spaceRect" presStyleCnt="0"/>
      <dgm:spPr/>
    </dgm:pt>
    <dgm:pt modelId="{733CDEA1-B9C9-4E2E-A18D-B99C8E14001D}" type="pres">
      <dgm:prSet presAssocID="{1DA25839-9D15-4BBE-ACC1-43C09C65C9BF}" presName="parTx" presStyleLbl="revTx" presStyleIdx="2" presStyleCnt="3">
        <dgm:presLayoutVars>
          <dgm:chMax val="0"/>
          <dgm:chPref val="0"/>
        </dgm:presLayoutVars>
      </dgm:prSet>
      <dgm:spPr/>
    </dgm:pt>
  </dgm:ptLst>
  <dgm:cxnLst>
    <dgm:cxn modelId="{B977C320-B1A1-452D-B61F-441C68109132}" type="presOf" srcId="{1DA25839-9D15-4BBE-ACC1-43C09C65C9BF}" destId="{733CDEA1-B9C9-4E2E-A18D-B99C8E14001D}" srcOrd="0" destOrd="0" presId="urn:microsoft.com/office/officeart/2018/2/layout/IconVerticalSolidList"/>
    <dgm:cxn modelId="{4D4E3D2B-1902-4240-A12F-3A4E3E24EAF4}" srcId="{00E71AE7-F298-41E9-BB1D-14B63A555ACD}" destId="{2D83B992-4D47-46EA-9C64-4A282B668B0D}" srcOrd="0" destOrd="0" parTransId="{349C59E3-EF69-40EB-BFA8-0F0B5D6A9BC0}" sibTransId="{71A2DBC0-04C2-4E48-ADCE-1922B57790AA}"/>
    <dgm:cxn modelId="{255A5970-C2EE-4481-A209-DBF41A1A7AAC}" type="presOf" srcId="{00E71AE7-F298-41E9-BB1D-14B63A555ACD}" destId="{DC99B77A-56F8-4AA9-9F89-FC7AD87E9123}" srcOrd="0" destOrd="0" presId="urn:microsoft.com/office/officeart/2018/2/layout/IconVerticalSolidList"/>
    <dgm:cxn modelId="{7CFBD955-EE3C-486E-B090-8D3E110633C7}" type="presOf" srcId="{BAD98CC2-E0CA-45B8-A9B8-C366A9D56CB4}" destId="{DA290B4E-7540-4438-88C9-F830932245C9}" srcOrd="0" destOrd="0" presId="urn:microsoft.com/office/officeart/2018/2/layout/IconVerticalSolidList"/>
    <dgm:cxn modelId="{E6FA8AE8-9DFD-41D7-8A22-64EF765D984E}" srcId="{00E71AE7-F298-41E9-BB1D-14B63A555ACD}" destId="{1DA25839-9D15-4BBE-ACC1-43C09C65C9BF}" srcOrd="2" destOrd="0" parTransId="{8FBF947B-D2C2-402C-9469-31A6459E8E08}" sibTransId="{4D4A5F68-D296-4CB9-AB75-2C3EE6E355CB}"/>
    <dgm:cxn modelId="{2EA0C4EA-4E38-47E8-BEEF-9D451754B7F3}" srcId="{00E71AE7-F298-41E9-BB1D-14B63A555ACD}" destId="{BAD98CC2-E0CA-45B8-A9B8-C366A9D56CB4}" srcOrd="1" destOrd="0" parTransId="{943C095B-E676-41BD-879C-BACE776B8E9F}" sibTransId="{B82065C9-1267-441B-A951-1B9080A9FEB4}"/>
    <dgm:cxn modelId="{F8299EF6-D5DE-4B74-BBF1-3BA3094345D8}" type="presOf" srcId="{2D83B992-4D47-46EA-9C64-4A282B668B0D}" destId="{1E1CBB8F-6E1A-48C2-9CED-0469EF5767EC}" srcOrd="0" destOrd="0" presId="urn:microsoft.com/office/officeart/2018/2/layout/IconVerticalSolidList"/>
    <dgm:cxn modelId="{4D9C113E-408D-4069-AAF3-5C052B9812C2}" type="presParOf" srcId="{DC99B77A-56F8-4AA9-9F89-FC7AD87E9123}" destId="{85FAFD6F-7663-4A44-94D0-B640F7386376}" srcOrd="0" destOrd="0" presId="urn:microsoft.com/office/officeart/2018/2/layout/IconVerticalSolidList"/>
    <dgm:cxn modelId="{98DD2BDC-2A58-4AE5-A320-3470BCED79FE}" type="presParOf" srcId="{85FAFD6F-7663-4A44-94D0-B640F7386376}" destId="{70E5F927-D280-4EF3-9308-37672B5D8D4D}" srcOrd="0" destOrd="0" presId="urn:microsoft.com/office/officeart/2018/2/layout/IconVerticalSolidList"/>
    <dgm:cxn modelId="{DBC1223E-21CE-4478-A30E-60CDE62111B5}" type="presParOf" srcId="{85FAFD6F-7663-4A44-94D0-B640F7386376}" destId="{C42F3BC2-6591-4A6C-A497-D9603427085B}" srcOrd="1" destOrd="0" presId="urn:microsoft.com/office/officeart/2018/2/layout/IconVerticalSolidList"/>
    <dgm:cxn modelId="{AD3C6C15-CD2A-4057-8C9E-A08E98BB14DF}" type="presParOf" srcId="{85FAFD6F-7663-4A44-94D0-B640F7386376}" destId="{2560F7C2-8341-4D40-AA5F-4E4C0958941A}" srcOrd="2" destOrd="0" presId="urn:microsoft.com/office/officeart/2018/2/layout/IconVerticalSolidList"/>
    <dgm:cxn modelId="{D3EB201F-7A6A-4E0C-84E0-CADCDC40E2E4}" type="presParOf" srcId="{85FAFD6F-7663-4A44-94D0-B640F7386376}" destId="{1E1CBB8F-6E1A-48C2-9CED-0469EF5767EC}" srcOrd="3" destOrd="0" presId="urn:microsoft.com/office/officeart/2018/2/layout/IconVerticalSolidList"/>
    <dgm:cxn modelId="{22999204-3CE6-4A52-A55D-4123395AE075}" type="presParOf" srcId="{DC99B77A-56F8-4AA9-9F89-FC7AD87E9123}" destId="{9D879715-DF81-4BD0-B170-FC710FC2612B}" srcOrd="1" destOrd="0" presId="urn:microsoft.com/office/officeart/2018/2/layout/IconVerticalSolidList"/>
    <dgm:cxn modelId="{A74E03FB-0F8A-4A2D-BE46-0B6C1AEBB60C}" type="presParOf" srcId="{DC99B77A-56F8-4AA9-9F89-FC7AD87E9123}" destId="{D09E30AF-A5EC-4E40-9BF9-55F368FEF30D}" srcOrd="2" destOrd="0" presId="urn:microsoft.com/office/officeart/2018/2/layout/IconVerticalSolidList"/>
    <dgm:cxn modelId="{54275C76-766A-4FA1-961B-B8A92544BBB5}" type="presParOf" srcId="{D09E30AF-A5EC-4E40-9BF9-55F368FEF30D}" destId="{02B2A974-1010-40CD-86C1-09F783FBDB50}" srcOrd="0" destOrd="0" presId="urn:microsoft.com/office/officeart/2018/2/layout/IconVerticalSolidList"/>
    <dgm:cxn modelId="{5C4EA4E8-CD78-4332-B7DF-2CF67D84D431}" type="presParOf" srcId="{D09E30AF-A5EC-4E40-9BF9-55F368FEF30D}" destId="{C19983E4-690F-41B5-AF8F-F419546E891B}" srcOrd="1" destOrd="0" presId="urn:microsoft.com/office/officeart/2018/2/layout/IconVerticalSolidList"/>
    <dgm:cxn modelId="{134A5612-3666-4C5C-A2F7-52D36A95CA15}" type="presParOf" srcId="{D09E30AF-A5EC-4E40-9BF9-55F368FEF30D}" destId="{8208AFA9-8879-47C6-885F-12665BCA0992}" srcOrd="2" destOrd="0" presId="urn:microsoft.com/office/officeart/2018/2/layout/IconVerticalSolidList"/>
    <dgm:cxn modelId="{D5AFA50F-C04A-42DF-B844-D35F4CB1F064}" type="presParOf" srcId="{D09E30AF-A5EC-4E40-9BF9-55F368FEF30D}" destId="{DA290B4E-7540-4438-88C9-F830932245C9}" srcOrd="3" destOrd="0" presId="urn:microsoft.com/office/officeart/2018/2/layout/IconVerticalSolidList"/>
    <dgm:cxn modelId="{FFB33965-6746-471F-AEB0-0CECF0E367CB}" type="presParOf" srcId="{DC99B77A-56F8-4AA9-9F89-FC7AD87E9123}" destId="{2B2438C3-8B0D-4785-94DC-D2F6E59BBDC5}" srcOrd="3" destOrd="0" presId="urn:microsoft.com/office/officeart/2018/2/layout/IconVerticalSolidList"/>
    <dgm:cxn modelId="{1EDA5928-1C50-498A-A042-9101FEDECE34}" type="presParOf" srcId="{DC99B77A-56F8-4AA9-9F89-FC7AD87E9123}" destId="{9671DCAC-2DD5-4275-BFD5-4A1FCF57FEB0}" srcOrd="4" destOrd="0" presId="urn:microsoft.com/office/officeart/2018/2/layout/IconVerticalSolidList"/>
    <dgm:cxn modelId="{D8E5442B-70CE-4A79-8F15-A5B306A0259F}" type="presParOf" srcId="{9671DCAC-2DD5-4275-BFD5-4A1FCF57FEB0}" destId="{8F300CCA-AB1D-477D-90DB-0BAE5C94F168}" srcOrd="0" destOrd="0" presId="urn:microsoft.com/office/officeart/2018/2/layout/IconVerticalSolidList"/>
    <dgm:cxn modelId="{B1066B9B-00E0-4160-9EAA-A333662BCC83}" type="presParOf" srcId="{9671DCAC-2DD5-4275-BFD5-4A1FCF57FEB0}" destId="{07EC1438-FCB8-4487-9BB9-8806751A0776}" srcOrd="1" destOrd="0" presId="urn:microsoft.com/office/officeart/2018/2/layout/IconVerticalSolidList"/>
    <dgm:cxn modelId="{978BDE0C-9FC4-435C-AE54-BF4F90A5CF3B}" type="presParOf" srcId="{9671DCAC-2DD5-4275-BFD5-4A1FCF57FEB0}" destId="{6609F4F0-6C4D-4AF0-B95E-99CED70CF7F0}" srcOrd="2" destOrd="0" presId="urn:microsoft.com/office/officeart/2018/2/layout/IconVerticalSolidList"/>
    <dgm:cxn modelId="{A099B7BB-124E-4313-9515-A96EFFB8C896}" type="presParOf" srcId="{9671DCAC-2DD5-4275-BFD5-4A1FCF57FEB0}" destId="{733CDEA1-B9C9-4E2E-A18D-B99C8E14001D}"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FC1453-1496-41C2-8706-820AE091B75C}">
      <dsp:nvSpPr>
        <dsp:cNvPr id="0" name=""/>
        <dsp:cNvSpPr/>
      </dsp:nvSpPr>
      <dsp:spPr>
        <a:xfrm>
          <a:off x="2011680" y="1183"/>
          <a:ext cx="8046720" cy="1212728"/>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129" tIns="308033" rIns="156129" bIns="308033" numCol="1" spcCol="1270" anchor="ctr" anchorCtr="0">
          <a:noAutofit/>
        </a:bodyPr>
        <a:lstStyle/>
        <a:p>
          <a:pPr marL="0" lvl="0" indent="0" algn="l" defTabSz="1066800">
            <a:lnSpc>
              <a:spcPct val="90000"/>
            </a:lnSpc>
            <a:spcBef>
              <a:spcPct val="0"/>
            </a:spcBef>
            <a:spcAft>
              <a:spcPct val="35000"/>
            </a:spcAft>
            <a:buNone/>
          </a:pPr>
          <a:r>
            <a:rPr lang="en-GB" sz="2400" b="0" i="0" kern="1200" dirty="0"/>
            <a:t>Core namespace for all editor functionality. Always required!</a:t>
          </a:r>
          <a:endParaRPr lang="en-US" sz="2400" kern="1200" dirty="0"/>
        </a:p>
      </dsp:txBody>
      <dsp:txXfrm>
        <a:off x="2011680" y="1183"/>
        <a:ext cx="8046720" cy="1212728"/>
      </dsp:txXfrm>
    </dsp:sp>
    <dsp:sp modelId="{D3872DF6-BCF2-4EF1-B813-C7BEBB5D8AA6}">
      <dsp:nvSpPr>
        <dsp:cNvPr id="0" name=""/>
        <dsp:cNvSpPr/>
      </dsp:nvSpPr>
      <dsp:spPr>
        <a:xfrm>
          <a:off x="0" y="1183"/>
          <a:ext cx="2011680" cy="1212728"/>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451" tIns="119791" rIns="106451" bIns="119791" numCol="1" spcCol="1270" anchor="ctr" anchorCtr="0">
          <a:noAutofit/>
        </a:bodyPr>
        <a:lstStyle/>
        <a:p>
          <a:pPr marL="0" lvl="0" indent="0" algn="ctr" defTabSz="1066800">
            <a:lnSpc>
              <a:spcPct val="90000"/>
            </a:lnSpc>
            <a:spcBef>
              <a:spcPct val="0"/>
            </a:spcBef>
            <a:spcAft>
              <a:spcPct val="35000"/>
            </a:spcAft>
            <a:buNone/>
          </a:pPr>
          <a:r>
            <a:rPr lang="en-GB" sz="2400" b="1" i="0" kern="1200" dirty="0" err="1"/>
            <a:t>UnityEditor</a:t>
          </a:r>
          <a:r>
            <a:rPr lang="en-GB" sz="2400" b="1" i="0" kern="1200" dirty="0"/>
            <a:t> </a:t>
          </a:r>
          <a:endParaRPr lang="en-US" sz="2400" kern="1200" dirty="0"/>
        </a:p>
      </dsp:txBody>
      <dsp:txXfrm>
        <a:off x="0" y="1183"/>
        <a:ext cx="2011680" cy="1212728"/>
      </dsp:txXfrm>
    </dsp:sp>
    <dsp:sp modelId="{3D69A6DF-E64D-4D89-8761-C9BA1966F0FC}">
      <dsp:nvSpPr>
        <dsp:cNvPr id="0" name=""/>
        <dsp:cNvSpPr/>
      </dsp:nvSpPr>
      <dsp:spPr>
        <a:xfrm>
          <a:off x="2011680" y="1286675"/>
          <a:ext cx="8046720" cy="1212728"/>
        </a:xfrm>
        <a:prstGeom prst="rect">
          <a:avLst/>
        </a:prstGeom>
        <a:solidFill>
          <a:schemeClr val="accent2">
            <a:tint val="40000"/>
            <a:alpha val="90000"/>
            <a:hueOff val="123599"/>
            <a:satOff val="-11908"/>
            <a:lumOff val="-1255"/>
            <a:alphaOff val="0"/>
          </a:schemeClr>
        </a:solidFill>
        <a:ln w="15875" cap="flat" cmpd="sng" algn="ctr">
          <a:solidFill>
            <a:schemeClr val="accent2">
              <a:tint val="40000"/>
              <a:alpha val="90000"/>
              <a:hueOff val="123599"/>
              <a:satOff val="-11908"/>
              <a:lumOff val="-125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129" tIns="308033" rIns="156129" bIns="308033" numCol="1" spcCol="1270" anchor="ctr" anchorCtr="0">
          <a:noAutofit/>
        </a:bodyPr>
        <a:lstStyle/>
        <a:p>
          <a:pPr marL="0" lvl="0" indent="0" algn="l" defTabSz="1244600">
            <a:lnSpc>
              <a:spcPct val="90000"/>
            </a:lnSpc>
            <a:spcBef>
              <a:spcPct val="0"/>
            </a:spcBef>
            <a:spcAft>
              <a:spcPct val="35000"/>
            </a:spcAft>
            <a:buNone/>
          </a:pPr>
          <a:r>
            <a:rPr lang="en-GB" sz="2800" b="0" i="0" kern="1200" dirty="0"/>
            <a:t>Provides methods for automatic layout UI elements. Think of it like Unity's version of HTML/CSS flexbox.</a:t>
          </a:r>
          <a:endParaRPr lang="en-US" sz="2800" kern="1200" dirty="0"/>
        </a:p>
      </dsp:txBody>
      <dsp:txXfrm>
        <a:off x="2011680" y="1286675"/>
        <a:ext cx="8046720" cy="1212728"/>
      </dsp:txXfrm>
    </dsp:sp>
    <dsp:sp modelId="{8D9E81C0-0130-4E6A-AAB1-F950452DC364}">
      <dsp:nvSpPr>
        <dsp:cNvPr id="0" name=""/>
        <dsp:cNvSpPr/>
      </dsp:nvSpPr>
      <dsp:spPr>
        <a:xfrm>
          <a:off x="0" y="1286675"/>
          <a:ext cx="2011680" cy="1212728"/>
        </a:xfrm>
        <a:prstGeom prst="rect">
          <a:avLst/>
        </a:prstGeom>
        <a:solidFill>
          <a:schemeClr val="accent2">
            <a:hueOff val="19519"/>
            <a:satOff val="-13438"/>
            <a:lumOff val="-3431"/>
            <a:alphaOff val="0"/>
          </a:schemeClr>
        </a:solidFill>
        <a:ln w="15875" cap="flat" cmpd="sng" algn="ctr">
          <a:solidFill>
            <a:schemeClr val="accent2">
              <a:hueOff val="19519"/>
              <a:satOff val="-13438"/>
              <a:lumOff val="-343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451" tIns="119791" rIns="106451" bIns="119791" numCol="1" spcCol="1270" anchor="ctr" anchorCtr="0">
          <a:noAutofit/>
        </a:bodyPr>
        <a:lstStyle/>
        <a:p>
          <a:pPr marL="0" lvl="0" indent="0" algn="ctr" defTabSz="889000">
            <a:lnSpc>
              <a:spcPct val="90000"/>
            </a:lnSpc>
            <a:spcBef>
              <a:spcPct val="0"/>
            </a:spcBef>
            <a:spcAft>
              <a:spcPct val="35000"/>
            </a:spcAft>
            <a:buNone/>
          </a:pPr>
          <a:r>
            <a:rPr lang="en-GB" sz="2000" b="1" i="0" kern="1200" dirty="0" err="1"/>
            <a:t>EditorGUILayout</a:t>
          </a:r>
          <a:r>
            <a:rPr lang="en-GB" sz="2000" b="1" i="0" kern="1200" dirty="0"/>
            <a:t> / </a:t>
          </a:r>
          <a:r>
            <a:rPr lang="en-GB" sz="2000" b="1" i="0" kern="1200" dirty="0" err="1"/>
            <a:t>GUILayout</a:t>
          </a:r>
          <a:endParaRPr lang="en-US" sz="2000" kern="1200" dirty="0"/>
        </a:p>
      </dsp:txBody>
      <dsp:txXfrm>
        <a:off x="0" y="1286675"/>
        <a:ext cx="2011680" cy="1212728"/>
      </dsp:txXfrm>
    </dsp:sp>
    <dsp:sp modelId="{C85C1E69-9620-4F59-97A8-9F4574858E97}">
      <dsp:nvSpPr>
        <dsp:cNvPr id="0" name=""/>
        <dsp:cNvSpPr/>
      </dsp:nvSpPr>
      <dsp:spPr>
        <a:xfrm>
          <a:off x="2011680" y="2572168"/>
          <a:ext cx="8046720" cy="1212728"/>
        </a:xfrm>
        <a:prstGeom prst="rect">
          <a:avLst/>
        </a:prstGeom>
        <a:solidFill>
          <a:schemeClr val="accent2">
            <a:tint val="40000"/>
            <a:alpha val="90000"/>
            <a:hueOff val="247198"/>
            <a:satOff val="-23816"/>
            <a:lumOff val="-2511"/>
            <a:alphaOff val="0"/>
          </a:schemeClr>
        </a:solidFill>
        <a:ln w="15875" cap="flat" cmpd="sng" algn="ctr">
          <a:solidFill>
            <a:schemeClr val="accent2">
              <a:tint val="40000"/>
              <a:alpha val="90000"/>
              <a:hueOff val="247198"/>
              <a:satOff val="-23816"/>
              <a:lumOff val="-251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129" tIns="308033" rIns="156129" bIns="308033" numCol="1" spcCol="1270" anchor="ctr" anchorCtr="0">
          <a:noAutofit/>
        </a:bodyPr>
        <a:lstStyle/>
        <a:p>
          <a:pPr marL="0" lvl="0" indent="0" algn="l" defTabSz="1244600">
            <a:lnSpc>
              <a:spcPct val="90000"/>
            </a:lnSpc>
            <a:spcBef>
              <a:spcPct val="0"/>
            </a:spcBef>
            <a:spcAft>
              <a:spcPct val="35000"/>
            </a:spcAft>
            <a:buNone/>
          </a:pPr>
          <a:r>
            <a:rPr lang="en-GB" sz="2800" b="0" i="0" kern="1200" dirty="0"/>
            <a:t>Similar to </a:t>
          </a:r>
          <a:r>
            <a:rPr lang="en-GB" sz="2800" b="0" i="0" kern="1200" dirty="0" err="1"/>
            <a:t>EditorGUILayout</a:t>
          </a:r>
          <a:r>
            <a:rPr lang="en-GB" sz="2800" b="0" i="0" kern="1200" dirty="0"/>
            <a:t> but gives precise control over positioning. Like absolute positioning in CSS.</a:t>
          </a:r>
          <a:endParaRPr lang="en-US" sz="2800" kern="1200" dirty="0"/>
        </a:p>
      </dsp:txBody>
      <dsp:txXfrm>
        <a:off x="2011680" y="2572168"/>
        <a:ext cx="8046720" cy="1212728"/>
      </dsp:txXfrm>
    </dsp:sp>
    <dsp:sp modelId="{58110C43-4E45-4AC0-B096-1A05EFDA2AA7}">
      <dsp:nvSpPr>
        <dsp:cNvPr id="0" name=""/>
        <dsp:cNvSpPr/>
      </dsp:nvSpPr>
      <dsp:spPr>
        <a:xfrm>
          <a:off x="0" y="2572168"/>
          <a:ext cx="2011680" cy="1212728"/>
        </a:xfrm>
        <a:prstGeom prst="rect">
          <a:avLst/>
        </a:prstGeom>
        <a:solidFill>
          <a:schemeClr val="accent2">
            <a:hueOff val="39038"/>
            <a:satOff val="-26876"/>
            <a:lumOff val="-6863"/>
            <a:alphaOff val="0"/>
          </a:schemeClr>
        </a:solidFill>
        <a:ln w="15875" cap="flat" cmpd="sng" algn="ctr">
          <a:solidFill>
            <a:schemeClr val="accent2">
              <a:hueOff val="39038"/>
              <a:satOff val="-26876"/>
              <a:lumOff val="-686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451" tIns="119791" rIns="106451" bIns="119791" numCol="1" spcCol="1270" anchor="ctr" anchorCtr="0">
          <a:noAutofit/>
        </a:bodyPr>
        <a:lstStyle/>
        <a:p>
          <a:pPr marL="0" lvl="0" indent="0" algn="ctr" defTabSz="889000">
            <a:lnSpc>
              <a:spcPct val="90000"/>
            </a:lnSpc>
            <a:spcBef>
              <a:spcPct val="0"/>
            </a:spcBef>
            <a:spcAft>
              <a:spcPct val="35000"/>
            </a:spcAft>
            <a:buNone/>
          </a:pPr>
          <a:r>
            <a:rPr lang="en-GB" sz="2000" b="1" i="0" kern="1200" dirty="0" err="1"/>
            <a:t>EditorGUI</a:t>
          </a:r>
          <a:r>
            <a:rPr lang="en-GB" sz="2000" b="1" i="0" kern="1200" dirty="0"/>
            <a:t> / GUI</a:t>
          </a:r>
          <a:endParaRPr lang="en-US" sz="2000" kern="1200" dirty="0"/>
        </a:p>
      </dsp:txBody>
      <dsp:txXfrm>
        <a:off x="0" y="2572168"/>
        <a:ext cx="2011680" cy="12127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4101D9-49D9-4E73-9E2E-06E488510538}">
      <dsp:nvSpPr>
        <dsp:cNvPr id="0" name=""/>
        <dsp:cNvSpPr/>
      </dsp:nvSpPr>
      <dsp:spPr>
        <a:xfrm>
          <a:off x="0" y="3802474"/>
          <a:ext cx="1727596" cy="1248057"/>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2867" tIns="156464" rIns="122867" bIns="156464" numCol="1" spcCol="1270" anchor="ctr" anchorCtr="0">
          <a:noAutofit/>
        </a:bodyPr>
        <a:lstStyle/>
        <a:p>
          <a:pPr marL="0" lvl="0" indent="0" algn="ctr" defTabSz="977900">
            <a:lnSpc>
              <a:spcPct val="90000"/>
            </a:lnSpc>
            <a:spcBef>
              <a:spcPct val="0"/>
            </a:spcBef>
            <a:spcAft>
              <a:spcPct val="35000"/>
            </a:spcAft>
            <a:buNone/>
          </a:pPr>
          <a:r>
            <a:rPr lang="en-GB" sz="2200" b="1" i="0" kern="1200" dirty="0"/>
            <a:t>Serialization</a:t>
          </a:r>
          <a:endParaRPr lang="en-US" sz="2200" kern="1200" dirty="0"/>
        </a:p>
      </dsp:txBody>
      <dsp:txXfrm>
        <a:off x="0" y="3802474"/>
        <a:ext cx="1727596" cy="1248057"/>
      </dsp:txXfrm>
    </dsp:sp>
    <dsp:sp modelId="{CFA312A2-CB9B-4CCE-8391-BC54B035E841}">
      <dsp:nvSpPr>
        <dsp:cNvPr id="0" name=""/>
        <dsp:cNvSpPr/>
      </dsp:nvSpPr>
      <dsp:spPr>
        <a:xfrm>
          <a:off x="1727596" y="3802474"/>
          <a:ext cx="5182790" cy="1248057"/>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5131" tIns="241300" rIns="105131" bIns="241300" numCol="1" spcCol="1270" anchor="ctr" anchorCtr="0">
          <a:noAutofit/>
        </a:bodyPr>
        <a:lstStyle/>
        <a:p>
          <a:pPr marL="0" lvl="0" indent="0" algn="l" defTabSz="844550">
            <a:lnSpc>
              <a:spcPct val="90000"/>
            </a:lnSpc>
            <a:spcBef>
              <a:spcPct val="0"/>
            </a:spcBef>
            <a:spcAft>
              <a:spcPct val="35000"/>
            </a:spcAft>
            <a:buNone/>
          </a:pPr>
          <a:r>
            <a:rPr lang="en-GB" sz="1900" b="0" i="0" kern="1200" dirty="0"/>
            <a:t>Happens when Unity needs to save data, like when changing properties in the Inspect</a:t>
          </a:r>
          <a:endParaRPr lang="en-US" sz="1900" kern="1200" dirty="0"/>
        </a:p>
      </dsp:txBody>
      <dsp:txXfrm>
        <a:off x="1727596" y="3802474"/>
        <a:ext cx="5182790" cy="1248057"/>
      </dsp:txXfrm>
    </dsp:sp>
    <dsp:sp modelId="{DAA7FAB5-0FB8-4593-8BBB-438158B96B98}">
      <dsp:nvSpPr>
        <dsp:cNvPr id="0" name=""/>
        <dsp:cNvSpPr/>
      </dsp:nvSpPr>
      <dsp:spPr>
        <a:xfrm rot="10800000">
          <a:off x="0" y="1901683"/>
          <a:ext cx="1727596" cy="1919511"/>
        </a:xfrm>
        <a:prstGeom prst="upArrowCallout">
          <a:avLst>
            <a:gd name="adj1" fmla="val 5000"/>
            <a:gd name="adj2" fmla="val 10000"/>
            <a:gd name="adj3" fmla="val 15000"/>
            <a:gd name="adj4" fmla="val 64977"/>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2867" tIns="156464" rIns="122867" bIns="156464" numCol="1" spcCol="1270" anchor="ctr" anchorCtr="0">
          <a:noAutofit/>
        </a:bodyPr>
        <a:lstStyle/>
        <a:p>
          <a:pPr marL="0" lvl="0" indent="0" algn="ctr" defTabSz="977900">
            <a:lnSpc>
              <a:spcPct val="90000"/>
            </a:lnSpc>
            <a:spcBef>
              <a:spcPct val="0"/>
            </a:spcBef>
            <a:spcAft>
              <a:spcPct val="35000"/>
            </a:spcAft>
            <a:buNone/>
          </a:pPr>
          <a:r>
            <a:rPr lang="en-GB" sz="2200" b="1" i="0" kern="1200" dirty="0" err="1"/>
            <a:t>OnGUI</a:t>
          </a:r>
          <a:r>
            <a:rPr lang="en-GB" sz="2200" b="1" i="0" kern="1200" dirty="0"/>
            <a:t> </a:t>
          </a:r>
          <a:endParaRPr lang="en-US" sz="2200" kern="1200" dirty="0"/>
        </a:p>
      </dsp:txBody>
      <dsp:txXfrm rot="-10800000">
        <a:off x="0" y="1901683"/>
        <a:ext cx="1727596" cy="1247682"/>
      </dsp:txXfrm>
    </dsp:sp>
    <dsp:sp modelId="{0D725D4F-0D0A-46B5-AC03-C8BC5A950C20}">
      <dsp:nvSpPr>
        <dsp:cNvPr id="0" name=""/>
        <dsp:cNvSpPr/>
      </dsp:nvSpPr>
      <dsp:spPr>
        <a:xfrm>
          <a:off x="1727596" y="1901683"/>
          <a:ext cx="5182790" cy="1247682"/>
        </a:xfrm>
        <a:prstGeom prst="rect">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5131" tIns="241300" rIns="105131" bIns="241300" numCol="1" spcCol="1270" anchor="ctr" anchorCtr="0">
          <a:noAutofit/>
        </a:bodyPr>
        <a:lstStyle/>
        <a:p>
          <a:pPr marL="0" lvl="0" indent="0" algn="l" defTabSz="844550">
            <a:lnSpc>
              <a:spcPct val="90000"/>
            </a:lnSpc>
            <a:spcBef>
              <a:spcPct val="0"/>
            </a:spcBef>
            <a:spcAft>
              <a:spcPct val="35000"/>
            </a:spcAft>
            <a:buNone/>
          </a:pPr>
          <a:r>
            <a:rPr lang="en-GB" sz="1900" b="0" i="0" kern="1200" dirty="0"/>
            <a:t>Where editor windows draw UI and handle input. </a:t>
          </a:r>
          <a:endParaRPr lang="en-US" sz="1900" kern="1200" dirty="0"/>
        </a:p>
        <a:p>
          <a:pPr marL="0" lvl="0" indent="0" algn="l" defTabSz="844550">
            <a:lnSpc>
              <a:spcPct val="90000"/>
            </a:lnSpc>
            <a:spcBef>
              <a:spcPct val="0"/>
            </a:spcBef>
            <a:spcAft>
              <a:spcPct val="35000"/>
            </a:spcAft>
            <a:buNone/>
          </a:pPr>
          <a:r>
            <a:rPr lang="en-GB" sz="1900" b="0" i="0" kern="1200" dirty="0"/>
            <a:t>Called multiple times per frame for various events</a:t>
          </a:r>
          <a:endParaRPr lang="en-US" sz="1900" kern="1200" dirty="0"/>
        </a:p>
      </dsp:txBody>
      <dsp:txXfrm>
        <a:off x="1727596" y="1901683"/>
        <a:ext cx="5182790" cy="1247682"/>
      </dsp:txXfrm>
    </dsp:sp>
    <dsp:sp modelId="{BE351C13-6983-4AB1-AC2F-A5B5DE9200EA}">
      <dsp:nvSpPr>
        <dsp:cNvPr id="0" name=""/>
        <dsp:cNvSpPr/>
      </dsp:nvSpPr>
      <dsp:spPr>
        <a:xfrm rot="10800000">
          <a:off x="0" y="892"/>
          <a:ext cx="1727596" cy="1919511"/>
        </a:xfrm>
        <a:prstGeom prst="upArrowCallout">
          <a:avLst>
            <a:gd name="adj1" fmla="val 5000"/>
            <a:gd name="adj2" fmla="val 10000"/>
            <a:gd name="adj3" fmla="val 15000"/>
            <a:gd name="adj4" fmla="val 64977"/>
          </a:avLst>
        </a:prstGeom>
        <a:solidFill>
          <a:schemeClr val="accent4">
            <a:hueOff val="0"/>
            <a:satOff val="0"/>
            <a:lumOff val="0"/>
            <a:alphaOff val="0"/>
          </a:schemeClr>
        </a:solidFill>
        <a:ln w="15875"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2867" tIns="156464" rIns="122867" bIns="156464" numCol="1" spcCol="1270" anchor="ctr" anchorCtr="0">
          <a:noAutofit/>
        </a:bodyPr>
        <a:lstStyle/>
        <a:p>
          <a:pPr marL="0" lvl="0" indent="0" algn="ctr" defTabSz="977900">
            <a:lnSpc>
              <a:spcPct val="90000"/>
            </a:lnSpc>
            <a:spcBef>
              <a:spcPct val="0"/>
            </a:spcBef>
            <a:spcAft>
              <a:spcPct val="35000"/>
            </a:spcAft>
            <a:buNone/>
          </a:pPr>
          <a:r>
            <a:rPr lang="en-GB" sz="2200" b="1" i="0" kern="1200" dirty="0"/>
            <a:t>Update </a:t>
          </a:r>
          <a:endParaRPr lang="en-US" sz="2200" kern="1200" dirty="0"/>
        </a:p>
      </dsp:txBody>
      <dsp:txXfrm rot="-10800000">
        <a:off x="0" y="892"/>
        <a:ext cx="1727596" cy="1247682"/>
      </dsp:txXfrm>
    </dsp:sp>
    <dsp:sp modelId="{1526ADE6-F1C4-4EBC-8515-AFBB837AF587}">
      <dsp:nvSpPr>
        <dsp:cNvPr id="0" name=""/>
        <dsp:cNvSpPr/>
      </dsp:nvSpPr>
      <dsp:spPr>
        <a:xfrm>
          <a:off x="1727596" y="892"/>
          <a:ext cx="5182790" cy="1247682"/>
        </a:xfrm>
        <a:prstGeom prst="rect">
          <a:avLst/>
        </a:prstGeom>
        <a:solidFill>
          <a:schemeClr val="accent4">
            <a:tint val="40000"/>
            <a:alpha val="90000"/>
            <a:hueOff val="0"/>
            <a:satOff val="0"/>
            <a:lumOff val="0"/>
            <a:alphaOff val="0"/>
          </a:schemeClr>
        </a:solidFill>
        <a:ln w="158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5131" tIns="241300" rIns="105131" bIns="241300" numCol="1" spcCol="1270" anchor="ctr" anchorCtr="0">
          <a:noAutofit/>
        </a:bodyPr>
        <a:lstStyle/>
        <a:p>
          <a:pPr marL="0" lvl="0" indent="0" algn="l" defTabSz="844550">
            <a:lnSpc>
              <a:spcPct val="90000"/>
            </a:lnSpc>
            <a:spcBef>
              <a:spcPct val="0"/>
            </a:spcBef>
            <a:spcAft>
              <a:spcPct val="35000"/>
            </a:spcAft>
            <a:buNone/>
          </a:pPr>
          <a:r>
            <a:rPr lang="en-GB" sz="1900" b="0" i="0" kern="1200" dirty="0" err="1"/>
            <a:t>EditorApplication.update</a:t>
          </a:r>
          <a:r>
            <a:rPr lang="en-GB" sz="1900" b="0" i="0" kern="1200" dirty="0"/>
            <a:t> event </a:t>
          </a:r>
          <a:endParaRPr lang="en-US" sz="1900" kern="1200" dirty="0"/>
        </a:p>
        <a:p>
          <a:pPr marL="0" lvl="0" indent="0" algn="l" defTabSz="844550">
            <a:lnSpc>
              <a:spcPct val="90000"/>
            </a:lnSpc>
            <a:spcBef>
              <a:spcPct val="0"/>
            </a:spcBef>
            <a:spcAft>
              <a:spcPct val="35000"/>
            </a:spcAft>
            <a:buNone/>
          </a:pPr>
          <a:r>
            <a:rPr lang="en-GB" sz="1900" b="0" i="0" kern="1200" dirty="0"/>
            <a:t>called approximately 100 times per second.</a:t>
          </a:r>
          <a:endParaRPr lang="en-US" sz="1900" kern="1200" dirty="0"/>
        </a:p>
      </dsp:txBody>
      <dsp:txXfrm>
        <a:off x="1727596" y="892"/>
        <a:ext cx="5182790" cy="12476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897BA3-CB1E-4DA2-9C34-F5671944F61D}">
      <dsp:nvSpPr>
        <dsp:cNvPr id="0" name=""/>
        <dsp:cNvSpPr/>
      </dsp:nvSpPr>
      <dsp:spPr>
        <a:xfrm rot="16200000">
          <a:off x="-2079599" y="3108575"/>
          <a:ext cx="4628037" cy="321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83941" bIns="0" numCol="1" spcCol="1270" anchor="t" anchorCtr="0">
          <a:noAutofit/>
        </a:bodyPr>
        <a:lstStyle/>
        <a:p>
          <a:pPr marL="0" lvl="0" indent="0" algn="r" defTabSz="1022350">
            <a:lnSpc>
              <a:spcPct val="90000"/>
            </a:lnSpc>
            <a:spcBef>
              <a:spcPct val="0"/>
            </a:spcBef>
            <a:spcAft>
              <a:spcPct val="35000"/>
            </a:spcAft>
            <a:buFont typeface="+mj-lt"/>
            <a:buNone/>
          </a:pPr>
          <a:r>
            <a:rPr lang="en-GB" sz="2300" b="1" i="0" kern="1200" dirty="0"/>
            <a:t>1. Pre-build Validation</a:t>
          </a:r>
          <a:endParaRPr lang="en-SE" sz="2300" kern="1200" dirty="0"/>
        </a:p>
      </dsp:txBody>
      <dsp:txXfrm>
        <a:off x="-2079599" y="3108575"/>
        <a:ext cx="4628037" cy="321948"/>
      </dsp:txXfrm>
    </dsp:sp>
    <dsp:sp modelId="{3D2996F5-9B62-4D2B-B440-C28DB2F14B5F}">
      <dsp:nvSpPr>
        <dsp:cNvPr id="0" name=""/>
        <dsp:cNvSpPr/>
      </dsp:nvSpPr>
      <dsp:spPr>
        <a:xfrm>
          <a:off x="395388" y="916540"/>
          <a:ext cx="1603646" cy="468001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283941" rIns="135128" bIns="135128" numCol="1" spcCol="1270" anchor="t" anchorCtr="0">
          <a:noAutofit/>
        </a:bodyPr>
        <a:lstStyle/>
        <a:p>
          <a:pPr marL="114300" lvl="1" indent="-114300" algn="l" defTabSz="666750">
            <a:lnSpc>
              <a:spcPct val="90000"/>
            </a:lnSpc>
            <a:spcBef>
              <a:spcPct val="0"/>
            </a:spcBef>
            <a:spcAft>
              <a:spcPct val="15000"/>
            </a:spcAft>
            <a:buFont typeface="+mj-lt"/>
            <a:buAutoNum type="arabicPeriod"/>
          </a:pPr>
          <a:r>
            <a:rPr lang="en-GB" sz="1500" b="0" i="0" kern="1200" dirty="0"/>
            <a:t>Check for missing scenes</a:t>
          </a:r>
        </a:p>
        <a:p>
          <a:pPr marL="114300" lvl="1" indent="-114300" algn="l" defTabSz="666750">
            <a:lnSpc>
              <a:spcPct val="90000"/>
            </a:lnSpc>
            <a:spcBef>
              <a:spcPct val="0"/>
            </a:spcBef>
            <a:spcAft>
              <a:spcPct val="15000"/>
            </a:spcAft>
            <a:buFont typeface="+mj-lt"/>
            <a:buAutoNum type="arabicPeriod"/>
          </a:pPr>
          <a:endParaRPr lang="en-GB" sz="1500" b="0" i="0" kern="1200" dirty="0"/>
        </a:p>
        <a:p>
          <a:pPr marL="114300" lvl="1" indent="-114300" algn="l" defTabSz="666750">
            <a:lnSpc>
              <a:spcPct val="90000"/>
            </a:lnSpc>
            <a:spcBef>
              <a:spcPct val="0"/>
            </a:spcBef>
            <a:spcAft>
              <a:spcPct val="15000"/>
            </a:spcAft>
            <a:buFont typeface="+mj-lt"/>
            <a:buAutoNum type="arabicPeriod"/>
          </a:pPr>
          <a:r>
            <a:rPr lang="en-GB" sz="1500" b="0" i="0" kern="1200" dirty="0"/>
            <a:t>Verify first scene is appropriate (menu/loader)</a:t>
          </a:r>
        </a:p>
        <a:p>
          <a:pPr marL="114300" lvl="1" indent="-114300" algn="l" defTabSz="666750">
            <a:lnSpc>
              <a:spcPct val="90000"/>
            </a:lnSpc>
            <a:spcBef>
              <a:spcPct val="0"/>
            </a:spcBef>
            <a:spcAft>
              <a:spcPct val="15000"/>
            </a:spcAft>
            <a:buFont typeface="+mj-lt"/>
            <a:buAutoNum type="arabicPeriod"/>
          </a:pPr>
          <a:endParaRPr lang="en-GB" sz="1500" b="0" i="0" kern="1200" dirty="0"/>
        </a:p>
        <a:p>
          <a:pPr marL="114300" lvl="1" indent="-114300" algn="l" defTabSz="666750">
            <a:lnSpc>
              <a:spcPct val="90000"/>
            </a:lnSpc>
            <a:spcBef>
              <a:spcPct val="0"/>
            </a:spcBef>
            <a:spcAft>
              <a:spcPct val="15000"/>
            </a:spcAft>
            <a:buFont typeface="+mj-lt"/>
            <a:buAutoNum type="arabicPeriod"/>
          </a:pPr>
          <a:r>
            <a:rPr lang="en-GB" sz="1500" b="0" i="0" kern="1200" dirty="0"/>
            <a:t>Find unassigned references in prefabs</a:t>
          </a:r>
        </a:p>
        <a:p>
          <a:pPr marL="114300" lvl="1" indent="-114300" algn="l" defTabSz="666750">
            <a:lnSpc>
              <a:spcPct val="90000"/>
            </a:lnSpc>
            <a:spcBef>
              <a:spcPct val="0"/>
            </a:spcBef>
            <a:spcAft>
              <a:spcPct val="15000"/>
            </a:spcAft>
            <a:buFont typeface="+mj-lt"/>
            <a:buAutoNum type="arabicPeriod"/>
          </a:pPr>
          <a:endParaRPr lang="en-GB" sz="1500" b="0" i="0" kern="1200" dirty="0"/>
        </a:p>
        <a:p>
          <a:pPr marL="114300" lvl="1" indent="-114300" algn="l" defTabSz="666750">
            <a:lnSpc>
              <a:spcPct val="90000"/>
            </a:lnSpc>
            <a:spcBef>
              <a:spcPct val="0"/>
            </a:spcBef>
            <a:spcAft>
              <a:spcPct val="15000"/>
            </a:spcAft>
            <a:buFont typeface="+mj-lt"/>
            <a:buAutoNum type="arabicPeriod"/>
          </a:pPr>
          <a:r>
            <a:rPr lang="en-GB" sz="1500" b="0" i="0" kern="1200" dirty="0"/>
            <a:t>Validate project settings for target platform</a:t>
          </a:r>
        </a:p>
      </dsp:txBody>
      <dsp:txXfrm>
        <a:off x="395388" y="916540"/>
        <a:ext cx="1603646" cy="4680010"/>
      </dsp:txXfrm>
    </dsp:sp>
    <dsp:sp modelId="{FFA9C641-E4A7-4DCD-9B2D-362CE5E72004}">
      <dsp:nvSpPr>
        <dsp:cNvPr id="0" name=""/>
        <dsp:cNvSpPr/>
      </dsp:nvSpPr>
      <dsp:spPr>
        <a:xfrm>
          <a:off x="1851069" y="834253"/>
          <a:ext cx="3650" cy="365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B5E2AA05-D35E-45BA-877F-6ADA80A60E8E}">
      <dsp:nvSpPr>
        <dsp:cNvPr id="0" name=""/>
        <dsp:cNvSpPr/>
      </dsp:nvSpPr>
      <dsp:spPr>
        <a:xfrm rot="16200000">
          <a:off x="259093" y="3150043"/>
          <a:ext cx="4628037" cy="321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83941" bIns="0" numCol="1" spcCol="1270" anchor="t" anchorCtr="0">
          <a:noAutofit/>
        </a:bodyPr>
        <a:lstStyle/>
        <a:p>
          <a:pPr marL="0" lvl="0" indent="0" algn="r" defTabSz="1022350">
            <a:lnSpc>
              <a:spcPct val="90000"/>
            </a:lnSpc>
            <a:spcBef>
              <a:spcPct val="0"/>
            </a:spcBef>
            <a:spcAft>
              <a:spcPct val="35000"/>
            </a:spcAft>
            <a:buFont typeface="+mj-lt"/>
            <a:buNone/>
          </a:pPr>
          <a:r>
            <a:rPr lang="en-GB" sz="2300" b="1" i="0" kern="1200" dirty="0"/>
            <a:t>2. Version Management</a:t>
          </a:r>
          <a:endParaRPr lang="en-GB" sz="2300" b="0" i="0" kern="1200" dirty="0"/>
        </a:p>
      </dsp:txBody>
      <dsp:txXfrm>
        <a:off x="259093" y="3150043"/>
        <a:ext cx="4628037" cy="321948"/>
      </dsp:txXfrm>
    </dsp:sp>
    <dsp:sp modelId="{23281984-C4D7-44CF-B0EC-9AF20F7D9A4B}">
      <dsp:nvSpPr>
        <dsp:cNvPr id="0" name=""/>
        <dsp:cNvSpPr/>
      </dsp:nvSpPr>
      <dsp:spPr>
        <a:xfrm>
          <a:off x="2734087" y="971012"/>
          <a:ext cx="1603646" cy="468001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283941" rIns="135128" bIns="135128" numCol="1" spcCol="1270" anchor="t" anchorCtr="0">
          <a:noAutofit/>
        </a:bodyPr>
        <a:lstStyle/>
        <a:p>
          <a:pPr marL="114300" lvl="1" indent="-114300" algn="l" defTabSz="666750">
            <a:lnSpc>
              <a:spcPct val="90000"/>
            </a:lnSpc>
            <a:spcBef>
              <a:spcPct val="0"/>
            </a:spcBef>
            <a:spcAft>
              <a:spcPct val="15000"/>
            </a:spcAft>
            <a:buFont typeface="+mj-lt"/>
            <a:buAutoNum type="arabicPeriod"/>
          </a:pPr>
          <a:r>
            <a:rPr lang="en-GB" sz="1500" b="0" i="0" kern="1200" dirty="0"/>
            <a:t>Auto-increment version numbers</a:t>
          </a:r>
        </a:p>
        <a:p>
          <a:pPr marL="114300" lvl="1" indent="-114300" algn="l" defTabSz="666750">
            <a:lnSpc>
              <a:spcPct val="90000"/>
            </a:lnSpc>
            <a:spcBef>
              <a:spcPct val="0"/>
            </a:spcBef>
            <a:spcAft>
              <a:spcPct val="15000"/>
            </a:spcAft>
            <a:buFont typeface="+mj-lt"/>
            <a:buAutoNum type="arabicPeriod"/>
          </a:pPr>
          <a:endParaRPr lang="en-GB" sz="1500" b="0" i="0" kern="1200" dirty="0"/>
        </a:p>
        <a:p>
          <a:pPr marL="114300" lvl="1" indent="-114300" algn="l" defTabSz="666750">
            <a:lnSpc>
              <a:spcPct val="90000"/>
            </a:lnSpc>
            <a:spcBef>
              <a:spcPct val="0"/>
            </a:spcBef>
            <a:spcAft>
              <a:spcPct val="15000"/>
            </a:spcAft>
            <a:buFont typeface="+mj-lt"/>
            <a:buAutoNum type="arabicPeriod"/>
          </a:pPr>
          <a:r>
            <a:rPr lang="en-GB" sz="1500" b="0" i="0" kern="1200" dirty="0"/>
            <a:t>Platform-specific versions (Android </a:t>
          </a:r>
          <a:r>
            <a:rPr lang="en-GB" sz="1500" b="0" i="0" kern="1200" dirty="0" err="1"/>
            <a:t>versionCode</a:t>
          </a:r>
          <a:r>
            <a:rPr lang="en-GB" sz="1500" b="0" i="0" kern="1200" dirty="0"/>
            <a:t>, iOS </a:t>
          </a:r>
          <a:r>
            <a:rPr lang="en-GB" sz="1500" b="0" i="0" kern="1200" dirty="0" err="1"/>
            <a:t>buildNumber</a:t>
          </a:r>
          <a:r>
            <a:rPr lang="en-GB" sz="1500" b="0" i="0" kern="1200" dirty="0"/>
            <a:t>)</a:t>
          </a:r>
        </a:p>
        <a:p>
          <a:pPr marL="114300" lvl="1" indent="-114300" algn="l" defTabSz="666750">
            <a:lnSpc>
              <a:spcPct val="90000"/>
            </a:lnSpc>
            <a:spcBef>
              <a:spcPct val="0"/>
            </a:spcBef>
            <a:spcAft>
              <a:spcPct val="15000"/>
            </a:spcAft>
            <a:buFont typeface="+mj-lt"/>
            <a:buAutoNum type="arabicPeriod"/>
          </a:pPr>
          <a:endParaRPr lang="en-GB" sz="1500" b="0" i="0" kern="1200" dirty="0"/>
        </a:p>
        <a:p>
          <a:pPr marL="114300" lvl="1" indent="-114300" algn="l" defTabSz="666750">
            <a:lnSpc>
              <a:spcPct val="90000"/>
            </a:lnSpc>
            <a:spcBef>
              <a:spcPct val="0"/>
            </a:spcBef>
            <a:spcAft>
              <a:spcPct val="15000"/>
            </a:spcAft>
            <a:buFont typeface="+mj-lt"/>
            <a:buAutoNum type="arabicPeriod"/>
          </a:pPr>
          <a:r>
            <a:rPr lang="en-GB" sz="1500" b="0" i="0" kern="1200" dirty="0"/>
            <a:t>Timestamp-based versioning for development builds</a:t>
          </a:r>
        </a:p>
      </dsp:txBody>
      <dsp:txXfrm>
        <a:off x="2734087" y="971012"/>
        <a:ext cx="1603646" cy="4680010"/>
      </dsp:txXfrm>
    </dsp:sp>
    <dsp:sp modelId="{3D1EC842-1A94-41CB-A501-18D275526B8E}">
      <dsp:nvSpPr>
        <dsp:cNvPr id="0" name=""/>
        <dsp:cNvSpPr/>
      </dsp:nvSpPr>
      <dsp:spPr>
        <a:xfrm flipH="1" flipV="1">
          <a:off x="4182029" y="570062"/>
          <a:ext cx="3650" cy="3650"/>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3000" r="-3000"/>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DF4B5331-E9A1-4C7B-B6EE-3289750F525F}">
      <dsp:nvSpPr>
        <dsp:cNvPr id="0" name=""/>
        <dsp:cNvSpPr/>
      </dsp:nvSpPr>
      <dsp:spPr>
        <a:xfrm rot="16200000">
          <a:off x="2601785" y="3150026"/>
          <a:ext cx="4628037" cy="321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83941" bIns="0" numCol="1" spcCol="1270" anchor="t" anchorCtr="0">
          <a:noAutofit/>
        </a:bodyPr>
        <a:lstStyle/>
        <a:p>
          <a:pPr marL="0" lvl="0" indent="0" algn="r" defTabSz="1022350">
            <a:lnSpc>
              <a:spcPct val="90000"/>
            </a:lnSpc>
            <a:spcBef>
              <a:spcPct val="0"/>
            </a:spcBef>
            <a:spcAft>
              <a:spcPct val="35000"/>
            </a:spcAft>
            <a:buFont typeface="+mj-lt"/>
            <a:buNone/>
          </a:pPr>
          <a:r>
            <a:rPr lang="en-GB" sz="2300" b="1" i="0" kern="1200" dirty="0"/>
            <a:t>3. Build Settings Configuration</a:t>
          </a:r>
          <a:endParaRPr lang="en-GB" sz="2300" b="0" i="0" kern="1200" dirty="0"/>
        </a:p>
      </dsp:txBody>
      <dsp:txXfrm>
        <a:off x="2601785" y="3150026"/>
        <a:ext cx="4628037" cy="321948"/>
      </dsp:txXfrm>
    </dsp:sp>
    <dsp:sp modelId="{041C6257-ED89-4A80-8485-216F7BFE81C3}">
      <dsp:nvSpPr>
        <dsp:cNvPr id="0" name=""/>
        <dsp:cNvSpPr/>
      </dsp:nvSpPr>
      <dsp:spPr>
        <a:xfrm>
          <a:off x="5076778" y="970995"/>
          <a:ext cx="1603646" cy="468001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283941" rIns="135128" bIns="135128" numCol="1" spcCol="1270" anchor="t" anchorCtr="0">
          <a:noAutofit/>
        </a:bodyPr>
        <a:lstStyle/>
        <a:p>
          <a:pPr marL="114300" lvl="1" indent="-114300" algn="l" defTabSz="666750">
            <a:lnSpc>
              <a:spcPct val="90000"/>
            </a:lnSpc>
            <a:spcBef>
              <a:spcPct val="0"/>
            </a:spcBef>
            <a:spcAft>
              <a:spcPct val="15000"/>
            </a:spcAft>
            <a:buFont typeface="+mj-lt"/>
            <a:buAutoNum type="arabicPeriod"/>
          </a:pPr>
          <a:r>
            <a:rPr lang="en-GB" sz="1500" b="0" i="0" kern="1200" dirty="0"/>
            <a:t>Set appropriate quality levels</a:t>
          </a:r>
        </a:p>
        <a:p>
          <a:pPr marL="114300" lvl="1" indent="-114300" algn="l" defTabSz="666750">
            <a:lnSpc>
              <a:spcPct val="90000"/>
            </a:lnSpc>
            <a:spcBef>
              <a:spcPct val="0"/>
            </a:spcBef>
            <a:spcAft>
              <a:spcPct val="15000"/>
            </a:spcAft>
            <a:buFont typeface="+mj-lt"/>
            <a:buAutoNum type="arabicPeriod"/>
          </a:pPr>
          <a:endParaRPr lang="en-GB" sz="1500" b="0" i="0" kern="1200"/>
        </a:p>
        <a:p>
          <a:pPr marL="114300" lvl="1" indent="-114300" algn="l" defTabSz="666750">
            <a:lnSpc>
              <a:spcPct val="90000"/>
            </a:lnSpc>
            <a:spcBef>
              <a:spcPct val="0"/>
            </a:spcBef>
            <a:spcAft>
              <a:spcPct val="15000"/>
            </a:spcAft>
            <a:buFont typeface="+mj-lt"/>
            <a:buAutoNum type="arabicPeriod"/>
          </a:pPr>
          <a:r>
            <a:rPr lang="en-GB" sz="1500" b="0" i="0" kern="1200" dirty="0"/>
            <a:t>Configure platform-specific settings</a:t>
          </a:r>
        </a:p>
        <a:p>
          <a:pPr marL="114300" lvl="1" indent="-114300" algn="l" defTabSz="666750">
            <a:lnSpc>
              <a:spcPct val="90000"/>
            </a:lnSpc>
            <a:spcBef>
              <a:spcPct val="0"/>
            </a:spcBef>
            <a:spcAft>
              <a:spcPct val="15000"/>
            </a:spcAft>
            <a:buFont typeface="+mj-lt"/>
            <a:buAutoNum type="arabicPeriod"/>
          </a:pPr>
          <a:endParaRPr lang="en-GB" sz="1500" b="0" i="0" kern="1200" dirty="0"/>
        </a:p>
        <a:p>
          <a:pPr marL="114300" lvl="1" indent="-114300" algn="l" defTabSz="666750">
            <a:lnSpc>
              <a:spcPct val="90000"/>
            </a:lnSpc>
            <a:spcBef>
              <a:spcPct val="0"/>
            </a:spcBef>
            <a:spcAft>
              <a:spcPct val="15000"/>
            </a:spcAft>
            <a:buFont typeface="+mj-lt"/>
            <a:buAutoNum type="arabicPeriod"/>
          </a:pPr>
          <a:r>
            <a:rPr lang="en-GB" sz="1500" b="0" i="0" kern="1200" dirty="0"/>
            <a:t>Switch between development and release configurations</a:t>
          </a:r>
        </a:p>
      </dsp:txBody>
      <dsp:txXfrm>
        <a:off x="5076778" y="970995"/>
        <a:ext cx="1603646" cy="4680010"/>
      </dsp:txXfrm>
    </dsp:sp>
    <dsp:sp modelId="{C5A4D663-3930-4ABA-8ED2-7DEC71AF2685}">
      <dsp:nvSpPr>
        <dsp:cNvPr id="0" name=""/>
        <dsp:cNvSpPr/>
      </dsp:nvSpPr>
      <dsp:spPr>
        <a:xfrm>
          <a:off x="6606936" y="684997"/>
          <a:ext cx="3618" cy="3618"/>
        </a:xfrm>
        <a:prstGeom prst="rect">
          <a:avLst/>
        </a:prstGeom>
        <a:blipFill>
          <a:blip xmlns:r="http://schemas.openxmlformats.org/officeDocument/2006/relationships" r:embed="rId4">
            <a:extLst>
              <a:ext uri="{96DAC541-7B7A-43D3-8B79-37D633B846F1}">
                <asvg:svgBlip xmlns:asvg="http://schemas.microsoft.com/office/drawing/2016/SVG/main" r:embed="rId5"/>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208941F7-E88D-4B01-85E9-E4B61ED63B3E}">
      <dsp:nvSpPr>
        <dsp:cNvPr id="0" name=""/>
        <dsp:cNvSpPr/>
      </dsp:nvSpPr>
      <dsp:spPr>
        <a:xfrm rot="16200000">
          <a:off x="4936647" y="3108550"/>
          <a:ext cx="4628037" cy="321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83941" bIns="0" numCol="1" spcCol="1270" anchor="t" anchorCtr="0">
          <a:noAutofit/>
        </a:bodyPr>
        <a:lstStyle/>
        <a:p>
          <a:pPr marL="0" lvl="0" indent="0" algn="r" defTabSz="1022350">
            <a:lnSpc>
              <a:spcPct val="90000"/>
            </a:lnSpc>
            <a:spcBef>
              <a:spcPct val="0"/>
            </a:spcBef>
            <a:spcAft>
              <a:spcPct val="35000"/>
            </a:spcAft>
            <a:buFont typeface="+mj-lt"/>
            <a:buNone/>
          </a:pPr>
          <a:r>
            <a:rPr lang="en-GB" sz="2300" b="1" i="0" kern="1200" dirty="0"/>
            <a:t>4. Build Execution</a:t>
          </a:r>
          <a:endParaRPr lang="en-GB" sz="2300" b="0" i="0" kern="1200" dirty="0"/>
        </a:p>
      </dsp:txBody>
      <dsp:txXfrm>
        <a:off x="4936647" y="3108550"/>
        <a:ext cx="4628037" cy="321948"/>
      </dsp:txXfrm>
    </dsp:sp>
    <dsp:sp modelId="{ADA57E82-347F-4F74-B04F-08183E1936D8}">
      <dsp:nvSpPr>
        <dsp:cNvPr id="0" name=""/>
        <dsp:cNvSpPr/>
      </dsp:nvSpPr>
      <dsp:spPr>
        <a:xfrm>
          <a:off x="7419470" y="955482"/>
          <a:ext cx="1603646" cy="468001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283941" rIns="135128" bIns="135128" numCol="1" spcCol="1270" anchor="t" anchorCtr="0">
          <a:noAutofit/>
        </a:bodyPr>
        <a:lstStyle/>
        <a:p>
          <a:pPr marL="114300" lvl="1" indent="-114300" algn="l" defTabSz="666750">
            <a:lnSpc>
              <a:spcPct val="90000"/>
            </a:lnSpc>
            <a:spcBef>
              <a:spcPct val="0"/>
            </a:spcBef>
            <a:spcAft>
              <a:spcPct val="15000"/>
            </a:spcAft>
            <a:buFont typeface="+mj-lt"/>
            <a:buAutoNum type="arabicPeriod"/>
          </a:pPr>
          <a:r>
            <a:rPr lang="en-GB" sz="1500" b="0" i="0" kern="1200" dirty="0"/>
            <a:t>Organized output folder structure</a:t>
          </a:r>
        </a:p>
        <a:p>
          <a:pPr marL="114300" lvl="1" indent="-114300" algn="l" defTabSz="666750">
            <a:lnSpc>
              <a:spcPct val="90000"/>
            </a:lnSpc>
            <a:spcBef>
              <a:spcPct val="0"/>
            </a:spcBef>
            <a:spcAft>
              <a:spcPct val="15000"/>
            </a:spcAft>
            <a:buFont typeface="+mj-lt"/>
            <a:buAutoNum type="arabicPeriod"/>
          </a:pPr>
          <a:endParaRPr lang="en-GB" sz="1500" b="0" i="0" kern="1200" dirty="0"/>
        </a:p>
        <a:p>
          <a:pPr marL="114300" lvl="1" indent="-114300" algn="l" defTabSz="666750">
            <a:lnSpc>
              <a:spcPct val="90000"/>
            </a:lnSpc>
            <a:spcBef>
              <a:spcPct val="0"/>
            </a:spcBef>
            <a:spcAft>
              <a:spcPct val="15000"/>
            </a:spcAft>
            <a:buFont typeface="+mj-lt"/>
            <a:buAutoNum type="arabicPeriod"/>
          </a:pPr>
          <a:r>
            <a:rPr lang="en-GB" sz="1500" b="0" i="0" kern="1200" dirty="0"/>
            <a:t>Timestamped builds</a:t>
          </a:r>
        </a:p>
        <a:p>
          <a:pPr marL="114300" lvl="1" indent="-114300" algn="l" defTabSz="666750">
            <a:lnSpc>
              <a:spcPct val="90000"/>
            </a:lnSpc>
            <a:spcBef>
              <a:spcPct val="0"/>
            </a:spcBef>
            <a:spcAft>
              <a:spcPct val="15000"/>
            </a:spcAft>
            <a:buFont typeface="+mj-lt"/>
            <a:buAutoNum type="arabicPeriod"/>
          </a:pPr>
          <a:endParaRPr lang="en-GB" sz="1500" b="0" i="0" kern="1200" dirty="0"/>
        </a:p>
        <a:p>
          <a:pPr marL="114300" lvl="1" indent="-114300" algn="l" defTabSz="666750">
            <a:lnSpc>
              <a:spcPct val="90000"/>
            </a:lnSpc>
            <a:spcBef>
              <a:spcPct val="0"/>
            </a:spcBef>
            <a:spcAft>
              <a:spcPct val="15000"/>
            </a:spcAft>
            <a:buFont typeface="+mj-lt"/>
            <a:buAutoNum type="arabicPeriod"/>
          </a:pPr>
          <a:r>
            <a:rPr lang="en-GB" sz="1500" b="0" i="0" kern="1200" dirty="0"/>
            <a:t>Build options based on build type</a:t>
          </a:r>
        </a:p>
      </dsp:txBody>
      <dsp:txXfrm>
        <a:off x="7419470" y="955482"/>
        <a:ext cx="1603646" cy="4680010"/>
      </dsp:txXfrm>
    </dsp:sp>
    <dsp:sp modelId="{6ED4F7CB-C938-4297-9C5F-313242E5192C}">
      <dsp:nvSpPr>
        <dsp:cNvPr id="0" name=""/>
        <dsp:cNvSpPr/>
      </dsp:nvSpPr>
      <dsp:spPr>
        <a:xfrm>
          <a:off x="8173715" y="912738"/>
          <a:ext cx="3599" cy="3599"/>
        </a:xfrm>
        <a:prstGeom prst="rect">
          <a:avLst/>
        </a:prstGeom>
        <a:blipFill>
          <a:blip xmlns:r="http://schemas.openxmlformats.org/officeDocument/2006/relationships" r:embed="rId6">
            <a:extLst>
              <a:ext uri="{96DAC541-7B7A-43D3-8B79-37D633B846F1}">
                <asvg:svgBlip xmlns:asvg="http://schemas.microsoft.com/office/drawing/2016/SVG/main" r:embed="rId7"/>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EC2E7B42-36D2-45A9-A193-8A6B901F8001}">
      <dsp:nvSpPr>
        <dsp:cNvPr id="0" name=""/>
        <dsp:cNvSpPr/>
      </dsp:nvSpPr>
      <dsp:spPr>
        <a:xfrm rot="16200000">
          <a:off x="7287168" y="3108550"/>
          <a:ext cx="4628037" cy="3219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283941" bIns="0" numCol="1" spcCol="1270" anchor="t" anchorCtr="0">
          <a:noAutofit/>
        </a:bodyPr>
        <a:lstStyle/>
        <a:p>
          <a:pPr marL="0" lvl="0" indent="0" algn="r" defTabSz="1022350">
            <a:lnSpc>
              <a:spcPct val="90000"/>
            </a:lnSpc>
            <a:spcBef>
              <a:spcPct val="0"/>
            </a:spcBef>
            <a:spcAft>
              <a:spcPct val="35000"/>
            </a:spcAft>
            <a:buFont typeface="+mj-lt"/>
            <a:buNone/>
          </a:pPr>
          <a:r>
            <a:rPr lang="en-GB" sz="2300" b="1" i="0" kern="1200" dirty="0"/>
            <a:t>5. Results Processing</a:t>
          </a:r>
          <a:endParaRPr lang="en-GB" sz="2300" b="0" i="0" kern="1200" dirty="0"/>
        </a:p>
      </dsp:txBody>
      <dsp:txXfrm>
        <a:off x="7287168" y="3108550"/>
        <a:ext cx="4628037" cy="321948"/>
      </dsp:txXfrm>
    </dsp:sp>
    <dsp:sp modelId="{6D2353E7-C9D5-442D-AD6E-C765189BB2FB}">
      <dsp:nvSpPr>
        <dsp:cNvPr id="0" name=""/>
        <dsp:cNvSpPr/>
      </dsp:nvSpPr>
      <dsp:spPr>
        <a:xfrm>
          <a:off x="9762161" y="955482"/>
          <a:ext cx="1603646" cy="468001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283941" rIns="135128" bIns="135128" numCol="1" spcCol="1270" anchor="t" anchorCtr="0">
          <a:noAutofit/>
        </a:bodyPr>
        <a:lstStyle/>
        <a:p>
          <a:pPr marL="114300" lvl="1" indent="-114300" algn="l" defTabSz="666750">
            <a:lnSpc>
              <a:spcPct val="90000"/>
            </a:lnSpc>
            <a:spcBef>
              <a:spcPct val="0"/>
            </a:spcBef>
            <a:spcAft>
              <a:spcPct val="15000"/>
            </a:spcAft>
            <a:buFont typeface="+mj-lt"/>
            <a:buAutoNum type="arabicPeriod"/>
          </a:pPr>
          <a:r>
            <a:rPr lang="en-GB" sz="1500" b="0" i="0" kern="1200" dirty="0"/>
            <a:t>Detailed build reports</a:t>
          </a:r>
        </a:p>
        <a:p>
          <a:pPr marL="114300" lvl="1" indent="-114300" algn="l" defTabSz="666750">
            <a:lnSpc>
              <a:spcPct val="90000"/>
            </a:lnSpc>
            <a:spcBef>
              <a:spcPct val="0"/>
            </a:spcBef>
            <a:spcAft>
              <a:spcPct val="15000"/>
            </a:spcAft>
            <a:buFont typeface="+mj-lt"/>
            <a:buAutoNum type="arabicPeriod"/>
          </a:pPr>
          <a:endParaRPr lang="en-GB" sz="1500" b="0" i="0" kern="1200" dirty="0"/>
        </a:p>
        <a:p>
          <a:pPr marL="114300" lvl="1" indent="-114300" algn="l" defTabSz="666750">
            <a:lnSpc>
              <a:spcPct val="90000"/>
            </a:lnSpc>
            <a:spcBef>
              <a:spcPct val="0"/>
            </a:spcBef>
            <a:spcAft>
              <a:spcPct val="15000"/>
            </a:spcAft>
            <a:buFont typeface="+mj-lt"/>
            <a:buAutoNum type="arabicPeriod"/>
          </a:pPr>
          <a:r>
            <a:rPr lang="en-GB" sz="1500" b="0" i="0" kern="1200" dirty="0"/>
            <a:t>Size and duration metrics</a:t>
          </a:r>
        </a:p>
        <a:p>
          <a:pPr marL="114300" lvl="1" indent="-114300" algn="l" defTabSz="666750">
            <a:lnSpc>
              <a:spcPct val="90000"/>
            </a:lnSpc>
            <a:spcBef>
              <a:spcPct val="0"/>
            </a:spcBef>
            <a:spcAft>
              <a:spcPct val="15000"/>
            </a:spcAft>
            <a:buFont typeface="+mj-lt"/>
            <a:buAutoNum type="arabicPeriod"/>
          </a:pPr>
          <a:endParaRPr lang="en-GB" sz="1500" b="0" i="0" kern="1200" dirty="0"/>
        </a:p>
        <a:p>
          <a:pPr marL="114300" lvl="1" indent="-114300" algn="l" defTabSz="666750">
            <a:lnSpc>
              <a:spcPct val="90000"/>
            </a:lnSpc>
            <a:spcBef>
              <a:spcPct val="0"/>
            </a:spcBef>
            <a:spcAft>
              <a:spcPct val="15000"/>
            </a:spcAft>
            <a:buFont typeface="+mj-lt"/>
            <a:buAutoNum type="arabicPeriod"/>
          </a:pPr>
          <a:r>
            <a:rPr lang="en-GB" sz="1500" b="0" i="0" kern="1200" dirty="0"/>
            <a:t>Error logging and notification</a:t>
          </a:r>
        </a:p>
      </dsp:txBody>
      <dsp:txXfrm>
        <a:off x="9762161" y="955482"/>
        <a:ext cx="1603646" cy="4680010"/>
      </dsp:txXfrm>
    </dsp:sp>
    <dsp:sp modelId="{4A710AED-3522-4DFD-8AAB-932D93BB16F1}">
      <dsp:nvSpPr>
        <dsp:cNvPr id="0" name=""/>
        <dsp:cNvSpPr/>
      </dsp:nvSpPr>
      <dsp:spPr>
        <a:xfrm>
          <a:off x="10627679" y="960953"/>
          <a:ext cx="3599" cy="3599"/>
        </a:xfrm>
        <a:prstGeom prst="rect">
          <a:avLst/>
        </a:prstGeom>
        <a:blipFill>
          <a:blip xmlns:r="http://schemas.openxmlformats.org/officeDocument/2006/relationships" r:embed="rId8">
            <a:extLst>
              <a:ext uri="{96DAC541-7B7A-43D3-8B79-37D633B846F1}">
                <asvg:svgBlip xmlns:asvg="http://schemas.microsoft.com/office/drawing/2016/SVG/main" r:embed="rId9"/>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E5F927-D280-4EF3-9308-37672B5D8D4D}">
      <dsp:nvSpPr>
        <dsp:cNvPr id="0" name=""/>
        <dsp:cNvSpPr/>
      </dsp:nvSpPr>
      <dsp:spPr>
        <a:xfrm>
          <a:off x="0" y="689"/>
          <a:ext cx="7244397" cy="16138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2F3BC2-6591-4A6C-A497-D9603427085B}">
      <dsp:nvSpPr>
        <dsp:cNvPr id="0" name=""/>
        <dsp:cNvSpPr/>
      </dsp:nvSpPr>
      <dsp:spPr>
        <a:xfrm>
          <a:off x="488194" y="363809"/>
          <a:ext cx="887626" cy="8876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E1CBB8F-6E1A-48C2-9CED-0469EF5767EC}">
      <dsp:nvSpPr>
        <dsp:cNvPr id="0" name=""/>
        <dsp:cNvSpPr/>
      </dsp:nvSpPr>
      <dsp:spPr>
        <a:xfrm>
          <a:off x="1864015" y="689"/>
          <a:ext cx="5380381"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1111250">
            <a:lnSpc>
              <a:spcPct val="90000"/>
            </a:lnSpc>
            <a:spcBef>
              <a:spcPct val="0"/>
            </a:spcBef>
            <a:spcAft>
              <a:spcPct val="35000"/>
            </a:spcAft>
            <a:buNone/>
          </a:pPr>
          <a:r>
            <a:rPr lang="en-GB" sz="2500" kern="1200"/>
            <a:t>Critical Serialization Tip!</a:t>
          </a:r>
          <a:endParaRPr lang="en-US" sz="2500" kern="1200"/>
        </a:p>
      </dsp:txBody>
      <dsp:txXfrm>
        <a:off x="1864015" y="689"/>
        <a:ext cx="5380381" cy="1613866"/>
      </dsp:txXfrm>
    </dsp:sp>
    <dsp:sp modelId="{02B2A974-1010-40CD-86C1-09F783FBDB50}">
      <dsp:nvSpPr>
        <dsp:cNvPr id="0" name=""/>
        <dsp:cNvSpPr/>
      </dsp:nvSpPr>
      <dsp:spPr>
        <a:xfrm>
          <a:off x="0" y="2018022"/>
          <a:ext cx="7244397" cy="16138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9983E4-690F-41B5-AF8F-F419546E891B}">
      <dsp:nvSpPr>
        <dsp:cNvPr id="0" name=""/>
        <dsp:cNvSpPr/>
      </dsp:nvSpPr>
      <dsp:spPr>
        <a:xfrm>
          <a:off x="488194" y="2381142"/>
          <a:ext cx="887626" cy="8876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A290B4E-7540-4438-88C9-F830932245C9}">
      <dsp:nvSpPr>
        <dsp:cNvPr id="0" name=""/>
        <dsp:cNvSpPr/>
      </dsp:nvSpPr>
      <dsp:spPr>
        <a:xfrm>
          <a:off x="1864015" y="2018022"/>
          <a:ext cx="5380381"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800100">
            <a:lnSpc>
              <a:spcPct val="90000"/>
            </a:lnSpc>
            <a:spcBef>
              <a:spcPct val="0"/>
            </a:spcBef>
            <a:spcAft>
              <a:spcPct val="35000"/>
            </a:spcAft>
            <a:buNone/>
          </a:pPr>
          <a:r>
            <a:rPr lang="en-GB" sz="1800" kern="1200" dirty="0"/>
            <a:t>Use </a:t>
          </a:r>
          <a:r>
            <a:rPr lang="en-GB" sz="1800" b="1" kern="1200" dirty="0" err="1"/>
            <a:t>serializedObject.Update</a:t>
          </a:r>
          <a:r>
            <a:rPr lang="en-GB" sz="1800" b="1" kern="1200" dirty="0"/>
            <a:t>() </a:t>
          </a:r>
          <a:r>
            <a:rPr lang="en-GB" sz="1800" kern="1200" dirty="0"/>
            <a:t>at beginning </a:t>
          </a:r>
          <a:br>
            <a:rPr lang="en-GB" sz="1800" kern="1200" dirty="0"/>
          </a:br>
          <a:r>
            <a:rPr lang="en-GB" sz="1800" kern="1200" dirty="0"/>
            <a:t>Use </a:t>
          </a:r>
          <a:r>
            <a:rPr lang="en-GB" sz="1800" b="1" kern="1200" dirty="0" err="1"/>
            <a:t>serializedObject.ApplyModifiedProperties</a:t>
          </a:r>
          <a:r>
            <a:rPr lang="en-GB" sz="1800" b="1" kern="1200" dirty="0"/>
            <a:t>() </a:t>
          </a:r>
          <a:r>
            <a:rPr lang="en-GB" sz="1800" kern="1200" dirty="0"/>
            <a:t>at the end of your custom editor’s </a:t>
          </a:r>
          <a:r>
            <a:rPr lang="en-GB" sz="1800" kern="1200" dirty="0" err="1"/>
            <a:t>OnGUI</a:t>
          </a:r>
          <a:r>
            <a:rPr lang="en-GB" sz="1800" kern="1200" dirty="0"/>
            <a:t> method!</a:t>
          </a:r>
          <a:endParaRPr lang="en-US" sz="1800" kern="1200" dirty="0"/>
        </a:p>
      </dsp:txBody>
      <dsp:txXfrm>
        <a:off x="1864015" y="2018022"/>
        <a:ext cx="5380381" cy="1613866"/>
      </dsp:txXfrm>
    </dsp:sp>
    <dsp:sp modelId="{8F300CCA-AB1D-477D-90DB-0BAE5C94F168}">
      <dsp:nvSpPr>
        <dsp:cNvPr id="0" name=""/>
        <dsp:cNvSpPr/>
      </dsp:nvSpPr>
      <dsp:spPr>
        <a:xfrm>
          <a:off x="0" y="4035355"/>
          <a:ext cx="7244397" cy="16138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EC1438-FCB8-4487-9BB9-8806751A0776}">
      <dsp:nvSpPr>
        <dsp:cNvPr id="0" name=""/>
        <dsp:cNvSpPr/>
      </dsp:nvSpPr>
      <dsp:spPr>
        <a:xfrm>
          <a:off x="488194" y="4398475"/>
          <a:ext cx="887626" cy="8876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33CDEA1-B9C9-4E2E-A18D-B99C8E14001D}">
      <dsp:nvSpPr>
        <dsp:cNvPr id="0" name=""/>
        <dsp:cNvSpPr/>
      </dsp:nvSpPr>
      <dsp:spPr>
        <a:xfrm>
          <a:off x="1864015" y="4035355"/>
          <a:ext cx="5380381" cy="16138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0801" tIns="170801" rIns="170801" bIns="170801" numCol="1" spcCol="1270" anchor="ctr" anchorCtr="0">
          <a:noAutofit/>
        </a:bodyPr>
        <a:lstStyle/>
        <a:p>
          <a:pPr marL="0" lvl="0" indent="0" algn="l" defTabSz="1111250">
            <a:lnSpc>
              <a:spcPct val="90000"/>
            </a:lnSpc>
            <a:spcBef>
              <a:spcPct val="0"/>
            </a:spcBef>
            <a:spcAft>
              <a:spcPct val="35000"/>
            </a:spcAft>
            <a:buNone/>
          </a:pPr>
          <a:r>
            <a:rPr lang="en-GB" sz="2500" kern="1200"/>
            <a:t>Forgetting these two lines is one of the most common causes of frustration in editor scripting!</a:t>
          </a:r>
          <a:endParaRPr lang="en-US" sz="2500" kern="1200"/>
        </a:p>
      </dsp:txBody>
      <dsp:txXfrm>
        <a:off x="1864015" y="4035355"/>
        <a:ext cx="5380381" cy="1613866"/>
      </dsp:txXfrm>
    </dsp:sp>
  </dsp:spTree>
</dsp:drawing>
</file>

<file path=ppt/diagrams/layout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E3A3E5-F8C9-4399-B0F9-B34CE16AE207}" type="datetimeFigureOut">
              <a:rPr lang="en-SE" smtClean="0"/>
              <a:t>2025-05-23</a:t>
            </a:fld>
            <a:endParaRPr lang="en-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SE"/>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7A708F-1BAC-42D9-9975-BE7D2BD5FDEB}" type="slidenum">
              <a:rPr lang="en-SE" smtClean="0"/>
              <a:t>‹#›</a:t>
            </a:fld>
            <a:endParaRPr lang="en-SE"/>
          </a:p>
        </p:txBody>
      </p:sp>
    </p:spTree>
    <p:extLst>
      <p:ext uri="{BB962C8B-B14F-4D97-AF65-F5344CB8AC3E}">
        <p14:creationId xmlns:p14="http://schemas.microsoft.com/office/powerpoint/2010/main" val="2983729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algn="l">
              <a:buFont typeface="Arial" panose="020B0604020202020204" pitchFamily="34" charset="0"/>
              <a:buChar char="•"/>
            </a:pPr>
            <a:r>
              <a:rPr lang="en-GB" b="1" i="0" dirty="0">
                <a:solidFill>
                  <a:srgbClr val="030712"/>
                </a:solidFill>
                <a:effectLst/>
                <a:latin typeface="ui-sans-serif"/>
              </a:rPr>
              <a:t>Introduction &amp; Motivation (5 min)</a:t>
            </a:r>
            <a:endParaRPr lang="en-GB" b="0" i="0" dirty="0">
              <a:solidFill>
                <a:srgbClr val="030712"/>
              </a:solidFill>
              <a:effectLst/>
              <a:latin typeface="ui-sans-serif"/>
            </a:endParaRPr>
          </a:p>
          <a:p>
            <a:pPr marL="742950" lvl="1" indent="-285750" algn="l">
              <a:buFont typeface="Arial" panose="020B0604020202020204" pitchFamily="34" charset="0"/>
              <a:buChar char="•"/>
            </a:pPr>
            <a:r>
              <a:rPr lang="en-GB" b="0" i="0" dirty="0">
                <a:solidFill>
                  <a:srgbClr val="030712"/>
                </a:solidFill>
                <a:effectLst/>
                <a:latin typeface="ui-sans-serif"/>
              </a:rPr>
              <a:t>Why custom tools matter in game development</a:t>
            </a:r>
          </a:p>
          <a:p>
            <a:pPr marL="742950" lvl="1" indent="-285750" algn="l">
              <a:buFont typeface="Arial" panose="020B0604020202020204" pitchFamily="34" charset="0"/>
              <a:buChar char="•"/>
            </a:pPr>
            <a:r>
              <a:rPr lang="en-GB" b="0" i="0" dirty="0">
                <a:solidFill>
                  <a:srgbClr val="030712"/>
                </a:solidFill>
                <a:effectLst/>
                <a:latin typeface="ui-sans-serif"/>
              </a:rPr>
              <a:t>Real examples of time-saving from professional projects</a:t>
            </a:r>
          </a:p>
          <a:p>
            <a:pPr marL="742950" lvl="1" indent="-285750" algn="l">
              <a:buFont typeface="Arial" panose="020B0604020202020204" pitchFamily="34" charset="0"/>
              <a:buChar char="•"/>
            </a:pPr>
            <a:r>
              <a:rPr lang="en-GB" b="0" i="0" dirty="0">
                <a:solidFill>
                  <a:srgbClr val="030712"/>
                </a:solidFill>
                <a:effectLst/>
                <a:latin typeface="ui-sans-serif"/>
              </a:rPr>
              <a:t>Overview of Unity's editor extension capabilities</a:t>
            </a:r>
          </a:p>
          <a:p>
            <a:pPr algn="l">
              <a:buFont typeface="Arial" panose="020B0604020202020204" pitchFamily="34" charset="0"/>
              <a:buChar char="•"/>
            </a:pPr>
            <a:r>
              <a:rPr lang="en-GB" b="1" i="0" dirty="0">
                <a:solidFill>
                  <a:srgbClr val="030712"/>
                </a:solidFill>
                <a:effectLst/>
                <a:latin typeface="ui-sans-serif"/>
              </a:rPr>
              <a:t>Editor Scripting 101 (15 min)</a:t>
            </a:r>
            <a:endParaRPr lang="en-GB" b="0" i="0" dirty="0">
              <a:solidFill>
                <a:srgbClr val="030712"/>
              </a:solidFill>
              <a:effectLst/>
              <a:latin typeface="ui-sans-serif"/>
            </a:endParaRPr>
          </a:p>
          <a:p>
            <a:pPr marL="742950" lvl="1" indent="-285750" algn="l">
              <a:buFont typeface="Arial" panose="020B0604020202020204" pitchFamily="34" charset="0"/>
              <a:buChar char="•"/>
            </a:pPr>
            <a:r>
              <a:rPr lang="en-GB" b="0" i="0" dirty="0">
                <a:solidFill>
                  <a:srgbClr val="030712"/>
                </a:solidFill>
                <a:effectLst/>
                <a:latin typeface="ui-sans-serif"/>
              </a:rPr>
              <a:t>Understanding the Unity Editor architecture</a:t>
            </a:r>
          </a:p>
          <a:p>
            <a:pPr marL="742950" lvl="1" indent="-285750" algn="l">
              <a:buFont typeface="Arial" panose="020B0604020202020204" pitchFamily="34" charset="0"/>
              <a:buChar char="•"/>
            </a:pPr>
            <a:r>
              <a:rPr lang="en-GB" b="0" i="0" dirty="0">
                <a:solidFill>
                  <a:srgbClr val="030712"/>
                </a:solidFill>
                <a:effectLst/>
                <a:latin typeface="ui-sans-serif"/>
              </a:rPr>
              <a:t>Editor vs Runtime code</a:t>
            </a:r>
          </a:p>
          <a:p>
            <a:pPr marL="742950" lvl="1" indent="-285750" algn="l">
              <a:buFont typeface="Arial" panose="020B0604020202020204" pitchFamily="34" charset="0"/>
              <a:buChar char="•"/>
            </a:pPr>
            <a:r>
              <a:rPr lang="en-GB" b="0" i="0" dirty="0">
                <a:solidFill>
                  <a:srgbClr val="030712"/>
                </a:solidFill>
                <a:effectLst/>
                <a:latin typeface="ui-sans-serif"/>
              </a:rPr>
              <a:t>Key namespaces: </a:t>
            </a:r>
            <a:r>
              <a:rPr lang="en-GB" b="0" i="0" dirty="0" err="1">
                <a:solidFill>
                  <a:srgbClr val="030712"/>
                </a:solidFill>
                <a:effectLst/>
                <a:latin typeface="ui-sans-serif"/>
              </a:rPr>
              <a:t>UnityEditor</a:t>
            </a:r>
            <a:r>
              <a:rPr lang="en-GB" b="0" i="0" dirty="0">
                <a:solidFill>
                  <a:srgbClr val="030712"/>
                </a:solidFill>
                <a:effectLst/>
                <a:latin typeface="ui-sans-serif"/>
              </a:rPr>
              <a:t>, </a:t>
            </a:r>
            <a:r>
              <a:rPr lang="en-GB" b="0" i="0" dirty="0" err="1">
                <a:solidFill>
                  <a:srgbClr val="030712"/>
                </a:solidFill>
                <a:effectLst/>
                <a:latin typeface="ui-sans-serif"/>
              </a:rPr>
              <a:t>EditorGUILayout</a:t>
            </a:r>
            <a:r>
              <a:rPr lang="en-GB" b="0" i="0" dirty="0">
                <a:solidFill>
                  <a:srgbClr val="030712"/>
                </a:solidFill>
                <a:effectLst/>
                <a:latin typeface="ui-sans-serif"/>
              </a:rPr>
              <a:t>, </a:t>
            </a:r>
            <a:r>
              <a:rPr lang="en-GB" b="0" i="0" dirty="0" err="1">
                <a:solidFill>
                  <a:srgbClr val="030712"/>
                </a:solidFill>
                <a:effectLst/>
                <a:latin typeface="ui-sans-serif"/>
              </a:rPr>
              <a:t>EditorWindow</a:t>
            </a:r>
            <a:endParaRPr lang="en-GB" b="0" i="0" dirty="0">
              <a:solidFill>
                <a:srgbClr val="030712"/>
              </a:solidFill>
              <a:effectLst/>
              <a:latin typeface="ui-sans-serif"/>
            </a:endParaRPr>
          </a:p>
          <a:p>
            <a:pPr marL="742950" lvl="1" indent="-285750" algn="l">
              <a:buFont typeface="Arial" panose="020B0604020202020204" pitchFamily="34" charset="0"/>
              <a:buChar char="•"/>
            </a:pPr>
            <a:r>
              <a:rPr lang="en-GB" b="0" i="0" dirty="0">
                <a:solidFill>
                  <a:srgbClr val="030712"/>
                </a:solidFill>
                <a:effectLst/>
                <a:latin typeface="ui-sans-serif"/>
              </a:rPr>
              <a:t>The Editor update loop and serialization</a:t>
            </a:r>
          </a:p>
          <a:p>
            <a:pPr algn="l">
              <a:buFont typeface="Arial" panose="020B0604020202020204" pitchFamily="34" charset="0"/>
              <a:buChar char="•"/>
            </a:pPr>
            <a:r>
              <a:rPr lang="en-GB" b="1" i="0" dirty="0">
                <a:solidFill>
                  <a:srgbClr val="030712"/>
                </a:solidFill>
                <a:effectLst/>
                <a:latin typeface="ui-sans-serif"/>
              </a:rPr>
              <a:t>Your First Custom Inspector (10 min)</a:t>
            </a:r>
          </a:p>
          <a:p>
            <a:pPr marL="742950" lvl="1" indent="-285750" algn="l">
              <a:buFont typeface="Arial" panose="020B0604020202020204" pitchFamily="34" charset="0"/>
              <a:buChar char="•"/>
            </a:pPr>
            <a:r>
              <a:rPr lang="en-GB" b="0" i="0" dirty="0">
                <a:solidFill>
                  <a:srgbClr val="030712"/>
                </a:solidFill>
                <a:effectLst/>
                <a:latin typeface="ui-sans-serif"/>
              </a:rPr>
              <a:t>Creating a basic </a:t>
            </a:r>
            <a:r>
              <a:rPr lang="en-GB" b="0" i="0" dirty="0" err="1">
                <a:solidFill>
                  <a:srgbClr val="030712"/>
                </a:solidFill>
                <a:effectLst/>
                <a:latin typeface="ui-sans-serif"/>
              </a:rPr>
              <a:t>CustomEditor</a:t>
            </a:r>
            <a:r>
              <a:rPr lang="en-GB" b="0" i="0" dirty="0">
                <a:solidFill>
                  <a:srgbClr val="030712"/>
                </a:solidFill>
                <a:effectLst/>
                <a:latin typeface="ui-sans-serif"/>
              </a:rPr>
              <a:t> class</a:t>
            </a:r>
          </a:p>
          <a:p>
            <a:pPr marL="742950" lvl="1" indent="-285750" algn="l">
              <a:buFont typeface="Arial" panose="020B0604020202020204" pitchFamily="34" charset="0"/>
              <a:buChar char="•"/>
            </a:pPr>
            <a:r>
              <a:rPr lang="en-GB" b="0" i="0" dirty="0">
                <a:solidFill>
                  <a:srgbClr val="030712"/>
                </a:solidFill>
                <a:effectLst/>
                <a:latin typeface="ui-sans-serif"/>
              </a:rPr>
              <a:t>Overriding </a:t>
            </a:r>
            <a:r>
              <a:rPr lang="en-GB" b="0" i="0" dirty="0" err="1">
                <a:solidFill>
                  <a:srgbClr val="030712"/>
                </a:solidFill>
                <a:effectLst/>
                <a:latin typeface="ui-sans-serif"/>
              </a:rPr>
              <a:t>OnInspectorGUI</a:t>
            </a:r>
            <a:r>
              <a:rPr lang="en-GB" b="0" i="0" dirty="0">
                <a:solidFill>
                  <a:srgbClr val="030712"/>
                </a:solidFill>
                <a:effectLst/>
                <a:latin typeface="ui-sans-serif"/>
              </a:rPr>
              <a:t>()</a:t>
            </a:r>
          </a:p>
          <a:p>
            <a:pPr marL="742950" lvl="1" indent="-285750" algn="l">
              <a:buFont typeface="Arial" panose="020B0604020202020204" pitchFamily="34" charset="0"/>
              <a:buChar char="•"/>
            </a:pPr>
            <a:r>
              <a:rPr lang="en-GB" b="0" i="0" dirty="0" err="1">
                <a:solidFill>
                  <a:srgbClr val="030712"/>
                </a:solidFill>
                <a:effectLst/>
                <a:latin typeface="ui-sans-serif"/>
              </a:rPr>
              <a:t>SerializedProperty</a:t>
            </a:r>
            <a:r>
              <a:rPr lang="en-GB" b="0" i="0" dirty="0">
                <a:solidFill>
                  <a:srgbClr val="030712"/>
                </a:solidFill>
                <a:effectLst/>
                <a:latin typeface="ui-sans-serif"/>
              </a:rPr>
              <a:t> and </a:t>
            </a:r>
            <a:r>
              <a:rPr lang="en-GB" b="0" i="0" dirty="0" err="1">
                <a:solidFill>
                  <a:srgbClr val="030712"/>
                </a:solidFill>
                <a:effectLst/>
                <a:latin typeface="ui-sans-serif"/>
              </a:rPr>
              <a:t>serializedObject</a:t>
            </a:r>
            <a:r>
              <a:rPr lang="en-GB" b="0" i="0" dirty="0">
                <a:solidFill>
                  <a:srgbClr val="030712"/>
                </a:solidFill>
                <a:effectLst/>
                <a:latin typeface="ui-sans-serif"/>
              </a:rPr>
              <a:t> basics</a:t>
            </a:r>
          </a:p>
          <a:p>
            <a:pPr marL="742950" lvl="1" indent="-285750" algn="l">
              <a:buFont typeface="Arial" panose="020B0604020202020204" pitchFamily="34" charset="0"/>
              <a:buChar char="•"/>
            </a:pPr>
            <a:r>
              <a:rPr lang="en-GB" b="0" i="0" dirty="0">
                <a:solidFill>
                  <a:srgbClr val="030712"/>
                </a:solidFill>
                <a:effectLst/>
                <a:latin typeface="ui-sans-serif"/>
              </a:rPr>
              <a:t>Live demo: Building a component with a custom inspector</a:t>
            </a:r>
          </a:p>
          <a:p>
            <a:pPr marL="742950" lvl="1" indent="-285750" algn="l">
              <a:buFont typeface="Arial" panose="020B0604020202020204" pitchFamily="34" charset="0"/>
              <a:buChar char="•"/>
            </a:pPr>
            <a:endParaRPr lang="en-GB" b="0" i="0" dirty="0">
              <a:solidFill>
                <a:srgbClr val="030712"/>
              </a:solidFill>
              <a:effectLst/>
              <a:latin typeface="ui-sans-serif"/>
            </a:endParaRPr>
          </a:p>
          <a:p>
            <a:endParaRPr lang="en-SE" dirty="0"/>
          </a:p>
        </p:txBody>
      </p:sp>
      <p:sp>
        <p:nvSpPr>
          <p:cNvPr id="4" name="Platshållare för bildnummer 3"/>
          <p:cNvSpPr>
            <a:spLocks noGrp="1"/>
          </p:cNvSpPr>
          <p:nvPr>
            <p:ph type="sldNum" sz="quarter" idx="5"/>
          </p:nvPr>
        </p:nvSpPr>
        <p:spPr/>
        <p:txBody>
          <a:bodyPr/>
          <a:lstStyle/>
          <a:p>
            <a:fld id="{597A708F-1BAC-42D9-9975-BE7D2BD5FDEB}" type="slidenum">
              <a:rPr lang="en-SE" smtClean="0"/>
              <a:t>2</a:t>
            </a:fld>
            <a:endParaRPr lang="en-SE"/>
          </a:p>
        </p:txBody>
      </p:sp>
    </p:spTree>
    <p:extLst>
      <p:ext uri="{BB962C8B-B14F-4D97-AF65-F5344CB8AC3E}">
        <p14:creationId xmlns:p14="http://schemas.microsoft.com/office/powerpoint/2010/main" val="1254804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597A708F-1BAC-42D9-9975-BE7D2BD5FDEB}" type="slidenum">
              <a:rPr lang="en-SE" smtClean="0"/>
              <a:t>16</a:t>
            </a:fld>
            <a:endParaRPr lang="en-SE"/>
          </a:p>
        </p:txBody>
      </p:sp>
    </p:spTree>
    <p:extLst>
      <p:ext uri="{BB962C8B-B14F-4D97-AF65-F5344CB8AC3E}">
        <p14:creationId xmlns:p14="http://schemas.microsoft.com/office/powerpoint/2010/main" val="2768021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GB" b="1" i="0" dirty="0">
                <a:solidFill>
                  <a:srgbClr val="2563EB"/>
                </a:solidFill>
                <a:effectLst/>
                <a:latin typeface="ui-sans-serif"/>
              </a:rPr>
              <a:t>What makes Unity extensible: most of the Editor itself is written in C# - the same language we use to write our game code!</a:t>
            </a:r>
            <a:endParaRPr lang="en-SE" dirty="0"/>
          </a:p>
        </p:txBody>
      </p:sp>
      <p:sp>
        <p:nvSpPr>
          <p:cNvPr id="4" name="Platshållare för bildnummer 3"/>
          <p:cNvSpPr>
            <a:spLocks noGrp="1"/>
          </p:cNvSpPr>
          <p:nvPr>
            <p:ph type="sldNum" sz="quarter" idx="5"/>
          </p:nvPr>
        </p:nvSpPr>
        <p:spPr/>
        <p:txBody>
          <a:bodyPr/>
          <a:lstStyle/>
          <a:p>
            <a:fld id="{597A708F-1BAC-42D9-9975-BE7D2BD5FDEB}" type="slidenum">
              <a:rPr lang="en-SE" smtClean="0"/>
              <a:t>19</a:t>
            </a:fld>
            <a:endParaRPr lang="en-SE"/>
          </a:p>
        </p:txBody>
      </p:sp>
    </p:spTree>
    <p:extLst>
      <p:ext uri="{BB962C8B-B14F-4D97-AF65-F5344CB8AC3E}">
        <p14:creationId xmlns:p14="http://schemas.microsoft.com/office/powerpoint/2010/main" val="2332318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597A708F-1BAC-42D9-9975-BE7D2BD5FDEB}" type="slidenum">
              <a:rPr lang="en-SE" smtClean="0"/>
              <a:t>22</a:t>
            </a:fld>
            <a:endParaRPr lang="en-SE"/>
          </a:p>
        </p:txBody>
      </p:sp>
    </p:spTree>
    <p:extLst>
      <p:ext uri="{BB962C8B-B14F-4D97-AF65-F5344CB8AC3E}">
        <p14:creationId xmlns:p14="http://schemas.microsoft.com/office/powerpoint/2010/main" val="1837039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t>Similar to a game's Update loop, the Unity Editor has its own update cycle:</a:t>
            </a:r>
            <a:endParaRPr lang="en-US" dirty="0"/>
          </a:p>
          <a:p>
            <a:endParaRPr lang="en-SE" dirty="0"/>
          </a:p>
        </p:txBody>
      </p:sp>
      <p:sp>
        <p:nvSpPr>
          <p:cNvPr id="4" name="Platshållare för bildnummer 3"/>
          <p:cNvSpPr>
            <a:spLocks noGrp="1"/>
          </p:cNvSpPr>
          <p:nvPr>
            <p:ph type="sldNum" sz="quarter" idx="5"/>
          </p:nvPr>
        </p:nvSpPr>
        <p:spPr/>
        <p:txBody>
          <a:bodyPr/>
          <a:lstStyle/>
          <a:p>
            <a:fld id="{597A708F-1BAC-42D9-9975-BE7D2BD5FDEB}" type="slidenum">
              <a:rPr lang="en-SE" smtClean="0"/>
              <a:t>25</a:t>
            </a:fld>
            <a:endParaRPr lang="en-SE"/>
          </a:p>
        </p:txBody>
      </p:sp>
    </p:spTree>
    <p:extLst>
      <p:ext uri="{BB962C8B-B14F-4D97-AF65-F5344CB8AC3E}">
        <p14:creationId xmlns:p14="http://schemas.microsoft.com/office/powerpoint/2010/main" val="3897047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GB" b="0" i="0" dirty="0">
                <a:solidFill>
                  <a:srgbClr val="030712"/>
                </a:solidFill>
                <a:effectLst/>
                <a:latin typeface="ui-sans-serif"/>
              </a:rPr>
              <a:t>The best part? It's incredibly easy to implement:</a:t>
            </a:r>
          </a:p>
          <a:p>
            <a:r>
              <a:rPr lang="en-GB" b="0" i="0" dirty="0">
                <a:solidFill>
                  <a:srgbClr val="030712"/>
                </a:solidFill>
                <a:effectLst/>
                <a:latin typeface="ui-sans-serif"/>
              </a:rPr>
              <a:t>Bonus if </a:t>
            </a:r>
            <a:r>
              <a:rPr lang="en-GB" b="0" i="0" dirty="0" err="1">
                <a:solidFill>
                  <a:srgbClr val="030712"/>
                </a:solidFill>
                <a:effectLst/>
                <a:latin typeface="ui-sans-serif"/>
              </a:rPr>
              <a:t>GameObject</a:t>
            </a:r>
            <a:r>
              <a:rPr lang="en-GB" b="0" i="0" dirty="0">
                <a:solidFill>
                  <a:srgbClr val="030712"/>
                </a:solidFill>
                <a:effectLst/>
                <a:latin typeface="ui-sans-serif"/>
              </a:rPr>
              <a:t>, </a:t>
            </a:r>
            <a:r>
              <a:rPr lang="en-GB" b="0" i="0" dirty="0" err="1">
                <a:solidFill>
                  <a:srgbClr val="030712"/>
                </a:solidFill>
                <a:effectLst/>
                <a:latin typeface="ui-sans-serif"/>
              </a:rPr>
              <a:t>rightclicking</a:t>
            </a:r>
            <a:r>
              <a:rPr lang="en-GB" b="0" i="0" dirty="0">
                <a:solidFill>
                  <a:srgbClr val="030712"/>
                </a:solidFill>
                <a:effectLst/>
                <a:latin typeface="ui-sans-serif"/>
              </a:rPr>
              <a:t> on a </a:t>
            </a:r>
            <a:r>
              <a:rPr lang="en-GB" b="0" i="0" dirty="0" err="1">
                <a:solidFill>
                  <a:srgbClr val="030712"/>
                </a:solidFill>
                <a:effectLst/>
                <a:latin typeface="ui-sans-serif"/>
              </a:rPr>
              <a:t>gameobject</a:t>
            </a:r>
            <a:r>
              <a:rPr lang="en-GB" b="0" i="0" dirty="0">
                <a:solidFill>
                  <a:srgbClr val="030712"/>
                </a:solidFill>
                <a:effectLst/>
                <a:latin typeface="ui-sans-serif"/>
              </a:rPr>
              <a:t> -&gt; </a:t>
            </a:r>
            <a:endParaRPr lang="en-SE" dirty="0"/>
          </a:p>
        </p:txBody>
      </p:sp>
      <p:sp>
        <p:nvSpPr>
          <p:cNvPr id="4" name="Platshållare för bildnummer 3"/>
          <p:cNvSpPr>
            <a:spLocks noGrp="1"/>
          </p:cNvSpPr>
          <p:nvPr>
            <p:ph type="sldNum" sz="quarter" idx="5"/>
          </p:nvPr>
        </p:nvSpPr>
        <p:spPr/>
        <p:txBody>
          <a:bodyPr/>
          <a:lstStyle/>
          <a:p>
            <a:fld id="{597A708F-1BAC-42D9-9975-BE7D2BD5FDEB}" type="slidenum">
              <a:rPr lang="en-SE" smtClean="0"/>
              <a:t>27</a:t>
            </a:fld>
            <a:endParaRPr lang="en-SE"/>
          </a:p>
        </p:txBody>
      </p:sp>
    </p:spTree>
    <p:extLst>
      <p:ext uri="{BB962C8B-B14F-4D97-AF65-F5344CB8AC3E}">
        <p14:creationId xmlns:p14="http://schemas.microsoft.com/office/powerpoint/2010/main" val="968557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597A708F-1BAC-42D9-9975-BE7D2BD5FDEB}" type="slidenum">
              <a:rPr lang="en-SE" smtClean="0"/>
              <a:t>31</a:t>
            </a:fld>
            <a:endParaRPr lang="en-SE"/>
          </a:p>
        </p:txBody>
      </p:sp>
    </p:spTree>
    <p:extLst>
      <p:ext uri="{BB962C8B-B14F-4D97-AF65-F5344CB8AC3E}">
        <p14:creationId xmlns:p14="http://schemas.microsoft.com/office/powerpoint/2010/main" val="22281789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597A708F-1BAC-42D9-9975-BE7D2BD5FDEB}" type="slidenum">
              <a:rPr lang="en-SE" smtClean="0"/>
              <a:t>32</a:t>
            </a:fld>
            <a:endParaRPr lang="en-SE"/>
          </a:p>
        </p:txBody>
      </p:sp>
    </p:spTree>
    <p:extLst>
      <p:ext uri="{BB962C8B-B14F-4D97-AF65-F5344CB8AC3E}">
        <p14:creationId xmlns:p14="http://schemas.microsoft.com/office/powerpoint/2010/main" val="24595813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a:buNone/>
            </a:pPr>
            <a:r>
              <a:rPr lang="en-GB" b="1" i="0" dirty="0">
                <a:effectLst/>
                <a:latin typeface="ui-sans-serif"/>
              </a:rPr>
              <a:t>Important:</a:t>
            </a:r>
            <a:r>
              <a:rPr lang="en-GB" b="0" i="0" dirty="0">
                <a:effectLst/>
                <a:latin typeface="ui-sans-serif"/>
              </a:rPr>
              <a:t> The </a:t>
            </a:r>
            <a:r>
              <a:rPr lang="en-GB" b="0" i="0" dirty="0" err="1">
                <a:effectLst/>
                <a:latin typeface="ui-sans-serif"/>
              </a:rPr>
              <a:t>CustomEditor</a:t>
            </a:r>
            <a:r>
              <a:rPr lang="en-GB" b="0" i="0" dirty="0">
                <a:effectLst/>
                <a:latin typeface="ui-sans-serif"/>
              </a:rPr>
              <a:t> attribute is essential - it's how Unity knows which component your custom editor should be applied to.</a:t>
            </a:r>
          </a:p>
          <a:p>
            <a:r>
              <a:rPr lang="en-GB" b="0" i="0" dirty="0">
                <a:effectLst/>
                <a:latin typeface="ui-sans-serif"/>
              </a:rPr>
              <a:t>Also remember that custom editors need to live in an Editor folder, otherwise Unity will try to include them in your game build!</a:t>
            </a:r>
          </a:p>
          <a:p>
            <a:endParaRPr lang="en-SE" dirty="0"/>
          </a:p>
        </p:txBody>
      </p:sp>
      <p:sp>
        <p:nvSpPr>
          <p:cNvPr id="4" name="Platshållare för bildnummer 3"/>
          <p:cNvSpPr>
            <a:spLocks noGrp="1"/>
          </p:cNvSpPr>
          <p:nvPr>
            <p:ph type="sldNum" sz="quarter" idx="5"/>
          </p:nvPr>
        </p:nvSpPr>
        <p:spPr/>
        <p:txBody>
          <a:bodyPr/>
          <a:lstStyle/>
          <a:p>
            <a:fld id="{597A708F-1BAC-42D9-9975-BE7D2BD5FDEB}" type="slidenum">
              <a:rPr lang="en-SE" smtClean="0"/>
              <a:t>39</a:t>
            </a:fld>
            <a:endParaRPr lang="en-SE"/>
          </a:p>
        </p:txBody>
      </p:sp>
    </p:spTree>
    <p:extLst>
      <p:ext uri="{BB962C8B-B14F-4D97-AF65-F5344CB8AC3E}">
        <p14:creationId xmlns:p14="http://schemas.microsoft.com/office/powerpoint/2010/main" val="12278066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953A68-F1EC-AA34-C8CB-642FEA9F2BC6}"/>
            </a:ext>
          </a:extLst>
        </p:cNvPr>
        <p:cNvGrpSpPr/>
        <p:nvPr/>
      </p:nvGrpSpPr>
      <p:grpSpPr>
        <a:xfrm>
          <a:off x="0" y="0"/>
          <a:ext cx="0" cy="0"/>
          <a:chOff x="0" y="0"/>
          <a:chExt cx="0" cy="0"/>
        </a:xfrm>
      </p:grpSpPr>
      <p:sp>
        <p:nvSpPr>
          <p:cNvPr id="2" name="Platshållare för bildobjekt 1">
            <a:extLst>
              <a:ext uri="{FF2B5EF4-FFF2-40B4-BE49-F238E27FC236}">
                <a16:creationId xmlns:a16="http://schemas.microsoft.com/office/drawing/2014/main" id="{960DF52C-9041-A75C-01A5-5FC3C008F4FC}"/>
              </a:ext>
            </a:extLst>
          </p:cNvPr>
          <p:cNvSpPr>
            <a:spLocks noGrp="1" noRot="1" noChangeAspect="1"/>
          </p:cNvSpPr>
          <p:nvPr>
            <p:ph type="sldImg"/>
          </p:nvPr>
        </p:nvSpPr>
        <p:spPr/>
      </p:sp>
      <p:sp>
        <p:nvSpPr>
          <p:cNvPr id="3" name="Platshållare för anteckningar 2">
            <a:extLst>
              <a:ext uri="{FF2B5EF4-FFF2-40B4-BE49-F238E27FC236}">
                <a16:creationId xmlns:a16="http://schemas.microsoft.com/office/drawing/2014/main" id="{4391707A-0ACA-FBDB-E60C-D0BFD17E6350}"/>
              </a:ext>
            </a:extLst>
          </p:cNvPr>
          <p:cNvSpPr>
            <a:spLocks noGrp="1"/>
          </p:cNvSpPr>
          <p:nvPr>
            <p:ph type="body" idx="1"/>
          </p:nvPr>
        </p:nvSpPr>
        <p:spPr/>
        <p:txBody>
          <a:bodyPr/>
          <a:lstStyle/>
          <a:p>
            <a:pPr>
              <a:buNone/>
            </a:pPr>
            <a:r>
              <a:rPr lang="en-GB" b="1" i="0" dirty="0">
                <a:effectLst/>
                <a:latin typeface="ui-sans-serif"/>
              </a:rPr>
              <a:t>Important:</a:t>
            </a:r>
            <a:r>
              <a:rPr lang="en-GB" b="0" i="0" dirty="0">
                <a:effectLst/>
                <a:latin typeface="ui-sans-serif"/>
              </a:rPr>
              <a:t> The </a:t>
            </a:r>
            <a:r>
              <a:rPr lang="en-GB" b="0" i="0" dirty="0" err="1">
                <a:effectLst/>
                <a:latin typeface="ui-sans-serif"/>
              </a:rPr>
              <a:t>CustomEditor</a:t>
            </a:r>
            <a:r>
              <a:rPr lang="en-GB" b="0" i="0" dirty="0">
                <a:effectLst/>
                <a:latin typeface="ui-sans-serif"/>
              </a:rPr>
              <a:t> attribute is essential - it's how Unity knows which component your custom editor should be applied to.</a:t>
            </a:r>
          </a:p>
          <a:p>
            <a:r>
              <a:rPr lang="en-GB" b="0" i="0" dirty="0">
                <a:effectLst/>
                <a:latin typeface="ui-sans-serif"/>
              </a:rPr>
              <a:t>Also remember that custom editors need to live in an Editor folder, otherwise Unity will try to include them in your game build!</a:t>
            </a:r>
          </a:p>
          <a:p>
            <a:endParaRPr lang="en-SE" dirty="0"/>
          </a:p>
        </p:txBody>
      </p:sp>
      <p:sp>
        <p:nvSpPr>
          <p:cNvPr id="4" name="Platshållare för bildnummer 3">
            <a:extLst>
              <a:ext uri="{FF2B5EF4-FFF2-40B4-BE49-F238E27FC236}">
                <a16:creationId xmlns:a16="http://schemas.microsoft.com/office/drawing/2014/main" id="{887CFFF6-ED4F-2892-0247-D9408CCA903C}"/>
              </a:ext>
            </a:extLst>
          </p:cNvPr>
          <p:cNvSpPr>
            <a:spLocks noGrp="1"/>
          </p:cNvSpPr>
          <p:nvPr>
            <p:ph type="sldNum" sz="quarter" idx="5"/>
          </p:nvPr>
        </p:nvSpPr>
        <p:spPr/>
        <p:txBody>
          <a:bodyPr/>
          <a:lstStyle/>
          <a:p>
            <a:fld id="{597A708F-1BAC-42D9-9975-BE7D2BD5FDEB}" type="slidenum">
              <a:rPr lang="en-SE" smtClean="0"/>
              <a:t>40</a:t>
            </a:fld>
            <a:endParaRPr lang="en-SE"/>
          </a:p>
        </p:txBody>
      </p:sp>
    </p:spTree>
    <p:extLst>
      <p:ext uri="{BB962C8B-B14F-4D97-AF65-F5344CB8AC3E}">
        <p14:creationId xmlns:p14="http://schemas.microsoft.com/office/powerpoint/2010/main" val="40451928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597A708F-1BAC-42D9-9975-BE7D2BD5FDEB}" type="slidenum">
              <a:rPr lang="en-SE" smtClean="0"/>
              <a:t>41</a:t>
            </a:fld>
            <a:endParaRPr lang="en-SE"/>
          </a:p>
        </p:txBody>
      </p:sp>
    </p:spTree>
    <p:extLst>
      <p:ext uri="{BB962C8B-B14F-4D97-AF65-F5344CB8AC3E}">
        <p14:creationId xmlns:p14="http://schemas.microsoft.com/office/powerpoint/2010/main" val="3848813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algn="l">
              <a:buFont typeface="Arial" panose="020B0604020202020204" pitchFamily="34" charset="0"/>
              <a:buChar char="•"/>
            </a:pPr>
            <a:r>
              <a:rPr lang="en-GB" b="1" i="0" dirty="0">
                <a:solidFill>
                  <a:srgbClr val="030712"/>
                </a:solidFill>
                <a:effectLst/>
                <a:latin typeface="ui-sans-serif"/>
              </a:rPr>
              <a:t>Creating Custom Editor Windows (15 min)</a:t>
            </a:r>
            <a:endParaRPr lang="en-GB" b="0" i="0" dirty="0">
              <a:solidFill>
                <a:srgbClr val="030712"/>
              </a:solidFill>
              <a:effectLst/>
              <a:latin typeface="ui-sans-serif"/>
            </a:endParaRPr>
          </a:p>
          <a:p>
            <a:pPr marL="742950" lvl="1" indent="-285750" algn="l">
              <a:buFont typeface="Arial" panose="020B0604020202020204" pitchFamily="34" charset="0"/>
              <a:buChar char="•"/>
            </a:pPr>
            <a:r>
              <a:rPr lang="en-GB" b="0" i="0" dirty="0" err="1">
                <a:solidFill>
                  <a:srgbClr val="030712"/>
                </a:solidFill>
                <a:effectLst/>
                <a:latin typeface="ui-sans-serif"/>
              </a:rPr>
              <a:t>EditorWindow</a:t>
            </a:r>
            <a:r>
              <a:rPr lang="en-GB" b="0" i="0" dirty="0">
                <a:solidFill>
                  <a:srgbClr val="030712"/>
                </a:solidFill>
                <a:effectLst/>
                <a:latin typeface="ui-sans-serif"/>
              </a:rPr>
              <a:t> basics and lifecycle</a:t>
            </a:r>
          </a:p>
          <a:p>
            <a:pPr marL="742950" lvl="1" indent="-285750" algn="l">
              <a:buFont typeface="Arial" panose="020B0604020202020204" pitchFamily="34" charset="0"/>
              <a:buChar char="•"/>
            </a:pPr>
            <a:r>
              <a:rPr lang="en-GB" b="0" i="0" dirty="0">
                <a:solidFill>
                  <a:srgbClr val="030712"/>
                </a:solidFill>
                <a:effectLst/>
                <a:latin typeface="ui-sans-serif"/>
              </a:rPr>
              <a:t>GUI vs </a:t>
            </a:r>
            <a:r>
              <a:rPr lang="en-GB" b="0" i="0" dirty="0" err="1">
                <a:solidFill>
                  <a:srgbClr val="030712"/>
                </a:solidFill>
                <a:effectLst/>
                <a:latin typeface="ui-sans-serif"/>
              </a:rPr>
              <a:t>GUILayout</a:t>
            </a:r>
            <a:r>
              <a:rPr lang="en-GB" b="0" i="0" dirty="0">
                <a:solidFill>
                  <a:srgbClr val="030712"/>
                </a:solidFill>
                <a:effectLst/>
                <a:latin typeface="ui-sans-serif"/>
              </a:rPr>
              <a:t> systems</a:t>
            </a:r>
          </a:p>
          <a:p>
            <a:pPr marL="742950" lvl="1" indent="-285750" algn="l">
              <a:buFont typeface="Arial" panose="020B0604020202020204" pitchFamily="34" charset="0"/>
              <a:buChar char="•"/>
            </a:pPr>
            <a:r>
              <a:rPr lang="en-GB" b="0" i="0" dirty="0">
                <a:solidFill>
                  <a:srgbClr val="030712"/>
                </a:solidFill>
                <a:effectLst/>
                <a:latin typeface="ui-sans-serif"/>
              </a:rPr>
              <a:t>Saving and loading window preferences</a:t>
            </a:r>
          </a:p>
          <a:p>
            <a:pPr marL="742950" lvl="1" indent="-285750" algn="l">
              <a:buFont typeface="Arial" panose="020B0604020202020204" pitchFamily="34" charset="0"/>
              <a:buChar char="•"/>
            </a:pPr>
            <a:r>
              <a:rPr lang="en-GB" b="0" i="0" dirty="0">
                <a:solidFill>
                  <a:srgbClr val="030712"/>
                </a:solidFill>
                <a:effectLst/>
                <a:latin typeface="ui-sans-serif"/>
              </a:rPr>
              <a:t>Live demo: Building a simple asset creator window</a:t>
            </a:r>
          </a:p>
          <a:p>
            <a:pPr algn="l">
              <a:buFont typeface="Arial" panose="020B0604020202020204" pitchFamily="34" charset="0"/>
              <a:buChar char="•"/>
            </a:pPr>
            <a:r>
              <a:rPr lang="en-GB" b="1" i="0" dirty="0">
                <a:solidFill>
                  <a:srgbClr val="030712"/>
                </a:solidFill>
                <a:effectLst/>
                <a:latin typeface="ui-sans-serif"/>
              </a:rPr>
              <a:t>Advanced Inspector Techniques (15 min)</a:t>
            </a:r>
            <a:endParaRPr lang="en-GB" b="0" i="0" dirty="0">
              <a:solidFill>
                <a:srgbClr val="030712"/>
              </a:solidFill>
              <a:effectLst/>
              <a:latin typeface="ui-sans-serif"/>
            </a:endParaRPr>
          </a:p>
          <a:p>
            <a:pPr marL="742950" lvl="1" indent="-285750" algn="l">
              <a:buFont typeface="Arial" panose="020B0604020202020204" pitchFamily="34" charset="0"/>
              <a:buChar char="•"/>
            </a:pPr>
            <a:r>
              <a:rPr lang="en-GB" b="0" i="0" dirty="0">
                <a:solidFill>
                  <a:srgbClr val="030712"/>
                </a:solidFill>
                <a:effectLst/>
                <a:latin typeface="ui-sans-serif"/>
              </a:rPr>
              <a:t>Custom property drawers</a:t>
            </a:r>
          </a:p>
          <a:p>
            <a:pPr marL="742950" lvl="1" indent="-285750" algn="l">
              <a:buFont typeface="Arial" panose="020B0604020202020204" pitchFamily="34" charset="0"/>
              <a:buChar char="•"/>
            </a:pPr>
            <a:r>
              <a:rPr lang="en-GB" b="0" i="0" dirty="0">
                <a:solidFill>
                  <a:srgbClr val="030712"/>
                </a:solidFill>
                <a:effectLst/>
                <a:latin typeface="ui-sans-serif"/>
              </a:rPr>
              <a:t>Conditional fields and validation</a:t>
            </a:r>
          </a:p>
          <a:p>
            <a:pPr marL="742950" lvl="1" indent="-285750" algn="l">
              <a:buFont typeface="Arial" panose="020B0604020202020204" pitchFamily="34" charset="0"/>
              <a:buChar char="•"/>
            </a:pPr>
            <a:r>
              <a:rPr lang="en-GB" b="0" i="0" dirty="0">
                <a:solidFill>
                  <a:srgbClr val="030712"/>
                </a:solidFill>
                <a:effectLst/>
                <a:latin typeface="ui-sans-serif"/>
              </a:rPr>
              <a:t>Creating foldout sections and organized layouts</a:t>
            </a:r>
          </a:p>
          <a:p>
            <a:pPr marL="742950" lvl="1" indent="-285750" algn="l">
              <a:buFont typeface="Arial" panose="020B0604020202020204" pitchFamily="34" charset="0"/>
              <a:buChar char="•"/>
            </a:pPr>
            <a:r>
              <a:rPr lang="en-GB" b="0" i="0" dirty="0" err="1">
                <a:solidFill>
                  <a:srgbClr val="030712"/>
                </a:solidFill>
                <a:effectLst/>
                <a:latin typeface="ui-sans-serif"/>
              </a:rPr>
              <a:t>SerializeReference</a:t>
            </a:r>
            <a:r>
              <a:rPr lang="en-GB" b="0" i="0" dirty="0">
                <a:solidFill>
                  <a:srgbClr val="030712"/>
                </a:solidFill>
                <a:effectLst/>
                <a:latin typeface="ui-sans-serif"/>
              </a:rPr>
              <a:t> for polymorphic serialization</a:t>
            </a:r>
          </a:p>
          <a:p>
            <a:pPr algn="l">
              <a:buFont typeface="Arial" panose="020B0604020202020204" pitchFamily="34" charset="0"/>
              <a:buChar char="•"/>
            </a:pPr>
            <a:r>
              <a:rPr lang="en-GB" b="1" i="0" dirty="0">
                <a:solidFill>
                  <a:srgbClr val="030712"/>
                </a:solidFill>
                <a:effectLst/>
                <a:latin typeface="ui-sans-serif"/>
              </a:rPr>
              <a:t>Practical Exercise (10 min)</a:t>
            </a:r>
            <a:endParaRPr lang="en-GB" b="0" i="0" dirty="0">
              <a:solidFill>
                <a:srgbClr val="030712"/>
              </a:solidFill>
              <a:effectLst/>
              <a:latin typeface="ui-sans-serif"/>
            </a:endParaRPr>
          </a:p>
          <a:p>
            <a:pPr marL="742950" lvl="1" indent="-285750" algn="l">
              <a:buFont typeface="Arial" panose="020B0604020202020204" pitchFamily="34" charset="0"/>
              <a:buChar char="•"/>
            </a:pPr>
            <a:r>
              <a:rPr lang="en-GB" b="0" i="0" dirty="0">
                <a:solidFill>
                  <a:srgbClr val="030712"/>
                </a:solidFill>
                <a:effectLst/>
                <a:latin typeface="ui-sans-serif"/>
              </a:rPr>
              <a:t>Modify the workshop template to create your own custom inspector</a:t>
            </a:r>
          </a:p>
          <a:p>
            <a:pPr marL="742950" lvl="1" indent="-285750" algn="l">
              <a:buFont typeface="Arial" panose="020B0604020202020204" pitchFamily="34" charset="0"/>
              <a:buChar char="•"/>
            </a:pPr>
            <a:r>
              <a:rPr lang="en-GB" b="0" i="0" dirty="0">
                <a:solidFill>
                  <a:srgbClr val="030712"/>
                </a:solidFill>
                <a:effectLst/>
                <a:latin typeface="ui-sans-serif"/>
              </a:rPr>
              <a:t>Add conditional fields and custom validation</a:t>
            </a:r>
          </a:p>
          <a:p>
            <a:endParaRPr lang="en-SE" dirty="0"/>
          </a:p>
        </p:txBody>
      </p:sp>
      <p:sp>
        <p:nvSpPr>
          <p:cNvPr id="4" name="Platshållare för bildnummer 3"/>
          <p:cNvSpPr>
            <a:spLocks noGrp="1"/>
          </p:cNvSpPr>
          <p:nvPr>
            <p:ph type="sldNum" sz="quarter" idx="5"/>
          </p:nvPr>
        </p:nvSpPr>
        <p:spPr/>
        <p:txBody>
          <a:bodyPr/>
          <a:lstStyle/>
          <a:p>
            <a:fld id="{597A708F-1BAC-42D9-9975-BE7D2BD5FDEB}" type="slidenum">
              <a:rPr lang="en-SE" smtClean="0"/>
              <a:t>3</a:t>
            </a:fld>
            <a:endParaRPr lang="en-SE"/>
          </a:p>
        </p:txBody>
      </p:sp>
    </p:spTree>
    <p:extLst>
      <p:ext uri="{BB962C8B-B14F-4D97-AF65-F5344CB8AC3E}">
        <p14:creationId xmlns:p14="http://schemas.microsoft.com/office/powerpoint/2010/main" val="23540577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597A708F-1BAC-42D9-9975-BE7D2BD5FDEB}" type="slidenum">
              <a:rPr lang="en-SE" smtClean="0"/>
              <a:t>43</a:t>
            </a:fld>
            <a:endParaRPr lang="en-SE"/>
          </a:p>
        </p:txBody>
      </p:sp>
    </p:spTree>
    <p:extLst>
      <p:ext uri="{BB962C8B-B14F-4D97-AF65-F5344CB8AC3E}">
        <p14:creationId xmlns:p14="http://schemas.microsoft.com/office/powerpoint/2010/main" val="14888571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F3B11-1DFD-9929-62AD-079B3FCF2E01}"/>
            </a:ext>
          </a:extLst>
        </p:cNvPr>
        <p:cNvGrpSpPr/>
        <p:nvPr/>
      </p:nvGrpSpPr>
      <p:grpSpPr>
        <a:xfrm>
          <a:off x="0" y="0"/>
          <a:ext cx="0" cy="0"/>
          <a:chOff x="0" y="0"/>
          <a:chExt cx="0" cy="0"/>
        </a:xfrm>
      </p:grpSpPr>
      <p:sp>
        <p:nvSpPr>
          <p:cNvPr id="2" name="Platshållare för bildobjekt 1">
            <a:extLst>
              <a:ext uri="{FF2B5EF4-FFF2-40B4-BE49-F238E27FC236}">
                <a16:creationId xmlns:a16="http://schemas.microsoft.com/office/drawing/2014/main" id="{191BC7BC-2E9E-B215-86B3-D3DAEF6DDB3C}"/>
              </a:ext>
            </a:extLst>
          </p:cNvPr>
          <p:cNvSpPr>
            <a:spLocks noGrp="1" noRot="1" noChangeAspect="1"/>
          </p:cNvSpPr>
          <p:nvPr>
            <p:ph type="sldImg"/>
          </p:nvPr>
        </p:nvSpPr>
        <p:spPr/>
      </p:sp>
      <p:sp>
        <p:nvSpPr>
          <p:cNvPr id="3" name="Platshållare för anteckningar 2">
            <a:extLst>
              <a:ext uri="{FF2B5EF4-FFF2-40B4-BE49-F238E27FC236}">
                <a16:creationId xmlns:a16="http://schemas.microsoft.com/office/drawing/2014/main" id="{E168D54C-CB6E-B143-AEBA-C95DF6566876}"/>
              </a:ext>
            </a:extLst>
          </p:cNvPr>
          <p:cNvSpPr>
            <a:spLocks noGrp="1"/>
          </p:cNvSpPr>
          <p:nvPr>
            <p:ph type="body" idx="1"/>
          </p:nvPr>
        </p:nvSpPr>
        <p:spPr/>
        <p:txBody>
          <a:bodyPr/>
          <a:lstStyle/>
          <a:p>
            <a:endParaRPr lang="en-SE" dirty="0"/>
          </a:p>
        </p:txBody>
      </p:sp>
      <p:sp>
        <p:nvSpPr>
          <p:cNvPr id="4" name="Platshållare för bildnummer 3">
            <a:extLst>
              <a:ext uri="{FF2B5EF4-FFF2-40B4-BE49-F238E27FC236}">
                <a16:creationId xmlns:a16="http://schemas.microsoft.com/office/drawing/2014/main" id="{AC38CD0C-D7C4-5B02-01F8-BC05A01C961E}"/>
              </a:ext>
            </a:extLst>
          </p:cNvPr>
          <p:cNvSpPr>
            <a:spLocks noGrp="1"/>
          </p:cNvSpPr>
          <p:nvPr>
            <p:ph type="sldNum" sz="quarter" idx="5"/>
          </p:nvPr>
        </p:nvSpPr>
        <p:spPr/>
        <p:txBody>
          <a:bodyPr/>
          <a:lstStyle/>
          <a:p>
            <a:fld id="{597A708F-1BAC-42D9-9975-BE7D2BD5FDEB}" type="slidenum">
              <a:rPr lang="en-SE" smtClean="0"/>
              <a:t>44</a:t>
            </a:fld>
            <a:endParaRPr lang="en-SE"/>
          </a:p>
        </p:txBody>
      </p:sp>
    </p:spTree>
    <p:extLst>
      <p:ext uri="{BB962C8B-B14F-4D97-AF65-F5344CB8AC3E}">
        <p14:creationId xmlns:p14="http://schemas.microsoft.com/office/powerpoint/2010/main" val="38365370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7BF571-5846-3F83-EB7D-9DFD5C358047}"/>
            </a:ext>
          </a:extLst>
        </p:cNvPr>
        <p:cNvGrpSpPr/>
        <p:nvPr/>
      </p:nvGrpSpPr>
      <p:grpSpPr>
        <a:xfrm>
          <a:off x="0" y="0"/>
          <a:ext cx="0" cy="0"/>
          <a:chOff x="0" y="0"/>
          <a:chExt cx="0" cy="0"/>
        </a:xfrm>
      </p:grpSpPr>
      <p:sp>
        <p:nvSpPr>
          <p:cNvPr id="2" name="Platshållare för bildobjekt 1">
            <a:extLst>
              <a:ext uri="{FF2B5EF4-FFF2-40B4-BE49-F238E27FC236}">
                <a16:creationId xmlns:a16="http://schemas.microsoft.com/office/drawing/2014/main" id="{A296478F-8378-A7DD-1AE0-7BEC907FFAD9}"/>
              </a:ext>
            </a:extLst>
          </p:cNvPr>
          <p:cNvSpPr>
            <a:spLocks noGrp="1" noRot="1" noChangeAspect="1"/>
          </p:cNvSpPr>
          <p:nvPr>
            <p:ph type="sldImg"/>
          </p:nvPr>
        </p:nvSpPr>
        <p:spPr/>
      </p:sp>
      <p:sp>
        <p:nvSpPr>
          <p:cNvPr id="3" name="Platshållare för anteckningar 2">
            <a:extLst>
              <a:ext uri="{FF2B5EF4-FFF2-40B4-BE49-F238E27FC236}">
                <a16:creationId xmlns:a16="http://schemas.microsoft.com/office/drawing/2014/main" id="{9B7A7AD3-5555-CB65-ECA5-A7E5343D1DBD}"/>
              </a:ext>
            </a:extLst>
          </p:cNvPr>
          <p:cNvSpPr>
            <a:spLocks noGrp="1"/>
          </p:cNvSpPr>
          <p:nvPr>
            <p:ph type="body" idx="1"/>
          </p:nvPr>
        </p:nvSpPr>
        <p:spPr/>
        <p:txBody>
          <a:bodyPr/>
          <a:lstStyle/>
          <a:p>
            <a:r>
              <a:rPr lang="sv-SE" dirty="0"/>
              <a:t>UNCOMMENT </a:t>
            </a:r>
            <a:r>
              <a:rPr lang="sv-SE" dirty="0" err="1"/>
              <a:t>playerstats</a:t>
            </a:r>
            <a:endParaRPr lang="en-SE" dirty="0"/>
          </a:p>
        </p:txBody>
      </p:sp>
      <p:sp>
        <p:nvSpPr>
          <p:cNvPr id="4" name="Platshållare för bildnummer 3">
            <a:extLst>
              <a:ext uri="{FF2B5EF4-FFF2-40B4-BE49-F238E27FC236}">
                <a16:creationId xmlns:a16="http://schemas.microsoft.com/office/drawing/2014/main" id="{22C3DF17-EEBD-9D8F-A704-A91C8D37B262}"/>
              </a:ext>
            </a:extLst>
          </p:cNvPr>
          <p:cNvSpPr>
            <a:spLocks noGrp="1"/>
          </p:cNvSpPr>
          <p:nvPr>
            <p:ph type="sldNum" sz="quarter" idx="5"/>
          </p:nvPr>
        </p:nvSpPr>
        <p:spPr/>
        <p:txBody>
          <a:bodyPr/>
          <a:lstStyle/>
          <a:p>
            <a:fld id="{597A708F-1BAC-42D9-9975-BE7D2BD5FDEB}" type="slidenum">
              <a:rPr lang="en-SE" smtClean="0"/>
              <a:t>45</a:t>
            </a:fld>
            <a:endParaRPr lang="en-SE"/>
          </a:p>
        </p:txBody>
      </p:sp>
    </p:spTree>
    <p:extLst>
      <p:ext uri="{BB962C8B-B14F-4D97-AF65-F5344CB8AC3E}">
        <p14:creationId xmlns:p14="http://schemas.microsoft.com/office/powerpoint/2010/main" val="19983690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597A708F-1BAC-42D9-9975-BE7D2BD5FDEB}" type="slidenum">
              <a:rPr lang="en-SE" smtClean="0"/>
              <a:t>46</a:t>
            </a:fld>
            <a:endParaRPr lang="en-SE"/>
          </a:p>
        </p:txBody>
      </p:sp>
    </p:spTree>
    <p:extLst>
      <p:ext uri="{BB962C8B-B14F-4D97-AF65-F5344CB8AC3E}">
        <p14:creationId xmlns:p14="http://schemas.microsoft.com/office/powerpoint/2010/main" val="3265575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A5C430-2C4F-2A92-2A00-640E48706CE8}"/>
            </a:ext>
          </a:extLst>
        </p:cNvPr>
        <p:cNvGrpSpPr/>
        <p:nvPr/>
      </p:nvGrpSpPr>
      <p:grpSpPr>
        <a:xfrm>
          <a:off x="0" y="0"/>
          <a:ext cx="0" cy="0"/>
          <a:chOff x="0" y="0"/>
          <a:chExt cx="0" cy="0"/>
        </a:xfrm>
      </p:grpSpPr>
      <p:sp>
        <p:nvSpPr>
          <p:cNvPr id="2" name="Platshållare för bildobjekt 1">
            <a:extLst>
              <a:ext uri="{FF2B5EF4-FFF2-40B4-BE49-F238E27FC236}">
                <a16:creationId xmlns:a16="http://schemas.microsoft.com/office/drawing/2014/main" id="{FEA2514D-B524-0033-E896-806378CEA7B7}"/>
              </a:ext>
            </a:extLst>
          </p:cNvPr>
          <p:cNvSpPr>
            <a:spLocks noGrp="1" noRot="1" noChangeAspect="1"/>
          </p:cNvSpPr>
          <p:nvPr>
            <p:ph type="sldImg"/>
          </p:nvPr>
        </p:nvSpPr>
        <p:spPr/>
      </p:sp>
      <p:sp>
        <p:nvSpPr>
          <p:cNvPr id="3" name="Platshållare för anteckningar 2">
            <a:extLst>
              <a:ext uri="{FF2B5EF4-FFF2-40B4-BE49-F238E27FC236}">
                <a16:creationId xmlns:a16="http://schemas.microsoft.com/office/drawing/2014/main" id="{80D1D46C-7655-0F13-8B13-906F84769651}"/>
              </a:ext>
            </a:extLst>
          </p:cNvPr>
          <p:cNvSpPr>
            <a:spLocks noGrp="1"/>
          </p:cNvSpPr>
          <p:nvPr>
            <p:ph type="body" idx="1"/>
          </p:nvPr>
        </p:nvSpPr>
        <p:spPr/>
        <p:txBody>
          <a:bodyPr/>
          <a:lstStyle/>
          <a:p>
            <a:endParaRPr lang="en-SE" dirty="0"/>
          </a:p>
        </p:txBody>
      </p:sp>
      <p:sp>
        <p:nvSpPr>
          <p:cNvPr id="4" name="Platshållare för bildnummer 3">
            <a:extLst>
              <a:ext uri="{FF2B5EF4-FFF2-40B4-BE49-F238E27FC236}">
                <a16:creationId xmlns:a16="http://schemas.microsoft.com/office/drawing/2014/main" id="{8F2580D2-E735-C6E3-9027-A70B6F8229A1}"/>
              </a:ext>
            </a:extLst>
          </p:cNvPr>
          <p:cNvSpPr>
            <a:spLocks noGrp="1"/>
          </p:cNvSpPr>
          <p:nvPr>
            <p:ph type="sldNum" sz="quarter" idx="5"/>
          </p:nvPr>
        </p:nvSpPr>
        <p:spPr/>
        <p:txBody>
          <a:bodyPr/>
          <a:lstStyle/>
          <a:p>
            <a:fld id="{597A708F-1BAC-42D9-9975-BE7D2BD5FDEB}" type="slidenum">
              <a:rPr lang="en-SE" smtClean="0"/>
              <a:t>47</a:t>
            </a:fld>
            <a:endParaRPr lang="en-SE"/>
          </a:p>
        </p:txBody>
      </p:sp>
    </p:spTree>
    <p:extLst>
      <p:ext uri="{BB962C8B-B14F-4D97-AF65-F5344CB8AC3E}">
        <p14:creationId xmlns:p14="http://schemas.microsoft.com/office/powerpoint/2010/main" val="36456976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61DD45-8EA3-B525-F7E0-034AB7EFEDC5}"/>
            </a:ext>
          </a:extLst>
        </p:cNvPr>
        <p:cNvGrpSpPr/>
        <p:nvPr/>
      </p:nvGrpSpPr>
      <p:grpSpPr>
        <a:xfrm>
          <a:off x="0" y="0"/>
          <a:ext cx="0" cy="0"/>
          <a:chOff x="0" y="0"/>
          <a:chExt cx="0" cy="0"/>
        </a:xfrm>
      </p:grpSpPr>
      <p:sp>
        <p:nvSpPr>
          <p:cNvPr id="2" name="Platshållare för bildobjekt 1">
            <a:extLst>
              <a:ext uri="{FF2B5EF4-FFF2-40B4-BE49-F238E27FC236}">
                <a16:creationId xmlns:a16="http://schemas.microsoft.com/office/drawing/2014/main" id="{D9DBD99D-B358-2B9C-200C-71650A6E6A3D}"/>
              </a:ext>
            </a:extLst>
          </p:cNvPr>
          <p:cNvSpPr>
            <a:spLocks noGrp="1" noRot="1" noChangeAspect="1"/>
          </p:cNvSpPr>
          <p:nvPr>
            <p:ph type="sldImg"/>
          </p:nvPr>
        </p:nvSpPr>
        <p:spPr/>
      </p:sp>
      <p:sp>
        <p:nvSpPr>
          <p:cNvPr id="3" name="Platshållare för anteckningar 2">
            <a:extLst>
              <a:ext uri="{FF2B5EF4-FFF2-40B4-BE49-F238E27FC236}">
                <a16:creationId xmlns:a16="http://schemas.microsoft.com/office/drawing/2014/main" id="{C7204077-77EE-8E77-4D3C-486259B72725}"/>
              </a:ext>
            </a:extLst>
          </p:cNvPr>
          <p:cNvSpPr>
            <a:spLocks noGrp="1"/>
          </p:cNvSpPr>
          <p:nvPr>
            <p:ph type="body" idx="1"/>
          </p:nvPr>
        </p:nvSpPr>
        <p:spPr/>
        <p:txBody>
          <a:bodyPr/>
          <a:lstStyle/>
          <a:p>
            <a:endParaRPr lang="en-SE" dirty="0"/>
          </a:p>
        </p:txBody>
      </p:sp>
      <p:sp>
        <p:nvSpPr>
          <p:cNvPr id="4" name="Platshållare för bildnummer 3">
            <a:extLst>
              <a:ext uri="{FF2B5EF4-FFF2-40B4-BE49-F238E27FC236}">
                <a16:creationId xmlns:a16="http://schemas.microsoft.com/office/drawing/2014/main" id="{1E61A440-0AC4-B734-0778-5AF1AFEAA9E8}"/>
              </a:ext>
            </a:extLst>
          </p:cNvPr>
          <p:cNvSpPr>
            <a:spLocks noGrp="1"/>
          </p:cNvSpPr>
          <p:nvPr>
            <p:ph type="sldNum" sz="quarter" idx="5"/>
          </p:nvPr>
        </p:nvSpPr>
        <p:spPr/>
        <p:txBody>
          <a:bodyPr/>
          <a:lstStyle/>
          <a:p>
            <a:fld id="{597A708F-1BAC-42D9-9975-BE7D2BD5FDEB}" type="slidenum">
              <a:rPr lang="en-SE" smtClean="0"/>
              <a:t>49</a:t>
            </a:fld>
            <a:endParaRPr lang="en-SE"/>
          </a:p>
        </p:txBody>
      </p:sp>
    </p:spTree>
    <p:extLst>
      <p:ext uri="{BB962C8B-B14F-4D97-AF65-F5344CB8AC3E}">
        <p14:creationId xmlns:p14="http://schemas.microsoft.com/office/powerpoint/2010/main" val="29088343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597A708F-1BAC-42D9-9975-BE7D2BD5FDEB}" type="slidenum">
              <a:rPr lang="en-SE" smtClean="0"/>
              <a:t>50</a:t>
            </a:fld>
            <a:endParaRPr lang="en-SE"/>
          </a:p>
        </p:txBody>
      </p:sp>
    </p:spTree>
    <p:extLst>
      <p:ext uri="{BB962C8B-B14F-4D97-AF65-F5344CB8AC3E}">
        <p14:creationId xmlns:p14="http://schemas.microsoft.com/office/powerpoint/2010/main" val="28612696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GB" sz="1200" b="0" i="0" dirty="0">
                <a:solidFill>
                  <a:srgbClr val="030712"/>
                </a:solidFill>
                <a:effectLst/>
                <a:latin typeface="ui-sans-serif"/>
              </a:rPr>
              <a:t>Property drawers are like the secret weapons in your Unity tooling arsenal. While custom inspectors let you customize the entire inspector for a component, property drawers let you customize how specific fields or types are displayed throughout your entire project!</a:t>
            </a:r>
            <a:endParaRPr lang="en-SE" sz="1200" dirty="0"/>
          </a:p>
        </p:txBody>
      </p:sp>
      <p:sp>
        <p:nvSpPr>
          <p:cNvPr id="4" name="Platshållare för bildnummer 3"/>
          <p:cNvSpPr>
            <a:spLocks noGrp="1"/>
          </p:cNvSpPr>
          <p:nvPr>
            <p:ph type="sldNum" sz="quarter" idx="5"/>
          </p:nvPr>
        </p:nvSpPr>
        <p:spPr/>
        <p:txBody>
          <a:bodyPr/>
          <a:lstStyle/>
          <a:p>
            <a:fld id="{597A708F-1BAC-42D9-9975-BE7D2BD5FDEB}" type="slidenum">
              <a:rPr lang="en-SE" smtClean="0"/>
              <a:t>53</a:t>
            </a:fld>
            <a:endParaRPr lang="en-SE"/>
          </a:p>
        </p:txBody>
      </p:sp>
    </p:spTree>
    <p:extLst>
      <p:ext uri="{BB962C8B-B14F-4D97-AF65-F5344CB8AC3E}">
        <p14:creationId xmlns:p14="http://schemas.microsoft.com/office/powerpoint/2010/main" val="10637768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597A708F-1BAC-42D9-9975-BE7D2BD5FDEB}" type="slidenum">
              <a:rPr lang="en-SE" smtClean="0"/>
              <a:t>55</a:t>
            </a:fld>
            <a:endParaRPr lang="en-SE"/>
          </a:p>
        </p:txBody>
      </p:sp>
    </p:spTree>
    <p:extLst>
      <p:ext uri="{BB962C8B-B14F-4D97-AF65-F5344CB8AC3E}">
        <p14:creationId xmlns:p14="http://schemas.microsoft.com/office/powerpoint/2010/main" val="251243292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GB" sz="1200" b="0" i="0" dirty="0">
                <a:solidFill>
                  <a:srgbClr val="030712"/>
                </a:solidFill>
                <a:effectLst/>
                <a:latin typeface="ui-sans-serif"/>
              </a:rPr>
              <a:t>Have you ever wanted certain fields to only appear when specific conditions are met?</a:t>
            </a:r>
            <a:endParaRPr lang="en-SE" dirty="0"/>
          </a:p>
        </p:txBody>
      </p:sp>
      <p:sp>
        <p:nvSpPr>
          <p:cNvPr id="4" name="Platshållare för bildnummer 3"/>
          <p:cNvSpPr>
            <a:spLocks noGrp="1"/>
          </p:cNvSpPr>
          <p:nvPr>
            <p:ph type="sldNum" sz="quarter" idx="5"/>
          </p:nvPr>
        </p:nvSpPr>
        <p:spPr/>
        <p:txBody>
          <a:bodyPr/>
          <a:lstStyle/>
          <a:p>
            <a:fld id="{597A708F-1BAC-42D9-9975-BE7D2BD5FDEB}" type="slidenum">
              <a:rPr lang="en-SE" smtClean="0"/>
              <a:t>57</a:t>
            </a:fld>
            <a:endParaRPr lang="en-SE"/>
          </a:p>
        </p:txBody>
      </p:sp>
    </p:spTree>
    <p:extLst>
      <p:ext uri="{BB962C8B-B14F-4D97-AF65-F5344CB8AC3E}">
        <p14:creationId xmlns:p14="http://schemas.microsoft.com/office/powerpoint/2010/main" val="1603499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algn="l">
              <a:buFont typeface="Arial" panose="020B0604020202020204" pitchFamily="34" charset="0"/>
              <a:buChar char="•"/>
            </a:pPr>
            <a:r>
              <a:rPr lang="en-GB" b="1" i="0" dirty="0">
                <a:solidFill>
                  <a:srgbClr val="030712"/>
                </a:solidFill>
                <a:effectLst/>
                <a:latin typeface="ui-sans-serif"/>
              </a:rPr>
              <a:t>Menu Items and Context Menus (10 min)</a:t>
            </a:r>
            <a:endParaRPr lang="en-GB" b="0" i="0" dirty="0">
              <a:solidFill>
                <a:srgbClr val="030712"/>
              </a:solidFill>
              <a:effectLst/>
              <a:latin typeface="ui-sans-serif"/>
            </a:endParaRPr>
          </a:p>
          <a:p>
            <a:pPr marL="742950" lvl="1" indent="-285750" algn="l">
              <a:buFont typeface="Arial" panose="020B0604020202020204" pitchFamily="34" charset="0"/>
              <a:buChar char="•"/>
            </a:pPr>
            <a:r>
              <a:rPr lang="en-GB" b="0" i="0" dirty="0">
                <a:solidFill>
                  <a:srgbClr val="030712"/>
                </a:solidFill>
                <a:effectLst/>
                <a:latin typeface="ui-sans-serif"/>
              </a:rPr>
              <a:t>Adding custom operations to Unity menus</a:t>
            </a:r>
          </a:p>
          <a:p>
            <a:pPr marL="742950" lvl="1" indent="-285750" algn="l">
              <a:buFont typeface="Arial" panose="020B0604020202020204" pitchFamily="34" charset="0"/>
              <a:buChar char="•"/>
            </a:pPr>
            <a:r>
              <a:rPr lang="en-GB" b="0" i="0" dirty="0" err="1">
                <a:solidFill>
                  <a:srgbClr val="030712"/>
                </a:solidFill>
                <a:effectLst/>
                <a:latin typeface="ui-sans-serif"/>
              </a:rPr>
              <a:t>ContextMenu</a:t>
            </a:r>
            <a:r>
              <a:rPr lang="en-GB" b="0" i="0" dirty="0">
                <a:solidFill>
                  <a:srgbClr val="030712"/>
                </a:solidFill>
                <a:effectLst/>
                <a:latin typeface="ui-sans-serif"/>
              </a:rPr>
              <a:t> and </a:t>
            </a:r>
            <a:r>
              <a:rPr lang="en-GB" b="0" i="0" dirty="0" err="1">
                <a:solidFill>
                  <a:srgbClr val="030712"/>
                </a:solidFill>
                <a:effectLst/>
                <a:latin typeface="ui-sans-serif"/>
              </a:rPr>
              <a:t>ContextMenuItem</a:t>
            </a:r>
            <a:r>
              <a:rPr lang="en-GB" b="0" i="0" dirty="0">
                <a:solidFill>
                  <a:srgbClr val="030712"/>
                </a:solidFill>
                <a:effectLst/>
                <a:latin typeface="ui-sans-serif"/>
              </a:rPr>
              <a:t> attributes</a:t>
            </a:r>
          </a:p>
          <a:p>
            <a:pPr marL="742950" lvl="1" indent="-285750" algn="l">
              <a:buFont typeface="Arial" panose="020B0604020202020204" pitchFamily="34" charset="0"/>
              <a:buChar char="•"/>
            </a:pPr>
            <a:r>
              <a:rPr lang="en-GB" b="0" i="0" dirty="0">
                <a:solidFill>
                  <a:srgbClr val="030712"/>
                </a:solidFill>
                <a:effectLst/>
                <a:latin typeface="ui-sans-serif"/>
              </a:rPr>
              <a:t>Editor-only utility functions</a:t>
            </a:r>
          </a:p>
          <a:p>
            <a:pPr algn="l">
              <a:buFont typeface="Arial" panose="020B0604020202020204" pitchFamily="34" charset="0"/>
              <a:buChar char="•"/>
            </a:pPr>
            <a:r>
              <a:rPr lang="en-GB" b="1" i="0" dirty="0">
                <a:solidFill>
                  <a:srgbClr val="030712"/>
                </a:solidFill>
                <a:effectLst/>
                <a:latin typeface="ui-sans-serif"/>
              </a:rPr>
              <a:t>Build Automation and Processing (10 min)</a:t>
            </a:r>
            <a:endParaRPr lang="en-GB" b="0" i="0" dirty="0">
              <a:solidFill>
                <a:srgbClr val="030712"/>
              </a:solidFill>
              <a:effectLst/>
              <a:latin typeface="ui-sans-serif"/>
            </a:endParaRPr>
          </a:p>
          <a:p>
            <a:pPr marL="742950" lvl="1" indent="-285750" algn="l">
              <a:buFont typeface="Arial" panose="020B0604020202020204" pitchFamily="34" charset="0"/>
              <a:buChar char="•"/>
            </a:pPr>
            <a:r>
              <a:rPr lang="en-GB" b="0" i="0" dirty="0">
                <a:solidFill>
                  <a:srgbClr val="030712"/>
                </a:solidFill>
                <a:effectLst/>
                <a:latin typeface="ui-sans-serif"/>
              </a:rPr>
              <a:t>Custom build pipelines</a:t>
            </a:r>
          </a:p>
          <a:p>
            <a:pPr marL="742950" lvl="1" indent="-285750" algn="l">
              <a:buFont typeface="Arial" panose="020B0604020202020204" pitchFamily="34" charset="0"/>
              <a:buChar char="•"/>
            </a:pPr>
            <a:r>
              <a:rPr lang="en-GB" b="0" i="0" dirty="0">
                <a:solidFill>
                  <a:srgbClr val="030712"/>
                </a:solidFill>
                <a:effectLst/>
                <a:latin typeface="ui-sans-serif"/>
              </a:rPr>
              <a:t>Asset preprocessing and validation</a:t>
            </a:r>
          </a:p>
          <a:p>
            <a:pPr marL="742950" lvl="1" indent="-285750" algn="l">
              <a:buFont typeface="Arial" panose="020B0604020202020204" pitchFamily="34" charset="0"/>
              <a:buChar char="•"/>
            </a:pPr>
            <a:r>
              <a:rPr lang="en-GB" b="0" i="0" dirty="0">
                <a:solidFill>
                  <a:srgbClr val="030712"/>
                </a:solidFill>
                <a:effectLst/>
                <a:latin typeface="ui-sans-serif"/>
              </a:rPr>
              <a:t>Editor coroutines for long-running tasks</a:t>
            </a:r>
          </a:p>
          <a:p>
            <a:pPr algn="l">
              <a:buFont typeface="Arial" panose="020B0604020202020204" pitchFamily="34" charset="0"/>
              <a:buChar char="•"/>
            </a:pPr>
            <a:r>
              <a:rPr lang="en-GB" b="1" i="0" dirty="0">
                <a:solidFill>
                  <a:srgbClr val="030712"/>
                </a:solidFill>
                <a:effectLst/>
                <a:latin typeface="ui-sans-serif"/>
              </a:rPr>
              <a:t>Practical Exercise (10 min)</a:t>
            </a:r>
            <a:endParaRPr lang="en-GB" b="0" i="0" dirty="0">
              <a:solidFill>
                <a:srgbClr val="030712"/>
              </a:solidFill>
              <a:effectLst/>
              <a:latin typeface="ui-sans-serif"/>
            </a:endParaRPr>
          </a:p>
          <a:p>
            <a:pPr marL="742950" lvl="1" indent="-285750" algn="l">
              <a:buFont typeface="Arial" panose="020B0604020202020204" pitchFamily="34" charset="0"/>
              <a:buChar char="•"/>
            </a:pPr>
            <a:r>
              <a:rPr lang="en-GB" b="0" i="0" dirty="0">
                <a:solidFill>
                  <a:srgbClr val="030712"/>
                </a:solidFill>
                <a:effectLst/>
                <a:latin typeface="ui-sans-serif"/>
              </a:rPr>
              <a:t>Create automation tools for common tasks in your workflow</a:t>
            </a:r>
          </a:p>
          <a:p>
            <a:pPr marL="742950" lvl="1" indent="-285750" algn="l">
              <a:buFont typeface="Arial" panose="020B0604020202020204" pitchFamily="34" charset="0"/>
              <a:buChar char="•"/>
            </a:pPr>
            <a:r>
              <a:rPr lang="en-GB" b="0" i="0" dirty="0">
                <a:solidFill>
                  <a:srgbClr val="030712"/>
                </a:solidFill>
                <a:effectLst/>
                <a:latin typeface="ui-sans-serif"/>
              </a:rPr>
              <a:t>Build a level validation system to catch common errors</a:t>
            </a:r>
          </a:p>
          <a:p>
            <a:endParaRPr lang="en-SE" dirty="0"/>
          </a:p>
        </p:txBody>
      </p:sp>
      <p:sp>
        <p:nvSpPr>
          <p:cNvPr id="4" name="Platshållare för bildnummer 3"/>
          <p:cNvSpPr>
            <a:spLocks noGrp="1"/>
          </p:cNvSpPr>
          <p:nvPr>
            <p:ph type="sldNum" sz="quarter" idx="5"/>
          </p:nvPr>
        </p:nvSpPr>
        <p:spPr/>
        <p:txBody>
          <a:bodyPr/>
          <a:lstStyle/>
          <a:p>
            <a:fld id="{597A708F-1BAC-42D9-9975-BE7D2BD5FDEB}" type="slidenum">
              <a:rPr lang="en-SE" smtClean="0"/>
              <a:t>4</a:t>
            </a:fld>
            <a:endParaRPr lang="en-SE"/>
          </a:p>
        </p:txBody>
      </p:sp>
    </p:spTree>
    <p:extLst>
      <p:ext uri="{BB962C8B-B14F-4D97-AF65-F5344CB8AC3E}">
        <p14:creationId xmlns:p14="http://schemas.microsoft.com/office/powerpoint/2010/main" val="37893531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err="1"/>
              <a:t>Serialize</a:t>
            </a:r>
            <a:r>
              <a:rPr lang="sv-SE" dirty="0"/>
              <a:t> </a:t>
            </a:r>
            <a:r>
              <a:rPr lang="sv-SE" dirty="0" err="1"/>
              <a:t>reference</a:t>
            </a:r>
            <a:r>
              <a:rPr lang="sv-SE" dirty="0"/>
              <a:t>. Ta bort först, lägg till sen</a:t>
            </a:r>
            <a:endParaRPr lang="en-SE" dirty="0"/>
          </a:p>
        </p:txBody>
      </p:sp>
      <p:sp>
        <p:nvSpPr>
          <p:cNvPr id="4" name="Platshållare för bildnummer 3"/>
          <p:cNvSpPr>
            <a:spLocks noGrp="1"/>
          </p:cNvSpPr>
          <p:nvPr>
            <p:ph type="sldNum" sz="quarter" idx="5"/>
          </p:nvPr>
        </p:nvSpPr>
        <p:spPr/>
        <p:txBody>
          <a:bodyPr/>
          <a:lstStyle/>
          <a:p>
            <a:fld id="{597A708F-1BAC-42D9-9975-BE7D2BD5FDEB}" type="slidenum">
              <a:rPr lang="en-SE" smtClean="0"/>
              <a:t>58</a:t>
            </a:fld>
            <a:endParaRPr lang="en-SE"/>
          </a:p>
        </p:txBody>
      </p:sp>
    </p:spTree>
    <p:extLst>
      <p:ext uri="{BB962C8B-B14F-4D97-AF65-F5344CB8AC3E}">
        <p14:creationId xmlns:p14="http://schemas.microsoft.com/office/powerpoint/2010/main" val="26206287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These techniques may seem like a lot of work up front, but they pay enormous dividends in the long run. </a:t>
            </a:r>
          </a:p>
          <a:p>
            <a:endParaRPr lang="en-SE" dirty="0"/>
          </a:p>
        </p:txBody>
      </p:sp>
      <p:sp>
        <p:nvSpPr>
          <p:cNvPr id="4" name="Platshållare för bildnummer 3"/>
          <p:cNvSpPr>
            <a:spLocks noGrp="1"/>
          </p:cNvSpPr>
          <p:nvPr>
            <p:ph type="sldNum" sz="quarter" idx="5"/>
          </p:nvPr>
        </p:nvSpPr>
        <p:spPr/>
        <p:txBody>
          <a:bodyPr/>
          <a:lstStyle/>
          <a:p>
            <a:fld id="{597A708F-1BAC-42D9-9975-BE7D2BD5FDEB}" type="slidenum">
              <a:rPr lang="en-SE" smtClean="0"/>
              <a:t>61</a:t>
            </a:fld>
            <a:endParaRPr lang="en-SE"/>
          </a:p>
        </p:txBody>
      </p:sp>
    </p:spTree>
    <p:extLst>
      <p:ext uri="{BB962C8B-B14F-4D97-AF65-F5344CB8AC3E}">
        <p14:creationId xmlns:p14="http://schemas.microsoft.com/office/powerpoint/2010/main" val="11784265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597A708F-1BAC-42D9-9975-BE7D2BD5FDEB}" type="slidenum">
              <a:rPr lang="en-SE" smtClean="0"/>
              <a:t>71</a:t>
            </a:fld>
            <a:endParaRPr lang="en-SE"/>
          </a:p>
        </p:txBody>
      </p:sp>
    </p:spTree>
    <p:extLst>
      <p:ext uri="{BB962C8B-B14F-4D97-AF65-F5344CB8AC3E}">
        <p14:creationId xmlns:p14="http://schemas.microsoft.com/office/powerpoint/2010/main" val="32358150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597A708F-1BAC-42D9-9975-BE7D2BD5FDEB}" type="slidenum">
              <a:rPr lang="en-SE" smtClean="0"/>
              <a:t>76</a:t>
            </a:fld>
            <a:endParaRPr lang="en-SE"/>
          </a:p>
        </p:txBody>
      </p:sp>
    </p:spTree>
    <p:extLst>
      <p:ext uri="{BB962C8B-B14F-4D97-AF65-F5344CB8AC3E}">
        <p14:creationId xmlns:p14="http://schemas.microsoft.com/office/powerpoint/2010/main" val="33649957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algn="l">
              <a:buNone/>
            </a:pPr>
            <a:r>
              <a:rPr lang="en-GB" b="0" i="1" dirty="0">
                <a:solidFill>
                  <a:srgbClr val="FFFFFF"/>
                </a:solidFill>
                <a:effectLst/>
                <a:latin typeface="ui-sans-serif"/>
              </a:rPr>
              <a:t>The power of </a:t>
            </a:r>
            <a:r>
              <a:rPr lang="en-GB" b="0" i="1" dirty="0" err="1">
                <a:solidFill>
                  <a:srgbClr val="FFFFFF"/>
                </a:solidFill>
                <a:effectLst/>
                <a:latin typeface="ui-sans-serif"/>
              </a:rPr>
              <a:t>ScriptableObjects</a:t>
            </a:r>
            <a:r>
              <a:rPr lang="en-GB" b="0" i="1" dirty="0">
                <a:solidFill>
                  <a:srgbClr val="FFFFFF"/>
                </a:solidFill>
                <a:effectLst/>
                <a:latin typeface="ui-sans-serif"/>
              </a:rPr>
              <a:t> comes from their ability to centralize and share data across your project, decouple systems through event channels, persist data between scene transitions, and enable truly data-driven game design.</a:t>
            </a:r>
          </a:p>
          <a:p>
            <a:pPr algn="l"/>
            <a:r>
              <a:rPr lang="en-GB" b="1" i="0" dirty="0">
                <a:solidFill>
                  <a:srgbClr val="FFFFFF"/>
                </a:solidFill>
                <a:effectLst/>
                <a:latin typeface="ui-sans-serif"/>
              </a:rPr>
              <a:t>Once you start embracing this pattern, you'll wonder how you ever developed games without them!</a:t>
            </a:r>
          </a:p>
          <a:p>
            <a:endParaRPr lang="en-GB" dirty="0"/>
          </a:p>
          <a:p>
            <a:r>
              <a:rPr lang="en-GB" b="0" i="0" dirty="0">
                <a:solidFill>
                  <a:srgbClr val="FFFFFF"/>
                </a:solidFill>
                <a:effectLst/>
                <a:latin typeface="ui-sans-serif"/>
              </a:rPr>
              <a:t>In our next section, we'll explore how to create custom inspectors specifically for </a:t>
            </a:r>
            <a:r>
              <a:rPr lang="en-GB" b="0" i="0" dirty="0" err="1">
                <a:solidFill>
                  <a:srgbClr val="FFFFFF"/>
                </a:solidFill>
                <a:effectLst/>
                <a:latin typeface="ui-sans-serif"/>
              </a:rPr>
              <a:t>ScriptableObjects</a:t>
            </a:r>
            <a:r>
              <a:rPr lang="en-GB" b="0" i="0" dirty="0">
                <a:solidFill>
                  <a:srgbClr val="FFFFFF"/>
                </a:solidFill>
                <a:effectLst/>
                <a:latin typeface="ui-sans-serif"/>
              </a:rPr>
              <a:t>, making them even more designer-friendly!</a:t>
            </a:r>
            <a:endParaRPr lang="en-SE" dirty="0"/>
          </a:p>
        </p:txBody>
      </p:sp>
      <p:sp>
        <p:nvSpPr>
          <p:cNvPr id="4" name="Platshållare för bildnummer 3"/>
          <p:cNvSpPr>
            <a:spLocks noGrp="1"/>
          </p:cNvSpPr>
          <p:nvPr>
            <p:ph type="sldNum" sz="quarter" idx="5"/>
          </p:nvPr>
        </p:nvSpPr>
        <p:spPr/>
        <p:txBody>
          <a:bodyPr/>
          <a:lstStyle/>
          <a:p>
            <a:fld id="{597A708F-1BAC-42D9-9975-BE7D2BD5FDEB}" type="slidenum">
              <a:rPr lang="en-SE" smtClean="0"/>
              <a:t>78</a:t>
            </a:fld>
            <a:endParaRPr lang="en-SE"/>
          </a:p>
        </p:txBody>
      </p:sp>
    </p:spTree>
    <p:extLst>
      <p:ext uri="{BB962C8B-B14F-4D97-AF65-F5344CB8AC3E}">
        <p14:creationId xmlns:p14="http://schemas.microsoft.com/office/powerpoint/2010/main" val="15580958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algn="l">
              <a:buNone/>
            </a:pPr>
            <a:r>
              <a:rPr lang="en-GB" b="0" i="0" dirty="0">
                <a:solidFill>
                  <a:srgbClr val="030712"/>
                </a:solidFill>
                <a:effectLst/>
                <a:latin typeface="ui-sans-serif"/>
              </a:rPr>
              <a:t>Think about it - your designers might be working with these data assets ALL DAY LONG. Clicking through dozens of item definitions, enemy stats, or quest descriptions. The default inspector works, but it's like trying to build a house with just a hammer when you could have a full workshop of specialized tools!</a:t>
            </a:r>
          </a:p>
          <a:p>
            <a:pPr>
              <a:buNone/>
            </a:pPr>
            <a:br>
              <a:rPr lang="en-GB" b="0" i="0" dirty="0">
                <a:solidFill>
                  <a:srgbClr val="030712"/>
                </a:solidFill>
                <a:effectLst/>
                <a:latin typeface="ui-sans-serif"/>
              </a:rPr>
            </a:br>
            <a:endParaRPr lang="en-SE" dirty="0"/>
          </a:p>
          <a:p>
            <a:endParaRPr lang="en-SE" dirty="0"/>
          </a:p>
        </p:txBody>
      </p:sp>
      <p:sp>
        <p:nvSpPr>
          <p:cNvPr id="4" name="Platshållare för bildnummer 3"/>
          <p:cNvSpPr>
            <a:spLocks noGrp="1"/>
          </p:cNvSpPr>
          <p:nvPr>
            <p:ph type="sldNum" sz="quarter" idx="5"/>
          </p:nvPr>
        </p:nvSpPr>
        <p:spPr/>
        <p:txBody>
          <a:bodyPr/>
          <a:lstStyle/>
          <a:p>
            <a:fld id="{597A708F-1BAC-42D9-9975-BE7D2BD5FDEB}" type="slidenum">
              <a:rPr lang="en-SE" smtClean="0"/>
              <a:t>79</a:t>
            </a:fld>
            <a:endParaRPr lang="en-SE"/>
          </a:p>
        </p:txBody>
      </p:sp>
    </p:spTree>
    <p:extLst>
      <p:ext uri="{BB962C8B-B14F-4D97-AF65-F5344CB8AC3E}">
        <p14:creationId xmlns:p14="http://schemas.microsoft.com/office/powerpoint/2010/main" val="19417463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algn="l">
              <a:buNone/>
            </a:pPr>
            <a:r>
              <a:rPr lang="en-GB" b="1" i="0" dirty="0">
                <a:solidFill>
                  <a:srgbClr val="030712"/>
                </a:solidFill>
                <a:effectLst/>
                <a:latin typeface="ui-sans-serif"/>
              </a:rPr>
              <a:t>Better tools lead to better game content!</a:t>
            </a:r>
          </a:p>
        </p:txBody>
      </p:sp>
      <p:sp>
        <p:nvSpPr>
          <p:cNvPr id="4" name="Platshållare för bildnummer 3"/>
          <p:cNvSpPr>
            <a:spLocks noGrp="1"/>
          </p:cNvSpPr>
          <p:nvPr>
            <p:ph type="sldNum" sz="quarter" idx="5"/>
          </p:nvPr>
        </p:nvSpPr>
        <p:spPr/>
        <p:txBody>
          <a:bodyPr/>
          <a:lstStyle/>
          <a:p>
            <a:fld id="{597A708F-1BAC-42D9-9975-BE7D2BD5FDEB}" type="slidenum">
              <a:rPr lang="en-SE" smtClean="0"/>
              <a:t>80</a:t>
            </a:fld>
            <a:endParaRPr lang="en-SE"/>
          </a:p>
        </p:txBody>
      </p:sp>
    </p:spTree>
    <p:extLst>
      <p:ext uri="{BB962C8B-B14F-4D97-AF65-F5344CB8AC3E}">
        <p14:creationId xmlns:p14="http://schemas.microsoft.com/office/powerpoint/2010/main" val="39681921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algn="l">
              <a:buNone/>
            </a:pPr>
            <a:r>
              <a:rPr lang="en-GB" b="0" i="0" dirty="0">
                <a:solidFill>
                  <a:srgbClr val="030712"/>
                </a:solidFill>
                <a:effectLst/>
                <a:latin typeface="ui-sans-serif"/>
              </a:rPr>
              <a:t>This </a:t>
            </a:r>
            <a:r>
              <a:rPr lang="en-GB" b="0" i="0" dirty="0" err="1">
                <a:solidFill>
                  <a:srgbClr val="030712"/>
                </a:solidFill>
                <a:effectLst/>
                <a:latin typeface="ui-sans-serif"/>
              </a:rPr>
              <a:t>ScriptableObject</a:t>
            </a:r>
            <a:r>
              <a:rPr lang="en-GB" b="0" i="0" dirty="0">
                <a:solidFill>
                  <a:srgbClr val="030712"/>
                </a:solidFill>
                <a:effectLst/>
                <a:latin typeface="ui-sans-serif"/>
              </a:rPr>
              <a:t> has many properties, but many of them only apply to specific item types. A potion doesn't need attack speed, and a sword doesn't need health restoration values!</a:t>
            </a:r>
          </a:p>
          <a:p>
            <a:pPr algn="l"/>
            <a:r>
              <a:rPr lang="en-GB" b="1" i="0" dirty="0">
                <a:solidFill>
                  <a:srgbClr val="030712"/>
                </a:solidFill>
                <a:effectLst/>
                <a:latin typeface="ui-sans-serif"/>
              </a:rPr>
              <a:t>Without a custom inspector, designers would see ALL of these fields all the time - a recipe for confusion and errors.</a:t>
            </a:r>
          </a:p>
          <a:p>
            <a:endParaRPr lang="en-SE" dirty="0"/>
          </a:p>
        </p:txBody>
      </p:sp>
      <p:sp>
        <p:nvSpPr>
          <p:cNvPr id="4" name="Platshållare för bildnummer 3"/>
          <p:cNvSpPr>
            <a:spLocks noGrp="1"/>
          </p:cNvSpPr>
          <p:nvPr>
            <p:ph type="sldNum" sz="quarter" idx="5"/>
          </p:nvPr>
        </p:nvSpPr>
        <p:spPr/>
        <p:txBody>
          <a:bodyPr/>
          <a:lstStyle/>
          <a:p>
            <a:fld id="{597A708F-1BAC-42D9-9975-BE7D2BD5FDEB}" type="slidenum">
              <a:rPr lang="en-SE" smtClean="0"/>
              <a:t>81</a:t>
            </a:fld>
            <a:endParaRPr lang="en-SE"/>
          </a:p>
        </p:txBody>
      </p:sp>
    </p:spTree>
    <p:extLst>
      <p:ext uri="{BB962C8B-B14F-4D97-AF65-F5344CB8AC3E}">
        <p14:creationId xmlns:p14="http://schemas.microsoft.com/office/powerpoint/2010/main" val="40699986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9EE0CD-2184-1191-076F-EB6595AD8E76}"/>
            </a:ext>
          </a:extLst>
        </p:cNvPr>
        <p:cNvGrpSpPr/>
        <p:nvPr/>
      </p:nvGrpSpPr>
      <p:grpSpPr>
        <a:xfrm>
          <a:off x="0" y="0"/>
          <a:ext cx="0" cy="0"/>
          <a:chOff x="0" y="0"/>
          <a:chExt cx="0" cy="0"/>
        </a:xfrm>
      </p:grpSpPr>
      <p:sp>
        <p:nvSpPr>
          <p:cNvPr id="2" name="Platshållare för bildobjekt 1">
            <a:extLst>
              <a:ext uri="{FF2B5EF4-FFF2-40B4-BE49-F238E27FC236}">
                <a16:creationId xmlns:a16="http://schemas.microsoft.com/office/drawing/2014/main" id="{06B6E335-BCC8-D6AB-511E-86112A11E3C0}"/>
              </a:ext>
            </a:extLst>
          </p:cNvPr>
          <p:cNvSpPr>
            <a:spLocks noGrp="1" noRot="1" noChangeAspect="1"/>
          </p:cNvSpPr>
          <p:nvPr>
            <p:ph type="sldImg"/>
          </p:nvPr>
        </p:nvSpPr>
        <p:spPr/>
      </p:sp>
      <p:sp>
        <p:nvSpPr>
          <p:cNvPr id="3" name="Platshållare för anteckningar 2">
            <a:extLst>
              <a:ext uri="{FF2B5EF4-FFF2-40B4-BE49-F238E27FC236}">
                <a16:creationId xmlns:a16="http://schemas.microsoft.com/office/drawing/2014/main" id="{1AB03E6E-4D3D-A80A-BA78-ED9EE8435D1A}"/>
              </a:ext>
            </a:extLst>
          </p:cNvPr>
          <p:cNvSpPr>
            <a:spLocks noGrp="1"/>
          </p:cNvSpPr>
          <p:nvPr>
            <p:ph type="body" idx="1"/>
          </p:nvPr>
        </p:nvSpPr>
        <p:spPr/>
        <p:txBody>
          <a:bodyPr/>
          <a:lstStyle/>
          <a:p>
            <a:r>
              <a:rPr lang="en-GB" b="0" i="0" dirty="0">
                <a:solidFill>
                  <a:srgbClr val="030712"/>
                </a:solidFill>
                <a:effectLst/>
                <a:latin typeface="ui-sans-serif"/>
              </a:rPr>
              <a:t>Let's take this a step further and create a database editor that works with collections of our item definitions. This is where </a:t>
            </a:r>
            <a:r>
              <a:rPr lang="en-GB" b="0" i="0" dirty="0" err="1">
                <a:solidFill>
                  <a:srgbClr val="030712"/>
                </a:solidFill>
                <a:effectLst/>
                <a:latin typeface="ui-sans-serif"/>
              </a:rPr>
              <a:t>ScriptableObjects</a:t>
            </a:r>
            <a:r>
              <a:rPr lang="en-GB" b="0" i="0" dirty="0">
                <a:solidFill>
                  <a:srgbClr val="030712"/>
                </a:solidFill>
                <a:effectLst/>
                <a:latin typeface="ui-sans-serif"/>
              </a:rPr>
              <a:t> really shine - when you build systems on top of them!</a:t>
            </a:r>
            <a:endParaRPr lang="en-SE" dirty="0"/>
          </a:p>
        </p:txBody>
      </p:sp>
      <p:sp>
        <p:nvSpPr>
          <p:cNvPr id="4" name="Platshållare för bildnummer 3">
            <a:extLst>
              <a:ext uri="{FF2B5EF4-FFF2-40B4-BE49-F238E27FC236}">
                <a16:creationId xmlns:a16="http://schemas.microsoft.com/office/drawing/2014/main" id="{C5B35745-24B8-D295-2BCF-5EAB443E2FAD}"/>
              </a:ext>
            </a:extLst>
          </p:cNvPr>
          <p:cNvSpPr>
            <a:spLocks noGrp="1"/>
          </p:cNvSpPr>
          <p:nvPr>
            <p:ph type="sldNum" sz="quarter" idx="5"/>
          </p:nvPr>
        </p:nvSpPr>
        <p:spPr/>
        <p:txBody>
          <a:bodyPr/>
          <a:lstStyle/>
          <a:p>
            <a:fld id="{597A708F-1BAC-42D9-9975-BE7D2BD5FDEB}" type="slidenum">
              <a:rPr lang="en-SE" smtClean="0"/>
              <a:t>82</a:t>
            </a:fld>
            <a:endParaRPr lang="en-SE"/>
          </a:p>
        </p:txBody>
      </p:sp>
    </p:spTree>
    <p:extLst>
      <p:ext uri="{BB962C8B-B14F-4D97-AF65-F5344CB8AC3E}">
        <p14:creationId xmlns:p14="http://schemas.microsoft.com/office/powerpoint/2010/main" val="19230908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5DA08A-F9D9-40D2-3472-A3A9162F7E27}"/>
            </a:ext>
          </a:extLst>
        </p:cNvPr>
        <p:cNvGrpSpPr/>
        <p:nvPr/>
      </p:nvGrpSpPr>
      <p:grpSpPr>
        <a:xfrm>
          <a:off x="0" y="0"/>
          <a:ext cx="0" cy="0"/>
          <a:chOff x="0" y="0"/>
          <a:chExt cx="0" cy="0"/>
        </a:xfrm>
      </p:grpSpPr>
      <p:sp>
        <p:nvSpPr>
          <p:cNvPr id="2" name="Platshållare för bildobjekt 1">
            <a:extLst>
              <a:ext uri="{FF2B5EF4-FFF2-40B4-BE49-F238E27FC236}">
                <a16:creationId xmlns:a16="http://schemas.microsoft.com/office/drawing/2014/main" id="{53D511F4-8111-83D5-0DD0-BFF1ECF21023}"/>
              </a:ext>
            </a:extLst>
          </p:cNvPr>
          <p:cNvSpPr>
            <a:spLocks noGrp="1" noRot="1" noChangeAspect="1"/>
          </p:cNvSpPr>
          <p:nvPr>
            <p:ph type="sldImg"/>
          </p:nvPr>
        </p:nvSpPr>
        <p:spPr/>
      </p:sp>
      <p:sp>
        <p:nvSpPr>
          <p:cNvPr id="3" name="Platshållare för anteckningar 2">
            <a:extLst>
              <a:ext uri="{FF2B5EF4-FFF2-40B4-BE49-F238E27FC236}">
                <a16:creationId xmlns:a16="http://schemas.microsoft.com/office/drawing/2014/main" id="{DE692CA5-93F5-A16C-A42E-9400BD12C868}"/>
              </a:ext>
            </a:extLst>
          </p:cNvPr>
          <p:cNvSpPr>
            <a:spLocks noGrp="1"/>
          </p:cNvSpPr>
          <p:nvPr>
            <p:ph type="body" idx="1"/>
          </p:nvPr>
        </p:nvSpPr>
        <p:spPr/>
        <p:txBody>
          <a:bodyPr/>
          <a:lstStyle/>
          <a:p>
            <a:pPr algn="l">
              <a:buNone/>
            </a:pPr>
            <a:r>
              <a:rPr lang="en-GB" dirty="0"/>
              <a:t>They're so intuitive and helpful that your team forgets they're using custom tools at all - they just know that making games in your engine feels smoother and more efficient than anywhere else!</a:t>
            </a:r>
          </a:p>
          <a:p>
            <a:pPr algn="l"/>
            <a:r>
              <a:rPr lang="en-GB" dirty="0"/>
              <a:t>Good tooling gives your team a massive competitive advantage. While other developers struggle with the default inspectors, your designers will be iterating faster, making fewer mistakes, and actually ENJOYING the data entry process!</a:t>
            </a:r>
          </a:p>
          <a:p>
            <a:endParaRPr lang="en-SE" dirty="0"/>
          </a:p>
        </p:txBody>
      </p:sp>
      <p:sp>
        <p:nvSpPr>
          <p:cNvPr id="4" name="Platshållare för bildnummer 3">
            <a:extLst>
              <a:ext uri="{FF2B5EF4-FFF2-40B4-BE49-F238E27FC236}">
                <a16:creationId xmlns:a16="http://schemas.microsoft.com/office/drawing/2014/main" id="{5BE1FF59-FD04-0E97-D7F6-7BCEECA28794}"/>
              </a:ext>
            </a:extLst>
          </p:cNvPr>
          <p:cNvSpPr>
            <a:spLocks noGrp="1"/>
          </p:cNvSpPr>
          <p:nvPr>
            <p:ph type="sldNum" sz="quarter" idx="5"/>
          </p:nvPr>
        </p:nvSpPr>
        <p:spPr/>
        <p:txBody>
          <a:bodyPr/>
          <a:lstStyle/>
          <a:p>
            <a:fld id="{597A708F-1BAC-42D9-9975-BE7D2BD5FDEB}" type="slidenum">
              <a:rPr lang="en-SE" smtClean="0"/>
              <a:t>83</a:t>
            </a:fld>
            <a:endParaRPr lang="en-SE"/>
          </a:p>
        </p:txBody>
      </p:sp>
    </p:spTree>
    <p:extLst>
      <p:ext uri="{BB962C8B-B14F-4D97-AF65-F5344CB8AC3E}">
        <p14:creationId xmlns:p14="http://schemas.microsoft.com/office/powerpoint/2010/main" val="1028805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597A708F-1BAC-42D9-9975-BE7D2BD5FDEB}" type="slidenum">
              <a:rPr lang="en-SE" smtClean="0"/>
              <a:t>6</a:t>
            </a:fld>
            <a:endParaRPr lang="en-SE"/>
          </a:p>
        </p:txBody>
      </p:sp>
    </p:spTree>
    <p:extLst>
      <p:ext uri="{BB962C8B-B14F-4D97-AF65-F5344CB8AC3E}">
        <p14:creationId xmlns:p14="http://schemas.microsoft.com/office/powerpoint/2010/main" val="23514467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597A708F-1BAC-42D9-9975-BE7D2BD5FDEB}" type="slidenum">
              <a:rPr lang="en-SE" smtClean="0"/>
              <a:t>87</a:t>
            </a:fld>
            <a:endParaRPr lang="en-SE"/>
          </a:p>
        </p:txBody>
      </p:sp>
    </p:spTree>
    <p:extLst>
      <p:ext uri="{BB962C8B-B14F-4D97-AF65-F5344CB8AC3E}">
        <p14:creationId xmlns:p14="http://schemas.microsoft.com/office/powerpoint/2010/main" val="3333549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algn="l">
              <a:buNone/>
            </a:pPr>
            <a:r>
              <a:rPr lang="en-GB" b="0" i="0" dirty="0">
                <a:solidFill>
                  <a:srgbClr val="030712"/>
                </a:solidFill>
                <a:effectLst/>
                <a:latin typeface="ui-sans-serif"/>
              </a:rPr>
              <a:t>Think about it - your designers might be working with these data assets ALL DAY LONG. Clicking through dozens of item definitions, enemy stats, or quest descriptions. The default inspector works, but it's like trying to build a house with just a hammer when you could have a full workshop of specialized tools!</a:t>
            </a:r>
          </a:p>
          <a:p>
            <a:pPr>
              <a:buNone/>
            </a:pPr>
            <a:br>
              <a:rPr lang="en-GB" b="0" i="0" dirty="0">
                <a:solidFill>
                  <a:srgbClr val="030712"/>
                </a:solidFill>
                <a:effectLst/>
                <a:latin typeface="ui-sans-serif"/>
              </a:rPr>
            </a:br>
            <a:endParaRPr lang="en-SE" dirty="0"/>
          </a:p>
          <a:p>
            <a:endParaRPr lang="en-SE" dirty="0"/>
          </a:p>
        </p:txBody>
      </p:sp>
      <p:sp>
        <p:nvSpPr>
          <p:cNvPr id="4" name="Platshållare för bildnummer 3"/>
          <p:cNvSpPr>
            <a:spLocks noGrp="1"/>
          </p:cNvSpPr>
          <p:nvPr>
            <p:ph type="sldNum" sz="quarter" idx="5"/>
          </p:nvPr>
        </p:nvSpPr>
        <p:spPr/>
        <p:txBody>
          <a:bodyPr/>
          <a:lstStyle/>
          <a:p>
            <a:fld id="{597A708F-1BAC-42D9-9975-BE7D2BD5FDEB}" type="slidenum">
              <a:rPr lang="en-SE" smtClean="0"/>
              <a:t>94</a:t>
            </a:fld>
            <a:endParaRPr lang="en-SE"/>
          </a:p>
        </p:txBody>
      </p:sp>
    </p:spTree>
    <p:extLst>
      <p:ext uri="{BB962C8B-B14F-4D97-AF65-F5344CB8AC3E}">
        <p14:creationId xmlns:p14="http://schemas.microsoft.com/office/powerpoint/2010/main" val="42898920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1. Changes Don't Save</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2. Multiple Selection Breaks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3. Undo/Redo Doesn't Work</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4. Prefab Overrides Act Strangely</a:t>
            </a:r>
          </a:p>
          <a:p>
            <a:endParaRPr lang="en-GB" dirty="0"/>
          </a:p>
          <a:p>
            <a:pPr>
              <a:buNone/>
            </a:pPr>
            <a:r>
              <a:rPr lang="en-GB" dirty="0"/>
              <a:t>Unity uses a sophisticated serialization system that:</a:t>
            </a:r>
          </a:p>
          <a:p>
            <a:pPr>
              <a:buFont typeface="+mj-lt"/>
              <a:buAutoNum type="arabicPeriod"/>
            </a:pPr>
            <a:r>
              <a:rPr lang="en-GB" b="1" dirty="0"/>
              <a:t>Tracks Changes</a:t>
            </a:r>
            <a:r>
              <a:rPr lang="en-GB" dirty="0"/>
              <a:t>: Monitors which properties have been modified</a:t>
            </a:r>
          </a:p>
          <a:p>
            <a:pPr>
              <a:buFont typeface="+mj-lt"/>
              <a:buAutoNum type="arabicPeriod"/>
            </a:pPr>
            <a:r>
              <a:rPr lang="en-GB" b="1" dirty="0"/>
              <a:t>Handles Multi-Object Editing</a:t>
            </a:r>
            <a:r>
              <a:rPr lang="en-GB" dirty="0"/>
              <a:t>: Ensures changes apply to all selected objects</a:t>
            </a:r>
          </a:p>
          <a:p>
            <a:pPr>
              <a:buFont typeface="+mj-lt"/>
              <a:buAutoNum type="arabicPeriod"/>
            </a:pPr>
            <a:r>
              <a:rPr lang="en-GB" b="1" dirty="0"/>
              <a:t>Manages Undo/Redo</a:t>
            </a:r>
            <a:r>
              <a:rPr lang="en-GB" dirty="0"/>
              <a:t>: Records states for the undo system</a:t>
            </a:r>
          </a:p>
          <a:p>
            <a:pPr>
              <a:buFont typeface="+mj-lt"/>
              <a:buAutoNum type="arabicPeriod"/>
            </a:pPr>
            <a:r>
              <a:rPr lang="en-GB" b="1" dirty="0"/>
              <a:t>Updates Prefabs</a:t>
            </a:r>
            <a:r>
              <a:rPr lang="en-GB" dirty="0"/>
              <a:t>: Tracks overrides and modifications</a:t>
            </a:r>
          </a:p>
          <a:p>
            <a:endParaRPr lang="en-SE" dirty="0"/>
          </a:p>
        </p:txBody>
      </p:sp>
      <p:sp>
        <p:nvSpPr>
          <p:cNvPr id="4" name="Platshållare för bildnummer 3"/>
          <p:cNvSpPr>
            <a:spLocks noGrp="1"/>
          </p:cNvSpPr>
          <p:nvPr>
            <p:ph type="sldNum" sz="quarter" idx="5"/>
          </p:nvPr>
        </p:nvSpPr>
        <p:spPr/>
        <p:txBody>
          <a:bodyPr/>
          <a:lstStyle/>
          <a:p>
            <a:fld id="{597A708F-1BAC-42D9-9975-BE7D2BD5FDEB}" type="slidenum">
              <a:rPr lang="en-SE" smtClean="0"/>
              <a:t>96</a:t>
            </a:fld>
            <a:endParaRPr lang="en-SE"/>
          </a:p>
        </p:txBody>
      </p:sp>
    </p:spTree>
    <p:extLst>
      <p:ext uri="{BB962C8B-B14F-4D97-AF65-F5344CB8AC3E}">
        <p14:creationId xmlns:p14="http://schemas.microsoft.com/office/powerpoint/2010/main" val="13888815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597A708F-1BAC-42D9-9975-BE7D2BD5FDEB}" type="slidenum">
              <a:rPr lang="en-SE" smtClean="0"/>
              <a:t>97</a:t>
            </a:fld>
            <a:endParaRPr lang="en-SE"/>
          </a:p>
        </p:txBody>
      </p:sp>
    </p:spTree>
    <p:extLst>
      <p:ext uri="{BB962C8B-B14F-4D97-AF65-F5344CB8AC3E}">
        <p14:creationId xmlns:p14="http://schemas.microsoft.com/office/powerpoint/2010/main" val="19607410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en-GB" b="0" i="0" dirty="0">
                <a:solidFill>
                  <a:srgbClr val="030712"/>
                </a:solidFill>
                <a:effectLst/>
                <a:latin typeface="ui-sans-serif"/>
              </a:rPr>
              <a:t>Let's take this a step further and create a database editor that works with collections of our item definitions. This is where </a:t>
            </a:r>
            <a:r>
              <a:rPr lang="en-GB" b="0" i="0" dirty="0" err="1">
                <a:solidFill>
                  <a:srgbClr val="030712"/>
                </a:solidFill>
                <a:effectLst/>
                <a:latin typeface="ui-sans-serif"/>
              </a:rPr>
              <a:t>ScriptableObjects</a:t>
            </a:r>
            <a:r>
              <a:rPr lang="en-GB" b="0" i="0" dirty="0">
                <a:solidFill>
                  <a:srgbClr val="030712"/>
                </a:solidFill>
                <a:effectLst/>
                <a:latin typeface="ui-sans-serif"/>
              </a:rPr>
              <a:t> really shine - when you build systems on top of them!</a:t>
            </a:r>
            <a:endParaRPr lang="en-SE" dirty="0"/>
          </a:p>
        </p:txBody>
      </p:sp>
      <p:sp>
        <p:nvSpPr>
          <p:cNvPr id="4" name="Platshållare för bildnummer 3"/>
          <p:cNvSpPr>
            <a:spLocks noGrp="1"/>
          </p:cNvSpPr>
          <p:nvPr>
            <p:ph type="sldNum" sz="quarter" idx="5"/>
          </p:nvPr>
        </p:nvSpPr>
        <p:spPr/>
        <p:txBody>
          <a:bodyPr/>
          <a:lstStyle/>
          <a:p>
            <a:fld id="{597A708F-1BAC-42D9-9975-BE7D2BD5FDEB}" type="slidenum">
              <a:rPr lang="en-SE" smtClean="0"/>
              <a:t>100</a:t>
            </a:fld>
            <a:endParaRPr lang="en-SE"/>
          </a:p>
        </p:txBody>
      </p:sp>
    </p:spTree>
    <p:extLst>
      <p:ext uri="{BB962C8B-B14F-4D97-AF65-F5344CB8AC3E}">
        <p14:creationId xmlns:p14="http://schemas.microsoft.com/office/powerpoint/2010/main" val="40450007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30712"/>
                </a:solidFill>
                <a:effectLst/>
                <a:latin typeface="ui-sans-serif"/>
              </a:rPr>
              <a:t>Keep the Unity editor responsive throughout the process</a:t>
            </a:r>
          </a:p>
          <a:p>
            <a:endParaRPr lang="en-SE" dirty="0"/>
          </a:p>
        </p:txBody>
      </p:sp>
      <p:sp>
        <p:nvSpPr>
          <p:cNvPr id="4" name="Platshållare för bildnummer 3"/>
          <p:cNvSpPr>
            <a:spLocks noGrp="1"/>
          </p:cNvSpPr>
          <p:nvPr>
            <p:ph type="sldNum" sz="quarter" idx="5"/>
          </p:nvPr>
        </p:nvSpPr>
        <p:spPr/>
        <p:txBody>
          <a:bodyPr/>
          <a:lstStyle/>
          <a:p>
            <a:fld id="{597A708F-1BAC-42D9-9975-BE7D2BD5FDEB}" type="slidenum">
              <a:rPr lang="en-SE" smtClean="0"/>
              <a:t>110</a:t>
            </a:fld>
            <a:endParaRPr lang="en-SE"/>
          </a:p>
        </p:txBody>
      </p:sp>
    </p:spTree>
    <p:extLst>
      <p:ext uri="{BB962C8B-B14F-4D97-AF65-F5344CB8AC3E}">
        <p14:creationId xmlns:p14="http://schemas.microsoft.com/office/powerpoint/2010/main" val="15732638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597A708F-1BAC-42D9-9975-BE7D2BD5FDEB}" type="slidenum">
              <a:rPr lang="en-SE" smtClean="0"/>
              <a:t>9</a:t>
            </a:fld>
            <a:endParaRPr lang="en-SE"/>
          </a:p>
        </p:txBody>
      </p:sp>
    </p:spTree>
    <p:extLst>
      <p:ext uri="{BB962C8B-B14F-4D97-AF65-F5344CB8AC3E}">
        <p14:creationId xmlns:p14="http://schemas.microsoft.com/office/powerpoint/2010/main" val="533317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algn="l">
              <a:buNone/>
            </a:pPr>
            <a:r>
              <a:rPr lang="en-GB" dirty="0"/>
              <a:t>Most Unity developers never tap into this potential. They accept the default inspector, the standard workflows, and the limitations that come with them.</a:t>
            </a:r>
          </a:p>
          <a:p>
            <a:pPr algn="l">
              <a:buNone/>
            </a:pPr>
            <a:r>
              <a:rPr lang="en-GB" dirty="0"/>
              <a:t>But not you. After today, you'll have the knowledge to start transforming your Unity editor into a custom-tailored game development environment specific to YOUR project and YOUR team's needs.</a:t>
            </a:r>
          </a:p>
          <a:p>
            <a:pPr algn="l"/>
            <a:r>
              <a:rPr lang="en-GB" dirty="0"/>
              <a:t>Unity gives us a great starting workspace – but you'll learn how to forge your own tools, like a blacksmith creating exactly the right equipment for the journey ahead.</a:t>
            </a:r>
          </a:p>
          <a:p>
            <a:endParaRPr lang="en-SE" dirty="0"/>
          </a:p>
          <a:p>
            <a:endParaRPr lang="en-SE" dirty="0"/>
          </a:p>
        </p:txBody>
      </p:sp>
      <p:sp>
        <p:nvSpPr>
          <p:cNvPr id="4" name="Platshållare för bildnummer 3"/>
          <p:cNvSpPr>
            <a:spLocks noGrp="1"/>
          </p:cNvSpPr>
          <p:nvPr>
            <p:ph type="sldNum" sz="quarter" idx="5"/>
          </p:nvPr>
        </p:nvSpPr>
        <p:spPr/>
        <p:txBody>
          <a:bodyPr/>
          <a:lstStyle/>
          <a:p>
            <a:fld id="{597A708F-1BAC-42D9-9975-BE7D2BD5FDEB}" type="slidenum">
              <a:rPr lang="en-SE" smtClean="0"/>
              <a:t>10</a:t>
            </a:fld>
            <a:endParaRPr lang="en-SE"/>
          </a:p>
        </p:txBody>
      </p:sp>
    </p:spTree>
    <p:extLst>
      <p:ext uri="{BB962C8B-B14F-4D97-AF65-F5344CB8AC3E}">
        <p14:creationId xmlns:p14="http://schemas.microsoft.com/office/powerpoint/2010/main" val="11613581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algn="l">
              <a:buNone/>
            </a:pPr>
            <a:r>
              <a:rPr lang="en-GB" b="0" i="0" dirty="0">
                <a:solidFill>
                  <a:srgbClr val="030712"/>
                </a:solidFill>
                <a:effectLst/>
                <a:latin typeface="ui-sans-serif"/>
              </a:rPr>
              <a:t>“Every minute spent on repetitive tasks is a minute not spent on making your game better”</a:t>
            </a:r>
          </a:p>
          <a:p>
            <a:pPr algn="l">
              <a:buNone/>
            </a:pPr>
            <a:endParaRPr lang="en-GB" b="0" i="0" dirty="0">
              <a:solidFill>
                <a:srgbClr val="030712"/>
              </a:solidFill>
              <a:effectLst/>
              <a:latin typeface="ui-sans-serif"/>
            </a:endParaRPr>
          </a:p>
          <a:p>
            <a:pPr algn="l">
              <a:buNone/>
            </a:pPr>
            <a:r>
              <a:rPr lang="en-GB" b="0" i="0" dirty="0">
                <a:solidFill>
                  <a:srgbClr val="030712"/>
                </a:solidFill>
                <a:effectLst/>
                <a:latin typeface="ui-sans-serif"/>
              </a:rPr>
              <a:t>Think about how much of your workflow involves repetitive tasks:</a:t>
            </a:r>
          </a:p>
          <a:p>
            <a:pPr algn="l">
              <a:buFont typeface="Arial" panose="020B0604020202020204" pitchFamily="34" charset="0"/>
              <a:buChar char="•"/>
            </a:pPr>
            <a:r>
              <a:rPr lang="en-GB" b="0" i="0" dirty="0">
                <a:solidFill>
                  <a:srgbClr val="030712"/>
                </a:solidFill>
                <a:effectLst/>
                <a:latin typeface="ui-sans-serif"/>
              </a:rPr>
              <a:t>Setting up prefabs with the same components</a:t>
            </a:r>
          </a:p>
          <a:p>
            <a:pPr algn="l">
              <a:buFont typeface="Arial" panose="020B0604020202020204" pitchFamily="34" charset="0"/>
              <a:buChar char="•"/>
            </a:pPr>
            <a:r>
              <a:rPr lang="en-GB" b="0" i="0" dirty="0">
                <a:solidFill>
                  <a:srgbClr val="030712"/>
                </a:solidFill>
                <a:effectLst/>
                <a:latin typeface="ui-sans-serif"/>
              </a:rPr>
              <a:t>Configuring dozens of similar scriptable objects</a:t>
            </a:r>
          </a:p>
          <a:p>
            <a:pPr algn="l">
              <a:buFont typeface="Arial" panose="020B0604020202020204" pitchFamily="34" charset="0"/>
              <a:buChar char="•"/>
            </a:pPr>
            <a:r>
              <a:rPr lang="en-GB" b="0" i="0" dirty="0">
                <a:solidFill>
                  <a:srgbClr val="030712"/>
                </a:solidFill>
                <a:effectLst/>
                <a:latin typeface="ui-sans-serif"/>
              </a:rPr>
              <a:t>Adjusting inspector values across multiple objects</a:t>
            </a:r>
          </a:p>
          <a:p>
            <a:endParaRPr lang="en-SE" dirty="0"/>
          </a:p>
          <a:p>
            <a:endParaRPr lang="en-SE" dirty="0"/>
          </a:p>
        </p:txBody>
      </p:sp>
      <p:sp>
        <p:nvSpPr>
          <p:cNvPr id="4" name="Platshållare för bildnummer 3"/>
          <p:cNvSpPr>
            <a:spLocks noGrp="1"/>
          </p:cNvSpPr>
          <p:nvPr>
            <p:ph type="sldNum" sz="quarter" idx="5"/>
          </p:nvPr>
        </p:nvSpPr>
        <p:spPr/>
        <p:txBody>
          <a:bodyPr/>
          <a:lstStyle/>
          <a:p>
            <a:fld id="{597A708F-1BAC-42D9-9975-BE7D2BD5FDEB}" type="slidenum">
              <a:rPr lang="en-SE" smtClean="0"/>
              <a:t>11</a:t>
            </a:fld>
            <a:endParaRPr lang="en-SE"/>
          </a:p>
        </p:txBody>
      </p:sp>
    </p:spTree>
    <p:extLst>
      <p:ext uri="{BB962C8B-B14F-4D97-AF65-F5344CB8AC3E}">
        <p14:creationId xmlns:p14="http://schemas.microsoft.com/office/powerpoint/2010/main" val="5916097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en-SE" dirty="0"/>
          </a:p>
        </p:txBody>
      </p:sp>
      <p:sp>
        <p:nvSpPr>
          <p:cNvPr id="4" name="Platshållare för bildnummer 3"/>
          <p:cNvSpPr>
            <a:spLocks noGrp="1"/>
          </p:cNvSpPr>
          <p:nvPr>
            <p:ph type="sldNum" sz="quarter" idx="5"/>
          </p:nvPr>
        </p:nvSpPr>
        <p:spPr/>
        <p:txBody>
          <a:bodyPr/>
          <a:lstStyle/>
          <a:p>
            <a:fld id="{597A708F-1BAC-42D9-9975-BE7D2BD5FDEB}" type="slidenum">
              <a:rPr lang="en-SE" smtClean="0"/>
              <a:t>14</a:t>
            </a:fld>
            <a:endParaRPr lang="en-SE"/>
          </a:p>
        </p:txBody>
      </p:sp>
    </p:spTree>
    <p:extLst>
      <p:ext uri="{BB962C8B-B14F-4D97-AF65-F5344CB8AC3E}">
        <p14:creationId xmlns:p14="http://schemas.microsoft.com/office/powerpoint/2010/main" val="3747770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EDE72C-506D-94E7-06F5-F473D68E7F02}"/>
            </a:ext>
          </a:extLst>
        </p:cNvPr>
        <p:cNvGrpSpPr/>
        <p:nvPr/>
      </p:nvGrpSpPr>
      <p:grpSpPr>
        <a:xfrm>
          <a:off x="0" y="0"/>
          <a:ext cx="0" cy="0"/>
          <a:chOff x="0" y="0"/>
          <a:chExt cx="0" cy="0"/>
        </a:xfrm>
      </p:grpSpPr>
      <p:sp>
        <p:nvSpPr>
          <p:cNvPr id="2" name="Platshållare för bildobjekt 1">
            <a:extLst>
              <a:ext uri="{FF2B5EF4-FFF2-40B4-BE49-F238E27FC236}">
                <a16:creationId xmlns:a16="http://schemas.microsoft.com/office/drawing/2014/main" id="{1BC5AABC-473D-8021-166A-F05AD2CEA8F0}"/>
              </a:ext>
            </a:extLst>
          </p:cNvPr>
          <p:cNvSpPr>
            <a:spLocks noGrp="1" noRot="1" noChangeAspect="1"/>
          </p:cNvSpPr>
          <p:nvPr>
            <p:ph type="sldImg"/>
          </p:nvPr>
        </p:nvSpPr>
        <p:spPr/>
      </p:sp>
      <p:sp>
        <p:nvSpPr>
          <p:cNvPr id="3" name="Platshållare för anteckningar 2">
            <a:extLst>
              <a:ext uri="{FF2B5EF4-FFF2-40B4-BE49-F238E27FC236}">
                <a16:creationId xmlns:a16="http://schemas.microsoft.com/office/drawing/2014/main" id="{E06F3DDB-CBDC-EE51-6A0F-474B7BF71098}"/>
              </a:ext>
            </a:extLst>
          </p:cNvPr>
          <p:cNvSpPr>
            <a:spLocks noGrp="1"/>
          </p:cNvSpPr>
          <p:nvPr>
            <p:ph type="body" idx="1"/>
          </p:nvPr>
        </p:nvSpPr>
        <p:spPr/>
        <p:txBody>
          <a:bodyPr/>
          <a:lstStyle/>
          <a:p>
            <a:endParaRPr lang="en-SE" dirty="0"/>
          </a:p>
        </p:txBody>
      </p:sp>
      <p:sp>
        <p:nvSpPr>
          <p:cNvPr id="4" name="Platshållare för bildnummer 3">
            <a:extLst>
              <a:ext uri="{FF2B5EF4-FFF2-40B4-BE49-F238E27FC236}">
                <a16:creationId xmlns:a16="http://schemas.microsoft.com/office/drawing/2014/main" id="{AF1309D0-53C3-D3BE-E5B5-3493A41145BD}"/>
              </a:ext>
            </a:extLst>
          </p:cNvPr>
          <p:cNvSpPr>
            <a:spLocks noGrp="1"/>
          </p:cNvSpPr>
          <p:nvPr>
            <p:ph type="sldNum" sz="quarter" idx="5"/>
          </p:nvPr>
        </p:nvSpPr>
        <p:spPr/>
        <p:txBody>
          <a:bodyPr/>
          <a:lstStyle/>
          <a:p>
            <a:fld id="{597A708F-1BAC-42D9-9975-BE7D2BD5FDEB}" type="slidenum">
              <a:rPr lang="en-SE" smtClean="0"/>
              <a:t>15</a:t>
            </a:fld>
            <a:endParaRPr lang="en-SE"/>
          </a:p>
        </p:txBody>
      </p:sp>
    </p:spTree>
    <p:extLst>
      <p:ext uri="{BB962C8B-B14F-4D97-AF65-F5344CB8AC3E}">
        <p14:creationId xmlns:p14="http://schemas.microsoft.com/office/powerpoint/2010/main" val="2333600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Rubrikbild">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sv-SE"/>
              <a:t>Klicka här för att ändra mall för rubrikformat</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sv-SE"/>
              <a:t>Klicka här för att ändra mall för underrubrikformat</a:t>
            </a:r>
            <a:endParaRPr lang="en-US" dirty="0"/>
          </a:p>
        </p:txBody>
      </p:sp>
      <p:sp>
        <p:nvSpPr>
          <p:cNvPr id="4" name="Date Placeholder 3"/>
          <p:cNvSpPr>
            <a:spLocks noGrp="1"/>
          </p:cNvSpPr>
          <p:nvPr>
            <p:ph type="dt" sz="half" idx="10"/>
          </p:nvPr>
        </p:nvSpPr>
        <p:spPr/>
        <p:txBody>
          <a:bodyPr/>
          <a:lstStyle/>
          <a:p>
            <a:fld id="{41875890-EB10-42DE-B4CF-9D029C57FDCC}" type="datetimeFigureOut">
              <a:rPr lang="en-SE" smtClean="0"/>
              <a:t>2025-05-23</a:t>
            </a:fld>
            <a:endParaRPr lang="en-SE"/>
          </a:p>
        </p:txBody>
      </p:sp>
      <p:sp>
        <p:nvSpPr>
          <p:cNvPr id="5" name="Footer Placeholder 4"/>
          <p:cNvSpPr>
            <a:spLocks noGrp="1"/>
          </p:cNvSpPr>
          <p:nvPr>
            <p:ph type="ftr" sz="quarter" idx="11"/>
          </p:nvPr>
        </p:nvSpPr>
        <p:spPr/>
        <p:txBody>
          <a:bodyPr/>
          <a:lstStyle/>
          <a:p>
            <a:endParaRPr lang="en-SE"/>
          </a:p>
        </p:txBody>
      </p:sp>
      <p:sp>
        <p:nvSpPr>
          <p:cNvPr id="6" name="Slide Number Placeholder 5"/>
          <p:cNvSpPr>
            <a:spLocks noGrp="1"/>
          </p:cNvSpPr>
          <p:nvPr>
            <p:ph type="sldNum" sz="quarter" idx="12"/>
          </p:nvPr>
        </p:nvSpPr>
        <p:spPr/>
        <p:txBody>
          <a:bodyPr/>
          <a:lstStyle/>
          <a:p>
            <a:fld id="{4DC428AE-8803-46B3-9EA3-43CDA402DB7F}" type="slidenum">
              <a:rPr lang="en-SE" smtClean="0"/>
              <a:t>‹#›</a:t>
            </a:fld>
            <a:endParaRPr lang="en-S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0634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10"/>
          </p:nvPr>
        </p:nvSpPr>
        <p:spPr/>
        <p:txBody>
          <a:bodyPr/>
          <a:lstStyle/>
          <a:p>
            <a:fld id="{41875890-EB10-42DE-B4CF-9D029C57FDCC}" type="datetimeFigureOut">
              <a:rPr lang="en-SE" smtClean="0"/>
              <a:t>2025-05-23</a:t>
            </a:fld>
            <a:endParaRPr lang="en-SE"/>
          </a:p>
        </p:txBody>
      </p:sp>
      <p:sp>
        <p:nvSpPr>
          <p:cNvPr id="5" name="Footer Placeholder 4"/>
          <p:cNvSpPr>
            <a:spLocks noGrp="1"/>
          </p:cNvSpPr>
          <p:nvPr>
            <p:ph type="ftr" sz="quarter" idx="11"/>
          </p:nvPr>
        </p:nvSpPr>
        <p:spPr/>
        <p:txBody>
          <a:bodyPr/>
          <a:lstStyle/>
          <a:p>
            <a:endParaRPr lang="en-SE"/>
          </a:p>
        </p:txBody>
      </p:sp>
      <p:sp>
        <p:nvSpPr>
          <p:cNvPr id="6" name="Slide Number Placeholder 5"/>
          <p:cNvSpPr>
            <a:spLocks noGrp="1"/>
          </p:cNvSpPr>
          <p:nvPr>
            <p:ph type="sldNum" sz="quarter" idx="12"/>
          </p:nvPr>
        </p:nvSpPr>
        <p:spPr/>
        <p:txBody>
          <a:bodyPr/>
          <a:lstStyle/>
          <a:p>
            <a:fld id="{4DC428AE-8803-46B3-9EA3-43CDA402DB7F}" type="slidenum">
              <a:rPr lang="en-SE" smtClean="0"/>
              <a:t>‹#›</a:t>
            </a:fld>
            <a:endParaRPr lang="en-SE"/>
          </a:p>
        </p:txBody>
      </p:sp>
    </p:spTree>
    <p:extLst>
      <p:ext uri="{BB962C8B-B14F-4D97-AF65-F5344CB8AC3E}">
        <p14:creationId xmlns:p14="http://schemas.microsoft.com/office/powerpoint/2010/main" val="2656640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Lodrät rubrik och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sv-SE"/>
              <a:t>Klicka här för att ändra mall för rubrikformat</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10"/>
          </p:nvPr>
        </p:nvSpPr>
        <p:spPr/>
        <p:txBody>
          <a:bodyPr/>
          <a:lstStyle/>
          <a:p>
            <a:fld id="{41875890-EB10-42DE-B4CF-9D029C57FDCC}" type="datetimeFigureOut">
              <a:rPr lang="en-SE" smtClean="0"/>
              <a:t>2025-05-23</a:t>
            </a:fld>
            <a:endParaRPr lang="en-SE"/>
          </a:p>
        </p:txBody>
      </p:sp>
      <p:sp>
        <p:nvSpPr>
          <p:cNvPr id="5" name="Footer Placeholder 4"/>
          <p:cNvSpPr>
            <a:spLocks noGrp="1"/>
          </p:cNvSpPr>
          <p:nvPr>
            <p:ph type="ftr" sz="quarter" idx="11"/>
          </p:nvPr>
        </p:nvSpPr>
        <p:spPr/>
        <p:txBody>
          <a:bodyPr/>
          <a:lstStyle/>
          <a:p>
            <a:endParaRPr lang="en-SE"/>
          </a:p>
        </p:txBody>
      </p:sp>
      <p:sp>
        <p:nvSpPr>
          <p:cNvPr id="6" name="Slide Number Placeholder 5"/>
          <p:cNvSpPr>
            <a:spLocks noGrp="1"/>
          </p:cNvSpPr>
          <p:nvPr>
            <p:ph type="sldNum" sz="quarter" idx="12"/>
          </p:nvPr>
        </p:nvSpPr>
        <p:spPr/>
        <p:txBody>
          <a:bodyPr/>
          <a:lstStyle/>
          <a:p>
            <a:fld id="{4DC428AE-8803-46B3-9EA3-43CDA402DB7F}" type="slidenum">
              <a:rPr lang="en-SE" smtClean="0"/>
              <a:t>‹#›</a:t>
            </a:fld>
            <a:endParaRPr lang="en-SE"/>
          </a:p>
        </p:txBody>
      </p:sp>
    </p:spTree>
    <p:extLst>
      <p:ext uri="{BB962C8B-B14F-4D97-AF65-F5344CB8AC3E}">
        <p14:creationId xmlns:p14="http://schemas.microsoft.com/office/powerpoint/2010/main" val="25004175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sv-SE"/>
              <a:t>Klicka här för att ändra mall för rubrikformat</a:t>
            </a:r>
            <a:endParaRPr lang="en-US" dirty="0"/>
          </a:p>
        </p:txBody>
      </p:sp>
      <p:sp>
        <p:nvSpPr>
          <p:cNvPr id="3" name="Content Placeholder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10"/>
          </p:nvPr>
        </p:nvSpPr>
        <p:spPr/>
        <p:txBody>
          <a:bodyPr/>
          <a:lstStyle/>
          <a:p>
            <a:fld id="{41875890-EB10-42DE-B4CF-9D029C57FDCC}" type="datetimeFigureOut">
              <a:rPr lang="en-SE" smtClean="0"/>
              <a:t>2025-05-23</a:t>
            </a:fld>
            <a:endParaRPr lang="en-SE"/>
          </a:p>
        </p:txBody>
      </p:sp>
      <p:sp>
        <p:nvSpPr>
          <p:cNvPr id="5" name="Footer Placeholder 4"/>
          <p:cNvSpPr>
            <a:spLocks noGrp="1"/>
          </p:cNvSpPr>
          <p:nvPr>
            <p:ph type="ftr" sz="quarter" idx="11"/>
          </p:nvPr>
        </p:nvSpPr>
        <p:spPr/>
        <p:txBody>
          <a:bodyPr/>
          <a:lstStyle/>
          <a:p>
            <a:endParaRPr lang="en-SE"/>
          </a:p>
        </p:txBody>
      </p:sp>
      <p:sp>
        <p:nvSpPr>
          <p:cNvPr id="6" name="Slide Number Placeholder 5"/>
          <p:cNvSpPr>
            <a:spLocks noGrp="1"/>
          </p:cNvSpPr>
          <p:nvPr>
            <p:ph type="sldNum" sz="quarter" idx="12"/>
          </p:nvPr>
        </p:nvSpPr>
        <p:spPr/>
        <p:txBody>
          <a:bodyPr/>
          <a:lstStyle/>
          <a:p>
            <a:fld id="{4DC428AE-8803-46B3-9EA3-43CDA402DB7F}" type="slidenum">
              <a:rPr lang="en-SE" smtClean="0"/>
              <a:t>‹#›</a:t>
            </a:fld>
            <a:endParaRPr lang="en-SE"/>
          </a:p>
        </p:txBody>
      </p:sp>
    </p:spTree>
    <p:extLst>
      <p:ext uri="{BB962C8B-B14F-4D97-AF65-F5344CB8AC3E}">
        <p14:creationId xmlns:p14="http://schemas.microsoft.com/office/powerpoint/2010/main" val="3628323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vsnittsrubrik">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sv-SE"/>
              <a:t>Klicka här för att ändra mall för rubrikformat</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sv-SE"/>
              <a:t>Klicka här för att ändra format på bakgrundstexten</a:t>
            </a:r>
          </a:p>
        </p:txBody>
      </p:sp>
      <p:sp>
        <p:nvSpPr>
          <p:cNvPr id="4" name="Date Placeholder 3"/>
          <p:cNvSpPr>
            <a:spLocks noGrp="1"/>
          </p:cNvSpPr>
          <p:nvPr>
            <p:ph type="dt" sz="half" idx="10"/>
          </p:nvPr>
        </p:nvSpPr>
        <p:spPr/>
        <p:txBody>
          <a:bodyPr/>
          <a:lstStyle/>
          <a:p>
            <a:fld id="{41875890-EB10-42DE-B4CF-9D029C57FDCC}" type="datetimeFigureOut">
              <a:rPr lang="en-SE" smtClean="0"/>
              <a:t>2025-05-23</a:t>
            </a:fld>
            <a:endParaRPr lang="en-SE"/>
          </a:p>
        </p:txBody>
      </p:sp>
      <p:sp>
        <p:nvSpPr>
          <p:cNvPr id="5" name="Footer Placeholder 4"/>
          <p:cNvSpPr>
            <a:spLocks noGrp="1"/>
          </p:cNvSpPr>
          <p:nvPr>
            <p:ph type="ftr" sz="quarter" idx="11"/>
          </p:nvPr>
        </p:nvSpPr>
        <p:spPr/>
        <p:txBody>
          <a:bodyPr/>
          <a:lstStyle/>
          <a:p>
            <a:endParaRPr lang="en-SE"/>
          </a:p>
        </p:txBody>
      </p:sp>
      <p:sp>
        <p:nvSpPr>
          <p:cNvPr id="6" name="Slide Number Placeholder 5"/>
          <p:cNvSpPr>
            <a:spLocks noGrp="1"/>
          </p:cNvSpPr>
          <p:nvPr>
            <p:ph type="sldNum" sz="quarter" idx="12"/>
          </p:nvPr>
        </p:nvSpPr>
        <p:spPr/>
        <p:txBody>
          <a:bodyPr/>
          <a:lstStyle/>
          <a:p>
            <a:fld id="{4DC428AE-8803-46B3-9EA3-43CDA402DB7F}" type="slidenum">
              <a:rPr lang="en-SE" smtClean="0"/>
              <a:t>‹#›</a:t>
            </a:fld>
            <a:endParaRPr lang="en-S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868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sv-SE"/>
              <a:t>Klicka här för att ändra mall för rubrikformat</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5" name="Date Placeholder 4"/>
          <p:cNvSpPr>
            <a:spLocks noGrp="1"/>
          </p:cNvSpPr>
          <p:nvPr>
            <p:ph type="dt" sz="half" idx="10"/>
          </p:nvPr>
        </p:nvSpPr>
        <p:spPr/>
        <p:txBody>
          <a:bodyPr/>
          <a:lstStyle/>
          <a:p>
            <a:fld id="{41875890-EB10-42DE-B4CF-9D029C57FDCC}" type="datetimeFigureOut">
              <a:rPr lang="en-SE" smtClean="0"/>
              <a:t>2025-05-23</a:t>
            </a:fld>
            <a:endParaRPr lang="en-SE"/>
          </a:p>
        </p:txBody>
      </p:sp>
      <p:sp>
        <p:nvSpPr>
          <p:cNvPr id="6" name="Footer Placeholder 5"/>
          <p:cNvSpPr>
            <a:spLocks noGrp="1"/>
          </p:cNvSpPr>
          <p:nvPr>
            <p:ph type="ftr" sz="quarter" idx="11"/>
          </p:nvPr>
        </p:nvSpPr>
        <p:spPr/>
        <p:txBody>
          <a:bodyPr/>
          <a:lstStyle/>
          <a:p>
            <a:endParaRPr lang="en-SE"/>
          </a:p>
        </p:txBody>
      </p:sp>
      <p:sp>
        <p:nvSpPr>
          <p:cNvPr id="7" name="Slide Number Placeholder 6"/>
          <p:cNvSpPr>
            <a:spLocks noGrp="1"/>
          </p:cNvSpPr>
          <p:nvPr>
            <p:ph type="sldNum" sz="quarter" idx="12"/>
          </p:nvPr>
        </p:nvSpPr>
        <p:spPr/>
        <p:txBody>
          <a:bodyPr/>
          <a:lstStyle/>
          <a:p>
            <a:fld id="{4DC428AE-8803-46B3-9EA3-43CDA402DB7F}" type="slidenum">
              <a:rPr lang="en-SE" smtClean="0"/>
              <a:t>‹#›</a:t>
            </a:fld>
            <a:endParaRPr lang="en-SE"/>
          </a:p>
        </p:txBody>
      </p:sp>
    </p:spTree>
    <p:extLst>
      <p:ext uri="{BB962C8B-B14F-4D97-AF65-F5344CB8AC3E}">
        <p14:creationId xmlns:p14="http://schemas.microsoft.com/office/powerpoint/2010/main" val="72592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sv-SE"/>
              <a:t>Klicka här för att ändra mall för rubrikformat</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Content Placeholder 3"/>
          <p:cNvSpPr>
            <a:spLocks noGrp="1"/>
          </p:cNvSpPr>
          <p:nvPr>
            <p:ph sz="half" idx="2"/>
          </p:nvPr>
        </p:nvSpPr>
        <p:spPr>
          <a:xfrm>
            <a:off x="1097280" y="2582334"/>
            <a:ext cx="4937760" cy="3378200"/>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Content Placeholder 5"/>
          <p:cNvSpPr>
            <a:spLocks noGrp="1"/>
          </p:cNvSpPr>
          <p:nvPr>
            <p:ph sz="quarter" idx="4"/>
          </p:nvPr>
        </p:nvSpPr>
        <p:spPr>
          <a:xfrm>
            <a:off x="6217920" y="2582334"/>
            <a:ext cx="4937760" cy="3378200"/>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7" name="Date Placeholder 6"/>
          <p:cNvSpPr>
            <a:spLocks noGrp="1"/>
          </p:cNvSpPr>
          <p:nvPr>
            <p:ph type="dt" sz="half" idx="10"/>
          </p:nvPr>
        </p:nvSpPr>
        <p:spPr/>
        <p:txBody>
          <a:bodyPr/>
          <a:lstStyle/>
          <a:p>
            <a:fld id="{41875890-EB10-42DE-B4CF-9D029C57FDCC}" type="datetimeFigureOut">
              <a:rPr lang="en-SE" smtClean="0"/>
              <a:t>2025-05-23</a:t>
            </a:fld>
            <a:endParaRPr lang="en-SE"/>
          </a:p>
        </p:txBody>
      </p:sp>
      <p:sp>
        <p:nvSpPr>
          <p:cNvPr id="8" name="Footer Placeholder 7"/>
          <p:cNvSpPr>
            <a:spLocks noGrp="1"/>
          </p:cNvSpPr>
          <p:nvPr>
            <p:ph type="ftr" sz="quarter" idx="11"/>
          </p:nvPr>
        </p:nvSpPr>
        <p:spPr/>
        <p:txBody>
          <a:bodyPr/>
          <a:lstStyle/>
          <a:p>
            <a:endParaRPr lang="en-SE"/>
          </a:p>
        </p:txBody>
      </p:sp>
      <p:sp>
        <p:nvSpPr>
          <p:cNvPr id="9" name="Slide Number Placeholder 8"/>
          <p:cNvSpPr>
            <a:spLocks noGrp="1"/>
          </p:cNvSpPr>
          <p:nvPr>
            <p:ph type="sldNum" sz="quarter" idx="12"/>
          </p:nvPr>
        </p:nvSpPr>
        <p:spPr/>
        <p:txBody>
          <a:bodyPr/>
          <a:lstStyle/>
          <a:p>
            <a:fld id="{4DC428AE-8803-46B3-9EA3-43CDA402DB7F}" type="slidenum">
              <a:rPr lang="en-SE" smtClean="0"/>
              <a:t>‹#›</a:t>
            </a:fld>
            <a:endParaRPr lang="en-SE"/>
          </a:p>
        </p:txBody>
      </p:sp>
    </p:spTree>
    <p:extLst>
      <p:ext uri="{BB962C8B-B14F-4D97-AF65-F5344CB8AC3E}">
        <p14:creationId xmlns:p14="http://schemas.microsoft.com/office/powerpoint/2010/main" val="3313384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Date Placeholder 2"/>
          <p:cNvSpPr>
            <a:spLocks noGrp="1"/>
          </p:cNvSpPr>
          <p:nvPr>
            <p:ph type="dt" sz="half" idx="10"/>
          </p:nvPr>
        </p:nvSpPr>
        <p:spPr/>
        <p:txBody>
          <a:bodyPr/>
          <a:lstStyle/>
          <a:p>
            <a:fld id="{41875890-EB10-42DE-B4CF-9D029C57FDCC}" type="datetimeFigureOut">
              <a:rPr lang="en-SE" smtClean="0"/>
              <a:t>2025-05-23</a:t>
            </a:fld>
            <a:endParaRPr lang="en-SE"/>
          </a:p>
        </p:txBody>
      </p:sp>
      <p:sp>
        <p:nvSpPr>
          <p:cNvPr id="4" name="Footer Placeholder 3"/>
          <p:cNvSpPr>
            <a:spLocks noGrp="1"/>
          </p:cNvSpPr>
          <p:nvPr>
            <p:ph type="ftr" sz="quarter" idx="11"/>
          </p:nvPr>
        </p:nvSpPr>
        <p:spPr/>
        <p:txBody>
          <a:bodyPr/>
          <a:lstStyle/>
          <a:p>
            <a:endParaRPr lang="en-SE"/>
          </a:p>
        </p:txBody>
      </p:sp>
      <p:sp>
        <p:nvSpPr>
          <p:cNvPr id="5" name="Slide Number Placeholder 4"/>
          <p:cNvSpPr>
            <a:spLocks noGrp="1"/>
          </p:cNvSpPr>
          <p:nvPr>
            <p:ph type="sldNum" sz="quarter" idx="12"/>
          </p:nvPr>
        </p:nvSpPr>
        <p:spPr/>
        <p:txBody>
          <a:bodyPr/>
          <a:lstStyle/>
          <a:p>
            <a:fld id="{4DC428AE-8803-46B3-9EA3-43CDA402DB7F}" type="slidenum">
              <a:rPr lang="en-SE" smtClean="0"/>
              <a:t>‹#›</a:t>
            </a:fld>
            <a:endParaRPr lang="en-SE"/>
          </a:p>
        </p:txBody>
      </p:sp>
    </p:spTree>
    <p:extLst>
      <p:ext uri="{BB962C8B-B14F-4D97-AF65-F5344CB8AC3E}">
        <p14:creationId xmlns:p14="http://schemas.microsoft.com/office/powerpoint/2010/main" val="2460252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Tom">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1875890-EB10-42DE-B4CF-9D029C57FDCC}" type="datetimeFigureOut">
              <a:rPr lang="en-SE" smtClean="0"/>
              <a:t>2025-05-23</a:t>
            </a:fld>
            <a:endParaRPr lang="en-SE"/>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SE"/>
          </a:p>
        </p:txBody>
      </p:sp>
      <p:sp>
        <p:nvSpPr>
          <p:cNvPr id="9" name="Slide Number Placeholder 8"/>
          <p:cNvSpPr>
            <a:spLocks noGrp="1"/>
          </p:cNvSpPr>
          <p:nvPr>
            <p:ph type="sldNum" sz="quarter" idx="12"/>
          </p:nvPr>
        </p:nvSpPr>
        <p:spPr/>
        <p:txBody>
          <a:bodyPr/>
          <a:lstStyle/>
          <a:p>
            <a:fld id="{4DC428AE-8803-46B3-9EA3-43CDA402DB7F}" type="slidenum">
              <a:rPr lang="en-SE" smtClean="0"/>
              <a:t>‹#›</a:t>
            </a:fld>
            <a:endParaRPr lang="en-SE"/>
          </a:p>
        </p:txBody>
      </p:sp>
    </p:spTree>
    <p:extLst>
      <p:ext uri="{BB962C8B-B14F-4D97-AF65-F5344CB8AC3E}">
        <p14:creationId xmlns:p14="http://schemas.microsoft.com/office/powerpoint/2010/main" val="3563490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Text med bildtext">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sv-SE"/>
              <a:t>Klicka här för att ändra mall för rubrikformat</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1875890-EB10-42DE-B4CF-9D029C57FDCC}" type="datetimeFigureOut">
              <a:rPr lang="en-SE" smtClean="0"/>
              <a:t>2025-05-23</a:t>
            </a:fld>
            <a:endParaRPr lang="en-SE"/>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S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DC428AE-8803-46B3-9EA3-43CDA402DB7F}" type="slidenum">
              <a:rPr lang="en-SE" smtClean="0"/>
              <a:t>‹#›</a:t>
            </a:fld>
            <a:endParaRPr lang="en-SE"/>
          </a:p>
        </p:txBody>
      </p:sp>
    </p:spTree>
    <p:extLst>
      <p:ext uri="{BB962C8B-B14F-4D97-AF65-F5344CB8AC3E}">
        <p14:creationId xmlns:p14="http://schemas.microsoft.com/office/powerpoint/2010/main" val="3030011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ed bildtext">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sv-SE"/>
              <a:t>Klicka här för att ändra mall för rubrikformat</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v-SE"/>
              <a:t>Klicka på ikonen för att lägga till en bild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sv-SE"/>
              <a:t>Klicka här för att ändra format på bakgrundstexten</a:t>
            </a:r>
          </a:p>
        </p:txBody>
      </p:sp>
      <p:sp>
        <p:nvSpPr>
          <p:cNvPr id="5" name="Date Placeholder 4"/>
          <p:cNvSpPr>
            <a:spLocks noGrp="1"/>
          </p:cNvSpPr>
          <p:nvPr>
            <p:ph type="dt" sz="half" idx="10"/>
          </p:nvPr>
        </p:nvSpPr>
        <p:spPr/>
        <p:txBody>
          <a:bodyPr/>
          <a:lstStyle/>
          <a:p>
            <a:fld id="{41875890-EB10-42DE-B4CF-9D029C57FDCC}" type="datetimeFigureOut">
              <a:rPr lang="en-SE" smtClean="0"/>
              <a:t>2025-05-23</a:t>
            </a:fld>
            <a:endParaRPr lang="en-SE"/>
          </a:p>
        </p:txBody>
      </p:sp>
      <p:sp>
        <p:nvSpPr>
          <p:cNvPr id="6" name="Footer Placeholder 5"/>
          <p:cNvSpPr>
            <a:spLocks noGrp="1"/>
          </p:cNvSpPr>
          <p:nvPr>
            <p:ph type="ftr" sz="quarter" idx="11"/>
          </p:nvPr>
        </p:nvSpPr>
        <p:spPr/>
        <p:txBody>
          <a:bodyPr/>
          <a:lstStyle/>
          <a:p>
            <a:endParaRPr lang="en-SE"/>
          </a:p>
        </p:txBody>
      </p:sp>
      <p:sp>
        <p:nvSpPr>
          <p:cNvPr id="7" name="Slide Number Placeholder 6"/>
          <p:cNvSpPr>
            <a:spLocks noGrp="1"/>
          </p:cNvSpPr>
          <p:nvPr>
            <p:ph type="sldNum" sz="quarter" idx="12"/>
          </p:nvPr>
        </p:nvSpPr>
        <p:spPr/>
        <p:txBody>
          <a:bodyPr/>
          <a:lstStyle/>
          <a:p>
            <a:fld id="{4DC428AE-8803-46B3-9EA3-43CDA402DB7F}" type="slidenum">
              <a:rPr lang="en-SE" smtClean="0"/>
              <a:t>‹#›</a:t>
            </a:fld>
            <a:endParaRPr lang="en-SE"/>
          </a:p>
        </p:txBody>
      </p:sp>
    </p:spTree>
    <p:extLst>
      <p:ext uri="{BB962C8B-B14F-4D97-AF65-F5344CB8AC3E}">
        <p14:creationId xmlns:p14="http://schemas.microsoft.com/office/powerpoint/2010/main" val="783251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sv-SE"/>
              <a:t>Klicka här för att ändra mall för rubrikformat</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1875890-EB10-42DE-B4CF-9D029C57FDCC}" type="datetimeFigureOut">
              <a:rPr lang="en-SE" smtClean="0"/>
              <a:t>2025-05-23</a:t>
            </a:fld>
            <a:endParaRPr lang="en-SE"/>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SE"/>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DC428AE-8803-46B3-9EA3-43CDA402DB7F}" type="slidenum">
              <a:rPr lang="en-SE" smtClean="0"/>
              <a:t>‹#›</a:t>
            </a:fld>
            <a:endParaRPr lang="en-SE"/>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496966"/>
      </p:ext>
    </p:extLst>
  </p:cSld>
  <p:clrMap bg1="lt1" tx1="dk1" bg2="lt2" tx2="dk2" accent1="accent1" accent2="accent2" accent3="accent3" accent4="accent4" accent5="accent5" accent6="accent6" hlink="hlink" folHlink="folHlink"/>
  <p:sldLayoutIdLst>
    <p:sldLayoutId id="2147484089" r:id="rId1"/>
    <p:sldLayoutId id="2147484090" r:id="rId2"/>
    <p:sldLayoutId id="2147484091" r:id="rId3"/>
    <p:sldLayoutId id="2147484092" r:id="rId4"/>
    <p:sldLayoutId id="2147484093" r:id="rId5"/>
    <p:sldLayoutId id="2147484094" r:id="rId6"/>
    <p:sldLayoutId id="2147484095" r:id="rId7"/>
    <p:sldLayoutId id="2147484096" r:id="rId8"/>
    <p:sldLayoutId id="2147484097" r:id="rId9"/>
    <p:sldLayoutId id="2147484098" r:id="rId10"/>
    <p:sldLayoutId id="214748409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7.xml"/><Relationship Id="rId1" Type="http://schemas.openxmlformats.org/officeDocument/2006/relationships/video" Target="https://www.youtube.com/embed/QgeBOZ-bj2o?feature=oembed"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sv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microsoft.com/office/2007/relationships/hdphoto" Target="../media/hdphoto1.wdp"/><Relationship Id="rId4" Type="http://schemas.openxmlformats.org/officeDocument/2006/relationships/image" Target="../media/image1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BE47130-B609-F04F-8326-89849C5FD373}"/>
              </a:ext>
            </a:extLst>
          </p:cNvPr>
          <p:cNvSpPr>
            <a:spLocks noGrp="1"/>
          </p:cNvSpPr>
          <p:nvPr>
            <p:ph type="ctrTitle"/>
          </p:nvPr>
        </p:nvSpPr>
        <p:spPr/>
        <p:txBody>
          <a:bodyPr>
            <a:normAutofit/>
          </a:bodyPr>
          <a:lstStyle/>
          <a:p>
            <a:r>
              <a:rPr lang="en-GB" dirty="0"/>
              <a:t>Unity Tooling &amp; Workflow Optimization Workshop</a:t>
            </a:r>
            <a:endParaRPr lang="en-SE" dirty="0"/>
          </a:p>
        </p:txBody>
      </p:sp>
      <p:sp>
        <p:nvSpPr>
          <p:cNvPr id="3" name="Underrubrik 2">
            <a:extLst>
              <a:ext uri="{FF2B5EF4-FFF2-40B4-BE49-F238E27FC236}">
                <a16:creationId xmlns:a16="http://schemas.microsoft.com/office/drawing/2014/main" id="{2CC6CFCE-1727-E2F7-50E3-8C8AEE1D0852}"/>
              </a:ext>
            </a:extLst>
          </p:cNvPr>
          <p:cNvSpPr>
            <a:spLocks noGrp="1"/>
          </p:cNvSpPr>
          <p:nvPr>
            <p:ph type="subTitle" idx="1"/>
          </p:nvPr>
        </p:nvSpPr>
        <p:spPr/>
        <p:txBody>
          <a:bodyPr/>
          <a:lstStyle/>
          <a:p>
            <a:pPr algn="ctr">
              <a:buNone/>
            </a:pPr>
            <a:r>
              <a:rPr lang="en-GB" b="0" i="0" dirty="0">
                <a:effectLst/>
                <a:latin typeface="ui-sans-serif"/>
              </a:rPr>
              <a:t>A 2-Hour Hands-On Workshop</a:t>
            </a:r>
          </a:p>
        </p:txBody>
      </p:sp>
    </p:spTree>
    <p:extLst>
      <p:ext uri="{BB962C8B-B14F-4D97-AF65-F5344CB8AC3E}">
        <p14:creationId xmlns:p14="http://schemas.microsoft.com/office/powerpoint/2010/main" val="1552031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a:extLst>
              <a:ext uri="{FF2B5EF4-FFF2-40B4-BE49-F238E27FC236}">
                <a16:creationId xmlns:a16="http://schemas.microsoft.com/office/drawing/2014/main" id="{0AD6D326-4692-C256-55E5-7AA660F767A8}"/>
              </a:ext>
            </a:extLst>
          </p:cNvPr>
          <p:cNvSpPr>
            <a:spLocks noGrp="1"/>
          </p:cNvSpPr>
          <p:nvPr>
            <p:ph type="title"/>
          </p:nvPr>
        </p:nvSpPr>
        <p:spPr>
          <a:xfrm>
            <a:off x="5181601" y="634946"/>
            <a:ext cx="6368142" cy="1450757"/>
          </a:xfrm>
        </p:spPr>
        <p:txBody>
          <a:bodyPr>
            <a:normAutofit/>
          </a:bodyPr>
          <a:lstStyle/>
          <a:p>
            <a:r>
              <a:rPr lang="en-GB"/>
              <a:t>Why This Workshop Matters</a:t>
            </a:r>
            <a:endParaRPr lang="en-SE" dirty="0"/>
          </a:p>
        </p:txBody>
      </p:sp>
      <p:pic>
        <p:nvPicPr>
          <p:cNvPr id="17" name="Picture 4" descr="D-I-Y-verktyg och hantverk">
            <a:extLst>
              <a:ext uri="{FF2B5EF4-FFF2-40B4-BE49-F238E27FC236}">
                <a16:creationId xmlns:a16="http://schemas.microsoft.com/office/drawing/2014/main" id="{745A8614-25BF-3E90-B136-2DECCC03E597}"/>
              </a:ext>
            </a:extLst>
          </p:cNvPr>
          <p:cNvPicPr>
            <a:picLocks noChangeAspect="1"/>
          </p:cNvPicPr>
          <p:nvPr/>
        </p:nvPicPr>
        <p:blipFill>
          <a:blip r:embed="rId3"/>
          <a:srcRect l="3019" r="51761" b="1"/>
          <a:stretch>
            <a:fillRect/>
          </a:stretch>
        </p:blipFill>
        <p:spPr>
          <a:xfrm>
            <a:off x="20" y="-12128"/>
            <a:ext cx="4654276" cy="6870127"/>
          </a:xfrm>
          <a:prstGeom prst="rect">
            <a:avLst/>
          </a:prstGeom>
        </p:spPr>
      </p:pic>
      <p:cxnSp>
        <p:nvCxnSpPr>
          <p:cNvPr id="18" name="Straight Connector 1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Platshållare för innehåll 2">
            <a:extLst>
              <a:ext uri="{FF2B5EF4-FFF2-40B4-BE49-F238E27FC236}">
                <a16:creationId xmlns:a16="http://schemas.microsoft.com/office/drawing/2014/main" id="{203CAA91-9076-21D7-9ED1-9519670FFE68}"/>
              </a:ext>
            </a:extLst>
          </p:cNvPr>
          <p:cNvSpPr>
            <a:spLocks noGrp="1"/>
          </p:cNvSpPr>
          <p:nvPr>
            <p:ph idx="1"/>
          </p:nvPr>
        </p:nvSpPr>
        <p:spPr>
          <a:xfrm>
            <a:off x="5181601" y="2198914"/>
            <a:ext cx="6368142" cy="3670180"/>
          </a:xfrm>
        </p:spPr>
        <p:txBody>
          <a:bodyPr>
            <a:normAutofit/>
          </a:bodyPr>
          <a:lstStyle/>
          <a:p>
            <a:pPr marL="228600" indent="-274320" rtl="0" eaLnBrk="1" latinLnBrk="0" hangingPunct="1">
              <a:spcBef>
                <a:spcPts val="1000"/>
              </a:spcBef>
              <a:buNone/>
            </a:pPr>
            <a:r>
              <a:rPr lang="en-GB"/>
              <a:t>Opportunities for Unity Developers</a:t>
            </a:r>
          </a:p>
          <a:p>
            <a:pPr marL="228600" indent="-274320" rtl="0" eaLnBrk="1" latinLnBrk="0" hangingPunct="1">
              <a:spcBef>
                <a:spcPts val="1000"/>
              </a:spcBef>
              <a:buFont typeface="+mj-lt"/>
              <a:buAutoNum type="arabicPeriod"/>
            </a:pPr>
            <a:r>
              <a:rPr lang="en-GB"/>
              <a:t>Recognize missed opportunities</a:t>
            </a:r>
          </a:p>
          <a:p>
            <a:pPr marL="228600" indent="-274320" rtl="0" eaLnBrk="1" latinLnBrk="0" hangingPunct="1">
              <a:spcBef>
                <a:spcPts val="1000"/>
              </a:spcBef>
              <a:buFont typeface="+mj-lt"/>
              <a:buAutoNum type="arabicPeriod"/>
            </a:pPr>
            <a:r>
              <a:rPr lang="en-GB"/>
              <a:t>Avoid reliance on standard inspector</a:t>
            </a:r>
          </a:p>
          <a:p>
            <a:pPr marL="228600" indent="-274320" rtl="0" eaLnBrk="1" latinLnBrk="0" hangingPunct="1">
              <a:spcBef>
                <a:spcPts val="1000"/>
              </a:spcBef>
              <a:buFont typeface="+mj-lt"/>
              <a:buAutoNum type="arabicPeriod"/>
            </a:pPr>
            <a:r>
              <a:rPr lang="en-GB"/>
              <a:t>Move beyond conventional workflows</a:t>
            </a:r>
          </a:p>
          <a:p>
            <a:pPr marL="228600" indent="-274320" rtl="0" eaLnBrk="1" latinLnBrk="0" hangingPunct="1">
              <a:spcBef>
                <a:spcPts val="1000"/>
              </a:spcBef>
              <a:buFont typeface="+mj-lt"/>
              <a:buAutoNum type="arabicPeriod"/>
            </a:pPr>
            <a:r>
              <a:rPr lang="en-GB"/>
              <a:t>Customize Unity editor for your needs</a:t>
            </a:r>
          </a:p>
          <a:p>
            <a:pPr marL="228600" indent="-274320" rtl="0" eaLnBrk="1" latinLnBrk="0" hangingPunct="1">
              <a:spcBef>
                <a:spcPts val="1000"/>
              </a:spcBef>
              <a:buFont typeface="+mj-lt"/>
              <a:buAutoNum type="arabicPeriod"/>
            </a:pPr>
            <a:r>
              <a:rPr lang="en-GB"/>
              <a:t>Create bespoke tools for development</a:t>
            </a:r>
            <a:endParaRPr lang="en-SE"/>
          </a:p>
        </p:txBody>
      </p:sp>
    </p:spTree>
    <p:extLst>
      <p:ext uri="{BB962C8B-B14F-4D97-AF65-F5344CB8AC3E}">
        <p14:creationId xmlns:p14="http://schemas.microsoft.com/office/powerpoint/2010/main" val="378851940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EFA4C2EA-39E3-2172-39E3-3523B0EC9E44}"/>
              </a:ext>
            </a:extLst>
          </p:cNvPr>
          <p:cNvSpPr>
            <a:spLocks noGrp="1"/>
          </p:cNvSpPr>
          <p:nvPr>
            <p:ph type="title"/>
          </p:nvPr>
        </p:nvSpPr>
        <p:spPr/>
        <p:txBody>
          <a:bodyPr>
            <a:normAutofit/>
          </a:bodyPr>
          <a:lstStyle/>
          <a:p>
            <a:r>
              <a:rPr lang="en-GB" b="1" i="0" dirty="0">
                <a:effectLst/>
                <a:latin typeface="ui-sans-serif"/>
              </a:rPr>
              <a:t>Demo: Building a Weapon/Item Database Editor</a:t>
            </a:r>
            <a:endParaRPr lang="en-SE" dirty="0"/>
          </a:p>
        </p:txBody>
      </p:sp>
      <p:sp>
        <p:nvSpPr>
          <p:cNvPr id="3" name="Platshållare för innehåll 2">
            <a:extLst>
              <a:ext uri="{FF2B5EF4-FFF2-40B4-BE49-F238E27FC236}">
                <a16:creationId xmlns:a16="http://schemas.microsoft.com/office/drawing/2014/main" id="{4988493B-3664-AA58-2C8B-AC1BBD5842D0}"/>
              </a:ext>
            </a:extLst>
          </p:cNvPr>
          <p:cNvSpPr>
            <a:spLocks noGrp="1"/>
          </p:cNvSpPr>
          <p:nvPr>
            <p:ph idx="1"/>
          </p:nvPr>
        </p:nvSpPr>
        <p:spPr/>
        <p:txBody>
          <a:bodyPr/>
          <a:lstStyle/>
          <a:p>
            <a:endParaRPr lang="en-SE" dirty="0"/>
          </a:p>
        </p:txBody>
      </p:sp>
    </p:spTree>
    <p:extLst>
      <p:ext uri="{BB962C8B-B14F-4D97-AF65-F5344CB8AC3E}">
        <p14:creationId xmlns:p14="http://schemas.microsoft.com/office/powerpoint/2010/main" val="15990515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ubrik 5">
            <a:extLst>
              <a:ext uri="{FF2B5EF4-FFF2-40B4-BE49-F238E27FC236}">
                <a16:creationId xmlns:a16="http://schemas.microsoft.com/office/drawing/2014/main" id="{966862B0-60F6-94D7-09B7-EA67D63A6DC9}"/>
              </a:ext>
            </a:extLst>
          </p:cNvPr>
          <p:cNvSpPr>
            <a:spLocks noGrp="1"/>
          </p:cNvSpPr>
          <p:nvPr>
            <p:ph type="title"/>
          </p:nvPr>
        </p:nvSpPr>
        <p:spPr/>
        <p:txBody>
          <a:bodyPr/>
          <a:lstStyle/>
          <a:p>
            <a:r>
              <a:rPr lang="en-GB" dirty="0"/>
              <a:t>GUI vs </a:t>
            </a:r>
            <a:r>
              <a:rPr lang="en-GB" dirty="0" err="1"/>
              <a:t>GUILayout</a:t>
            </a:r>
            <a:r>
              <a:rPr lang="en-GB" dirty="0"/>
              <a:t> Systems</a:t>
            </a:r>
            <a:endParaRPr lang="en-SE" dirty="0"/>
          </a:p>
        </p:txBody>
      </p:sp>
      <p:sp>
        <p:nvSpPr>
          <p:cNvPr id="7" name="Platshållare för text 6">
            <a:extLst>
              <a:ext uri="{FF2B5EF4-FFF2-40B4-BE49-F238E27FC236}">
                <a16:creationId xmlns:a16="http://schemas.microsoft.com/office/drawing/2014/main" id="{07ECF411-D8E6-D07C-5574-FCCFF5DC0000}"/>
              </a:ext>
            </a:extLst>
          </p:cNvPr>
          <p:cNvSpPr>
            <a:spLocks noGrp="1"/>
          </p:cNvSpPr>
          <p:nvPr>
            <p:ph type="body" idx="1"/>
          </p:nvPr>
        </p:nvSpPr>
        <p:spPr/>
        <p:txBody>
          <a:bodyPr>
            <a:noAutofit/>
          </a:bodyPr>
          <a:lstStyle/>
          <a:p>
            <a:r>
              <a:rPr lang="en-GB" sz="2800" b="1" i="0" dirty="0">
                <a:solidFill>
                  <a:srgbClr val="030712"/>
                </a:solidFill>
                <a:effectLst/>
                <a:latin typeface="ui-sans-serif"/>
              </a:rPr>
              <a:t>1. Immediate Mode GUI (</a:t>
            </a:r>
            <a:r>
              <a:rPr lang="en-GB" sz="2800" b="1" i="0" dirty="0" err="1">
                <a:solidFill>
                  <a:srgbClr val="030712"/>
                </a:solidFill>
                <a:effectLst/>
                <a:latin typeface="ui-sans-serif"/>
              </a:rPr>
              <a:t>EditorGUI</a:t>
            </a:r>
            <a:r>
              <a:rPr lang="en-GB" sz="2800" b="1" i="0" dirty="0">
                <a:solidFill>
                  <a:srgbClr val="030712"/>
                </a:solidFill>
                <a:effectLst/>
                <a:latin typeface="ui-sans-serif"/>
              </a:rPr>
              <a:t>)</a:t>
            </a:r>
          </a:p>
        </p:txBody>
      </p:sp>
      <p:sp>
        <p:nvSpPr>
          <p:cNvPr id="3" name="Platshållare för innehåll 2">
            <a:extLst>
              <a:ext uri="{FF2B5EF4-FFF2-40B4-BE49-F238E27FC236}">
                <a16:creationId xmlns:a16="http://schemas.microsoft.com/office/drawing/2014/main" id="{765AEA70-8422-8504-0491-7A45E009A165}"/>
              </a:ext>
            </a:extLst>
          </p:cNvPr>
          <p:cNvSpPr>
            <a:spLocks noGrp="1"/>
          </p:cNvSpPr>
          <p:nvPr>
            <p:ph sz="half" idx="2"/>
          </p:nvPr>
        </p:nvSpPr>
        <p:spPr/>
        <p:txBody>
          <a:bodyPr/>
          <a:lstStyle/>
          <a:p>
            <a:pPr algn="l">
              <a:buFont typeface="Arial" panose="020B0604020202020204" pitchFamily="34" charset="0"/>
              <a:buChar char="•"/>
            </a:pPr>
            <a:r>
              <a:rPr lang="en-GB" sz="2800" b="0" i="0" dirty="0">
                <a:solidFill>
                  <a:srgbClr val="030712"/>
                </a:solidFill>
                <a:effectLst/>
                <a:latin typeface="ui-sans-serif"/>
              </a:rPr>
              <a:t>Specify exact positions and sizes for controls</a:t>
            </a:r>
          </a:p>
          <a:p>
            <a:pPr algn="l">
              <a:buFont typeface="Arial" panose="020B0604020202020204" pitchFamily="34" charset="0"/>
              <a:buChar char="•"/>
            </a:pPr>
            <a:r>
              <a:rPr lang="en-GB" sz="2800" b="0" i="0" dirty="0">
                <a:solidFill>
                  <a:srgbClr val="030712"/>
                </a:solidFill>
                <a:effectLst/>
                <a:latin typeface="ui-sans-serif"/>
              </a:rPr>
              <a:t>More precise control over placement</a:t>
            </a:r>
          </a:p>
          <a:p>
            <a:pPr algn="l">
              <a:buFont typeface="Arial" panose="020B0604020202020204" pitchFamily="34" charset="0"/>
              <a:buChar char="•"/>
            </a:pPr>
            <a:r>
              <a:rPr lang="en-GB" sz="2800" b="0" i="0" dirty="0">
                <a:solidFill>
                  <a:srgbClr val="030712"/>
                </a:solidFill>
                <a:effectLst/>
                <a:latin typeface="ui-sans-serif"/>
              </a:rPr>
              <a:t>More work to maintain, doesn't adapt to resizing</a:t>
            </a:r>
          </a:p>
          <a:p>
            <a:endParaRPr lang="en-SE" dirty="0"/>
          </a:p>
        </p:txBody>
      </p:sp>
      <p:sp>
        <p:nvSpPr>
          <p:cNvPr id="8" name="Platshållare för text 7">
            <a:extLst>
              <a:ext uri="{FF2B5EF4-FFF2-40B4-BE49-F238E27FC236}">
                <a16:creationId xmlns:a16="http://schemas.microsoft.com/office/drawing/2014/main" id="{07FAEBEA-F0D1-8E02-6BC8-09BB50474105}"/>
              </a:ext>
            </a:extLst>
          </p:cNvPr>
          <p:cNvSpPr>
            <a:spLocks noGrp="1"/>
          </p:cNvSpPr>
          <p:nvPr>
            <p:ph type="body" sz="quarter" idx="3"/>
          </p:nvPr>
        </p:nvSpPr>
        <p:spPr/>
        <p:txBody>
          <a:bodyPr>
            <a:normAutofit lnSpcReduction="10000"/>
          </a:bodyPr>
          <a:lstStyle/>
          <a:p>
            <a:r>
              <a:rPr lang="en-GB" sz="2400" b="1" i="0" dirty="0">
                <a:solidFill>
                  <a:srgbClr val="030712"/>
                </a:solidFill>
                <a:effectLst/>
                <a:latin typeface="ui-sans-serif"/>
              </a:rPr>
              <a:t>2. Automatic Layout (</a:t>
            </a:r>
            <a:r>
              <a:rPr lang="en-GB" sz="2400" b="1" i="0" dirty="0" err="1">
                <a:solidFill>
                  <a:srgbClr val="030712"/>
                </a:solidFill>
                <a:effectLst/>
                <a:latin typeface="ui-sans-serif"/>
              </a:rPr>
              <a:t>EditorGUILayout</a:t>
            </a:r>
            <a:r>
              <a:rPr lang="en-GB" sz="2400" b="1" i="0" dirty="0">
                <a:solidFill>
                  <a:srgbClr val="030712"/>
                </a:solidFill>
                <a:effectLst/>
                <a:latin typeface="ui-sans-serif"/>
              </a:rPr>
              <a:t>)</a:t>
            </a:r>
            <a:endParaRPr lang="en-SE" sz="2400" dirty="0"/>
          </a:p>
        </p:txBody>
      </p:sp>
      <p:sp>
        <p:nvSpPr>
          <p:cNvPr id="9" name="Platshållare för innehåll 8">
            <a:extLst>
              <a:ext uri="{FF2B5EF4-FFF2-40B4-BE49-F238E27FC236}">
                <a16:creationId xmlns:a16="http://schemas.microsoft.com/office/drawing/2014/main" id="{9937190B-53F6-32D8-6FF8-06963DC287AC}"/>
              </a:ext>
            </a:extLst>
          </p:cNvPr>
          <p:cNvSpPr>
            <a:spLocks noGrp="1"/>
          </p:cNvSpPr>
          <p:nvPr>
            <p:ph sz="quarter" idx="4"/>
          </p:nvPr>
        </p:nvSpPr>
        <p:spPr/>
        <p:txBody>
          <a:bodyPr>
            <a:normAutofit/>
          </a:bodyPr>
          <a:lstStyle/>
          <a:p>
            <a:pPr algn="l">
              <a:buFont typeface="Arial" panose="020B0604020202020204" pitchFamily="34" charset="0"/>
              <a:buChar char="•"/>
            </a:pPr>
            <a:r>
              <a:rPr lang="en-GB" sz="2800" b="0" i="0" dirty="0">
                <a:solidFill>
                  <a:srgbClr val="030712"/>
                </a:solidFill>
                <a:effectLst/>
                <a:latin typeface="ui-sans-serif"/>
              </a:rPr>
              <a:t>System automatically calculates positions</a:t>
            </a:r>
          </a:p>
          <a:p>
            <a:pPr algn="l">
              <a:buFont typeface="Arial" panose="020B0604020202020204" pitchFamily="34" charset="0"/>
              <a:buChar char="•"/>
            </a:pPr>
            <a:r>
              <a:rPr lang="en-GB" sz="2800" b="0" i="0" dirty="0">
                <a:solidFill>
                  <a:srgbClr val="030712"/>
                </a:solidFill>
                <a:effectLst/>
                <a:latin typeface="ui-sans-serif"/>
              </a:rPr>
              <a:t>Much more flexible and adaptable</a:t>
            </a:r>
          </a:p>
          <a:p>
            <a:pPr algn="l">
              <a:buFont typeface="Arial" panose="020B0604020202020204" pitchFamily="34" charset="0"/>
              <a:buChar char="•"/>
            </a:pPr>
            <a:r>
              <a:rPr lang="en-GB" sz="2800" b="0" i="0" dirty="0">
                <a:solidFill>
                  <a:srgbClr val="030712"/>
                </a:solidFill>
                <a:effectLst/>
                <a:latin typeface="ui-sans-serif"/>
              </a:rPr>
              <a:t>Easier to maintain, adapts to window resizing</a:t>
            </a:r>
          </a:p>
          <a:p>
            <a:endParaRPr lang="en-SE" sz="2800" dirty="0"/>
          </a:p>
        </p:txBody>
      </p:sp>
    </p:spTree>
    <p:extLst>
      <p:ext uri="{BB962C8B-B14F-4D97-AF65-F5344CB8AC3E}">
        <p14:creationId xmlns:p14="http://schemas.microsoft.com/office/powerpoint/2010/main" val="413153173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B41D361-B56C-D98E-E4B1-D97A359386A9}"/>
              </a:ext>
            </a:extLst>
          </p:cNvPr>
          <p:cNvSpPr>
            <a:spLocks noGrp="1"/>
          </p:cNvSpPr>
          <p:nvPr>
            <p:ph type="title"/>
          </p:nvPr>
        </p:nvSpPr>
        <p:spPr/>
        <p:txBody>
          <a:bodyPr/>
          <a:lstStyle/>
          <a:p>
            <a:endParaRPr lang="en-SE"/>
          </a:p>
        </p:txBody>
      </p:sp>
      <p:sp>
        <p:nvSpPr>
          <p:cNvPr id="3" name="Platshållare för innehåll 2">
            <a:extLst>
              <a:ext uri="{FF2B5EF4-FFF2-40B4-BE49-F238E27FC236}">
                <a16:creationId xmlns:a16="http://schemas.microsoft.com/office/drawing/2014/main" id="{A6BDFD98-09E8-6367-6860-E57D67E83940}"/>
              </a:ext>
            </a:extLst>
          </p:cNvPr>
          <p:cNvSpPr>
            <a:spLocks noGrp="1"/>
          </p:cNvSpPr>
          <p:nvPr>
            <p:ph idx="1"/>
          </p:nvPr>
        </p:nvSpPr>
        <p:spPr/>
        <p:txBody>
          <a:bodyPr>
            <a:normAutofit/>
          </a:bodyPr>
          <a:lstStyle/>
          <a:p>
            <a:pPr algn="l">
              <a:buNone/>
            </a:pPr>
            <a:r>
              <a:rPr lang="en-GB" sz="2800" b="1" i="0" dirty="0">
                <a:effectLst/>
                <a:latin typeface="ui-sans-serif"/>
              </a:rPr>
              <a:t>What we've added:</a:t>
            </a:r>
          </a:p>
          <a:p>
            <a:pPr algn="l">
              <a:buFont typeface="+mj-lt"/>
              <a:buAutoNum type="arabicPeriod"/>
            </a:pPr>
            <a:r>
              <a:rPr lang="en-GB" sz="2800" b="0" i="0" dirty="0">
                <a:solidFill>
                  <a:srgbClr val="030712"/>
                </a:solidFill>
                <a:effectLst/>
                <a:latin typeface="ui-sans-serif"/>
              </a:rPr>
              <a:t>A "Setup New Level" command that creates a standard scene hierarchy</a:t>
            </a:r>
          </a:p>
          <a:p>
            <a:pPr algn="l">
              <a:buFont typeface="+mj-lt"/>
              <a:buAutoNum type="arabicPeriod"/>
            </a:pPr>
            <a:r>
              <a:rPr lang="en-GB" sz="2800" b="0" i="0" dirty="0">
                <a:solidFill>
                  <a:srgbClr val="030712"/>
                </a:solidFill>
                <a:effectLst/>
                <a:latin typeface="ui-sans-serif"/>
              </a:rPr>
              <a:t>A folder creator that ensures project consistency</a:t>
            </a:r>
          </a:p>
          <a:p>
            <a:pPr algn="l">
              <a:buFont typeface="+mj-lt"/>
              <a:buAutoNum type="arabicPeriod"/>
            </a:pPr>
            <a:r>
              <a:rPr lang="en-GB" sz="2800" b="0" i="0" dirty="0">
                <a:solidFill>
                  <a:srgbClr val="030712"/>
                </a:solidFill>
                <a:effectLst/>
                <a:latin typeface="ui-sans-serif"/>
              </a:rPr>
              <a:t>A level validator with keyboard shortcut (F5) for quick checking</a:t>
            </a:r>
          </a:p>
          <a:p>
            <a:pPr algn="l"/>
            <a:r>
              <a:rPr lang="en-GB" sz="2800" b="0" i="0" dirty="0">
                <a:solidFill>
                  <a:srgbClr val="030712"/>
                </a:solidFill>
                <a:effectLst/>
                <a:latin typeface="ui-sans-serif"/>
              </a:rPr>
              <a:t>These kinds of utility functions are absolute game-changers for teams. They enforce project standards, reduce repetitive setup work, and catch errors early in the development process.</a:t>
            </a:r>
          </a:p>
          <a:p>
            <a:endParaRPr lang="en-SE" sz="2800" dirty="0"/>
          </a:p>
        </p:txBody>
      </p:sp>
    </p:spTree>
    <p:extLst>
      <p:ext uri="{BB962C8B-B14F-4D97-AF65-F5344CB8AC3E}">
        <p14:creationId xmlns:p14="http://schemas.microsoft.com/office/powerpoint/2010/main" val="339399638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ubrik 6">
            <a:extLst>
              <a:ext uri="{FF2B5EF4-FFF2-40B4-BE49-F238E27FC236}">
                <a16:creationId xmlns:a16="http://schemas.microsoft.com/office/drawing/2014/main" id="{2A6EF79F-3313-8963-4EEE-AE79D1A2D582}"/>
              </a:ext>
            </a:extLst>
          </p:cNvPr>
          <p:cNvSpPr>
            <a:spLocks noGrp="1"/>
          </p:cNvSpPr>
          <p:nvPr>
            <p:ph type="title"/>
          </p:nvPr>
        </p:nvSpPr>
        <p:spPr/>
        <p:txBody>
          <a:bodyPr/>
          <a:lstStyle/>
          <a:p>
            <a:r>
              <a:rPr lang="en-GB" dirty="0"/>
              <a:t>GUI vs </a:t>
            </a:r>
            <a:r>
              <a:rPr lang="en-GB" dirty="0" err="1"/>
              <a:t>GUILayout</a:t>
            </a:r>
            <a:r>
              <a:rPr lang="en-GB" dirty="0"/>
              <a:t> Systems</a:t>
            </a:r>
            <a:endParaRPr lang="en-SE" dirty="0"/>
          </a:p>
        </p:txBody>
      </p:sp>
      <p:sp>
        <p:nvSpPr>
          <p:cNvPr id="8" name="Platshållare för innehåll 7">
            <a:extLst>
              <a:ext uri="{FF2B5EF4-FFF2-40B4-BE49-F238E27FC236}">
                <a16:creationId xmlns:a16="http://schemas.microsoft.com/office/drawing/2014/main" id="{2254C034-91F4-63B2-484F-CF6C693DE513}"/>
              </a:ext>
            </a:extLst>
          </p:cNvPr>
          <p:cNvSpPr>
            <a:spLocks noGrp="1"/>
          </p:cNvSpPr>
          <p:nvPr>
            <p:ph idx="1"/>
          </p:nvPr>
        </p:nvSpPr>
        <p:spPr/>
        <p:txBody>
          <a:bodyPr/>
          <a:lstStyle/>
          <a:p>
            <a:pPr algn="l">
              <a:buNone/>
            </a:pPr>
            <a:r>
              <a:rPr lang="en-GB" sz="2800" b="1" i="0" dirty="0">
                <a:solidFill>
                  <a:srgbClr val="030712"/>
                </a:solidFill>
                <a:effectLst/>
                <a:latin typeface="ui-sans-serif"/>
              </a:rPr>
              <a:t>For most windows, </a:t>
            </a:r>
            <a:r>
              <a:rPr lang="en-GB" sz="2800" b="1" i="0" dirty="0" err="1">
                <a:solidFill>
                  <a:srgbClr val="030712"/>
                </a:solidFill>
                <a:effectLst/>
                <a:latin typeface="ui-sans-serif"/>
              </a:rPr>
              <a:t>EditorGUILayout</a:t>
            </a:r>
            <a:r>
              <a:rPr lang="en-GB" sz="2800" b="1" i="0" dirty="0">
                <a:solidFill>
                  <a:srgbClr val="030712"/>
                </a:solidFill>
                <a:effectLst/>
                <a:latin typeface="ui-sans-serif"/>
              </a:rPr>
              <a:t> is recommended:</a:t>
            </a:r>
          </a:p>
          <a:p>
            <a:pPr algn="l">
              <a:buFont typeface="Arial" panose="020B0604020202020204" pitchFamily="34" charset="0"/>
              <a:buChar char="•"/>
            </a:pPr>
            <a:r>
              <a:rPr lang="en-GB" sz="2800" b="0" i="0" dirty="0">
                <a:solidFill>
                  <a:srgbClr val="030712"/>
                </a:solidFill>
                <a:effectLst/>
                <a:latin typeface="ui-sans-serif"/>
              </a:rPr>
              <a:t>It saves you from having to recalculate positions when the window is resized</a:t>
            </a:r>
          </a:p>
          <a:p>
            <a:pPr algn="l">
              <a:buFont typeface="Arial" panose="020B0604020202020204" pitchFamily="34" charset="0"/>
              <a:buChar char="•"/>
            </a:pPr>
            <a:r>
              <a:rPr lang="en-GB" sz="2800" b="0" i="0" dirty="0">
                <a:solidFill>
                  <a:srgbClr val="030712"/>
                </a:solidFill>
                <a:effectLst/>
                <a:latin typeface="ui-sans-serif"/>
              </a:rPr>
              <a:t>Much easier to maintain as you add or remove elements</a:t>
            </a:r>
          </a:p>
          <a:p>
            <a:pPr algn="l">
              <a:buFont typeface="Arial" panose="020B0604020202020204" pitchFamily="34" charset="0"/>
              <a:buChar char="•"/>
            </a:pPr>
            <a:r>
              <a:rPr lang="en-GB" sz="2800" b="0" i="0" dirty="0">
                <a:solidFill>
                  <a:srgbClr val="030712"/>
                </a:solidFill>
                <a:effectLst/>
                <a:latin typeface="ui-sans-serif"/>
              </a:rPr>
              <a:t>You can still mix in precise </a:t>
            </a:r>
            <a:r>
              <a:rPr lang="en-GB" sz="2800" b="0" i="0" dirty="0" err="1">
                <a:solidFill>
                  <a:srgbClr val="030712"/>
                </a:solidFill>
                <a:effectLst/>
                <a:latin typeface="ui-sans-serif"/>
              </a:rPr>
              <a:t>EditorGUI</a:t>
            </a:r>
            <a:r>
              <a:rPr lang="en-GB" sz="2800" b="0" i="0" dirty="0">
                <a:solidFill>
                  <a:srgbClr val="030712"/>
                </a:solidFill>
                <a:effectLst/>
                <a:latin typeface="ui-sans-serif"/>
              </a:rPr>
              <a:t> when needed</a:t>
            </a:r>
          </a:p>
          <a:p>
            <a:endParaRPr lang="en-SE" dirty="0"/>
          </a:p>
        </p:txBody>
      </p:sp>
    </p:spTree>
    <p:extLst>
      <p:ext uri="{BB962C8B-B14F-4D97-AF65-F5344CB8AC3E}">
        <p14:creationId xmlns:p14="http://schemas.microsoft.com/office/powerpoint/2010/main" val="424828271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4CC2C7-1A7A-A02A-1CA4-76CBD803F2DF}"/>
            </a:ext>
          </a:extLst>
        </p:cNvPr>
        <p:cNvGrpSpPr/>
        <p:nvPr/>
      </p:nvGrpSpPr>
      <p:grpSpPr>
        <a:xfrm>
          <a:off x="0" y="0"/>
          <a:ext cx="0" cy="0"/>
          <a:chOff x="0" y="0"/>
          <a:chExt cx="0" cy="0"/>
        </a:xfrm>
      </p:grpSpPr>
      <p:sp>
        <p:nvSpPr>
          <p:cNvPr id="2" name="Rubrik 1">
            <a:extLst>
              <a:ext uri="{FF2B5EF4-FFF2-40B4-BE49-F238E27FC236}">
                <a16:creationId xmlns:a16="http://schemas.microsoft.com/office/drawing/2014/main" id="{9628C946-2C6C-D190-2B31-D9529811B90B}"/>
              </a:ext>
            </a:extLst>
          </p:cNvPr>
          <p:cNvSpPr>
            <a:spLocks noGrp="1"/>
          </p:cNvSpPr>
          <p:nvPr>
            <p:ph type="title"/>
          </p:nvPr>
        </p:nvSpPr>
        <p:spPr/>
        <p:txBody>
          <a:bodyPr>
            <a:normAutofit/>
          </a:bodyPr>
          <a:lstStyle/>
          <a:p>
            <a:pPr algn="l">
              <a:buNone/>
            </a:pPr>
            <a:r>
              <a:rPr lang="en-GB" dirty="0"/>
              <a:t>Creating Designer-Friendly Interfaces</a:t>
            </a:r>
            <a:endParaRPr lang="en-SE" dirty="0"/>
          </a:p>
        </p:txBody>
      </p:sp>
      <p:sp>
        <p:nvSpPr>
          <p:cNvPr id="5" name="Platshållare för innehåll 4">
            <a:extLst>
              <a:ext uri="{FF2B5EF4-FFF2-40B4-BE49-F238E27FC236}">
                <a16:creationId xmlns:a16="http://schemas.microsoft.com/office/drawing/2014/main" id="{14D8B8CB-C17F-62DE-472E-A8BFDF4FBBAA}"/>
              </a:ext>
            </a:extLst>
          </p:cNvPr>
          <p:cNvSpPr>
            <a:spLocks noGrp="1"/>
          </p:cNvSpPr>
          <p:nvPr>
            <p:ph idx="1"/>
          </p:nvPr>
        </p:nvSpPr>
        <p:spPr/>
        <p:txBody>
          <a:bodyPr>
            <a:normAutofit/>
          </a:bodyPr>
          <a:lstStyle/>
          <a:p>
            <a:pPr algn="l">
              <a:buNone/>
            </a:pPr>
            <a:r>
              <a:rPr lang="en-GB" sz="2800" b="1" i="0" dirty="0">
                <a:effectLst/>
                <a:latin typeface="ui-sans-serif"/>
              </a:rPr>
              <a:t>Visual Cues</a:t>
            </a:r>
          </a:p>
          <a:p>
            <a:pPr algn="l">
              <a:buFont typeface="Arial" panose="020B0604020202020204" pitchFamily="34" charset="0"/>
              <a:buChar char="•"/>
            </a:pPr>
            <a:r>
              <a:rPr lang="en-GB" sz="2800" b="0" i="0" dirty="0" err="1">
                <a:solidFill>
                  <a:srgbClr val="030712"/>
                </a:solidFill>
                <a:effectLst/>
                <a:latin typeface="ui-sans-serif"/>
              </a:rPr>
              <a:t>Color</a:t>
            </a:r>
            <a:r>
              <a:rPr lang="en-GB" sz="2800" b="0" i="0" dirty="0">
                <a:solidFill>
                  <a:srgbClr val="030712"/>
                </a:solidFill>
                <a:effectLst/>
                <a:latin typeface="ui-sans-serif"/>
              </a:rPr>
              <a:t>-code important information</a:t>
            </a:r>
          </a:p>
          <a:p>
            <a:pPr algn="l">
              <a:buFont typeface="Arial" panose="020B0604020202020204" pitchFamily="34" charset="0"/>
              <a:buChar char="•"/>
            </a:pPr>
            <a:r>
              <a:rPr lang="en-GB" sz="2800" b="0" i="0" dirty="0">
                <a:solidFill>
                  <a:srgbClr val="030712"/>
                </a:solidFill>
                <a:effectLst/>
                <a:latin typeface="ui-sans-serif"/>
              </a:rPr>
              <a:t>Use icons where appropriate</a:t>
            </a:r>
          </a:p>
          <a:p>
            <a:pPr algn="l">
              <a:buFont typeface="Arial" panose="020B0604020202020204" pitchFamily="34" charset="0"/>
              <a:buChar char="•"/>
            </a:pPr>
            <a:r>
              <a:rPr lang="en-GB" sz="2800" b="0" i="0" dirty="0">
                <a:solidFill>
                  <a:srgbClr val="030712"/>
                </a:solidFill>
                <a:effectLst/>
                <a:latin typeface="ui-sans-serif"/>
              </a:rPr>
              <a:t>Add visual meters for numeric values</a:t>
            </a:r>
          </a:p>
          <a:p>
            <a:pPr algn="l">
              <a:buFont typeface="Arial" panose="020B0604020202020204" pitchFamily="34" charset="0"/>
              <a:buChar char="•"/>
            </a:pPr>
            <a:r>
              <a:rPr lang="en-GB" sz="2800" b="0" i="0" dirty="0">
                <a:solidFill>
                  <a:srgbClr val="030712"/>
                </a:solidFill>
                <a:effectLst/>
                <a:latin typeface="ui-sans-serif"/>
              </a:rPr>
              <a:t>Ensure readability with proper contrast</a:t>
            </a:r>
          </a:p>
          <a:p>
            <a:endParaRPr lang="en-SE" sz="2800" dirty="0"/>
          </a:p>
        </p:txBody>
      </p:sp>
    </p:spTree>
    <p:extLst>
      <p:ext uri="{BB962C8B-B14F-4D97-AF65-F5344CB8AC3E}">
        <p14:creationId xmlns:p14="http://schemas.microsoft.com/office/powerpoint/2010/main" val="48531499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A038A38-F008-9EC5-F344-FC471F9A1B6A}"/>
              </a:ext>
            </a:extLst>
          </p:cNvPr>
          <p:cNvSpPr>
            <a:spLocks noGrp="1"/>
          </p:cNvSpPr>
          <p:nvPr>
            <p:ph type="title"/>
          </p:nvPr>
        </p:nvSpPr>
        <p:spPr/>
        <p:txBody>
          <a:bodyPr/>
          <a:lstStyle/>
          <a:p>
            <a:r>
              <a:rPr lang="en-GB" dirty="0"/>
              <a:t>Creating Designer-Friendly Interfaces</a:t>
            </a:r>
            <a:br>
              <a:rPr lang="en-GB" dirty="0"/>
            </a:br>
            <a:endParaRPr lang="en-SE" dirty="0"/>
          </a:p>
        </p:txBody>
      </p:sp>
      <p:sp>
        <p:nvSpPr>
          <p:cNvPr id="3" name="Platshållare för innehåll 2">
            <a:extLst>
              <a:ext uri="{FF2B5EF4-FFF2-40B4-BE49-F238E27FC236}">
                <a16:creationId xmlns:a16="http://schemas.microsoft.com/office/drawing/2014/main" id="{ECAA84D4-1259-8FD9-5846-00D11E90A2EA}"/>
              </a:ext>
            </a:extLst>
          </p:cNvPr>
          <p:cNvSpPr>
            <a:spLocks noGrp="1"/>
          </p:cNvSpPr>
          <p:nvPr>
            <p:ph idx="1"/>
          </p:nvPr>
        </p:nvSpPr>
        <p:spPr/>
        <p:txBody>
          <a:bodyPr/>
          <a:lstStyle/>
          <a:p>
            <a:pPr algn="l">
              <a:buNone/>
            </a:pPr>
            <a:r>
              <a:rPr lang="en-GB" sz="2800" b="1" i="0" dirty="0">
                <a:effectLst/>
                <a:latin typeface="ui-sans-serif"/>
              </a:rPr>
              <a:t>Immediate Feedback</a:t>
            </a:r>
          </a:p>
          <a:p>
            <a:pPr algn="l">
              <a:buFont typeface="Arial" panose="020B0604020202020204" pitchFamily="34" charset="0"/>
              <a:buChar char="•"/>
            </a:pPr>
            <a:r>
              <a:rPr lang="en-GB" sz="2800" b="0" i="0" dirty="0">
                <a:solidFill>
                  <a:srgbClr val="030712"/>
                </a:solidFill>
                <a:effectLst/>
                <a:latin typeface="ui-sans-serif"/>
              </a:rPr>
              <a:t>Validate data as it's entered</a:t>
            </a:r>
          </a:p>
          <a:p>
            <a:pPr algn="l">
              <a:buFont typeface="Arial" panose="020B0604020202020204" pitchFamily="34" charset="0"/>
              <a:buChar char="•"/>
            </a:pPr>
            <a:r>
              <a:rPr lang="en-GB" sz="2800" b="0" i="0" dirty="0">
                <a:solidFill>
                  <a:srgbClr val="030712"/>
                </a:solidFill>
                <a:effectLst/>
                <a:latin typeface="ui-sans-serif"/>
              </a:rPr>
              <a:t>Show warning/error messages</a:t>
            </a:r>
          </a:p>
          <a:p>
            <a:pPr algn="l">
              <a:buFont typeface="Arial" panose="020B0604020202020204" pitchFamily="34" charset="0"/>
              <a:buChar char="•"/>
            </a:pPr>
            <a:r>
              <a:rPr lang="en-GB" sz="2800" b="0" i="0" dirty="0">
                <a:solidFill>
                  <a:srgbClr val="030712"/>
                </a:solidFill>
                <a:effectLst/>
                <a:latin typeface="ui-sans-serif"/>
              </a:rPr>
              <a:t>Provide preview functionality</a:t>
            </a:r>
          </a:p>
          <a:p>
            <a:pPr algn="l">
              <a:buFont typeface="Arial" panose="020B0604020202020204" pitchFamily="34" charset="0"/>
              <a:buChar char="•"/>
            </a:pPr>
            <a:r>
              <a:rPr lang="en-GB" sz="2800" b="0" i="0" dirty="0">
                <a:solidFill>
                  <a:srgbClr val="030712"/>
                </a:solidFill>
                <a:effectLst/>
                <a:latin typeface="ui-sans-serif"/>
              </a:rPr>
              <a:t>Give context for each field</a:t>
            </a:r>
          </a:p>
          <a:p>
            <a:endParaRPr lang="en-SE" dirty="0"/>
          </a:p>
        </p:txBody>
      </p:sp>
    </p:spTree>
    <p:extLst>
      <p:ext uri="{BB962C8B-B14F-4D97-AF65-F5344CB8AC3E}">
        <p14:creationId xmlns:p14="http://schemas.microsoft.com/office/powerpoint/2010/main" val="300004354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7C3F3F-FA98-7EF9-C503-5FB01F43D888}"/>
            </a:ext>
          </a:extLst>
        </p:cNvPr>
        <p:cNvGrpSpPr/>
        <p:nvPr/>
      </p:nvGrpSpPr>
      <p:grpSpPr>
        <a:xfrm>
          <a:off x="0" y="0"/>
          <a:ext cx="0" cy="0"/>
          <a:chOff x="0" y="0"/>
          <a:chExt cx="0" cy="0"/>
        </a:xfrm>
      </p:grpSpPr>
      <p:sp>
        <p:nvSpPr>
          <p:cNvPr id="2" name="Rubrik 1">
            <a:extLst>
              <a:ext uri="{FF2B5EF4-FFF2-40B4-BE49-F238E27FC236}">
                <a16:creationId xmlns:a16="http://schemas.microsoft.com/office/drawing/2014/main" id="{7C39EC4F-82F5-3928-07C8-A80C620DD09E}"/>
              </a:ext>
            </a:extLst>
          </p:cNvPr>
          <p:cNvSpPr>
            <a:spLocks noGrp="1"/>
          </p:cNvSpPr>
          <p:nvPr>
            <p:ph type="title"/>
          </p:nvPr>
        </p:nvSpPr>
        <p:spPr/>
        <p:txBody>
          <a:bodyPr/>
          <a:lstStyle/>
          <a:p>
            <a:r>
              <a:rPr lang="en-GB" b="1" i="0" dirty="0">
                <a:effectLst/>
                <a:latin typeface="ui-sans-serif"/>
              </a:rPr>
              <a:t>Creating Designer-Friendly Interfaces</a:t>
            </a:r>
            <a:br>
              <a:rPr lang="en-GB" b="1" i="0" dirty="0">
                <a:effectLst/>
                <a:latin typeface="ui-sans-serif"/>
              </a:rPr>
            </a:br>
            <a:endParaRPr lang="en-SE" dirty="0"/>
          </a:p>
        </p:txBody>
      </p:sp>
      <p:sp>
        <p:nvSpPr>
          <p:cNvPr id="3" name="Platshållare för innehåll 2">
            <a:extLst>
              <a:ext uri="{FF2B5EF4-FFF2-40B4-BE49-F238E27FC236}">
                <a16:creationId xmlns:a16="http://schemas.microsoft.com/office/drawing/2014/main" id="{24E5B0A3-ACD8-5DC9-1B79-033A726028BB}"/>
              </a:ext>
            </a:extLst>
          </p:cNvPr>
          <p:cNvSpPr>
            <a:spLocks noGrp="1"/>
          </p:cNvSpPr>
          <p:nvPr>
            <p:ph idx="1"/>
          </p:nvPr>
        </p:nvSpPr>
        <p:spPr/>
        <p:txBody>
          <a:bodyPr>
            <a:normAutofit/>
          </a:bodyPr>
          <a:lstStyle/>
          <a:p>
            <a:pPr algn="l">
              <a:buNone/>
            </a:pPr>
            <a:r>
              <a:rPr lang="en-GB" sz="2800" b="1" i="0" dirty="0">
                <a:effectLst/>
                <a:latin typeface="ui-sans-serif"/>
              </a:rPr>
              <a:t>Organization</a:t>
            </a:r>
          </a:p>
          <a:p>
            <a:pPr algn="l">
              <a:buFont typeface="Arial" panose="020B0604020202020204" pitchFamily="34" charset="0"/>
              <a:buChar char="•"/>
            </a:pPr>
            <a:r>
              <a:rPr lang="en-GB" sz="2800" b="0" i="0" dirty="0">
                <a:solidFill>
                  <a:srgbClr val="030712"/>
                </a:solidFill>
                <a:effectLst/>
                <a:latin typeface="ui-sans-serif"/>
              </a:rPr>
              <a:t>Group related properties</a:t>
            </a:r>
          </a:p>
          <a:p>
            <a:pPr algn="l">
              <a:buFont typeface="Arial" panose="020B0604020202020204" pitchFamily="34" charset="0"/>
              <a:buChar char="•"/>
            </a:pPr>
            <a:r>
              <a:rPr lang="en-GB" sz="2800" b="0" i="0" dirty="0">
                <a:solidFill>
                  <a:srgbClr val="030712"/>
                </a:solidFill>
                <a:effectLst/>
                <a:latin typeface="ui-sans-serif"/>
              </a:rPr>
              <a:t>Hide irrelevant fields based on context</a:t>
            </a:r>
          </a:p>
          <a:p>
            <a:pPr algn="l">
              <a:buFont typeface="Arial" panose="020B0604020202020204" pitchFamily="34" charset="0"/>
              <a:buChar char="•"/>
            </a:pPr>
            <a:r>
              <a:rPr lang="en-GB" sz="2800" b="0" i="0" dirty="0">
                <a:solidFill>
                  <a:srgbClr val="030712"/>
                </a:solidFill>
                <a:effectLst/>
                <a:latin typeface="ui-sans-serif"/>
              </a:rPr>
              <a:t>Use tabs for very complex data</a:t>
            </a:r>
          </a:p>
          <a:p>
            <a:pPr algn="l">
              <a:buFont typeface="Arial" panose="020B0604020202020204" pitchFamily="34" charset="0"/>
              <a:buChar char="•"/>
            </a:pPr>
            <a:r>
              <a:rPr lang="en-GB" sz="2800" b="0" i="0" dirty="0">
                <a:solidFill>
                  <a:srgbClr val="030712"/>
                </a:solidFill>
                <a:effectLst/>
                <a:latin typeface="ui-sans-serif"/>
              </a:rPr>
              <a:t>Progressive disclosure of complexity</a:t>
            </a:r>
          </a:p>
        </p:txBody>
      </p:sp>
    </p:spTree>
    <p:extLst>
      <p:ext uri="{BB962C8B-B14F-4D97-AF65-F5344CB8AC3E}">
        <p14:creationId xmlns:p14="http://schemas.microsoft.com/office/powerpoint/2010/main" val="341912828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E8328E-65FC-E4F5-DC33-B9295B860A52}"/>
            </a:ext>
          </a:extLst>
        </p:cNvPr>
        <p:cNvGrpSpPr/>
        <p:nvPr/>
      </p:nvGrpSpPr>
      <p:grpSpPr>
        <a:xfrm>
          <a:off x="0" y="0"/>
          <a:ext cx="0" cy="0"/>
          <a:chOff x="0" y="0"/>
          <a:chExt cx="0" cy="0"/>
        </a:xfrm>
      </p:grpSpPr>
      <p:sp>
        <p:nvSpPr>
          <p:cNvPr id="2" name="Rubrik 1">
            <a:extLst>
              <a:ext uri="{FF2B5EF4-FFF2-40B4-BE49-F238E27FC236}">
                <a16:creationId xmlns:a16="http://schemas.microsoft.com/office/drawing/2014/main" id="{ADCE8A55-F1DC-F12D-5E2A-5D91B05A74A7}"/>
              </a:ext>
            </a:extLst>
          </p:cNvPr>
          <p:cNvSpPr>
            <a:spLocks noGrp="1"/>
          </p:cNvSpPr>
          <p:nvPr>
            <p:ph type="title"/>
          </p:nvPr>
        </p:nvSpPr>
        <p:spPr/>
        <p:txBody>
          <a:bodyPr/>
          <a:lstStyle/>
          <a:p>
            <a:r>
              <a:rPr lang="en-GB" b="1" i="0" dirty="0">
                <a:effectLst/>
                <a:latin typeface="ui-sans-serif"/>
              </a:rPr>
              <a:t>Creating Designer-Friendly Interfaces</a:t>
            </a:r>
            <a:br>
              <a:rPr lang="en-GB" b="1" i="0" dirty="0">
                <a:effectLst/>
                <a:latin typeface="ui-sans-serif"/>
              </a:rPr>
            </a:br>
            <a:endParaRPr lang="en-SE" dirty="0"/>
          </a:p>
        </p:txBody>
      </p:sp>
      <p:sp>
        <p:nvSpPr>
          <p:cNvPr id="3" name="Platshållare för innehåll 2">
            <a:extLst>
              <a:ext uri="{FF2B5EF4-FFF2-40B4-BE49-F238E27FC236}">
                <a16:creationId xmlns:a16="http://schemas.microsoft.com/office/drawing/2014/main" id="{32FB11FF-0616-6F01-E866-F4C98BB563E6}"/>
              </a:ext>
            </a:extLst>
          </p:cNvPr>
          <p:cNvSpPr>
            <a:spLocks noGrp="1"/>
          </p:cNvSpPr>
          <p:nvPr>
            <p:ph idx="1"/>
          </p:nvPr>
        </p:nvSpPr>
        <p:spPr/>
        <p:txBody>
          <a:bodyPr>
            <a:normAutofit/>
          </a:bodyPr>
          <a:lstStyle/>
          <a:p>
            <a:pPr algn="l">
              <a:buNone/>
            </a:pPr>
            <a:r>
              <a:rPr lang="en-GB" sz="2800" b="1" i="0" dirty="0">
                <a:effectLst/>
                <a:latin typeface="ui-sans-serif"/>
              </a:rPr>
              <a:t>Convenience Features</a:t>
            </a:r>
          </a:p>
          <a:p>
            <a:pPr algn="l">
              <a:buFont typeface="Arial" panose="020B0604020202020204" pitchFamily="34" charset="0"/>
              <a:buChar char="•"/>
            </a:pPr>
            <a:r>
              <a:rPr lang="en-GB" sz="2800" b="0" i="0" dirty="0">
                <a:solidFill>
                  <a:srgbClr val="030712"/>
                </a:solidFill>
                <a:effectLst/>
                <a:latin typeface="ui-sans-serif"/>
              </a:rPr>
              <a:t>One-click buttons for common operations</a:t>
            </a:r>
          </a:p>
          <a:p>
            <a:pPr algn="l">
              <a:buFont typeface="Arial" panose="020B0604020202020204" pitchFamily="34" charset="0"/>
              <a:buChar char="•"/>
            </a:pPr>
            <a:r>
              <a:rPr lang="en-GB" sz="2800" b="0" i="0" dirty="0">
                <a:solidFill>
                  <a:srgbClr val="030712"/>
                </a:solidFill>
                <a:effectLst/>
                <a:latin typeface="ui-sans-serif"/>
              </a:rPr>
              <a:t>Sensible defaults for new assets</a:t>
            </a:r>
          </a:p>
          <a:p>
            <a:pPr algn="l">
              <a:buFont typeface="Arial" panose="020B0604020202020204" pitchFamily="34" charset="0"/>
              <a:buChar char="•"/>
            </a:pPr>
            <a:r>
              <a:rPr lang="en-GB" sz="2800" b="0" i="0" dirty="0">
                <a:solidFill>
                  <a:srgbClr val="030712"/>
                </a:solidFill>
                <a:effectLst/>
                <a:latin typeface="ui-sans-serif"/>
              </a:rPr>
              <a:t>Duplicate/clone functionality</a:t>
            </a:r>
          </a:p>
          <a:p>
            <a:pPr algn="l">
              <a:buFont typeface="Arial" panose="020B0604020202020204" pitchFamily="34" charset="0"/>
              <a:buChar char="•"/>
            </a:pPr>
            <a:r>
              <a:rPr lang="en-GB" sz="2800" b="0" i="0" dirty="0">
                <a:solidFill>
                  <a:srgbClr val="030712"/>
                </a:solidFill>
                <a:effectLst/>
                <a:latin typeface="ui-sans-serif"/>
              </a:rPr>
              <a:t>Batch operations where appropriate</a:t>
            </a:r>
          </a:p>
        </p:txBody>
      </p:sp>
    </p:spTree>
    <p:extLst>
      <p:ext uri="{BB962C8B-B14F-4D97-AF65-F5344CB8AC3E}">
        <p14:creationId xmlns:p14="http://schemas.microsoft.com/office/powerpoint/2010/main" val="366541592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1D1CB2-ECFE-553C-510A-46F99A43A85F}"/>
            </a:ext>
          </a:extLst>
        </p:cNvPr>
        <p:cNvGrpSpPr/>
        <p:nvPr/>
      </p:nvGrpSpPr>
      <p:grpSpPr>
        <a:xfrm>
          <a:off x="0" y="0"/>
          <a:ext cx="0" cy="0"/>
          <a:chOff x="0" y="0"/>
          <a:chExt cx="0" cy="0"/>
        </a:xfrm>
      </p:grpSpPr>
      <p:sp>
        <p:nvSpPr>
          <p:cNvPr id="2" name="Rubrik 1">
            <a:extLst>
              <a:ext uri="{FF2B5EF4-FFF2-40B4-BE49-F238E27FC236}">
                <a16:creationId xmlns:a16="http://schemas.microsoft.com/office/drawing/2014/main" id="{6F8EA2D2-8720-0DFE-ACDA-CB434B6275D9}"/>
              </a:ext>
            </a:extLst>
          </p:cNvPr>
          <p:cNvSpPr>
            <a:spLocks noGrp="1"/>
          </p:cNvSpPr>
          <p:nvPr>
            <p:ph type="title"/>
          </p:nvPr>
        </p:nvSpPr>
        <p:spPr/>
        <p:txBody>
          <a:bodyPr/>
          <a:lstStyle/>
          <a:p>
            <a:r>
              <a:rPr lang="en-GB" b="1" i="0" dirty="0">
                <a:effectLst/>
                <a:latin typeface="ui-sans-serif"/>
              </a:rPr>
              <a:t>Creating Designer-Friendly Interfaces</a:t>
            </a:r>
            <a:br>
              <a:rPr lang="en-GB" b="1" i="0" dirty="0">
                <a:effectLst/>
                <a:latin typeface="ui-sans-serif"/>
              </a:rPr>
            </a:br>
            <a:endParaRPr lang="en-SE" dirty="0"/>
          </a:p>
        </p:txBody>
      </p:sp>
      <p:sp>
        <p:nvSpPr>
          <p:cNvPr id="3" name="Platshållare för innehåll 2">
            <a:extLst>
              <a:ext uri="{FF2B5EF4-FFF2-40B4-BE49-F238E27FC236}">
                <a16:creationId xmlns:a16="http://schemas.microsoft.com/office/drawing/2014/main" id="{FF330170-091D-B560-CA16-F9D262F8D9BE}"/>
              </a:ext>
            </a:extLst>
          </p:cNvPr>
          <p:cNvSpPr>
            <a:spLocks noGrp="1"/>
          </p:cNvSpPr>
          <p:nvPr>
            <p:ph idx="1"/>
          </p:nvPr>
        </p:nvSpPr>
        <p:spPr/>
        <p:txBody>
          <a:bodyPr>
            <a:normAutofit/>
          </a:bodyPr>
          <a:lstStyle/>
          <a:p>
            <a:pPr algn="l">
              <a:buNone/>
            </a:pPr>
            <a:r>
              <a:rPr lang="en-GB" sz="2800" b="1" i="0" dirty="0">
                <a:effectLst/>
                <a:latin typeface="ui-sans-serif"/>
              </a:rPr>
              <a:t>Documentation</a:t>
            </a:r>
          </a:p>
          <a:p>
            <a:pPr algn="l">
              <a:buFont typeface="Arial" panose="020B0604020202020204" pitchFamily="34" charset="0"/>
              <a:buChar char="•"/>
            </a:pPr>
            <a:r>
              <a:rPr lang="en-GB" sz="2800" b="0" i="0" dirty="0">
                <a:solidFill>
                  <a:srgbClr val="030712"/>
                </a:solidFill>
                <a:effectLst/>
                <a:latin typeface="ui-sans-serif"/>
              </a:rPr>
              <a:t>Tooltips on complex fields</a:t>
            </a:r>
          </a:p>
          <a:p>
            <a:pPr algn="l">
              <a:buFont typeface="Arial" panose="020B0604020202020204" pitchFamily="34" charset="0"/>
              <a:buChar char="•"/>
            </a:pPr>
            <a:r>
              <a:rPr lang="en-GB" sz="2800" b="0" i="0" dirty="0">
                <a:solidFill>
                  <a:srgbClr val="030712"/>
                </a:solidFill>
                <a:effectLst/>
                <a:latin typeface="ui-sans-serif"/>
              </a:rPr>
              <a:t>Help boxes for guidance</a:t>
            </a:r>
          </a:p>
          <a:p>
            <a:pPr algn="l">
              <a:buFont typeface="Arial" panose="020B0604020202020204" pitchFamily="34" charset="0"/>
              <a:buChar char="•"/>
            </a:pPr>
            <a:r>
              <a:rPr lang="en-GB" sz="2800" b="0" i="0" dirty="0">
                <a:solidFill>
                  <a:srgbClr val="030712"/>
                </a:solidFill>
                <a:effectLst/>
                <a:latin typeface="ui-sans-serif"/>
              </a:rPr>
              <a:t>Links to external documentation</a:t>
            </a:r>
          </a:p>
          <a:p>
            <a:pPr algn="l">
              <a:buFont typeface="Arial" panose="020B0604020202020204" pitchFamily="34" charset="0"/>
              <a:buChar char="•"/>
            </a:pPr>
            <a:r>
              <a:rPr lang="en-GB" sz="2800" b="0" i="0" dirty="0">
                <a:solidFill>
                  <a:srgbClr val="030712"/>
                </a:solidFill>
                <a:effectLst/>
                <a:latin typeface="ui-sans-serif"/>
              </a:rPr>
              <a:t>Descriptive labels that explain purpose</a:t>
            </a:r>
          </a:p>
        </p:txBody>
      </p:sp>
    </p:spTree>
    <p:extLst>
      <p:ext uri="{BB962C8B-B14F-4D97-AF65-F5344CB8AC3E}">
        <p14:creationId xmlns:p14="http://schemas.microsoft.com/office/powerpoint/2010/main" val="111460682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87AE0F9-F55B-5BC8-096D-97087D822F23}"/>
              </a:ext>
            </a:extLst>
          </p:cNvPr>
          <p:cNvSpPr>
            <a:spLocks noGrp="1"/>
          </p:cNvSpPr>
          <p:nvPr>
            <p:ph type="title"/>
          </p:nvPr>
        </p:nvSpPr>
        <p:spPr/>
        <p:txBody>
          <a:bodyPr>
            <a:normAutofit/>
          </a:bodyPr>
          <a:lstStyle/>
          <a:p>
            <a:r>
              <a:rPr lang="en-GB" b="1" i="0" dirty="0" err="1">
                <a:effectLst/>
                <a:latin typeface="ui-sans-serif"/>
              </a:rPr>
              <a:t>AssetPostprocessor</a:t>
            </a:r>
            <a:r>
              <a:rPr lang="en-GB" b="1" i="0" dirty="0">
                <a:effectLst/>
                <a:latin typeface="ui-sans-serif"/>
              </a:rPr>
              <a:t> Example</a:t>
            </a:r>
            <a:endParaRPr lang="en-SE" dirty="0"/>
          </a:p>
        </p:txBody>
      </p:sp>
      <p:sp>
        <p:nvSpPr>
          <p:cNvPr id="3" name="Platshållare för innehåll 2">
            <a:extLst>
              <a:ext uri="{FF2B5EF4-FFF2-40B4-BE49-F238E27FC236}">
                <a16:creationId xmlns:a16="http://schemas.microsoft.com/office/drawing/2014/main" id="{DAE1FBCC-E929-0E4A-1ECA-13895E700B60}"/>
              </a:ext>
            </a:extLst>
          </p:cNvPr>
          <p:cNvSpPr>
            <a:spLocks noGrp="1"/>
          </p:cNvSpPr>
          <p:nvPr>
            <p:ph sz="half" idx="1"/>
          </p:nvPr>
        </p:nvSpPr>
        <p:spPr/>
        <p:txBody>
          <a:bodyPr/>
          <a:lstStyle/>
          <a:p>
            <a:pPr algn="l">
              <a:buNone/>
            </a:pPr>
            <a:r>
              <a:rPr lang="en-GB" b="1" i="0" dirty="0">
                <a:effectLst/>
                <a:latin typeface="ui-sans-serif"/>
              </a:rPr>
              <a:t>Common Checks:</a:t>
            </a:r>
          </a:p>
          <a:p>
            <a:pPr algn="l">
              <a:buFont typeface="Arial" panose="020B0604020202020204" pitchFamily="34" charset="0"/>
              <a:buChar char="•"/>
            </a:pPr>
            <a:r>
              <a:rPr lang="en-GB" b="0" i="0" dirty="0">
                <a:solidFill>
                  <a:srgbClr val="030712"/>
                </a:solidFill>
                <a:effectLst/>
                <a:latin typeface="ui-sans-serif"/>
              </a:rPr>
              <a:t>Texture size and compression</a:t>
            </a:r>
          </a:p>
          <a:p>
            <a:pPr algn="l">
              <a:buFont typeface="Arial" panose="020B0604020202020204" pitchFamily="34" charset="0"/>
              <a:buChar char="•"/>
            </a:pPr>
            <a:r>
              <a:rPr lang="en-GB" b="0" i="0" dirty="0">
                <a:solidFill>
                  <a:srgbClr val="030712"/>
                </a:solidFill>
                <a:effectLst/>
                <a:latin typeface="ui-sans-serif"/>
              </a:rPr>
              <a:t>Audio compression and length</a:t>
            </a:r>
          </a:p>
          <a:p>
            <a:pPr algn="l">
              <a:buFont typeface="Arial" panose="020B0604020202020204" pitchFamily="34" charset="0"/>
              <a:buChar char="•"/>
            </a:pPr>
            <a:r>
              <a:rPr lang="en-GB" b="0" i="0" dirty="0">
                <a:solidFill>
                  <a:srgbClr val="030712"/>
                </a:solidFill>
                <a:effectLst/>
                <a:latin typeface="ui-sans-serif"/>
              </a:rPr>
              <a:t>Model poly count and import settings</a:t>
            </a:r>
          </a:p>
          <a:p>
            <a:pPr algn="l">
              <a:buFont typeface="Arial" panose="020B0604020202020204" pitchFamily="34" charset="0"/>
              <a:buChar char="•"/>
            </a:pPr>
            <a:r>
              <a:rPr lang="en-GB" b="0" i="0" dirty="0">
                <a:solidFill>
                  <a:srgbClr val="030712"/>
                </a:solidFill>
                <a:effectLst/>
                <a:latin typeface="ui-sans-serif"/>
              </a:rPr>
              <a:t>Material shader references</a:t>
            </a:r>
          </a:p>
          <a:p>
            <a:pPr algn="l">
              <a:buFont typeface="Arial" panose="020B0604020202020204" pitchFamily="34" charset="0"/>
              <a:buChar char="•"/>
            </a:pPr>
            <a:r>
              <a:rPr lang="en-GB" b="0" i="0" dirty="0">
                <a:solidFill>
                  <a:srgbClr val="030712"/>
                </a:solidFill>
                <a:effectLst/>
                <a:latin typeface="ui-sans-serif"/>
              </a:rPr>
              <a:t>Prefab component integrity</a:t>
            </a:r>
          </a:p>
          <a:p>
            <a:endParaRPr lang="en-SE" dirty="0"/>
          </a:p>
        </p:txBody>
      </p:sp>
      <p:sp>
        <p:nvSpPr>
          <p:cNvPr id="4" name="Platshållare för innehåll 3">
            <a:extLst>
              <a:ext uri="{FF2B5EF4-FFF2-40B4-BE49-F238E27FC236}">
                <a16:creationId xmlns:a16="http://schemas.microsoft.com/office/drawing/2014/main" id="{767DE8E5-7544-2BDB-4011-A971100A24B8}"/>
              </a:ext>
            </a:extLst>
          </p:cNvPr>
          <p:cNvSpPr>
            <a:spLocks noGrp="1"/>
          </p:cNvSpPr>
          <p:nvPr>
            <p:ph sz="half" idx="2"/>
          </p:nvPr>
        </p:nvSpPr>
        <p:spPr/>
        <p:txBody>
          <a:bodyPr/>
          <a:lstStyle/>
          <a:p>
            <a:pPr algn="l">
              <a:buNone/>
            </a:pPr>
            <a:r>
              <a:rPr lang="en-GB" b="1" i="0" dirty="0">
                <a:effectLst/>
                <a:latin typeface="ui-sans-serif"/>
              </a:rPr>
              <a:t>Validation UI:</a:t>
            </a:r>
          </a:p>
          <a:p>
            <a:pPr algn="l">
              <a:buFont typeface="Arial" panose="020B0604020202020204" pitchFamily="34" charset="0"/>
              <a:buChar char="•"/>
            </a:pPr>
            <a:r>
              <a:rPr lang="en-GB" b="0" i="0" dirty="0">
                <a:solidFill>
                  <a:srgbClr val="030712"/>
                </a:solidFill>
                <a:effectLst/>
                <a:latin typeface="ui-sans-serif"/>
              </a:rPr>
              <a:t>Color-coded issues (errors/warnings)</a:t>
            </a:r>
          </a:p>
          <a:p>
            <a:pPr algn="l">
              <a:buFont typeface="Arial" panose="020B0604020202020204" pitchFamily="34" charset="0"/>
              <a:buChar char="•"/>
            </a:pPr>
            <a:r>
              <a:rPr lang="en-GB" b="0" i="0" dirty="0">
                <a:solidFill>
                  <a:srgbClr val="030712"/>
                </a:solidFill>
                <a:effectLst/>
                <a:latin typeface="ui-sans-serif"/>
              </a:rPr>
              <a:t>Asset selection buttons</a:t>
            </a:r>
          </a:p>
          <a:p>
            <a:pPr algn="l">
              <a:buFont typeface="Arial" panose="020B0604020202020204" pitchFamily="34" charset="0"/>
              <a:buChar char="•"/>
            </a:pPr>
            <a:r>
              <a:rPr lang="en-GB" b="0" i="0" dirty="0">
                <a:solidFill>
                  <a:srgbClr val="030712"/>
                </a:solidFill>
                <a:effectLst/>
                <a:latin typeface="ui-sans-serif"/>
              </a:rPr>
              <a:t>"Fix" buttons for common issues</a:t>
            </a:r>
          </a:p>
          <a:p>
            <a:pPr algn="l">
              <a:buFont typeface="Arial" panose="020B0604020202020204" pitchFamily="34" charset="0"/>
              <a:buChar char="•"/>
            </a:pPr>
            <a:r>
              <a:rPr lang="en-GB" b="0" i="0" dirty="0">
                <a:solidFill>
                  <a:srgbClr val="030712"/>
                </a:solidFill>
                <a:effectLst/>
                <a:latin typeface="ui-sans-serif"/>
              </a:rPr>
              <a:t>Detailed information in console</a:t>
            </a:r>
          </a:p>
          <a:p>
            <a:pPr algn="l">
              <a:buFont typeface="Arial" panose="020B0604020202020204" pitchFamily="34" charset="0"/>
              <a:buChar char="•"/>
            </a:pPr>
            <a:r>
              <a:rPr lang="en-GB" b="0" i="0" dirty="0">
                <a:solidFill>
                  <a:srgbClr val="030712"/>
                </a:solidFill>
                <a:effectLst/>
                <a:latin typeface="ui-sans-serif"/>
              </a:rPr>
              <a:t>Validation reports for team sharing</a:t>
            </a:r>
          </a:p>
          <a:p>
            <a:endParaRPr lang="en-SE" dirty="0"/>
          </a:p>
        </p:txBody>
      </p:sp>
    </p:spTree>
    <p:extLst>
      <p:ext uri="{BB962C8B-B14F-4D97-AF65-F5344CB8AC3E}">
        <p14:creationId xmlns:p14="http://schemas.microsoft.com/office/powerpoint/2010/main" val="1629722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8E0EB43-F569-4BA1-0768-004E9BACDAE5}"/>
              </a:ext>
            </a:extLst>
          </p:cNvPr>
          <p:cNvSpPr>
            <a:spLocks noGrp="1"/>
          </p:cNvSpPr>
          <p:nvPr>
            <p:ph type="title"/>
          </p:nvPr>
        </p:nvSpPr>
        <p:spPr/>
        <p:txBody>
          <a:bodyPr>
            <a:normAutofit/>
          </a:bodyPr>
          <a:lstStyle/>
          <a:p>
            <a:r>
              <a:rPr lang="en-GB" dirty="0"/>
              <a:t>Why Custom Tools Matter in Game Development</a:t>
            </a:r>
            <a:endParaRPr lang="en-SE" dirty="0"/>
          </a:p>
        </p:txBody>
      </p:sp>
      <p:sp>
        <p:nvSpPr>
          <p:cNvPr id="3" name="Platshållare för innehåll 2">
            <a:extLst>
              <a:ext uri="{FF2B5EF4-FFF2-40B4-BE49-F238E27FC236}">
                <a16:creationId xmlns:a16="http://schemas.microsoft.com/office/drawing/2014/main" id="{2F8B76A9-C66E-FA67-FBA1-68B6A53CBDB5}"/>
              </a:ext>
            </a:extLst>
          </p:cNvPr>
          <p:cNvSpPr>
            <a:spLocks noGrp="1"/>
          </p:cNvSpPr>
          <p:nvPr>
            <p:ph idx="1"/>
          </p:nvPr>
        </p:nvSpPr>
        <p:spPr/>
        <p:txBody>
          <a:bodyPr anchor="ctr">
            <a:normAutofit/>
          </a:bodyPr>
          <a:lstStyle/>
          <a:p>
            <a:pPr algn="ctr">
              <a:buNone/>
            </a:pPr>
            <a:r>
              <a:rPr lang="en-GB" sz="3600" dirty="0"/>
              <a:t>“Every minute spent on repetitive tasks is a minute not spent on making your game better”</a:t>
            </a:r>
          </a:p>
          <a:p>
            <a:pPr marL="0" indent="0">
              <a:buNone/>
            </a:pPr>
            <a:endParaRPr lang="en-SE" dirty="0"/>
          </a:p>
        </p:txBody>
      </p:sp>
    </p:spTree>
    <p:extLst>
      <p:ext uri="{BB962C8B-B14F-4D97-AF65-F5344CB8AC3E}">
        <p14:creationId xmlns:p14="http://schemas.microsoft.com/office/powerpoint/2010/main" val="140895547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789978-4BEF-CF75-4F41-47C794244C41}"/>
            </a:ext>
          </a:extLst>
        </p:cNvPr>
        <p:cNvGrpSpPr/>
        <p:nvPr/>
      </p:nvGrpSpPr>
      <p:grpSpPr>
        <a:xfrm>
          <a:off x="0" y="0"/>
          <a:ext cx="0" cy="0"/>
          <a:chOff x="0" y="0"/>
          <a:chExt cx="0" cy="0"/>
        </a:xfrm>
      </p:grpSpPr>
      <p:sp>
        <p:nvSpPr>
          <p:cNvPr id="8" name="Rubrik 7">
            <a:extLst>
              <a:ext uri="{FF2B5EF4-FFF2-40B4-BE49-F238E27FC236}">
                <a16:creationId xmlns:a16="http://schemas.microsoft.com/office/drawing/2014/main" id="{7723BC7F-F7B8-1904-A590-B5DBB5354B26}"/>
              </a:ext>
            </a:extLst>
          </p:cNvPr>
          <p:cNvSpPr>
            <a:spLocks noGrp="1"/>
          </p:cNvSpPr>
          <p:nvPr>
            <p:ph type="title"/>
          </p:nvPr>
        </p:nvSpPr>
        <p:spPr/>
        <p:txBody>
          <a:bodyPr>
            <a:normAutofit/>
          </a:bodyPr>
          <a:lstStyle/>
          <a:p>
            <a:r>
              <a:rPr lang="en-GB" b="1" i="0" dirty="0">
                <a:effectLst/>
                <a:latin typeface="ui-sans-serif"/>
              </a:rPr>
              <a:t>Editor Coroutines for Long-Running Tasks</a:t>
            </a:r>
            <a:endParaRPr lang="en-SE" dirty="0"/>
          </a:p>
        </p:txBody>
      </p:sp>
      <p:sp>
        <p:nvSpPr>
          <p:cNvPr id="9" name="Platshållare för innehåll 8">
            <a:extLst>
              <a:ext uri="{FF2B5EF4-FFF2-40B4-BE49-F238E27FC236}">
                <a16:creationId xmlns:a16="http://schemas.microsoft.com/office/drawing/2014/main" id="{D2AEF045-12FC-FC6F-0A30-E43B5C7E39E2}"/>
              </a:ext>
            </a:extLst>
          </p:cNvPr>
          <p:cNvSpPr>
            <a:spLocks noGrp="1"/>
          </p:cNvSpPr>
          <p:nvPr>
            <p:ph idx="1"/>
          </p:nvPr>
        </p:nvSpPr>
        <p:spPr/>
        <p:txBody>
          <a:bodyPr>
            <a:normAutofit/>
          </a:bodyPr>
          <a:lstStyle/>
          <a:p>
            <a:pPr algn="l">
              <a:buNone/>
            </a:pPr>
            <a:r>
              <a:rPr lang="en-GB" b="1" i="0" dirty="0">
                <a:effectLst/>
                <a:latin typeface="ui-sans-serif"/>
              </a:rPr>
              <a:t>Key Points:</a:t>
            </a:r>
          </a:p>
          <a:p>
            <a:pPr algn="l">
              <a:buFont typeface="Arial" panose="020B0604020202020204" pitchFamily="34" charset="0"/>
              <a:buChar char="•"/>
            </a:pPr>
            <a:r>
              <a:rPr lang="en-GB" b="0" i="0" dirty="0">
                <a:solidFill>
                  <a:srgbClr val="030712"/>
                </a:solidFill>
                <a:effectLst/>
                <a:latin typeface="ui-sans-serif"/>
              </a:rPr>
              <a:t>Use `yield return null` to pause execution and resume on next editor update</a:t>
            </a:r>
          </a:p>
          <a:p>
            <a:pPr algn="l">
              <a:buFont typeface="Arial" panose="020B0604020202020204" pitchFamily="34" charset="0"/>
              <a:buChar char="•"/>
            </a:pPr>
            <a:r>
              <a:rPr lang="en-GB" b="0" i="0" dirty="0">
                <a:solidFill>
                  <a:srgbClr val="030712"/>
                </a:solidFill>
                <a:effectLst/>
                <a:latin typeface="ui-sans-serif"/>
              </a:rPr>
              <a:t>Update progress indicators for user feedback</a:t>
            </a:r>
          </a:p>
          <a:p>
            <a:pPr algn="l">
              <a:buFont typeface="Arial" panose="020B0604020202020204" pitchFamily="34" charset="0"/>
              <a:buChar char="•"/>
            </a:pPr>
            <a:r>
              <a:rPr lang="en-GB" b="0" i="0" dirty="0">
                <a:solidFill>
                  <a:srgbClr val="030712"/>
                </a:solidFill>
                <a:effectLst/>
                <a:latin typeface="ui-sans-serif"/>
              </a:rPr>
              <a:t>Perform resource-intensive operations in small chunks</a:t>
            </a:r>
          </a:p>
          <a:p>
            <a:pPr algn="l">
              <a:buFont typeface="Arial" panose="020B0604020202020204" pitchFamily="34" charset="0"/>
              <a:buChar char="•"/>
            </a:pPr>
            <a:r>
              <a:rPr lang="en-GB" b="0" i="0" dirty="0">
                <a:solidFill>
                  <a:srgbClr val="030712"/>
                </a:solidFill>
                <a:effectLst/>
                <a:latin typeface="ui-sans-serif"/>
              </a:rPr>
              <a:t>Allow for cancellation mid-operation</a:t>
            </a:r>
          </a:p>
          <a:p>
            <a:pPr marL="0" indent="0" algn="l">
              <a:buNone/>
            </a:pPr>
            <a:endParaRPr lang="en-GB" b="0" i="0" dirty="0">
              <a:solidFill>
                <a:srgbClr val="030712"/>
              </a:solidFill>
              <a:effectLst/>
              <a:latin typeface="ui-sans-serif"/>
            </a:endParaRPr>
          </a:p>
        </p:txBody>
      </p:sp>
    </p:spTree>
    <p:extLst>
      <p:ext uri="{BB962C8B-B14F-4D97-AF65-F5344CB8AC3E}">
        <p14:creationId xmlns:p14="http://schemas.microsoft.com/office/powerpoint/2010/main" val="1353798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171FD17-FDDF-7D30-E8BB-077F713CD24D}"/>
              </a:ext>
            </a:extLst>
          </p:cNvPr>
          <p:cNvSpPr>
            <a:spLocks noGrp="1"/>
          </p:cNvSpPr>
          <p:nvPr>
            <p:ph type="title"/>
          </p:nvPr>
        </p:nvSpPr>
        <p:spPr/>
        <p:txBody>
          <a:bodyPr/>
          <a:lstStyle/>
          <a:p>
            <a:r>
              <a:rPr lang="en-GB" dirty="0"/>
              <a:t>Real world examples</a:t>
            </a:r>
            <a:endParaRPr lang="en-SE" dirty="0"/>
          </a:p>
        </p:txBody>
      </p:sp>
      <p:sp>
        <p:nvSpPr>
          <p:cNvPr id="3" name="Platshållare för innehåll 2">
            <a:extLst>
              <a:ext uri="{FF2B5EF4-FFF2-40B4-BE49-F238E27FC236}">
                <a16:creationId xmlns:a16="http://schemas.microsoft.com/office/drawing/2014/main" id="{96E8D713-4A6F-0B9F-36CB-C5EBF02B2861}"/>
              </a:ext>
            </a:extLst>
          </p:cNvPr>
          <p:cNvSpPr>
            <a:spLocks noGrp="1"/>
          </p:cNvSpPr>
          <p:nvPr>
            <p:ph idx="1"/>
          </p:nvPr>
        </p:nvSpPr>
        <p:spPr/>
        <p:txBody>
          <a:bodyPr>
            <a:normAutofit/>
          </a:bodyPr>
          <a:lstStyle/>
          <a:p>
            <a:r>
              <a:rPr lang="en-GB" sz="2800" dirty="0"/>
              <a:t>At Marksman, a hunting simulator project required placing over 300 types of game objects for each level manually. A simple placement tool transformed a week-long task into an afternoon's work!</a:t>
            </a:r>
            <a:endParaRPr lang="en-SE" sz="2800" dirty="0"/>
          </a:p>
        </p:txBody>
      </p:sp>
    </p:spTree>
    <p:extLst>
      <p:ext uri="{BB962C8B-B14F-4D97-AF65-F5344CB8AC3E}">
        <p14:creationId xmlns:p14="http://schemas.microsoft.com/office/powerpoint/2010/main" val="1420283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CB457768-9A6F-9016-8720-B2FE20A55E60}"/>
              </a:ext>
            </a:extLst>
          </p:cNvPr>
          <p:cNvSpPr>
            <a:spLocks noGrp="1"/>
          </p:cNvSpPr>
          <p:nvPr>
            <p:ph type="title"/>
          </p:nvPr>
        </p:nvSpPr>
        <p:spPr/>
        <p:txBody>
          <a:bodyPr/>
          <a:lstStyle/>
          <a:p>
            <a:r>
              <a:rPr lang="en-GB" dirty="0"/>
              <a:t>Real world examples</a:t>
            </a:r>
            <a:endParaRPr lang="en-SE" dirty="0"/>
          </a:p>
        </p:txBody>
      </p:sp>
      <p:sp>
        <p:nvSpPr>
          <p:cNvPr id="3" name="Platshållare för innehåll 2">
            <a:extLst>
              <a:ext uri="{FF2B5EF4-FFF2-40B4-BE49-F238E27FC236}">
                <a16:creationId xmlns:a16="http://schemas.microsoft.com/office/drawing/2014/main" id="{DAEDD1EB-3070-79B6-EFCB-96FB58139FC8}"/>
              </a:ext>
            </a:extLst>
          </p:cNvPr>
          <p:cNvSpPr>
            <a:spLocks noGrp="1"/>
          </p:cNvSpPr>
          <p:nvPr>
            <p:ph idx="1"/>
          </p:nvPr>
        </p:nvSpPr>
        <p:spPr/>
        <p:txBody>
          <a:bodyPr>
            <a:normAutofit/>
          </a:bodyPr>
          <a:lstStyle/>
          <a:p>
            <a:r>
              <a:rPr lang="en-GB" sz="2800" dirty="0">
                <a:solidFill>
                  <a:srgbClr val="030712"/>
                </a:solidFill>
                <a:latin typeface="ui-sans-serif"/>
              </a:rPr>
              <a:t>Node based dialog system on top of Twine (Twee format) </a:t>
            </a:r>
            <a:r>
              <a:rPr lang="en-GB" sz="2800" b="0" i="0" dirty="0">
                <a:solidFill>
                  <a:srgbClr val="030712"/>
                </a:solidFill>
                <a:effectLst/>
                <a:latin typeface="ui-sans-serif"/>
              </a:rPr>
              <a:t>that let writers input conversations directly, cutting implementation time by 70%.</a:t>
            </a:r>
          </a:p>
          <a:p>
            <a:pPr marL="0" indent="0">
              <a:buNone/>
            </a:pPr>
            <a:endParaRPr lang="en-SE" sz="2800" dirty="0"/>
          </a:p>
        </p:txBody>
      </p:sp>
    </p:spTree>
    <p:extLst>
      <p:ext uri="{BB962C8B-B14F-4D97-AF65-F5344CB8AC3E}">
        <p14:creationId xmlns:p14="http://schemas.microsoft.com/office/powerpoint/2010/main" val="441388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0D3F6B-42EC-4450-8258-D827E7448E6C}"/>
            </a:ext>
          </a:extLst>
        </p:cNvPr>
        <p:cNvGrpSpPr/>
        <p:nvPr/>
      </p:nvGrpSpPr>
      <p:grpSpPr>
        <a:xfrm>
          <a:off x="0" y="0"/>
          <a:ext cx="0" cy="0"/>
          <a:chOff x="0" y="0"/>
          <a:chExt cx="0" cy="0"/>
        </a:xfrm>
      </p:grpSpPr>
      <p:sp>
        <p:nvSpPr>
          <p:cNvPr id="2" name="Rubrik 1">
            <a:extLst>
              <a:ext uri="{FF2B5EF4-FFF2-40B4-BE49-F238E27FC236}">
                <a16:creationId xmlns:a16="http://schemas.microsoft.com/office/drawing/2014/main" id="{BBF8C814-012E-1747-EE1D-A5E8E02FCEAA}"/>
              </a:ext>
            </a:extLst>
          </p:cNvPr>
          <p:cNvSpPr>
            <a:spLocks noGrp="1"/>
          </p:cNvSpPr>
          <p:nvPr>
            <p:ph type="title"/>
          </p:nvPr>
        </p:nvSpPr>
        <p:spPr/>
        <p:txBody>
          <a:bodyPr/>
          <a:lstStyle/>
          <a:p>
            <a:r>
              <a:rPr lang="en-GB" dirty="0"/>
              <a:t>Real world examples</a:t>
            </a:r>
            <a:endParaRPr lang="en-SE" dirty="0"/>
          </a:p>
        </p:txBody>
      </p:sp>
      <p:sp>
        <p:nvSpPr>
          <p:cNvPr id="3" name="Platshållare för innehåll 2">
            <a:extLst>
              <a:ext uri="{FF2B5EF4-FFF2-40B4-BE49-F238E27FC236}">
                <a16:creationId xmlns:a16="http://schemas.microsoft.com/office/drawing/2014/main" id="{89F884CB-FEFA-37DC-6E44-DD312B82CADF}"/>
              </a:ext>
            </a:extLst>
          </p:cNvPr>
          <p:cNvSpPr>
            <a:spLocks noGrp="1"/>
          </p:cNvSpPr>
          <p:nvPr>
            <p:ph idx="1"/>
          </p:nvPr>
        </p:nvSpPr>
        <p:spPr/>
        <p:txBody>
          <a:bodyPr>
            <a:normAutofit/>
          </a:bodyPr>
          <a:lstStyle/>
          <a:p>
            <a:r>
              <a:rPr lang="en-GB" sz="2800" dirty="0">
                <a:solidFill>
                  <a:srgbClr val="030712"/>
                </a:solidFill>
                <a:latin typeface="ui-sans-serif"/>
              </a:rPr>
              <a:t>At King, there is an AI generator that looked at previous levels and generated level proposals that are “Candy Crush”-like, enabling fast level prototyping</a:t>
            </a:r>
            <a:endParaRPr lang="en-SE" sz="2800" dirty="0"/>
          </a:p>
        </p:txBody>
      </p:sp>
    </p:spTree>
    <p:extLst>
      <p:ext uri="{BB962C8B-B14F-4D97-AF65-F5344CB8AC3E}">
        <p14:creationId xmlns:p14="http://schemas.microsoft.com/office/powerpoint/2010/main" val="38767769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C44153-5FA1-FC6C-77DD-CCB5DB1393C3}"/>
            </a:ext>
          </a:extLst>
        </p:cNvPr>
        <p:cNvGrpSpPr/>
        <p:nvPr/>
      </p:nvGrpSpPr>
      <p:grpSpPr>
        <a:xfrm>
          <a:off x="0" y="0"/>
          <a:ext cx="0" cy="0"/>
          <a:chOff x="0" y="0"/>
          <a:chExt cx="0" cy="0"/>
        </a:xfrm>
      </p:grpSpPr>
      <p:sp>
        <p:nvSpPr>
          <p:cNvPr id="2" name="Rubrik 1">
            <a:extLst>
              <a:ext uri="{FF2B5EF4-FFF2-40B4-BE49-F238E27FC236}">
                <a16:creationId xmlns:a16="http://schemas.microsoft.com/office/drawing/2014/main" id="{E7EF43D8-7913-7198-CB59-FCA005274F5F}"/>
              </a:ext>
            </a:extLst>
          </p:cNvPr>
          <p:cNvSpPr>
            <a:spLocks noGrp="1"/>
          </p:cNvSpPr>
          <p:nvPr>
            <p:ph type="title"/>
          </p:nvPr>
        </p:nvSpPr>
        <p:spPr/>
        <p:txBody>
          <a:bodyPr/>
          <a:lstStyle/>
          <a:p>
            <a:r>
              <a:rPr lang="en-GB" dirty="0"/>
              <a:t>Real world examples</a:t>
            </a:r>
            <a:endParaRPr lang="en-SE" dirty="0"/>
          </a:p>
        </p:txBody>
      </p:sp>
      <p:sp>
        <p:nvSpPr>
          <p:cNvPr id="3" name="Platshållare för innehåll 2">
            <a:extLst>
              <a:ext uri="{FF2B5EF4-FFF2-40B4-BE49-F238E27FC236}">
                <a16:creationId xmlns:a16="http://schemas.microsoft.com/office/drawing/2014/main" id="{0C640519-48B5-91C9-04C9-EC7071FBB264}"/>
              </a:ext>
            </a:extLst>
          </p:cNvPr>
          <p:cNvSpPr>
            <a:spLocks noGrp="1"/>
          </p:cNvSpPr>
          <p:nvPr>
            <p:ph idx="1"/>
          </p:nvPr>
        </p:nvSpPr>
        <p:spPr/>
        <p:txBody>
          <a:bodyPr>
            <a:normAutofit/>
          </a:bodyPr>
          <a:lstStyle/>
          <a:p>
            <a:r>
              <a:rPr lang="en-GB" sz="2800" dirty="0">
                <a:solidFill>
                  <a:srgbClr val="030712"/>
                </a:solidFill>
                <a:latin typeface="ui-sans-serif"/>
              </a:rPr>
              <a:t>For my own game, I use custom tools to:</a:t>
            </a:r>
          </a:p>
          <a:p>
            <a:pPr>
              <a:buFont typeface="Arial" panose="020B0604020202020204" pitchFamily="34" charset="0"/>
              <a:buChar char="•"/>
            </a:pPr>
            <a:r>
              <a:rPr lang="en-GB" sz="2800" dirty="0">
                <a:solidFill>
                  <a:srgbClr val="030712"/>
                </a:solidFill>
                <a:latin typeface="ui-sans-serif"/>
              </a:rPr>
              <a:t> Generate the layout of the level</a:t>
            </a:r>
          </a:p>
          <a:p>
            <a:pPr>
              <a:buFont typeface="Arial" panose="020B0604020202020204" pitchFamily="34" charset="0"/>
              <a:buChar char="•"/>
            </a:pPr>
            <a:r>
              <a:rPr lang="en-GB" sz="2800" dirty="0">
                <a:solidFill>
                  <a:srgbClr val="030712"/>
                </a:solidFill>
                <a:latin typeface="ui-sans-serif"/>
              </a:rPr>
              <a:t> Prototype level and then fill it with predefined assets “automatically”. </a:t>
            </a:r>
          </a:p>
          <a:p>
            <a:pPr>
              <a:buFont typeface="Arial" panose="020B0604020202020204" pitchFamily="34" charset="0"/>
              <a:buChar char="•"/>
            </a:pPr>
            <a:endParaRPr lang="en-GB" sz="2800" dirty="0">
              <a:solidFill>
                <a:srgbClr val="030712"/>
              </a:solidFill>
              <a:latin typeface="ui-sans-serif"/>
            </a:endParaRPr>
          </a:p>
          <a:p>
            <a:pPr>
              <a:buFont typeface="Arial" panose="020B0604020202020204" pitchFamily="34" charset="0"/>
              <a:buChar char="•"/>
            </a:pPr>
            <a:r>
              <a:rPr lang="en-GB" sz="2800" dirty="0">
                <a:solidFill>
                  <a:srgbClr val="030712"/>
                </a:solidFill>
                <a:latin typeface="ui-sans-serif"/>
              </a:rPr>
              <a:t>In my previous game I had AI players</a:t>
            </a:r>
            <a:endParaRPr lang="en-SE" sz="2800" dirty="0"/>
          </a:p>
        </p:txBody>
      </p:sp>
    </p:spTree>
    <p:extLst>
      <p:ext uri="{BB962C8B-B14F-4D97-AF65-F5344CB8AC3E}">
        <p14:creationId xmlns:p14="http://schemas.microsoft.com/office/powerpoint/2010/main" val="2793220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C918C3F2-ACA8-9FA7-90FB-CF88858DBFAB}"/>
              </a:ext>
            </a:extLst>
          </p:cNvPr>
          <p:cNvSpPr>
            <a:spLocks noGrp="1"/>
          </p:cNvSpPr>
          <p:nvPr>
            <p:ph type="title"/>
          </p:nvPr>
        </p:nvSpPr>
        <p:spPr/>
        <p:txBody>
          <a:bodyPr>
            <a:normAutofit/>
          </a:bodyPr>
          <a:lstStyle/>
          <a:p>
            <a:r>
              <a:rPr lang="en-GB" dirty="0"/>
              <a:t>Overview of Unity's Editor Extension Capabilities</a:t>
            </a:r>
            <a:endParaRPr lang="en-SE" dirty="0"/>
          </a:p>
        </p:txBody>
      </p:sp>
      <p:sp>
        <p:nvSpPr>
          <p:cNvPr id="3" name="Platshållare för innehåll 2">
            <a:extLst>
              <a:ext uri="{FF2B5EF4-FFF2-40B4-BE49-F238E27FC236}">
                <a16:creationId xmlns:a16="http://schemas.microsoft.com/office/drawing/2014/main" id="{918861CB-9466-AFFD-1E27-7577E85E8011}"/>
              </a:ext>
            </a:extLst>
          </p:cNvPr>
          <p:cNvSpPr>
            <a:spLocks noGrp="1"/>
          </p:cNvSpPr>
          <p:nvPr>
            <p:ph idx="1"/>
          </p:nvPr>
        </p:nvSpPr>
        <p:spPr/>
        <p:txBody>
          <a:bodyPr>
            <a:normAutofit/>
          </a:bodyPr>
          <a:lstStyle/>
          <a:p>
            <a:pPr algn="l">
              <a:buNone/>
            </a:pPr>
            <a:r>
              <a:rPr lang="en-GB" sz="2800" dirty="0"/>
              <a:t>At the basic level, we can:</a:t>
            </a:r>
          </a:p>
          <a:p>
            <a:pPr algn="l">
              <a:buFont typeface="Arial" panose="020B0604020202020204" pitchFamily="34" charset="0"/>
              <a:buChar char="•"/>
            </a:pPr>
            <a:r>
              <a:rPr lang="en-GB" sz="2800" dirty="0"/>
              <a:t>Create custom inspectors that make complex components easier to understand</a:t>
            </a:r>
          </a:p>
          <a:p>
            <a:pPr algn="l">
              <a:buFont typeface="Arial" panose="020B0604020202020204" pitchFamily="34" charset="0"/>
              <a:buChar char="•"/>
            </a:pPr>
            <a:r>
              <a:rPr lang="en-GB" sz="2800" dirty="0"/>
              <a:t>Build editor windows for specialized tasks</a:t>
            </a:r>
          </a:p>
          <a:p>
            <a:pPr algn="l">
              <a:buFont typeface="Arial" panose="020B0604020202020204" pitchFamily="34" charset="0"/>
              <a:buChar char="•"/>
            </a:pPr>
            <a:r>
              <a:rPr lang="en-GB" sz="2800" dirty="0"/>
              <a:t>Add menu items and shortcuts for common operations</a:t>
            </a:r>
          </a:p>
          <a:p>
            <a:pPr algn="l">
              <a:buFont typeface="Arial" panose="020B0604020202020204" pitchFamily="34" charset="0"/>
              <a:buChar char="•"/>
            </a:pPr>
            <a:r>
              <a:rPr lang="en-GB" sz="2800" dirty="0"/>
              <a:t>Create custom property drawers for our data types</a:t>
            </a:r>
          </a:p>
          <a:p>
            <a:pPr algn="l">
              <a:buFont typeface="Arial" panose="020B0604020202020204" pitchFamily="34" charset="0"/>
              <a:buChar char="•"/>
            </a:pPr>
            <a:r>
              <a:rPr lang="en-GB" sz="2800" dirty="0"/>
              <a:t>Automate build processes and asset management</a:t>
            </a:r>
          </a:p>
          <a:p>
            <a:endParaRPr lang="en-SE" dirty="0"/>
          </a:p>
        </p:txBody>
      </p:sp>
    </p:spTree>
    <p:extLst>
      <p:ext uri="{BB962C8B-B14F-4D97-AF65-F5344CB8AC3E}">
        <p14:creationId xmlns:p14="http://schemas.microsoft.com/office/powerpoint/2010/main" val="4191971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390210-F593-2565-4CC7-EA7B428EDB09}"/>
            </a:ext>
          </a:extLst>
        </p:cNvPr>
        <p:cNvGrpSpPr/>
        <p:nvPr/>
      </p:nvGrpSpPr>
      <p:grpSpPr>
        <a:xfrm>
          <a:off x="0" y="0"/>
          <a:ext cx="0" cy="0"/>
          <a:chOff x="0" y="0"/>
          <a:chExt cx="0" cy="0"/>
        </a:xfrm>
      </p:grpSpPr>
      <p:sp>
        <p:nvSpPr>
          <p:cNvPr id="2" name="Rubrik 1">
            <a:extLst>
              <a:ext uri="{FF2B5EF4-FFF2-40B4-BE49-F238E27FC236}">
                <a16:creationId xmlns:a16="http://schemas.microsoft.com/office/drawing/2014/main" id="{CA59D942-FC93-BE85-29A4-77FFB2A841A9}"/>
              </a:ext>
            </a:extLst>
          </p:cNvPr>
          <p:cNvSpPr>
            <a:spLocks noGrp="1"/>
          </p:cNvSpPr>
          <p:nvPr>
            <p:ph type="title"/>
          </p:nvPr>
        </p:nvSpPr>
        <p:spPr/>
        <p:txBody>
          <a:bodyPr>
            <a:normAutofit/>
          </a:bodyPr>
          <a:lstStyle/>
          <a:p>
            <a:r>
              <a:rPr lang="en-GB" dirty="0"/>
              <a:t>Overview of Unity's Editor Extension Capabilities</a:t>
            </a:r>
            <a:endParaRPr lang="en-SE" dirty="0"/>
          </a:p>
        </p:txBody>
      </p:sp>
      <p:sp>
        <p:nvSpPr>
          <p:cNvPr id="3" name="Platshållare för innehåll 2">
            <a:extLst>
              <a:ext uri="{FF2B5EF4-FFF2-40B4-BE49-F238E27FC236}">
                <a16:creationId xmlns:a16="http://schemas.microsoft.com/office/drawing/2014/main" id="{1C77EDC0-9755-5C7C-39F0-8E717CB19290}"/>
              </a:ext>
            </a:extLst>
          </p:cNvPr>
          <p:cNvSpPr>
            <a:spLocks noGrp="1"/>
          </p:cNvSpPr>
          <p:nvPr>
            <p:ph idx="1"/>
          </p:nvPr>
        </p:nvSpPr>
        <p:spPr/>
        <p:txBody>
          <a:bodyPr>
            <a:normAutofit/>
          </a:bodyPr>
          <a:lstStyle/>
          <a:p>
            <a:pPr algn="l">
              <a:buNone/>
            </a:pPr>
            <a:r>
              <a:rPr lang="en-GB" sz="2800" b="1" i="0" dirty="0">
                <a:solidFill>
                  <a:srgbClr val="030712"/>
                </a:solidFill>
                <a:effectLst/>
                <a:latin typeface="ui-sans-serif"/>
              </a:rPr>
              <a:t>And we can go much further!</a:t>
            </a:r>
          </a:p>
          <a:p>
            <a:pPr algn="l">
              <a:buFont typeface="Arial" panose="020B0604020202020204" pitchFamily="34" charset="0"/>
              <a:buChar char="•"/>
            </a:pPr>
            <a:r>
              <a:rPr lang="en-GB" sz="2800" b="0" i="0" dirty="0">
                <a:solidFill>
                  <a:srgbClr val="030712"/>
                </a:solidFill>
                <a:effectLst/>
                <a:latin typeface="ui-sans-serif"/>
              </a:rPr>
              <a:t>Complete visual scripting systems</a:t>
            </a:r>
          </a:p>
          <a:p>
            <a:pPr algn="l">
              <a:buFont typeface="Arial" panose="020B0604020202020204" pitchFamily="34" charset="0"/>
              <a:buChar char="•"/>
            </a:pPr>
            <a:r>
              <a:rPr lang="en-GB" sz="2800" b="0" i="0" dirty="0">
                <a:solidFill>
                  <a:srgbClr val="030712"/>
                </a:solidFill>
                <a:effectLst/>
                <a:latin typeface="ui-sans-serif"/>
              </a:rPr>
              <a:t>Custom scene view controls and handles</a:t>
            </a:r>
          </a:p>
          <a:p>
            <a:pPr algn="l">
              <a:buFont typeface="Arial" panose="020B0604020202020204" pitchFamily="34" charset="0"/>
              <a:buChar char="•"/>
            </a:pPr>
            <a:r>
              <a:rPr lang="en-GB" sz="2800" b="0" i="0" dirty="0">
                <a:solidFill>
                  <a:srgbClr val="030712"/>
                </a:solidFill>
                <a:effectLst/>
                <a:latin typeface="ui-sans-serif"/>
              </a:rPr>
              <a:t>Advanced data visualization tools</a:t>
            </a:r>
          </a:p>
          <a:p>
            <a:pPr algn="l">
              <a:buFont typeface="Arial" panose="020B0604020202020204" pitchFamily="34" charset="0"/>
              <a:buChar char="•"/>
            </a:pPr>
            <a:r>
              <a:rPr lang="en-GB" sz="2800" b="0" i="0" dirty="0">
                <a:solidFill>
                  <a:srgbClr val="030712"/>
                </a:solidFill>
                <a:effectLst/>
                <a:latin typeface="ui-sans-serif"/>
              </a:rPr>
              <a:t>Level design aids that enforce game rules</a:t>
            </a:r>
          </a:p>
          <a:p>
            <a:pPr algn="l">
              <a:buFont typeface="Arial" panose="020B0604020202020204" pitchFamily="34" charset="0"/>
              <a:buChar char="•"/>
            </a:pPr>
            <a:r>
              <a:rPr lang="en-GB" sz="2800" b="0" i="0" dirty="0">
                <a:solidFill>
                  <a:srgbClr val="030712"/>
                </a:solidFill>
                <a:effectLst/>
                <a:latin typeface="ui-sans-serif"/>
              </a:rPr>
              <a:t>Team collaboration tools that standardize workflows</a:t>
            </a:r>
          </a:p>
        </p:txBody>
      </p:sp>
    </p:spTree>
    <p:extLst>
      <p:ext uri="{BB962C8B-B14F-4D97-AF65-F5344CB8AC3E}">
        <p14:creationId xmlns:p14="http://schemas.microsoft.com/office/powerpoint/2010/main" val="616071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ubrik 6">
            <a:extLst>
              <a:ext uri="{FF2B5EF4-FFF2-40B4-BE49-F238E27FC236}">
                <a16:creationId xmlns:a16="http://schemas.microsoft.com/office/drawing/2014/main" id="{AAE2710F-28BA-EBAD-AECD-D7783DA6754D}"/>
              </a:ext>
            </a:extLst>
          </p:cNvPr>
          <p:cNvSpPr>
            <a:spLocks noGrp="1"/>
          </p:cNvSpPr>
          <p:nvPr>
            <p:ph type="title"/>
          </p:nvPr>
        </p:nvSpPr>
        <p:spPr/>
        <p:txBody>
          <a:bodyPr/>
          <a:lstStyle/>
          <a:p>
            <a:r>
              <a:rPr lang="sv-SE" dirty="0"/>
              <a:t>Editor </a:t>
            </a:r>
            <a:r>
              <a:rPr lang="sv-SE" dirty="0" err="1"/>
              <a:t>scripting</a:t>
            </a:r>
            <a:r>
              <a:rPr lang="sv-SE" dirty="0"/>
              <a:t> 101</a:t>
            </a:r>
            <a:endParaRPr lang="en-SE" dirty="0"/>
          </a:p>
        </p:txBody>
      </p:sp>
      <p:sp>
        <p:nvSpPr>
          <p:cNvPr id="8" name="Platshållare för text 7">
            <a:extLst>
              <a:ext uri="{FF2B5EF4-FFF2-40B4-BE49-F238E27FC236}">
                <a16:creationId xmlns:a16="http://schemas.microsoft.com/office/drawing/2014/main" id="{59436F7C-E346-34BD-7250-29C3F4200CD5}"/>
              </a:ext>
            </a:extLst>
          </p:cNvPr>
          <p:cNvSpPr>
            <a:spLocks noGrp="1"/>
          </p:cNvSpPr>
          <p:nvPr>
            <p:ph type="body" idx="1"/>
          </p:nvPr>
        </p:nvSpPr>
        <p:spPr/>
        <p:txBody>
          <a:bodyPr/>
          <a:lstStyle/>
          <a:p>
            <a:endParaRPr lang="en-SE"/>
          </a:p>
        </p:txBody>
      </p:sp>
    </p:spTree>
    <p:extLst>
      <p:ext uri="{BB962C8B-B14F-4D97-AF65-F5344CB8AC3E}">
        <p14:creationId xmlns:p14="http://schemas.microsoft.com/office/powerpoint/2010/main" val="40498302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B5AA29E-6598-8A6A-D3A6-420D5538CA99}"/>
              </a:ext>
            </a:extLst>
          </p:cNvPr>
          <p:cNvSpPr>
            <a:spLocks noGrp="1"/>
          </p:cNvSpPr>
          <p:nvPr>
            <p:ph type="title"/>
          </p:nvPr>
        </p:nvSpPr>
        <p:spPr/>
        <p:txBody>
          <a:bodyPr>
            <a:normAutofit/>
          </a:bodyPr>
          <a:lstStyle/>
          <a:p>
            <a:r>
              <a:rPr lang="en-GB" sz="4000" dirty="0"/>
              <a:t>Understanding the Unity Editor Architecture</a:t>
            </a:r>
            <a:endParaRPr lang="en-SE" sz="4000" dirty="0"/>
          </a:p>
        </p:txBody>
      </p:sp>
      <p:sp>
        <p:nvSpPr>
          <p:cNvPr id="6" name="Platshållare för text 5">
            <a:extLst>
              <a:ext uri="{FF2B5EF4-FFF2-40B4-BE49-F238E27FC236}">
                <a16:creationId xmlns:a16="http://schemas.microsoft.com/office/drawing/2014/main" id="{B4CEB6C5-0717-C033-9A57-67970E058CB6}"/>
              </a:ext>
            </a:extLst>
          </p:cNvPr>
          <p:cNvSpPr>
            <a:spLocks noGrp="1"/>
          </p:cNvSpPr>
          <p:nvPr>
            <p:ph type="body" idx="1"/>
          </p:nvPr>
        </p:nvSpPr>
        <p:spPr/>
        <p:txBody>
          <a:bodyPr>
            <a:normAutofit/>
          </a:bodyPr>
          <a:lstStyle/>
          <a:p>
            <a:pPr algn="l">
              <a:buNone/>
            </a:pPr>
            <a:r>
              <a:rPr lang="en-GB" sz="2800" dirty="0"/>
              <a:t>Runtime Environment</a:t>
            </a:r>
          </a:p>
        </p:txBody>
      </p:sp>
      <p:sp>
        <p:nvSpPr>
          <p:cNvPr id="7" name="Platshållare för innehåll 6">
            <a:extLst>
              <a:ext uri="{FF2B5EF4-FFF2-40B4-BE49-F238E27FC236}">
                <a16:creationId xmlns:a16="http://schemas.microsoft.com/office/drawing/2014/main" id="{E104039A-93D7-5C38-D1C7-C5657BC5A3FE}"/>
              </a:ext>
            </a:extLst>
          </p:cNvPr>
          <p:cNvSpPr>
            <a:spLocks noGrp="1"/>
          </p:cNvSpPr>
          <p:nvPr>
            <p:ph sz="half" idx="2"/>
          </p:nvPr>
        </p:nvSpPr>
        <p:spPr/>
        <p:txBody>
          <a:bodyPr>
            <a:normAutofit/>
          </a:bodyPr>
          <a:lstStyle/>
          <a:p>
            <a:pPr algn="l">
              <a:buNone/>
            </a:pPr>
            <a:r>
              <a:rPr lang="en-GB" sz="2800" b="0" i="0" dirty="0">
                <a:solidFill>
                  <a:srgbClr val="030712"/>
                </a:solidFill>
                <a:effectLst/>
                <a:latin typeface="ui-sans-serif"/>
              </a:rPr>
              <a:t>This is where your game runs</a:t>
            </a:r>
          </a:p>
          <a:p>
            <a:pPr algn="l">
              <a:buFont typeface="Arial" panose="020B0604020202020204" pitchFamily="34" charset="0"/>
              <a:buChar char="•"/>
            </a:pPr>
            <a:r>
              <a:rPr lang="en-GB" sz="2800" b="0" i="0" dirty="0">
                <a:solidFill>
                  <a:srgbClr val="030712"/>
                </a:solidFill>
                <a:effectLst/>
                <a:latin typeface="ui-sans-serif"/>
              </a:rPr>
              <a:t>Game mechanics</a:t>
            </a:r>
          </a:p>
          <a:p>
            <a:pPr algn="l">
              <a:buFont typeface="Arial" panose="020B0604020202020204" pitchFamily="34" charset="0"/>
              <a:buChar char="•"/>
            </a:pPr>
            <a:r>
              <a:rPr lang="en-GB" sz="2800" b="0" i="0" dirty="0">
                <a:solidFill>
                  <a:srgbClr val="030712"/>
                </a:solidFill>
                <a:effectLst/>
                <a:latin typeface="ui-sans-serif"/>
              </a:rPr>
              <a:t>Rendering</a:t>
            </a:r>
          </a:p>
          <a:p>
            <a:pPr algn="l">
              <a:buFont typeface="Arial" panose="020B0604020202020204" pitchFamily="34" charset="0"/>
              <a:buChar char="•"/>
            </a:pPr>
            <a:r>
              <a:rPr lang="en-GB" sz="2800" b="0" i="0" dirty="0">
                <a:solidFill>
                  <a:srgbClr val="030712"/>
                </a:solidFill>
                <a:effectLst/>
                <a:latin typeface="ui-sans-serif"/>
              </a:rPr>
              <a:t>Physics</a:t>
            </a:r>
          </a:p>
          <a:p>
            <a:pPr algn="l">
              <a:buFont typeface="Arial" panose="020B0604020202020204" pitchFamily="34" charset="0"/>
              <a:buChar char="•"/>
            </a:pPr>
            <a:r>
              <a:rPr lang="en-GB" sz="2800" b="0" i="0" dirty="0">
                <a:solidFill>
                  <a:srgbClr val="030712"/>
                </a:solidFill>
                <a:effectLst/>
                <a:latin typeface="ui-sans-serif"/>
              </a:rPr>
              <a:t>What players experience</a:t>
            </a:r>
          </a:p>
        </p:txBody>
      </p:sp>
      <p:sp>
        <p:nvSpPr>
          <p:cNvPr id="8" name="Platshållare för text 7">
            <a:extLst>
              <a:ext uri="{FF2B5EF4-FFF2-40B4-BE49-F238E27FC236}">
                <a16:creationId xmlns:a16="http://schemas.microsoft.com/office/drawing/2014/main" id="{482D73E5-919F-4975-D800-A940C80C7FAD}"/>
              </a:ext>
            </a:extLst>
          </p:cNvPr>
          <p:cNvSpPr>
            <a:spLocks noGrp="1"/>
          </p:cNvSpPr>
          <p:nvPr>
            <p:ph type="body" sz="quarter" idx="3"/>
          </p:nvPr>
        </p:nvSpPr>
        <p:spPr/>
        <p:txBody>
          <a:bodyPr>
            <a:normAutofit/>
          </a:bodyPr>
          <a:lstStyle/>
          <a:p>
            <a:pPr algn="l">
              <a:buNone/>
            </a:pPr>
            <a:r>
              <a:rPr lang="en-GB" sz="2800" dirty="0"/>
              <a:t>Editor Environment</a:t>
            </a:r>
          </a:p>
        </p:txBody>
      </p:sp>
      <p:sp>
        <p:nvSpPr>
          <p:cNvPr id="9" name="Platshållare för innehåll 8">
            <a:extLst>
              <a:ext uri="{FF2B5EF4-FFF2-40B4-BE49-F238E27FC236}">
                <a16:creationId xmlns:a16="http://schemas.microsoft.com/office/drawing/2014/main" id="{381C2F85-2612-30A8-B051-14B55DC9840D}"/>
              </a:ext>
            </a:extLst>
          </p:cNvPr>
          <p:cNvSpPr>
            <a:spLocks noGrp="1"/>
          </p:cNvSpPr>
          <p:nvPr>
            <p:ph sz="quarter" idx="4"/>
          </p:nvPr>
        </p:nvSpPr>
        <p:spPr/>
        <p:txBody>
          <a:bodyPr>
            <a:normAutofit/>
          </a:bodyPr>
          <a:lstStyle/>
          <a:p>
            <a:pPr algn="l">
              <a:buNone/>
            </a:pPr>
            <a:r>
              <a:rPr lang="en-GB" sz="2800" b="0" i="0" dirty="0">
                <a:solidFill>
                  <a:srgbClr val="030712"/>
                </a:solidFill>
                <a:effectLst/>
                <a:latin typeface="ui-sans-serif"/>
              </a:rPr>
              <a:t>This is where we build our games</a:t>
            </a:r>
          </a:p>
          <a:p>
            <a:pPr algn="l">
              <a:buFont typeface="Arial" panose="020B0604020202020204" pitchFamily="34" charset="0"/>
              <a:buChar char="•"/>
            </a:pPr>
            <a:r>
              <a:rPr lang="en-GB" sz="2800" b="0" i="0" dirty="0">
                <a:solidFill>
                  <a:srgbClr val="030712"/>
                </a:solidFill>
                <a:effectLst/>
                <a:latin typeface="ui-sans-serif"/>
              </a:rPr>
              <a:t>Inspector</a:t>
            </a:r>
          </a:p>
          <a:p>
            <a:pPr algn="l">
              <a:buFont typeface="Arial" panose="020B0604020202020204" pitchFamily="34" charset="0"/>
              <a:buChar char="•"/>
            </a:pPr>
            <a:r>
              <a:rPr lang="en-GB" sz="2800" b="0" i="0" dirty="0">
                <a:solidFill>
                  <a:srgbClr val="030712"/>
                </a:solidFill>
                <a:effectLst/>
                <a:latin typeface="ui-sans-serif"/>
              </a:rPr>
              <a:t>Scene view</a:t>
            </a:r>
          </a:p>
          <a:p>
            <a:pPr algn="l">
              <a:buFont typeface="Arial" panose="020B0604020202020204" pitchFamily="34" charset="0"/>
              <a:buChar char="•"/>
            </a:pPr>
            <a:r>
              <a:rPr lang="en-GB" sz="2800" b="0" i="0" dirty="0">
                <a:solidFill>
                  <a:srgbClr val="030712"/>
                </a:solidFill>
                <a:effectLst/>
                <a:latin typeface="ui-sans-serif"/>
              </a:rPr>
              <a:t>Hierarchy</a:t>
            </a:r>
          </a:p>
          <a:p>
            <a:pPr algn="l">
              <a:buFont typeface="Arial" panose="020B0604020202020204" pitchFamily="34" charset="0"/>
              <a:buChar char="•"/>
            </a:pPr>
            <a:r>
              <a:rPr lang="en-GB" sz="2800" b="0" i="0" dirty="0">
                <a:solidFill>
                  <a:srgbClr val="030712"/>
                </a:solidFill>
                <a:effectLst/>
                <a:latin typeface="ui-sans-serif"/>
              </a:rPr>
              <a:t>Project window</a:t>
            </a:r>
          </a:p>
          <a:p>
            <a:endParaRPr lang="en-SE" sz="2800" dirty="0"/>
          </a:p>
        </p:txBody>
      </p:sp>
    </p:spTree>
    <p:extLst>
      <p:ext uri="{BB962C8B-B14F-4D97-AF65-F5344CB8AC3E}">
        <p14:creationId xmlns:p14="http://schemas.microsoft.com/office/powerpoint/2010/main" val="3783818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6C9EAC1-04B1-5465-F8FA-8F15B1E8A534}"/>
              </a:ext>
            </a:extLst>
          </p:cNvPr>
          <p:cNvSpPr>
            <a:spLocks noGrp="1"/>
          </p:cNvSpPr>
          <p:nvPr>
            <p:ph type="title"/>
          </p:nvPr>
        </p:nvSpPr>
        <p:spPr/>
        <p:txBody>
          <a:bodyPr>
            <a:normAutofit/>
          </a:bodyPr>
          <a:lstStyle/>
          <a:p>
            <a:r>
              <a:rPr lang="en-GB" dirty="0"/>
              <a:t>Section 1 -</a:t>
            </a:r>
            <a:br>
              <a:rPr lang="en-GB" b="1" i="0" dirty="0">
                <a:effectLst/>
                <a:latin typeface="ui-sans-serif"/>
              </a:rPr>
            </a:br>
            <a:r>
              <a:rPr lang="en-GB" dirty="0"/>
              <a:t>Editor Extension Fundamentals (30 min)</a:t>
            </a:r>
            <a:endParaRPr lang="en-SE" dirty="0"/>
          </a:p>
        </p:txBody>
      </p:sp>
      <p:sp>
        <p:nvSpPr>
          <p:cNvPr id="3" name="Platshållare för innehåll 2">
            <a:extLst>
              <a:ext uri="{FF2B5EF4-FFF2-40B4-BE49-F238E27FC236}">
                <a16:creationId xmlns:a16="http://schemas.microsoft.com/office/drawing/2014/main" id="{2C26A8F3-2732-BFD3-FF26-FC601201B63E}"/>
              </a:ext>
            </a:extLst>
          </p:cNvPr>
          <p:cNvSpPr>
            <a:spLocks noGrp="1"/>
          </p:cNvSpPr>
          <p:nvPr>
            <p:ph idx="1"/>
          </p:nvPr>
        </p:nvSpPr>
        <p:spPr/>
        <p:txBody>
          <a:bodyPr>
            <a:normAutofit/>
          </a:bodyPr>
          <a:lstStyle/>
          <a:p>
            <a:pPr algn="l">
              <a:buFont typeface="Arial" panose="020B0604020202020204" pitchFamily="34" charset="0"/>
              <a:buChar char="•"/>
            </a:pPr>
            <a:r>
              <a:rPr lang="en-GB" sz="2800" dirty="0"/>
              <a:t>Introduction &amp; Motivation</a:t>
            </a:r>
          </a:p>
          <a:p>
            <a:pPr algn="l">
              <a:buFont typeface="Arial" panose="020B0604020202020204" pitchFamily="34" charset="0"/>
              <a:buChar char="•"/>
            </a:pPr>
            <a:r>
              <a:rPr lang="en-GB" sz="2800" dirty="0"/>
              <a:t>Editor Scripting 101</a:t>
            </a:r>
          </a:p>
          <a:p>
            <a:pPr>
              <a:buFont typeface="Arial" panose="020B0604020202020204" pitchFamily="34" charset="0"/>
              <a:buChar char="•"/>
            </a:pPr>
            <a:r>
              <a:rPr lang="en-GB" sz="2800" dirty="0"/>
              <a:t>Menu Items and Context Menus</a:t>
            </a:r>
            <a:endParaRPr lang="en-SE" sz="2800" dirty="0"/>
          </a:p>
        </p:txBody>
      </p:sp>
    </p:spTree>
    <p:extLst>
      <p:ext uri="{BB962C8B-B14F-4D97-AF65-F5344CB8AC3E}">
        <p14:creationId xmlns:p14="http://schemas.microsoft.com/office/powerpoint/2010/main" val="2051969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F101D04-2F72-BDFC-83B8-170E22512E5E}"/>
              </a:ext>
            </a:extLst>
          </p:cNvPr>
          <p:cNvSpPr>
            <a:spLocks noGrp="1"/>
          </p:cNvSpPr>
          <p:nvPr>
            <p:ph type="title"/>
          </p:nvPr>
        </p:nvSpPr>
        <p:spPr/>
        <p:txBody>
          <a:bodyPr/>
          <a:lstStyle/>
          <a:p>
            <a:r>
              <a:rPr lang="en-GB" dirty="0"/>
              <a:t>Editor vs Runtime Code</a:t>
            </a:r>
            <a:endParaRPr lang="en-SE" dirty="0"/>
          </a:p>
        </p:txBody>
      </p:sp>
      <p:sp>
        <p:nvSpPr>
          <p:cNvPr id="7" name="Platshållare för innehåll 6">
            <a:extLst>
              <a:ext uri="{FF2B5EF4-FFF2-40B4-BE49-F238E27FC236}">
                <a16:creationId xmlns:a16="http://schemas.microsoft.com/office/drawing/2014/main" id="{0A61E7A9-DB4F-E3F0-8ED2-EB81041379D0}"/>
              </a:ext>
            </a:extLst>
          </p:cNvPr>
          <p:cNvSpPr>
            <a:spLocks noGrp="1"/>
          </p:cNvSpPr>
          <p:nvPr>
            <p:ph idx="1"/>
          </p:nvPr>
        </p:nvSpPr>
        <p:spPr>
          <a:xfrm>
            <a:off x="838200" y="2622748"/>
            <a:ext cx="10515600" cy="1612504"/>
          </a:xfrm>
        </p:spPr>
        <p:txBody>
          <a:bodyPr>
            <a:normAutofit/>
          </a:bodyPr>
          <a:lstStyle/>
          <a:p>
            <a:pPr marL="0" indent="0" algn="ctr">
              <a:buNone/>
            </a:pPr>
            <a:r>
              <a:rPr lang="en-GB" sz="3200" dirty="0"/>
              <a:t>Critical distinction: Editor code and Runtime code </a:t>
            </a:r>
            <a:br>
              <a:rPr lang="en-GB" sz="3200" dirty="0"/>
            </a:br>
            <a:r>
              <a:rPr lang="en-GB" sz="3200" dirty="0"/>
              <a:t>need to be kept separate!</a:t>
            </a:r>
            <a:endParaRPr lang="en-SE" sz="3200" dirty="0"/>
          </a:p>
        </p:txBody>
      </p:sp>
    </p:spTree>
    <p:extLst>
      <p:ext uri="{BB962C8B-B14F-4D97-AF65-F5344CB8AC3E}">
        <p14:creationId xmlns:p14="http://schemas.microsoft.com/office/powerpoint/2010/main" val="514838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E563E7D-75D6-941F-607D-8EFB971418AD}"/>
              </a:ext>
            </a:extLst>
          </p:cNvPr>
          <p:cNvSpPr>
            <a:spLocks noGrp="1"/>
          </p:cNvSpPr>
          <p:nvPr>
            <p:ph type="title"/>
          </p:nvPr>
        </p:nvSpPr>
        <p:spPr/>
        <p:txBody>
          <a:bodyPr/>
          <a:lstStyle/>
          <a:p>
            <a:r>
              <a:rPr lang="en-GB" dirty="0"/>
              <a:t>Editor vs Runtime Code</a:t>
            </a:r>
            <a:endParaRPr lang="en-SE" dirty="0"/>
          </a:p>
        </p:txBody>
      </p:sp>
      <p:sp>
        <p:nvSpPr>
          <p:cNvPr id="3" name="Platshållare för innehåll 2">
            <a:extLst>
              <a:ext uri="{FF2B5EF4-FFF2-40B4-BE49-F238E27FC236}">
                <a16:creationId xmlns:a16="http://schemas.microsoft.com/office/drawing/2014/main" id="{45B77272-C53B-B6F8-F954-E86A76421CD6}"/>
              </a:ext>
            </a:extLst>
          </p:cNvPr>
          <p:cNvSpPr>
            <a:spLocks noGrp="1"/>
          </p:cNvSpPr>
          <p:nvPr>
            <p:ph idx="1"/>
          </p:nvPr>
        </p:nvSpPr>
        <p:spPr/>
        <p:txBody>
          <a:bodyPr>
            <a:normAutofit/>
          </a:bodyPr>
          <a:lstStyle/>
          <a:p>
            <a:pPr algn="l">
              <a:buNone/>
            </a:pPr>
            <a:r>
              <a:rPr lang="en-GB" sz="2800" b="1" dirty="0"/>
              <a:t>Separation enforced by:</a:t>
            </a:r>
          </a:p>
          <a:p>
            <a:pPr algn="l">
              <a:buFont typeface="Arial" panose="020B0604020202020204" pitchFamily="34" charset="0"/>
              <a:buChar char="•"/>
            </a:pPr>
            <a:r>
              <a:rPr lang="en-GB" sz="2800" b="1" dirty="0"/>
              <a:t>Namespaces</a:t>
            </a:r>
            <a:r>
              <a:rPr lang="en-GB" sz="2800" dirty="0"/>
              <a:t> - Editor code uses the </a:t>
            </a:r>
            <a:r>
              <a:rPr lang="en-GB" sz="2800" dirty="0" err="1"/>
              <a:t>UnityEditor</a:t>
            </a:r>
            <a:r>
              <a:rPr lang="en-GB" sz="2800" dirty="0"/>
              <a:t> namespace</a:t>
            </a:r>
          </a:p>
          <a:p>
            <a:pPr algn="l">
              <a:buFont typeface="Arial" panose="020B0604020202020204" pitchFamily="34" charset="0"/>
              <a:buChar char="•"/>
            </a:pPr>
            <a:r>
              <a:rPr lang="en-GB" sz="2800" b="1" dirty="0"/>
              <a:t>Compilation</a:t>
            </a:r>
            <a:r>
              <a:rPr lang="en-GB" sz="2800" dirty="0"/>
              <a:t> - Directives like #if UNITY_EDITOR exclude editor code from builds</a:t>
            </a:r>
          </a:p>
          <a:p>
            <a:pPr algn="l">
              <a:buFont typeface="Arial" panose="020B0604020202020204" pitchFamily="34" charset="0"/>
              <a:buChar char="•"/>
            </a:pPr>
            <a:r>
              <a:rPr lang="en-GB" sz="2800" b="1" dirty="0"/>
              <a:t>Folder Structure </a:t>
            </a:r>
            <a:r>
              <a:rPr lang="en-GB" sz="2800" dirty="0"/>
              <a:t>- Scripts in folders named "Editor" are excluded from builds</a:t>
            </a:r>
          </a:p>
          <a:p>
            <a:endParaRPr lang="en-SE" sz="2800" dirty="0"/>
          </a:p>
        </p:txBody>
      </p:sp>
    </p:spTree>
    <p:extLst>
      <p:ext uri="{BB962C8B-B14F-4D97-AF65-F5344CB8AC3E}">
        <p14:creationId xmlns:p14="http://schemas.microsoft.com/office/powerpoint/2010/main" val="3354633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3">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E"/>
          </a:p>
        </p:txBody>
      </p:sp>
      <p:sp>
        <p:nvSpPr>
          <p:cNvPr id="12" name="Rectangle 15">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E"/>
          </a:p>
        </p:txBody>
      </p:sp>
      <p:cxnSp>
        <p:nvCxnSpPr>
          <p:cNvPr id="13" name="Straight Connector 17">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9">
            <a:extLst>
              <a:ext uri="{FF2B5EF4-FFF2-40B4-BE49-F238E27FC236}">
                <a16:creationId xmlns:a16="http://schemas.microsoft.com/office/drawing/2014/main" id="{9549EB89-5BFB-4E1E-AEEA-87C343D805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9" name="Platshållare för innehåll 8">
            <a:extLst>
              <a:ext uri="{FF2B5EF4-FFF2-40B4-BE49-F238E27FC236}">
                <a16:creationId xmlns:a16="http://schemas.microsoft.com/office/drawing/2014/main" id="{97DC5B1E-9583-6BDA-E686-E808BBD65270}"/>
              </a:ext>
            </a:extLst>
          </p:cNvPr>
          <p:cNvPicPr>
            <a:picLocks noGrp="1" noChangeAspect="1"/>
          </p:cNvPicPr>
          <p:nvPr>
            <p:ph idx="1"/>
          </p:nvPr>
        </p:nvPicPr>
        <p:blipFill>
          <a:blip r:embed="rId3"/>
          <a:srcRect r="1270" b="-2"/>
          <a:stretch>
            <a:fillRect/>
          </a:stretch>
        </p:blipFill>
        <p:spPr>
          <a:xfrm>
            <a:off x="633999" y="640080"/>
            <a:ext cx="6275667" cy="5577840"/>
          </a:xfrm>
          <a:prstGeom prst="rect">
            <a:avLst/>
          </a:prstGeom>
        </p:spPr>
      </p:pic>
      <p:sp>
        <p:nvSpPr>
          <p:cNvPr id="17" name="Rectangle 21">
            <a:extLst>
              <a:ext uri="{FF2B5EF4-FFF2-40B4-BE49-F238E27FC236}">
                <a16:creationId xmlns:a16="http://schemas.microsoft.com/office/drawing/2014/main" id="{3D1FA295-BDF6-44B9-90C5-FE3E2CE352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761348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E"/>
          </a:p>
        </p:txBody>
      </p:sp>
      <p:sp>
        <p:nvSpPr>
          <p:cNvPr id="2" name="Rubrik 1">
            <a:extLst>
              <a:ext uri="{FF2B5EF4-FFF2-40B4-BE49-F238E27FC236}">
                <a16:creationId xmlns:a16="http://schemas.microsoft.com/office/drawing/2014/main" id="{7F3D8E58-2EC8-AEE9-4895-1D7E62126F4B}"/>
              </a:ext>
            </a:extLst>
          </p:cNvPr>
          <p:cNvSpPr>
            <a:spLocks noGrp="1"/>
          </p:cNvSpPr>
          <p:nvPr>
            <p:ph type="title"/>
          </p:nvPr>
        </p:nvSpPr>
        <p:spPr>
          <a:xfrm>
            <a:off x="8096885" y="640080"/>
            <a:ext cx="3659246" cy="2926080"/>
          </a:xfrm>
        </p:spPr>
        <p:txBody>
          <a:bodyPr vert="horz" lIns="91440" tIns="45720" rIns="91440" bIns="45720" rtlCol="0" anchor="b">
            <a:normAutofit/>
          </a:bodyPr>
          <a:lstStyle/>
          <a:p>
            <a:r>
              <a:rPr lang="en-US" sz="4400" dirty="0">
                <a:solidFill>
                  <a:srgbClr val="FFFFFF"/>
                </a:solidFill>
              </a:rPr>
              <a:t>In practice</a:t>
            </a:r>
          </a:p>
        </p:txBody>
      </p:sp>
      <p:sp>
        <p:nvSpPr>
          <p:cNvPr id="24" name="Rectangle 23">
            <a:extLst>
              <a:ext uri="{FF2B5EF4-FFF2-40B4-BE49-F238E27FC236}">
                <a16:creationId xmlns:a16="http://schemas.microsoft.com/office/drawing/2014/main" id="{81A36F1F-EEAE-48D1-A1FB-BD6FC8506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06"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E"/>
          </a:p>
        </p:txBody>
      </p:sp>
    </p:spTree>
    <p:extLst>
      <p:ext uri="{BB962C8B-B14F-4D97-AF65-F5344CB8AC3E}">
        <p14:creationId xmlns:p14="http://schemas.microsoft.com/office/powerpoint/2010/main" val="38125548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BACF325-5294-E7D3-2E2C-171CC4EDD608}"/>
              </a:ext>
            </a:extLst>
          </p:cNvPr>
          <p:cNvSpPr>
            <a:spLocks noGrp="1"/>
          </p:cNvSpPr>
          <p:nvPr>
            <p:ph type="title"/>
          </p:nvPr>
        </p:nvSpPr>
        <p:spPr>
          <a:xfrm>
            <a:off x="1097280" y="286603"/>
            <a:ext cx="10058400" cy="1450757"/>
          </a:xfrm>
        </p:spPr>
        <p:txBody>
          <a:bodyPr>
            <a:normAutofit/>
          </a:bodyPr>
          <a:lstStyle/>
          <a:p>
            <a:r>
              <a:rPr lang="en-GB" dirty="0"/>
              <a:t>Key Namespaces for Editor Scripting</a:t>
            </a:r>
            <a:endParaRPr lang="en-SE" dirty="0"/>
          </a:p>
        </p:txBody>
      </p:sp>
      <p:graphicFrame>
        <p:nvGraphicFramePr>
          <p:cNvPr id="26" name="Platshållare för innehåll 2">
            <a:extLst>
              <a:ext uri="{FF2B5EF4-FFF2-40B4-BE49-F238E27FC236}">
                <a16:creationId xmlns:a16="http://schemas.microsoft.com/office/drawing/2014/main" id="{CF15FD90-E71E-6134-CB9C-5BBA05DFFAA0}"/>
              </a:ext>
            </a:extLst>
          </p:cNvPr>
          <p:cNvGraphicFramePr>
            <a:graphicFrameLocks noGrp="1"/>
          </p:cNvGraphicFramePr>
          <p:nvPr>
            <p:ph idx="1"/>
            <p:extLst>
              <p:ext uri="{D42A27DB-BD31-4B8C-83A1-F6EECF244321}">
                <p14:modId xmlns:p14="http://schemas.microsoft.com/office/powerpoint/2010/main" val="3600681503"/>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20253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EFACC8B0-9C67-47D4-09B4-DD87997A6C9A}"/>
              </a:ext>
            </a:extLst>
          </p:cNvPr>
          <p:cNvSpPr>
            <a:spLocks noGrp="1"/>
          </p:cNvSpPr>
          <p:nvPr>
            <p:ph type="title"/>
          </p:nvPr>
        </p:nvSpPr>
        <p:spPr/>
        <p:txBody>
          <a:bodyPr/>
          <a:lstStyle/>
          <a:p>
            <a:r>
              <a:rPr lang="en-GB" dirty="0"/>
              <a:t>Quick Example – Simple Editor Window</a:t>
            </a:r>
            <a:endParaRPr lang="en-SE" dirty="0"/>
          </a:p>
        </p:txBody>
      </p:sp>
      <p:sp>
        <p:nvSpPr>
          <p:cNvPr id="3" name="Platshållare för innehåll 2">
            <a:extLst>
              <a:ext uri="{FF2B5EF4-FFF2-40B4-BE49-F238E27FC236}">
                <a16:creationId xmlns:a16="http://schemas.microsoft.com/office/drawing/2014/main" id="{81A7834B-A5E8-A761-93FF-0D25BFB32EB6}"/>
              </a:ext>
            </a:extLst>
          </p:cNvPr>
          <p:cNvSpPr>
            <a:spLocks noGrp="1"/>
          </p:cNvSpPr>
          <p:nvPr>
            <p:ph idx="1"/>
          </p:nvPr>
        </p:nvSpPr>
        <p:spPr/>
        <p:txBody>
          <a:bodyPr/>
          <a:lstStyle/>
          <a:p>
            <a:endParaRPr lang="en-SE"/>
          </a:p>
        </p:txBody>
      </p:sp>
    </p:spTree>
    <p:extLst>
      <p:ext uri="{BB962C8B-B14F-4D97-AF65-F5344CB8AC3E}">
        <p14:creationId xmlns:p14="http://schemas.microsoft.com/office/powerpoint/2010/main" val="696554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6B16355-27FB-445B-B646-02AB736374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ubrik 1">
            <a:extLst>
              <a:ext uri="{FF2B5EF4-FFF2-40B4-BE49-F238E27FC236}">
                <a16:creationId xmlns:a16="http://schemas.microsoft.com/office/drawing/2014/main" id="{8E50C72B-82B2-F757-CAB1-5D29C5F9BF4B}"/>
              </a:ext>
            </a:extLst>
          </p:cNvPr>
          <p:cNvSpPr>
            <a:spLocks noGrp="1"/>
          </p:cNvSpPr>
          <p:nvPr>
            <p:ph type="title"/>
          </p:nvPr>
        </p:nvSpPr>
        <p:spPr>
          <a:xfrm>
            <a:off x="8177212" y="634946"/>
            <a:ext cx="3372529" cy="5055904"/>
          </a:xfrm>
        </p:spPr>
        <p:txBody>
          <a:bodyPr anchor="ctr">
            <a:normAutofit/>
          </a:bodyPr>
          <a:lstStyle/>
          <a:p>
            <a:r>
              <a:rPr lang="en-GB"/>
              <a:t>The Editor Update Loop and Serialization</a:t>
            </a:r>
            <a:endParaRPr lang="en-SE"/>
          </a:p>
        </p:txBody>
      </p:sp>
      <p:cxnSp>
        <p:nvCxnSpPr>
          <p:cNvPr id="12" name="Straight Connector 11">
            <a:extLst>
              <a:ext uri="{FF2B5EF4-FFF2-40B4-BE49-F238E27FC236}">
                <a16:creationId xmlns:a16="http://schemas.microsoft.com/office/drawing/2014/main" id="{06DA680F-F6AC-453E-A8BF-C5BDED2851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6B3BF2E5-C3AB-441F-A430-491119C56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E"/>
          </a:p>
        </p:txBody>
      </p:sp>
      <p:sp>
        <p:nvSpPr>
          <p:cNvPr id="16" name="Rectangle 15">
            <a:extLst>
              <a:ext uri="{FF2B5EF4-FFF2-40B4-BE49-F238E27FC236}">
                <a16:creationId xmlns:a16="http://schemas.microsoft.com/office/drawing/2014/main" id="{DD07C90B-B81A-473B-8919-CA924E61F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E"/>
          </a:p>
        </p:txBody>
      </p:sp>
      <p:graphicFrame>
        <p:nvGraphicFramePr>
          <p:cNvPr id="5" name="Platshållare för innehåll 2">
            <a:extLst>
              <a:ext uri="{FF2B5EF4-FFF2-40B4-BE49-F238E27FC236}">
                <a16:creationId xmlns:a16="http://schemas.microsoft.com/office/drawing/2014/main" id="{7CBF6800-27B3-FAE3-2192-DCC618F950A5}"/>
              </a:ext>
            </a:extLst>
          </p:cNvPr>
          <p:cNvGraphicFramePr>
            <a:graphicFrameLocks noGrp="1"/>
          </p:cNvGraphicFramePr>
          <p:nvPr>
            <p:ph idx="1"/>
            <p:extLst>
              <p:ext uri="{D42A27DB-BD31-4B8C-83A1-F6EECF244321}">
                <p14:modId xmlns:p14="http://schemas.microsoft.com/office/powerpoint/2010/main" val="2094956251"/>
              </p:ext>
            </p:extLst>
          </p:nvPr>
        </p:nvGraphicFramePr>
        <p:xfrm>
          <a:off x="633413" y="639763"/>
          <a:ext cx="6910387" cy="50514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976593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a:extLst>
              <a:ext uri="{FF2B5EF4-FFF2-40B4-BE49-F238E27FC236}">
                <a16:creationId xmlns:a16="http://schemas.microsoft.com/office/drawing/2014/main" id="{299D2A79-D009-8521-B3CB-E0A95AD03592}"/>
              </a:ext>
            </a:extLst>
          </p:cNvPr>
          <p:cNvSpPr>
            <a:spLocks noGrp="1"/>
          </p:cNvSpPr>
          <p:nvPr>
            <p:ph type="title"/>
          </p:nvPr>
        </p:nvSpPr>
        <p:spPr/>
        <p:txBody>
          <a:bodyPr/>
          <a:lstStyle/>
          <a:p>
            <a:r>
              <a:rPr lang="en-GB" dirty="0"/>
              <a:t>Menu Items and Context Menus</a:t>
            </a:r>
            <a:endParaRPr lang="en-SE" dirty="0"/>
          </a:p>
        </p:txBody>
      </p:sp>
      <p:sp>
        <p:nvSpPr>
          <p:cNvPr id="5" name="Platshållare för text 4">
            <a:extLst>
              <a:ext uri="{FF2B5EF4-FFF2-40B4-BE49-F238E27FC236}">
                <a16:creationId xmlns:a16="http://schemas.microsoft.com/office/drawing/2014/main" id="{4EBB1C84-014F-756A-89E8-6EAB773FD39D}"/>
              </a:ext>
            </a:extLst>
          </p:cNvPr>
          <p:cNvSpPr>
            <a:spLocks noGrp="1"/>
          </p:cNvSpPr>
          <p:nvPr>
            <p:ph type="body" idx="1"/>
          </p:nvPr>
        </p:nvSpPr>
        <p:spPr/>
        <p:txBody>
          <a:bodyPr/>
          <a:lstStyle/>
          <a:p>
            <a:pPr>
              <a:buNone/>
            </a:pPr>
            <a:r>
              <a:rPr lang="en-GB" dirty="0"/>
              <a:t>Adding custom operations to the Unity editor</a:t>
            </a:r>
          </a:p>
        </p:txBody>
      </p:sp>
    </p:spTree>
    <p:extLst>
      <p:ext uri="{BB962C8B-B14F-4D97-AF65-F5344CB8AC3E}">
        <p14:creationId xmlns:p14="http://schemas.microsoft.com/office/powerpoint/2010/main" val="14891829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85D5A-8373-BBB9-A6B8-84344C43EF16}"/>
            </a:ext>
          </a:extLst>
        </p:cNvPr>
        <p:cNvGrpSpPr/>
        <p:nvPr/>
      </p:nvGrpSpPr>
      <p:grpSpPr>
        <a:xfrm>
          <a:off x="0" y="0"/>
          <a:ext cx="0" cy="0"/>
          <a:chOff x="0" y="0"/>
          <a:chExt cx="0" cy="0"/>
        </a:xfrm>
      </p:grpSpPr>
      <p:sp>
        <p:nvSpPr>
          <p:cNvPr id="4" name="Rubrik 3">
            <a:extLst>
              <a:ext uri="{FF2B5EF4-FFF2-40B4-BE49-F238E27FC236}">
                <a16:creationId xmlns:a16="http://schemas.microsoft.com/office/drawing/2014/main" id="{7E3CC572-00D2-573C-D3B5-A20CC6EF0CE1}"/>
              </a:ext>
            </a:extLst>
          </p:cNvPr>
          <p:cNvSpPr>
            <a:spLocks noGrp="1"/>
          </p:cNvSpPr>
          <p:nvPr>
            <p:ph type="title"/>
          </p:nvPr>
        </p:nvSpPr>
        <p:spPr/>
        <p:txBody>
          <a:bodyPr>
            <a:normAutofit/>
          </a:bodyPr>
          <a:lstStyle/>
          <a:p>
            <a:r>
              <a:rPr lang="en-GB" dirty="0"/>
              <a:t>Adding Custom Operations to Unity Menus</a:t>
            </a:r>
            <a:endParaRPr lang="en-SE" dirty="0"/>
          </a:p>
        </p:txBody>
      </p:sp>
      <p:sp>
        <p:nvSpPr>
          <p:cNvPr id="5" name="Platshållare för innehåll 4">
            <a:extLst>
              <a:ext uri="{FF2B5EF4-FFF2-40B4-BE49-F238E27FC236}">
                <a16:creationId xmlns:a16="http://schemas.microsoft.com/office/drawing/2014/main" id="{7F777375-C500-E026-C375-82FB5F5BBE84}"/>
              </a:ext>
            </a:extLst>
          </p:cNvPr>
          <p:cNvSpPr>
            <a:spLocks noGrp="1"/>
          </p:cNvSpPr>
          <p:nvPr>
            <p:ph idx="1"/>
          </p:nvPr>
        </p:nvSpPr>
        <p:spPr/>
        <p:txBody>
          <a:bodyPr>
            <a:normAutofit/>
          </a:bodyPr>
          <a:lstStyle/>
          <a:p>
            <a:pPr algn="l">
              <a:buNone/>
            </a:pPr>
            <a:r>
              <a:rPr lang="en-GB" sz="2800" b="1" i="0" dirty="0">
                <a:effectLst/>
                <a:latin typeface="ui-sans-serif"/>
              </a:rPr>
              <a:t>You can add new items to:</a:t>
            </a:r>
          </a:p>
          <a:p>
            <a:pPr algn="l">
              <a:buFont typeface="Arial" panose="020B0604020202020204" pitchFamily="34" charset="0"/>
              <a:buChar char="•"/>
            </a:pPr>
            <a:r>
              <a:rPr lang="en-GB" sz="2800" b="0" i="0" dirty="0">
                <a:solidFill>
                  <a:srgbClr val="030712"/>
                </a:solidFill>
                <a:effectLst/>
                <a:latin typeface="ui-sans-serif"/>
              </a:rPr>
              <a:t>The main menu bar (File, Edit, Assets, </a:t>
            </a:r>
            <a:r>
              <a:rPr lang="en-GB" sz="2800" b="0" i="0" dirty="0" err="1">
                <a:solidFill>
                  <a:srgbClr val="030712"/>
                </a:solidFill>
                <a:effectLst/>
                <a:latin typeface="ui-sans-serif"/>
              </a:rPr>
              <a:t>GameObject</a:t>
            </a:r>
            <a:r>
              <a:rPr lang="en-GB" sz="2800" b="0" i="0" dirty="0">
                <a:solidFill>
                  <a:srgbClr val="030712"/>
                </a:solidFill>
                <a:effectLst/>
                <a:latin typeface="ui-sans-serif"/>
              </a:rPr>
              <a:t>, etc.)</a:t>
            </a:r>
          </a:p>
          <a:p>
            <a:pPr algn="l">
              <a:buFont typeface="Arial" panose="020B0604020202020204" pitchFamily="34" charset="0"/>
              <a:buChar char="•"/>
            </a:pPr>
            <a:r>
              <a:rPr lang="en-GB" sz="2800" b="0" i="0" dirty="0">
                <a:solidFill>
                  <a:srgbClr val="030712"/>
                </a:solidFill>
                <a:effectLst/>
                <a:latin typeface="ui-sans-serif"/>
              </a:rPr>
              <a:t>Right-click context menus</a:t>
            </a:r>
          </a:p>
          <a:p>
            <a:pPr lvl="1">
              <a:buFont typeface="Arial" panose="020B0604020202020204" pitchFamily="34" charset="0"/>
              <a:buChar char="•"/>
            </a:pPr>
            <a:r>
              <a:rPr lang="en-GB" sz="2400" b="0" i="0" dirty="0">
                <a:solidFill>
                  <a:srgbClr val="030712"/>
                </a:solidFill>
                <a:effectLst/>
                <a:latin typeface="ui-sans-serif"/>
              </a:rPr>
              <a:t>Project window</a:t>
            </a:r>
          </a:p>
          <a:p>
            <a:pPr lvl="1">
              <a:buFont typeface="Arial" panose="020B0604020202020204" pitchFamily="34" charset="0"/>
              <a:buChar char="•"/>
            </a:pPr>
            <a:r>
              <a:rPr lang="en-GB" sz="2400" b="0" i="0" dirty="0">
                <a:solidFill>
                  <a:srgbClr val="030712"/>
                </a:solidFill>
                <a:effectLst/>
                <a:latin typeface="ui-sans-serif"/>
              </a:rPr>
              <a:t>Hierarchy</a:t>
            </a:r>
            <a:endParaRPr lang="en-GB" sz="2400" dirty="0">
              <a:solidFill>
                <a:srgbClr val="030712"/>
              </a:solidFill>
              <a:latin typeface="ui-sans-serif"/>
            </a:endParaRPr>
          </a:p>
          <a:p>
            <a:pPr lvl="1">
              <a:buFont typeface="Arial" panose="020B0604020202020204" pitchFamily="34" charset="0"/>
              <a:buChar char="•"/>
            </a:pPr>
            <a:r>
              <a:rPr lang="en-GB" sz="2400" b="0" i="0" dirty="0">
                <a:solidFill>
                  <a:srgbClr val="030712"/>
                </a:solidFill>
                <a:effectLst/>
                <a:latin typeface="ui-sans-serif"/>
              </a:rPr>
              <a:t>Scene view</a:t>
            </a:r>
          </a:p>
          <a:p>
            <a:pPr algn="l">
              <a:buFont typeface="Arial" panose="020B0604020202020204" pitchFamily="34" charset="0"/>
              <a:buChar char="•"/>
            </a:pPr>
            <a:r>
              <a:rPr lang="en-GB" sz="2800" b="0" i="0" dirty="0">
                <a:solidFill>
                  <a:srgbClr val="030712"/>
                </a:solidFill>
                <a:effectLst/>
                <a:latin typeface="ui-sans-serif"/>
              </a:rPr>
              <a:t>Component context menus (the small icon in the Inspector)</a:t>
            </a:r>
          </a:p>
        </p:txBody>
      </p:sp>
    </p:spTree>
    <p:extLst>
      <p:ext uri="{BB962C8B-B14F-4D97-AF65-F5344CB8AC3E}">
        <p14:creationId xmlns:p14="http://schemas.microsoft.com/office/powerpoint/2010/main" val="1474395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60D6147-103B-55F6-5A8B-0456B8F12576}"/>
              </a:ext>
            </a:extLst>
          </p:cNvPr>
          <p:cNvSpPr>
            <a:spLocks noGrp="1"/>
          </p:cNvSpPr>
          <p:nvPr>
            <p:ph type="title"/>
          </p:nvPr>
        </p:nvSpPr>
        <p:spPr/>
        <p:txBody>
          <a:bodyPr>
            <a:normAutofit/>
          </a:bodyPr>
          <a:lstStyle/>
          <a:p>
            <a:r>
              <a:rPr lang="en-GB" dirty="0"/>
              <a:t>The [</a:t>
            </a:r>
            <a:r>
              <a:rPr lang="en-GB" dirty="0" err="1"/>
              <a:t>MenuItem</a:t>
            </a:r>
            <a:r>
              <a:rPr lang="en-GB" dirty="0"/>
              <a:t>] Attribute</a:t>
            </a:r>
            <a:endParaRPr lang="en-SE" dirty="0"/>
          </a:p>
        </p:txBody>
      </p:sp>
      <p:sp>
        <p:nvSpPr>
          <p:cNvPr id="3" name="Platshållare för innehåll 2">
            <a:extLst>
              <a:ext uri="{FF2B5EF4-FFF2-40B4-BE49-F238E27FC236}">
                <a16:creationId xmlns:a16="http://schemas.microsoft.com/office/drawing/2014/main" id="{A03D42BD-FE81-C7C5-8624-99D8C190F9AF}"/>
              </a:ext>
            </a:extLst>
          </p:cNvPr>
          <p:cNvSpPr>
            <a:spLocks noGrp="1"/>
          </p:cNvSpPr>
          <p:nvPr>
            <p:ph idx="1"/>
          </p:nvPr>
        </p:nvSpPr>
        <p:spPr/>
        <p:txBody>
          <a:bodyPr>
            <a:normAutofit lnSpcReduction="10000"/>
          </a:bodyPr>
          <a:lstStyle/>
          <a:p>
            <a:pPr algn="l">
              <a:buNone/>
            </a:pPr>
            <a:r>
              <a:rPr lang="en-GB" sz="2400" b="1" i="0" dirty="0">
                <a:effectLst/>
                <a:latin typeface="ui-sans-serif"/>
              </a:rPr>
              <a:t>First Parameter:</a:t>
            </a:r>
          </a:p>
          <a:p>
            <a:pPr algn="l"/>
            <a:r>
              <a:rPr lang="en-GB" sz="2400" b="0" i="0" dirty="0">
                <a:solidFill>
                  <a:srgbClr val="030712"/>
                </a:solidFill>
                <a:effectLst/>
                <a:latin typeface="ui-sans-serif"/>
              </a:rPr>
              <a:t>The menu path where the item should appear. Use existing categories like "</a:t>
            </a:r>
            <a:r>
              <a:rPr lang="en-GB" sz="2400" b="0" i="0" dirty="0" err="1">
                <a:solidFill>
                  <a:srgbClr val="030712"/>
                </a:solidFill>
                <a:effectLst/>
                <a:latin typeface="ui-sans-serif"/>
              </a:rPr>
              <a:t>GameObject</a:t>
            </a:r>
            <a:r>
              <a:rPr lang="en-GB" sz="2400" b="0" i="0" dirty="0">
                <a:solidFill>
                  <a:srgbClr val="030712"/>
                </a:solidFill>
                <a:effectLst/>
                <a:latin typeface="ui-sans-serif"/>
              </a:rPr>
              <a:t>", "Edit", "Assets", etc., or create your own subcategories like "Tools/Level Design".</a:t>
            </a:r>
            <a:endParaRPr lang="en-GB" sz="2400" dirty="0"/>
          </a:p>
          <a:p>
            <a:pPr algn="l">
              <a:buNone/>
            </a:pPr>
            <a:r>
              <a:rPr lang="en-GB" sz="2400" b="1" i="0" dirty="0">
                <a:effectLst/>
                <a:latin typeface="ui-sans-serif"/>
              </a:rPr>
              <a:t>Second Parameter:</a:t>
            </a:r>
          </a:p>
          <a:p>
            <a:pPr algn="l"/>
            <a:r>
              <a:rPr lang="en-GB" sz="2400" b="0" i="0" dirty="0">
                <a:solidFill>
                  <a:srgbClr val="030712"/>
                </a:solidFill>
                <a:effectLst/>
                <a:latin typeface="ui-sans-serif"/>
              </a:rPr>
              <a:t>A </a:t>
            </a:r>
            <a:r>
              <a:rPr lang="en-GB" sz="2400" b="0" i="0" dirty="0" err="1">
                <a:solidFill>
                  <a:srgbClr val="030712"/>
                </a:solidFill>
                <a:effectLst/>
                <a:latin typeface="ui-sans-serif"/>
              </a:rPr>
              <a:t>boolean</a:t>
            </a:r>
            <a:r>
              <a:rPr lang="en-GB" sz="2400" b="0" i="0" dirty="0">
                <a:solidFill>
                  <a:srgbClr val="030712"/>
                </a:solidFill>
                <a:effectLst/>
                <a:latin typeface="ui-sans-serif"/>
              </a:rPr>
              <a:t> indicating if this is a validation function (more on that next). Default is false.</a:t>
            </a:r>
          </a:p>
          <a:p>
            <a:pPr algn="l">
              <a:buNone/>
            </a:pPr>
            <a:r>
              <a:rPr lang="en-GB" sz="2400" b="1" i="0" dirty="0">
                <a:effectLst/>
                <a:latin typeface="ui-sans-serif"/>
              </a:rPr>
              <a:t>Third Parameter:</a:t>
            </a:r>
          </a:p>
          <a:p>
            <a:pPr algn="l"/>
            <a:r>
              <a:rPr lang="en-GB" sz="2400" b="0" i="0" dirty="0">
                <a:solidFill>
                  <a:srgbClr val="030712"/>
                </a:solidFill>
                <a:effectLst/>
                <a:latin typeface="ui-sans-serif"/>
              </a:rPr>
              <a:t>A priority value that determines the order of items in the menu. Lower numbers appear higher in the menu.</a:t>
            </a:r>
          </a:p>
          <a:p>
            <a:pPr marL="0" indent="0">
              <a:buNone/>
            </a:pPr>
            <a:endParaRPr lang="en-SE" sz="2400" dirty="0"/>
          </a:p>
        </p:txBody>
      </p:sp>
    </p:spTree>
    <p:extLst>
      <p:ext uri="{BB962C8B-B14F-4D97-AF65-F5344CB8AC3E}">
        <p14:creationId xmlns:p14="http://schemas.microsoft.com/office/powerpoint/2010/main" val="3751726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E7640B-708E-169F-9E6E-B078C5E9CB05}"/>
            </a:ext>
          </a:extLst>
        </p:cNvPr>
        <p:cNvGrpSpPr/>
        <p:nvPr/>
      </p:nvGrpSpPr>
      <p:grpSpPr>
        <a:xfrm>
          <a:off x="0" y="0"/>
          <a:ext cx="0" cy="0"/>
          <a:chOff x="0" y="0"/>
          <a:chExt cx="0" cy="0"/>
        </a:xfrm>
      </p:grpSpPr>
      <p:sp>
        <p:nvSpPr>
          <p:cNvPr id="2" name="Rubrik 1">
            <a:extLst>
              <a:ext uri="{FF2B5EF4-FFF2-40B4-BE49-F238E27FC236}">
                <a16:creationId xmlns:a16="http://schemas.microsoft.com/office/drawing/2014/main" id="{443600F9-ED87-3ED6-B4A0-098DD9BDF41C}"/>
              </a:ext>
            </a:extLst>
          </p:cNvPr>
          <p:cNvSpPr>
            <a:spLocks noGrp="1"/>
          </p:cNvSpPr>
          <p:nvPr>
            <p:ph type="title"/>
          </p:nvPr>
        </p:nvSpPr>
        <p:spPr/>
        <p:txBody>
          <a:bodyPr>
            <a:normAutofit/>
          </a:bodyPr>
          <a:lstStyle/>
          <a:p>
            <a:r>
              <a:rPr lang="en-GB" dirty="0"/>
              <a:t>The [</a:t>
            </a:r>
            <a:r>
              <a:rPr lang="en-GB" dirty="0" err="1"/>
              <a:t>MenuItem</a:t>
            </a:r>
            <a:r>
              <a:rPr lang="en-GB" dirty="0"/>
              <a:t>] Attribute</a:t>
            </a:r>
            <a:endParaRPr lang="en-SE" dirty="0"/>
          </a:p>
        </p:txBody>
      </p:sp>
      <p:sp>
        <p:nvSpPr>
          <p:cNvPr id="3" name="Platshållare för innehåll 2">
            <a:extLst>
              <a:ext uri="{FF2B5EF4-FFF2-40B4-BE49-F238E27FC236}">
                <a16:creationId xmlns:a16="http://schemas.microsoft.com/office/drawing/2014/main" id="{F560EF72-5CFB-7152-B934-7E7477BCB98B}"/>
              </a:ext>
            </a:extLst>
          </p:cNvPr>
          <p:cNvSpPr>
            <a:spLocks noGrp="1"/>
          </p:cNvSpPr>
          <p:nvPr>
            <p:ph idx="1"/>
          </p:nvPr>
        </p:nvSpPr>
        <p:spPr/>
        <p:txBody>
          <a:bodyPr>
            <a:normAutofit/>
          </a:bodyPr>
          <a:lstStyle/>
          <a:p>
            <a:pPr algn="l">
              <a:buNone/>
            </a:pPr>
            <a:r>
              <a:rPr lang="en-GB" sz="2800" b="1" i="0" dirty="0">
                <a:solidFill>
                  <a:srgbClr val="030712"/>
                </a:solidFill>
                <a:effectLst/>
                <a:latin typeface="ui-sans-serif"/>
              </a:rPr>
              <a:t>Important Tips:</a:t>
            </a:r>
          </a:p>
          <a:p>
            <a:pPr algn="l">
              <a:buFont typeface="Arial" panose="020B0604020202020204" pitchFamily="34" charset="0"/>
              <a:buChar char="•"/>
            </a:pPr>
            <a:r>
              <a:rPr lang="en-GB" sz="2800" b="0" i="0" dirty="0">
                <a:solidFill>
                  <a:srgbClr val="030712"/>
                </a:solidFill>
                <a:effectLst/>
                <a:latin typeface="ui-sans-serif"/>
              </a:rPr>
              <a:t>Menu items must be static methods</a:t>
            </a:r>
          </a:p>
          <a:p>
            <a:pPr algn="l">
              <a:buFont typeface="Arial" panose="020B0604020202020204" pitchFamily="34" charset="0"/>
              <a:buChar char="•"/>
            </a:pPr>
            <a:r>
              <a:rPr lang="en-GB" sz="2800" b="0" i="0" dirty="0">
                <a:solidFill>
                  <a:srgbClr val="030712"/>
                </a:solidFill>
                <a:effectLst/>
                <a:latin typeface="ui-sans-serif"/>
              </a:rPr>
              <a:t>They must take no parameters</a:t>
            </a:r>
          </a:p>
          <a:p>
            <a:pPr algn="l">
              <a:buFont typeface="Arial" panose="020B0604020202020204" pitchFamily="34" charset="0"/>
              <a:buChar char="•"/>
            </a:pPr>
            <a:r>
              <a:rPr lang="en-GB" sz="2800" b="0" i="0" dirty="0">
                <a:solidFill>
                  <a:srgbClr val="030712"/>
                </a:solidFill>
                <a:effectLst/>
                <a:latin typeface="ui-sans-serif"/>
              </a:rPr>
              <a:t>They can be in any class, as long as it's inside an Editor folder (or #if UNITY_EDITOR, etc)</a:t>
            </a:r>
          </a:p>
        </p:txBody>
      </p:sp>
    </p:spTree>
    <p:extLst>
      <p:ext uri="{BB962C8B-B14F-4D97-AF65-F5344CB8AC3E}">
        <p14:creationId xmlns:p14="http://schemas.microsoft.com/office/powerpoint/2010/main" val="2258433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8C405-0236-BB1B-D697-E0F086A9F43B}"/>
            </a:ext>
          </a:extLst>
        </p:cNvPr>
        <p:cNvGrpSpPr/>
        <p:nvPr/>
      </p:nvGrpSpPr>
      <p:grpSpPr>
        <a:xfrm>
          <a:off x="0" y="0"/>
          <a:ext cx="0" cy="0"/>
          <a:chOff x="0" y="0"/>
          <a:chExt cx="0" cy="0"/>
        </a:xfrm>
      </p:grpSpPr>
      <p:sp>
        <p:nvSpPr>
          <p:cNvPr id="2" name="Rubrik 1">
            <a:extLst>
              <a:ext uri="{FF2B5EF4-FFF2-40B4-BE49-F238E27FC236}">
                <a16:creationId xmlns:a16="http://schemas.microsoft.com/office/drawing/2014/main" id="{0C4704C6-CDE6-805C-6555-ABD053751943}"/>
              </a:ext>
            </a:extLst>
          </p:cNvPr>
          <p:cNvSpPr>
            <a:spLocks noGrp="1"/>
          </p:cNvSpPr>
          <p:nvPr>
            <p:ph type="title"/>
          </p:nvPr>
        </p:nvSpPr>
        <p:spPr/>
        <p:txBody>
          <a:bodyPr>
            <a:normAutofit fontScale="90000"/>
          </a:bodyPr>
          <a:lstStyle/>
          <a:p>
            <a:r>
              <a:rPr lang="en-GB" dirty="0"/>
              <a:t>Section 2 - </a:t>
            </a:r>
            <a:br>
              <a:rPr lang="en-GB" dirty="0"/>
            </a:br>
            <a:r>
              <a:rPr lang="en-GB" dirty="0"/>
              <a:t>Practical Editor Window Development (50 min)</a:t>
            </a:r>
            <a:endParaRPr lang="en-SE" dirty="0"/>
          </a:p>
        </p:txBody>
      </p:sp>
      <p:sp>
        <p:nvSpPr>
          <p:cNvPr id="3" name="Platshållare för innehåll 2">
            <a:extLst>
              <a:ext uri="{FF2B5EF4-FFF2-40B4-BE49-F238E27FC236}">
                <a16:creationId xmlns:a16="http://schemas.microsoft.com/office/drawing/2014/main" id="{6C3A793A-92B0-410B-FE49-DFE165DCF03D}"/>
              </a:ext>
            </a:extLst>
          </p:cNvPr>
          <p:cNvSpPr>
            <a:spLocks noGrp="1"/>
          </p:cNvSpPr>
          <p:nvPr>
            <p:ph idx="1"/>
          </p:nvPr>
        </p:nvSpPr>
        <p:spPr/>
        <p:txBody>
          <a:bodyPr>
            <a:normAutofit/>
          </a:bodyPr>
          <a:lstStyle/>
          <a:p>
            <a:pPr>
              <a:buFont typeface="Arial" panose="020B0604020202020204" pitchFamily="34" charset="0"/>
              <a:buChar char="•"/>
            </a:pPr>
            <a:r>
              <a:rPr lang="en-GB" dirty="0"/>
              <a:t>Advanced Inspector Techniques</a:t>
            </a:r>
          </a:p>
          <a:p>
            <a:pPr algn="l">
              <a:buFont typeface="Arial" panose="020B0604020202020204" pitchFamily="34" charset="0"/>
              <a:buChar char="•"/>
            </a:pPr>
            <a:r>
              <a:rPr lang="en-GB" dirty="0"/>
              <a:t>Creating Custom Editor Windows</a:t>
            </a:r>
          </a:p>
          <a:p>
            <a:pPr algn="l">
              <a:buFont typeface="Arial" panose="020B0604020202020204" pitchFamily="34" charset="0"/>
              <a:buChar char="•"/>
            </a:pPr>
            <a:r>
              <a:rPr lang="en-GB" dirty="0" err="1"/>
              <a:t>ScriptableObject</a:t>
            </a:r>
            <a:r>
              <a:rPr lang="en-GB" dirty="0"/>
              <a:t> Workflow</a:t>
            </a:r>
          </a:p>
        </p:txBody>
      </p:sp>
    </p:spTree>
    <p:extLst>
      <p:ext uri="{BB962C8B-B14F-4D97-AF65-F5344CB8AC3E}">
        <p14:creationId xmlns:p14="http://schemas.microsoft.com/office/powerpoint/2010/main" val="39913756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3E9E5F-CC34-C13A-05D7-45D4421C99FC}"/>
            </a:ext>
          </a:extLst>
        </p:cNvPr>
        <p:cNvGrpSpPr/>
        <p:nvPr/>
      </p:nvGrpSpPr>
      <p:grpSpPr>
        <a:xfrm>
          <a:off x="0" y="0"/>
          <a:ext cx="0" cy="0"/>
          <a:chOff x="0" y="0"/>
          <a:chExt cx="0" cy="0"/>
        </a:xfrm>
      </p:grpSpPr>
      <p:sp>
        <p:nvSpPr>
          <p:cNvPr id="2" name="Rubrik 1">
            <a:extLst>
              <a:ext uri="{FF2B5EF4-FFF2-40B4-BE49-F238E27FC236}">
                <a16:creationId xmlns:a16="http://schemas.microsoft.com/office/drawing/2014/main" id="{D39EBE30-7B90-1B9D-BFC7-B972DCAF6A3D}"/>
              </a:ext>
            </a:extLst>
          </p:cNvPr>
          <p:cNvSpPr>
            <a:spLocks noGrp="1"/>
          </p:cNvSpPr>
          <p:nvPr>
            <p:ph type="title"/>
          </p:nvPr>
        </p:nvSpPr>
        <p:spPr/>
        <p:txBody>
          <a:bodyPr>
            <a:normAutofit/>
          </a:bodyPr>
          <a:lstStyle/>
          <a:p>
            <a:pPr algn="l">
              <a:buNone/>
            </a:pPr>
            <a:r>
              <a:rPr lang="en-GB" dirty="0"/>
              <a:t>Validation Methods</a:t>
            </a:r>
            <a:endParaRPr lang="en-SE" dirty="0"/>
          </a:p>
        </p:txBody>
      </p:sp>
      <p:sp>
        <p:nvSpPr>
          <p:cNvPr id="3" name="Platshållare för innehåll 2">
            <a:extLst>
              <a:ext uri="{FF2B5EF4-FFF2-40B4-BE49-F238E27FC236}">
                <a16:creationId xmlns:a16="http://schemas.microsoft.com/office/drawing/2014/main" id="{251A5190-BDDF-E12A-E38B-13C2BFAF93D5}"/>
              </a:ext>
            </a:extLst>
          </p:cNvPr>
          <p:cNvSpPr>
            <a:spLocks noGrp="1"/>
          </p:cNvSpPr>
          <p:nvPr>
            <p:ph idx="1"/>
          </p:nvPr>
        </p:nvSpPr>
        <p:spPr/>
        <p:txBody>
          <a:bodyPr>
            <a:normAutofit/>
          </a:bodyPr>
          <a:lstStyle/>
          <a:p>
            <a:pPr algn="l">
              <a:buNone/>
            </a:pPr>
            <a:r>
              <a:rPr lang="en-GB" sz="2800" b="0" i="0" dirty="0">
                <a:solidFill>
                  <a:srgbClr val="030712"/>
                </a:solidFill>
                <a:effectLst/>
                <a:latin typeface="ui-sans-serif"/>
              </a:rPr>
              <a:t>Validation methods are a powerful feature for creating professional-grade tools. They determine:</a:t>
            </a:r>
          </a:p>
          <a:p>
            <a:pPr algn="l">
              <a:buFont typeface="+mj-lt"/>
              <a:buAutoNum type="arabicPeriod"/>
            </a:pPr>
            <a:r>
              <a:rPr lang="en-GB" sz="2800" b="0" i="0" dirty="0">
                <a:solidFill>
                  <a:srgbClr val="030712"/>
                </a:solidFill>
                <a:effectLst/>
                <a:latin typeface="ui-sans-serif"/>
              </a:rPr>
              <a:t>When the menu item should be enabled/disabled</a:t>
            </a:r>
          </a:p>
          <a:p>
            <a:pPr algn="l">
              <a:buFont typeface="+mj-lt"/>
              <a:buAutoNum type="arabicPeriod"/>
            </a:pPr>
            <a:r>
              <a:rPr lang="en-GB" sz="2800" b="0" i="0" dirty="0">
                <a:solidFill>
                  <a:srgbClr val="030712"/>
                </a:solidFill>
                <a:effectLst/>
                <a:latin typeface="ui-sans-serif"/>
              </a:rPr>
              <a:t>Whether the menu item should have a checkmark next to it</a:t>
            </a:r>
          </a:p>
        </p:txBody>
      </p:sp>
    </p:spTree>
    <p:extLst>
      <p:ext uri="{BB962C8B-B14F-4D97-AF65-F5344CB8AC3E}">
        <p14:creationId xmlns:p14="http://schemas.microsoft.com/office/powerpoint/2010/main" val="39913717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BBEF61-FA92-2BDD-9B67-E33F9BB17370}"/>
            </a:ext>
          </a:extLst>
        </p:cNvPr>
        <p:cNvGrpSpPr/>
        <p:nvPr/>
      </p:nvGrpSpPr>
      <p:grpSpPr>
        <a:xfrm>
          <a:off x="0" y="0"/>
          <a:ext cx="0" cy="0"/>
          <a:chOff x="0" y="0"/>
          <a:chExt cx="0" cy="0"/>
        </a:xfrm>
      </p:grpSpPr>
      <p:sp>
        <p:nvSpPr>
          <p:cNvPr id="2" name="Rubrik 1">
            <a:extLst>
              <a:ext uri="{FF2B5EF4-FFF2-40B4-BE49-F238E27FC236}">
                <a16:creationId xmlns:a16="http://schemas.microsoft.com/office/drawing/2014/main" id="{0A0FF6CA-55C3-96AB-EEF5-7B985E48635D}"/>
              </a:ext>
            </a:extLst>
          </p:cNvPr>
          <p:cNvSpPr>
            <a:spLocks noGrp="1"/>
          </p:cNvSpPr>
          <p:nvPr>
            <p:ph type="title"/>
          </p:nvPr>
        </p:nvSpPr>
        <p:spPr/>
        <p:txBody>
          <a:bodyPr>
            <a:normAutofit/>
          </a:bodyPr>
          <a:lstStyle/>
          <a:p>
            <a:pPr algn="l">
              <a:buNone/>
            </a:pPr>
            <a:r>
              <a:rPr lang="en-GB" dirty="0"/>
              <a:t>Validation Methods</a:t>
            </a:r>
            <a:endParaRPr lang="en-SE" dirty="0"/>
          </a:p>
        </p:txBody>
      </p:sp>
      <p:sp>
        <p:nvSpPr>
          <p:cNvPr id="3" name="Platshållare för innehåll 2">
            <a:extLst>
              <a:ext uri="{FF2B5EF4-FFF2-40B4-BE49-F238E27FC236}">
                <a16:creationId xmlns:a16="http://schemas.microsoft.com/office/drawing/2014/main" id="{81267C59-A51E-0F49-0054-9FC9D7301896}"/>
              </a:ext>
            </a:extLst>
          </p:cNvPr>
          <p:cNvSpPr>
            <a:spLocks noGrp="1"/>
          </p:cNvSpPr>
          <p:nvPr>
            <p:ph idx="1"/>
          </p:nvPr>
        </p:nvSpPr>
        <p:spPr/>
        <p:txBody>
          <a:bodyPr>
            <a:normAutofit/>
          </a:bodyPr>
          <a:lstStyle/>
          <a:p>
            <a:pPr algn="l">
              <a:buNone/>
            </a:pPr>
            <a:r>
              <a:rPr lang="en-GB" sz="2800" b="0" i="0" dirty="0">
                <a:solidFill>
                  <a:srgbClr val="030712"/>
                </a:solidFill>
                <a:effectLst/>
                <a:latin typeface="ui-sans-serif"/>
              </a:rPr>
              <a:t>Validation methods must:</a:t>
            </a:r>
          </a:p>
          <a:p>
            <a:pPr algn="l">
              <a:buFont typeface="Arial" panose="020B0604020202020204" pitchFamily="34" charset="0"/>
              <a:buChar char="•"/>
            </a:pPr>
            <a:r>
              <a:rPr lang="en-GB" sz="2800" b="0" i="0" dirty="0">
                <a:solidFill>
                  <a:srgbClr val="030712"/>
                </a:solidFill>
                <a:effectLst/>
                <a:latin typeface="ui-sans-serif"/>
              </a:rPr>
              <a:t>Have the same menu path as the actual command</a:t>
            </a:r>
          </a:p>
          <a:p>
            <a:pPr algn="l">
              <a:buFont typeface="Arial" panose="020B0604020202020204" pitchFamily="34" charset="0"/>
              <a:buChar char="•"/>
            </a:pPr>
            <a:r>
              <a:rPr lang="en-GB" sz="2800" b="0" i="0" dirty="0">
                <a:solidFill>
                  <a:srgbClr val="030712"/>
                </a:solidFill>
                <a:effectLst/>
                <a:latin typeface="ui-sans-serif"/>
              </a:rPr>
              <a:t>Return a </a:t>
            </a:r>
            <a:r>
              <a:rPr lang="en-GB" sz="2800" b="0" i="0" dirty="0" err="1">
                <a:solidFill>
                  <a:srgbClr val="030712"/>
                </a:solidFill>
                <a:effectLst/>
                <a:latin typeface="ui-sans-serif"/>
              </a:rPr>
              <a:t>boolean</a:t>
            </a:r>
            <a:r>
              <a:rPr lang="en-GB" sz="2800" b="0" i="0" dirty="0">
                <a:solidFill>
                  <a:srgbClr val="030712"/>
                </a:solidFill>
                <a:effectLst/>
                <a:latin typeface="ui-sans-serif"/>
              </a:rPr>
              <a:t> value (true = enabled, false = disabled)</a:t>
            </a:r>
          </a:p>
          <a:p>
            <a:pPr algn="l">
              <a:buFont typeface="Arial" panose="020B0604020202020204" pitchFamily="34" charset="0"/>
              <a:buChar char="•"/>
            </a:pPr>
            <a:r>
              <a:rPr lang="en-GB" sz="2800" b="0" i="0" dirty="0">
                <a:solidFill>
                  <a:srgbClr val="030712"/>
                </a:solidFill>
                <a:effectLst/>
                <a:latin typeface="ui-sans-serif"/>
              </a:rPr>
              <a:t>Take no parameters</a:t>
            </a:r>
          </a:p>
          <a:p>
            <a:pPr algn="l">
              <a:buFont typeface="Arial" panose="020B0604020202020204" pitchFamily="34" charset="0"/>
              <a:buChar char="•"/>
            </a:pPr>
            <a:r>
              <a:rPr lang="en-GB" sz="2800" b="0" i="0" dirty="0">
                <a:solidFill>
                  <a:srgbClr val="030712"/>
                </a:solidFill>
                <a:effectLst/>
                <a:latin typeface="ui-sans-serif"/>
              </a:rPr>
              <a:t>Use </a:t>
            </a:r>
            <a:r>
              <a:rPr lang="en-GB" sz="2800" b="0" i="0" dirty="0" err="1">
                <a:solidFill>
                  <a:srgbClr val="030712"/>
                </a:solidFill>
                <a:effectLst/>
                <a:latin typeface="ui-sans-serif"/>
              </a:rPr>
              <a:t>Menu.SetChecked</a:t>
            </a:r>
            <a:r>
              <a:rPr lang="en-GB" sz="2800" b="0" i="0" dirty="0">
                <a:solidFill>
                  <a:srgbClr val="030712"/>
                </a:solidFill>
                <a:effectLst/>
                <a:latin typeface="ui-sans-serif"/>
              </a:rPr>
              <a:t>() to display a checkmark (optional)</a:t>
            </a:r>
          </a:p>
          <a:p>
            <a:pPr algn="l">
              <a:buFont typeface="+mj-lt"/>
              <a:buAutoNum type="arabicPeriod"/>
            </a:pPr>
            <a:endParaRPr lang="en-GB" sz="2800" b="0" i="0" dirty="0">
              <a:solidFill>
                <a:srgbClr val="030712"/>
              </a:solidFill>
              <a:effectLst/>
              <a:latin typeface="ui-sans-serif"/>
            </a:endParaRPr>
          </a:p>
        </p:txBody>
      </p:sp>
    </p:spTree>
    <p:extLst>
      <p:ext uri="{BB962C8B-B14F-4D97-AF65-F5344CB8AC3E}">
        <p14:creationId xmlns:p14="http://schemas.microsoft.com/office/powerpoint/2010/main" val="39551119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1B50C3-9CA4-EA57-D409-8DA51AC6BBDB}"/>
            </a:ext>
          </a:extLst>
        </p:cNvPr>
        <p:cNvGrpSpPr/>
        <p:nvPr/>
      </p:nvGrpSpPr>
      <p:grpSpPr>
        <a:xfrm>
          <a:off x="0" y="0"/>
          <a:ext cx="0" cy="0"/>
          <a:chOff x="0" y="0"/>
          <a:chExt cx="0" cy="0"/>
        </a:xfrm>
      </p:grpSpPr>
      <p:sp>
        <p:nvSpPr>
          <p:cNvPr id="2" name="Rubrik 1">
            <a:extLst>
              <a:ext uri="{FF2B5EF4-FFF2-40B4-BE49-F238E27FC236}">
                <a16:creationId xmlns:a16="http://schemas.microsoft.com/office/drawing/2014/main" id="{34EE9DD7-870F-31A9-5A0A-67B2B374F45E}"/>
              </a:ext>
            </a:extLst>
          </p:cNvPr>
          <p:cNvSpPr>
            <a:spLocks noGrp="1"/>
          </p:cNvSpPr>
          <p:nvPr>
            <p:ph type="title"/>
          </p:nvPr>
        </p:nvSpPr>
        <p:spPr/>
        <p:txBody>
          <a:bodyPr>
            <a:normAutofit/>
          </a:bodyPr>
          <a:lstStyle/>
          <a:p>
            <a:pPr algn="l">
              <a:buNone/>
            </a:pPr>
            <a:r>
              <a:rPr lang="en-GB" dirty="0" err="1"/>
              <a:t>ContextMenu</a:t>
            </a:r>
            <a:r>
              <a:rPr lang="en-GB" dirty="0"/>
              <a:t> and </a:t>
            </a:r>
            <a:r>
              <a:rPr lang="en-GB" dirty="0" err="1"/>
              <a:t>ContextMenuItem</a:t>
            </a:r>
            <a:r>
              <a:rPr lang="en-GB" dirty="0"/>
              <a:t> Attributes</a:t>
            </a:r>
            <a:endParaRPr lang="en-SE" dirty="0"/>
          </a:p>
        </p:txBody>
      </p:sp>
      <p:sp>
        <p:nvSpPr>
          <p:cNvPr id="3" name="Platshållare för innehåll 2">
            <a:extLst>
              <a:ext uri="{FF2B5EF4-FFF2-40B4-BE49-F238E27FC236}">
                <a16:creationId xmlns:a16="http://schemas.microsoft.com/office/drawing/2014/main" id="{F1415B48-0C11-41C4-8BD4-4C1601B844C6}"/>
              </a:ext>
            </a:extLst>
          </p:cNvPr>
          <p:cNvSpPr>
            <a:spLocks noGrp="1"/>
          </p:cNvSpPr>
          <p:nvPr>
            <p:ph idx="1"/>
          </p:nvPr>
        </p:nvSpPr>
        <p:spPr/>
        <p:txBody>
          <a:bodyPr>
            <a:normAutofit/>
          </a:bodyPr>
          <a:lstStyle/>
          <a:p>
            <a:pPr algn="l">
              <a:buNone/>
            </a:pPr>
            <a:r>
              <a:rPr lang="en-GB" b="0" i="0" dirty="0">
                <a:solidFill>
                  <a:srgbClr val="030712"/>
                </a:solidFill>
                <a:effectLst/>
                <a:latin typeface="ui-sans-serif"/>
              </a:rPr>
              <a:t>While [</a:t>
            </a:r>
            <a:r>
              <a:rPr lang="en-GB" b="0" i="0" dirty="0" err="1">
                <a:solidFill>
                  <a:srgbClr val="030712"/>
                </a:solidFill>
                <a:effectLst/>
                <a:latin typeface="ui-sans-serif"/>
              </a:rPr>
              <a:t>MenuItem</a:t>
            </a:r>
            <a:r>
              <a:rPr lang="en-GB" b="0" i="0" dirty="0">
                <a:solidFill>
                  <a:srgbClr val="030712"/>
                </a:solidFill>
                <a:effectLst/>
                <a:latin typeface="ui-sans-serif"/>
              </a:rPr>
              <a:t>] adds items to the main menus, there are two more attributes that are incredibly useful for component-specific operations: [</a:t>
            </a:r>
            <a:r>
              <a:rPr lang="en-GB" b="0" i="0" dirty="0" err="1">
                <a:solidFill>
                  <a:srgbClr val="030712"/>
                </a:solidFill>
                <a:effectLst/>
                <a:latin typeface="ui-sans-serif"/>
              </a:rPr>
              <a:t>ContextMenu</a:t>
            </a:r>
            <a:r>
              <a:rPr lang="en-GB" b="0" i="0" dirty="0">
                <a:solidFill>
                  <a:srgbClr val="030712"/>
                </a:solidFill>
                <a:effectLst/>
                <a:latin typeface="ui-sans-serif"/>
              </a:rPr>
              <a:t>] and [</a:t>
            </a:r>
            <a:r>
              <a:rPr lang="en-GB" b="0" i="0" dirty="0" err="1">
                <a:solidFill>
                  <a:srgbClr val="030712"/>
                </a:solidFill>
                <a:effectLst/>
                <a:latin typeface="ui-sans-serif"/>
              </a:rPr>
              <a:t>ContextMenuItem</a:t>
            </a:r>
            <a:r>
              <a:rPr lang="en-GB" b="0" i="0" dirty="0">
                <a:solidFill>
                  <a:srgbClr val="030712"/>
                </a:solidFill>
                <a:effectLst/>
                <a:latin typeface="ui-sans-serif"/>
              </a:rPr>
              <a:t>].</a:t>
            </a:r>
          </a:p>
        </p:txBody>
      </p:sp>
    </p:spTree>
    <p:extLst>
      <p:ext uri="{BB962C8B-B14F-4D97-AF65-F5344CB8AC3E}">
        <p14:creationId xmlns:p14="http://schemas.microsoft.com/office/powerpoint/2010/main" val="20167348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4B60DD-1711-7A3C-5693-D13073F43E76}"/>
            </a:ext>
          </a:extLst>
        </p:cNvPr>
        <p:cNvGrpSpPr/>
        <p:nvPr/>
      </p:nvGrpSpPr>
      <p:grpSpPr>
        <a:xfrm>
          <a:off x="0" y="0"/>
          <a:ext cx="0" cy="0"/>
          <a:chOff x="0" y="0"/>
          <a:chExt cx="0" cy="0"/>
        </a:xfrm>
      </p:grpSpPr>
      <p:sp>
        <p:nvSpPr>
          <p:cNvPr id="2" name="Rubrik 1">
            <a:extLst>
              <a:ext uri="{FF2B5EF4-FFF2-40B4-BE49-F238E27FC236}">
                <a16:creationId xmlns:a16="http://schemas.microsoft.com/office/drawing/2014/main" id="{34D1D0CF-4D16-5847-A653-9AB232636B18}"/>
              </a:ext>
            </a:extLst>
          </p:cNvPr>
          <p:cNvSpPr>
            <a:spLocks noGrp="1"/>
          </p:cNvSpPr>
          <p:nvPr>
            <p:ph type="title"/>
          </p:nvPr>
        </p:nvSpPr>
        <p:spPr/>
        <p:txBody>
          <a:bodyPr>
            <a:normAutofit/>
          </a:bodyPr>
          <a:lstStyle/>
          <a:p>
            <a:pPr algn="l">
              <a:buNone/>
            </a:pPr>
            <a:r>
              <a:rPr lang="en-GB" dirty="0" err="1"/>
              <a:t>ContextMenu</a:t>
            </a:r>
            <a:r>
              <a:rPr lang="en-GB" dirty="0"/>
              <a:t> and </a:t>
            </a:r>
            <a:r>
              <a:rPr lang="en-GB" dirty="0" err="1"/>
              <a:t>ContextMenuItem</a:t>
            </a:r>
            <a:r>
              <a:rPr lang="en-GB" dirty="0"/>
              <a:t> Attributes</a:t>
            </a:r>
            <a:endParaRPr lang="en-SE" dirty="0"/>
          </a:p>
        </p:txBody>
      </p:sp>
      <p:sp>
        <p:nvSpPr>
          <p:cNvPr id="3" name="Platshållare för innehåll 2">
            <a:extLst>
              <a:ext uri="{FF2B5EF4-FFF2-40B4-BE49-F238E27FC236}">
                <a16:creationId xmlns:a16="http://schemas.microsoft.com/office/drawing/2014/main" id="{A79CA751-F96A-2538-BBA6-33AEC56CBBAF}"/>
              </a:ext>
            </a:extLst>
          </p:cNvPr>
          <p:cNvSpPr>
            <a:spLocks noGrp="1"/>
          </p:cNvSpPr>
          <p:nvPr>
            <p:ph idx="1"/>
          </p:nvPr>
        </p:nvSpPr>
        <p:spPr/>
        <p:txBody>
          <a:bodyPr>
            <a:normAutofit/>
          </a:bodyPr>
          <a:lstStyle/>
          <a:p>
            <a:pPr algn="l">
              <a:buNone/>
            </a:pPr>
            <a:r>
              <a:rPr lang="en-GB" sz="2800" b="0" i="0" dirty="0">
                <a:solidFill>
                  <a:srgbClr val="030712"/>
                </a:solidFill>
                <a:effectLst/>
                <a:latin typeface="ui-sans-serif"/>
              </a:rPr>
              <a:t>These attributes are special because they:</a:t>
            </a:r>
          </a:p>
          <a:p>
            <a:pPr algn="l">
              <a:buFont typeface="+mj-lt"/>
              <a:buAutoNum type="arabicPeriod"/>
            </a:pPr>
            <a:r>
              <a:rPr lang="en-GB" sz="2800" b="0" i="0" dirty="0">
                <a:solidFill>
                  <a:srgbClr val="030712"/>
                </a:solidFill>
                <a:effectLst/>
                <a:latin typeface="ui-sans-serif"/>
              </a:rPr>
              <a:t>Work on </a:t>
            </a:r>
            <a:r>
              <a:rPr lang="en-GB" sz="2800" b="0" i="0" dirty="0" err="1">
                <a:solidFill>
                  <a:srgbClr val="030712"/>
                </a:solidFill>
                <a:effectLst/>
                <a:latin typeface="ui-sans-serif"/>
              </a:rPr>
              <a:t>MonoBehaviour</a:t>
            </a:r>
            <a:r>
              <a:rPr lang="en-GB" sz="2800" b="0" i="0" dirty="0">
                <a:solidFill>
                  <a:srgbClr val="030712"/>
                </a:solidFill>
                <a:effectLst/>
                <a:latin typeface="ui-sans-serif"/>
              </a:rPr>
              <a:t> components</a:t>
            </a:r>
          </a:p>
          <a:p>
            <a:pPr algn="l">
              <a:buFont typeface="+mj-lt"/>
              <a:buAutoNum type="arabicPeriod"/>
            </a:pPr>
            <a:r>
              <a:rPr lang="en-GB" sz="2800" b="0" i="0" dirty="0">
                <a:solidFill>
                  <a:srgbClr val="030712"/>
                </a:solidFill>
                <a:effectLst/>
                <a:latin typeface="ui-sans-serif"/>
              </a:rPr>
              <a:t>Appear in the component's context menu or next to specific fields</a:t>
            </a:r>
          </a:p>
          <a:p>
            <a:pPr algn="l">
              <a:buFont typeface="+mj-lt"/>
              <a:buAutoNum type="arabicPeriod"/>
            </a:pPr>
            <a:r>
              <a:rPr lang="en-GB" sz="2800" b="0" i="0" dirty="0">
                <a:solidFill>
                  <a:srgbClr val="030712"/>
                </a:solidFill>
                <a:effectLst/>
                <a:latin typeface="ui-sans-serif"/>
              </a:rPr>
              <a:t>Can operate on the specific component instance</a:t>
            </a:r>
          </a:p>
          <a:p>
            <a:pPr algn="l">
              <a:buFont typeface="+mj-lt"/>
              <a:buAutoNum type="arabicPeriod"/>
            </a:pPr>
            <a:r>
              <a:rPr lang="en-GB" sz="2800" b="0" i="0" dirty="0">
                <a:solidFill>
                  <a:srgbClr val="030712"/>
                </a:solidFill>
                <a:effectLst/>
                <a:latin typeface="ui-sans-serif"/>
              </a:rPr>
              <a:t>Don't require a separate editor class</a:t>
            </a:r>
          </a:p>
        </p:txBody>
      </p:sp>
    </p:spTree>
    <p:extLst>
      <p:ext uri="{BB962C8B-B14F-4D97-AF65-F5344CB8AC3E}">
        <p14:creationId xmlns:p14="http://schemas.microsoft.com/office/powerpoint/2010/main" val="5803227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7976172-9AE4-252B-552C-534F4741C9BE}"/>
              </a:ext>
            </a:extLst>
          </p:cNvPr>
          <p:cNvSpPr>
            <a:spLocks noGrp="1"/>
          </p:cNvSpPr>
          <p:nvPr>
            <p:ph type="title"/>
          </p:nvPr>
        </p:nvSpPr>
        <p:spPr/>
        <p:txBody>
          <a:bodyPr>
            <a:normAutofit/>
          </a:bodyPr>
          <a:lstStyle/>
          <a:p>
            <a:r>
              <a:rPr lang="en-GB" dirty="0"/>
              <a:t>Editor-Only Utility Functions</a:t>
            </a:r>
            <a:endParaRPr lang="en-SE" dirty="0"/>
          </a:p>
        </p:txBody>
      </p:sp>
      <p:sp>
        <p:nvSpPr>
          <p:cNvPr id="3" name="Platshållare för innehåll 2">
            <a:extLst>
              <a:ext uri="{FF2B5EF4-FFF2-40B4-BE49-F238E27FC236}">
                <a16:creationId xmlns:a16="http://schemas.microsoft.com/office/drawing/2014/main" id="{C02FF9EF-8CF0-C532-7A61-9313D1A650FE}"/>
              </a:ext>
            </a:extLst>
          </p:cNvPr>
          <p:cNvSpPr>
            <a:spLocks noGrp="1"/>
          </p:cNvSpPr>
          <p:nvPr>
            <p:ph idx="1"/>
          </p:nvPr>
        </p:nvSpPr>
        <p:spPr/>
        <p:txBody>
          <a:bodyPr>
            <a:normAutofit/>
          </a:bodyPr>
          <a:lstStyle/>
          <a:p>
            <a:r>
              <a:rPr lang="en-GB" sz="2800" b="0" i="0" dirty="0">
                <a:solidFill>
                  <a:srgbClr val="030712"/>
                </a:solidFill>
                <a:effectLst/>
                <a:latin typeface="ui-sans-serif"/>
              </a:rPr>
              <a:t>Let's talk about creating comprehensive utility classes that package multiple related operations together. This is great for project-wide standardization and onboarding new team members.</a:t>
            </a:r>
            <a:endParaRPr lang="en-SE" sz="2800" dirty="0"/>
          </a:p>
        </p:txBody>
      </p:sp>
    </p:spTree>
    <p:extLst>
      <p:ext uri="{BB962C8B-B14F-4D97-AF65-F5344CB8AC3E}">
        <p14:creationId xmlns:p14="http://schemas.microsoft.com/office/powerpoint/2010/main" val="33555333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239F0FEF-7AFA-75C6-A0AC-173B13C91942}"/>
              </a:ext>
            </a:extLst>
          </p:cNvPr>
          <p:cNvSpPr>
            <a:spLocks noGrp="1"/>
          </p:cNvSpPr>
          <p:nvPr>
            <p:ph type="title"/>
          </p:nvPr>
        </p:nvSpPr>
        <p:spPr/>
        <p:txBody>
          <a:bodyPr>
            <a:normAutofit/>
          </a:bodyPr>
          <a:lstStyle/>
          <a:p>
            <a:r>
              <a:rPr lang="en-GB" dirty="0"/>
              <a:t>Adding Keyboard Shortcuts</a:t>
            </a:r>
            <a:endParaRPr lang="en-SE" dirty="0"/>
          </a:p>
        </p:txBody>
      </p:sp>
      <p:sp>
        <p:nvSpPr>
          <p:cNvPr id="3" name="Platshållare för innehåll 2">
            <a:extLst>
              <a:ext uri="{FF2B5EF4-FFF2-40B4-BE49-F238E27FC236}">
                <a16:creationId xmlns:a16="http://schemas.microsoft.com/office/drawing/2014/main" id="{FDD0954D-4FDE-93F4-6934-165095B4FF5E}"/>
              </a:ext>
            </a:extLst>
          </p:cNvPr>
          <p:cNvSpPr>
            <a:spLocks noGrp="1"/>
          </p:cNvSpPr>
          <p:nvPr>
            <p:ph idx="1"/>
          </p:nvPr>
        </p:nvSpPr>
        <p:spPr/>
        <p:txBody>
          <a:bodyPr>
            <a:normAutofit/>
          </a:bodyPr>
          <a:lstStyle/>
          <a:p>
            <a:pPr algn="l">
              <a:buNone/>
            </a:pPr>
            <a:r>
              <a:rPr lang="en-GB" sz="2800" b="0" i="0" dirty="0">
                <a:solidFill>
                  <a:srgbClr val="030712"/>
                </a:solidFill>
                <a:effectLst/>
                <a:latin typeface="ui-sans-serif"/>
              </a:rPr>
              <a:t>You can add keyboard shortcuts to any menu item using special modifiers in the menu path:</a:t>
            </a:r>
          </a:p>
          <a:p>
            <a:pPr algn="l"/>
            <a:r>
              <a:rPr lang="en-GB" sz="2800" b="1" i="0" dirty="0">
                <a:effectLst/>
                <a:latin typeface="ui-sans-serif"/>
              </a:rPr>
              <a:t>% - Ctrl key (Command on mac)</a:t>
            </a:r>
          </a:p>
          <a:p>
            <a:pPr lvl="1"/>
            <a:r>
              <a:rPr lang="en-GB" sz="2400" b="0" i="0" dirty="0">
                <a:solidFill>
                  <a:srgbClr val="030712"/>
                </a:solidFill>
                <a:effectLst/>
                <a:latin typeface="ui-monospace"/>
              </a:rPr>
              <a:t>[</a:t>
            </a:r>
            <a:r>
              <a:rPr lang="en-GB" sz="2400" b="0" i="0" dirty="0" err="1">
                <a:solidFill>
                  <a:srgbClr val="030712"/>
                </a:solidFill>
                <a:effectLst/>
                <a:latin typeface="ui-monospace"/>
              </a:rPr>
              <a:t>MenuItem</a:t>
            </a:r>
            <a:r>
              <a:rPr lang="en-GB" sz="2400" b="0" i="0" dirty="0">
                <a:solidFill>
                  <a:srgbClr val="030712"/>
                </a:solidFill>
                <a:effectLst/>
                <a:latin typeface="ui-monospace"/>
              </a:rPr>
              <a:t>("Tools/Save All _%s")]</a:t>
            </a:r>
            <a:endParaRPr lang="en-GB" sz="2400" b="1" dirty="0">
              <a:solidFill>
                <a:srgbClr val="030712"/>
              </a:solidFill>
              <a:latin typeface="ui-sans-serif"/>
            </a:endParaRPr>
          </a:p>
          <a:p>
            <a:r>
              <a:rPr lang="en-GB" sz="2800" b="1" i="0" dirty="0">
                <a:effectLst/>
                <a:latin typeface="ui-sans-serif"/>
              </a:rPr>
              <a:t># - Shift key</a:t>
            </a:r>
          </a:p>
          <a:p>
            <a:pPr lvl="1"/>
            <a:r>
              <a:rPr lang="en-GB" sz="2400" b="0" i="0" dirty="0">
                <a:solidFill>
                  <a:srgbClr val="030712"/>
                </a:solidFill>
                <a:effectLst/>
                <a:latin typeface="ui-monospace"/>
              </a:rPr>
              <a:t>[</a:t>
            </a:r>
            <a:r>
              <a:rPr lang="en-GB" sz="2400" b="0" i="0" dirty="0" err="1">
                <a:solidFill>
                  <a:srgbClr val="030712"/>
                </a:solidFill>
                <a:effectLst/>
                <a:latin typeface="ui-monospace"/>
              </a:rPr>
              <a:t>MenuItem</a:t>
            </a:r>
            <a:r>
              <a:rPr lang="en-GB" sz="2400" b="0" i="0" dirty="0">
                <a:solidFill>
                  <a:srgbClr val="030712"/>
                </a:solidFill>
                <a:effectLst/>
                <a:latin typeface="ui-monospace"/>
              </a:rPr>
              <a:t>("Tools/Export Selected _#e")]</a:t>
            </a:r>
            <a:endParaRPr lang="en-GB" sz="2400" b="1" dirty="0">
              <a:solidFill>
                <a:srgbClr val="030712"/>
              </a:solidFill>
              <a:latin typeface="ui-sans-serif"/>
            </a:endParaRPr>
          </a:p>
          <a:p>
            <a:r>
              <a:rPr lang="en-GB" sz="2800" b="1" i="0" dirty="0">
                <a:effectLst/>
                <a:latin typeface="ui-sans-serif"/>
              </a:rPr>
              <a:t>&amp; - Alt key</a:t>
            </a:r>
          </a:p>
          <a:p>
            <a:pPr lvl="1"/>
            <a:r>
              <a:rPr lang="en-GB" sz="2400" b="0" i="0" dirty="0">
                <a:solidFill>
                  <a:srgbClr val="030712"/>
                </a:solidFill>
                <a:effectLst/>
                <a:latin typeface="ui-monospace"/>
              </a:rPr>
              <a:t>[</a:t>
            </a:r>
            <a:r>
              <a:rPr lang="en-GB" sz="2400" b="0" i="0" dirty="0" err="1">
                <a:solidFill>
                  <a:srgbClr val="030712"/>
                </a:solidFill>
                <a:effectLst/>
                <a:latin typeface="ui-monospace"/>
              </a:rPr>
              <a:t>MenuItem</a:t>
            </a:r>
            <a:r>
              <a:rPr lang="en-GB" sz="2400" b="0" i="0" dirty="0">
                <a:solidFill>
                  <a:srgbClr val="030712"/>
                </a:solidFill>
                <a:effectLst/>
                <a:latin typeface="ui-monospace"/>
              </a:rPr>
              <a:t>("Tools/Quick Build _&amp;b")]</a:t>
            </a:r>
            <a:endParaRPr lang="en-GB" sz="2400" b="1" i="0" dirty="0">
              <a:effectLst/>
              <a:latin typeface="ui-sans-serif"/>
            </a:endParaRPr>
          </a:p>
          <a:p>
            <a:pPr>
              <a:buNone/>
            </a:pPr>
            <a:endParaRPr lang="en-SE" sz="2800" dirty="0"/>
          </a:p>
        </p:txBody>
      </p:sp>
    </p:spTree>
    <p:extLst>
      <p:ext uri="{BB962C8B-B14F-4D97-AF65-F5344CB8AC3E}">
        <p14:creationId xmlns:p14="http://schemas.microsoft.com/office/powerpoint/2010/main" val="25278980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7263E1E-CC0E-A550-9B76-3DD69BA2D628}"/>
              </a:ext>
            </a:extLst>
          </p:cNvPr>
          <p:cNvSpPr>
            <a:spLocks noGrp="1"/>
          </p:cNvSpPr>
          <p:nvPr>
            <p:ph type="title"/>
          </p:nvPr>
        </p:nvSpPr>
        <p:spPr/>
        <p:txBody>
          <a:bodyPr>
            <a:normAutofit/>
          </a:bodyPr>
          <a:lstStyle/>
          <a:p>
            <a:r>
              <a:rPr lang="en-GB" dirty="0"/>
              <a:t>Adding Keyboard Shortcuts</a:t>
            </a:r>
            <a:endParaRPr lang="en-SE" dirty="0"/>
          </a:p>
        </p:txBody>
      </p:sp>
      <p:sp>
        <p:nvSpPr>
          <p:cNvPr id="3" name="Platshållare för innehåll 2">
            <a:extLst>
              <a:ext uri="{FF2B5EF4-FFF2-40B4-BE49-F238E27FC236}">
                <a16:creationId xmlns:a16="http://schemas.microsoft.com/office/drawing/2014/main" id="{E08F9BCC-9DDC-ED64-18E6-6D1FEFEFA259}"/>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SE" altLang="en-SE" sz="2800" dirty="0"/>
              <a:t>Combinations:</a:t>
            </a:r>
          </a:p>
          <a:p>
            <a:pPr marL="0" marR="0" lvl="0" indent="0" algn="l" defTabSz="914400" rtl="0" eaLnBrk="0" fontAlgn="base" latinLnBrk="0" hangingPunct="0">
              <a:lnSpc>
                <a:spcPct val="100000"/>
              </a:lnSpc>
              <a:spcBef>
                <a:spcPct val="0"/>
              </a:spcBef>
              <a:spcAft>
                <a:spcPct val="0"/>
              </a:spcAft>
              <a:buClrTx/>
              <a:buSzTx/>
              <a:buFontTx/>
              <a:buChar char="•"/>
              <a:tabLst/>
            </a:pPr>
            <a:r>
              <a:rPr lang="en-SE" altLang="en-SE" sz="2800" dirty="0"/>
              <a:t>_%#d - </a:t>
            </a:r>
            <a:r>
              <a:rPr lang="en-SE" altLang="en-SE" sz="2800" dirty="0" err="1"/>
              <a:t>Ctrl+Shift+D</a:t>
            </a:r>
            <a:endParaRPr lang="en-SE" altLang="en-SE" sz="2800" dirty="0"/>
          </a:p>
          <a:p>
            <a:pPr marL="0" marR="0" lvl="0" indent="0" algn="l" defTabSz="914400" rtl="0" eaLnBrk="0" fontAlgn="base" latinLnBrk="0" hangingPunct="0">
              <a:lnSpc>
                <a:spcPct val="100000"/>
              </a:lnSpc>
              <a:spcBef>
                <a:spcPct val="0"/>
              </a:spcBef>
              <a:spcAft>
                <a:spcPct val="0"/>
              </a:spcAft>
              <a:buClrTx/>
              <a:buSzTx/>
              <a:buFontTx/>
              <a:buChar char="•"/>
              <a:tabLst/>
            </a:pPr>
            <a:r>
              <a:rPr lang="en-SE" altLang="en-SE" sz="2800" dirty="0"/>
              <a:t>_#&amp;f - </a:t>
            </a:r>
            <a:r>
              <a:rPr lang="en-SE" altLang="en-SE" sz="2800" dirty="0" err="1"/>
              <a:t>Shift+Alt+F</a:t>
            </a:r>
            <a:endParaRPr lang="en-SE" altLang="en-SE" sz="2800" dirty="0"/>
          </a:p>
          <a:p>
            <a:pPr marL="0" marR="0" lvl="0" indent="0" algn="l" defTabSz="914400" rtl="0" eaLnBrk="0" fontAlgn="base" latinLnBrk="0" hangingPunct="0">
              <a:lnSpc>
                <a:spcPct val="100000"/>
              </a:lnSpc>
              <a:spcBef>
                <a:spcPct val="0"/>
              </a:spcBef>
              <a:spcAft>
                <a:spcPct val="0"/>
              </a:spcAft>
              <a:buClrTx/>
              <a:buSzTx/>
              <a:buFontTx/>
              <a:buChar char="•"/>
              <a:tabLst/>
            </a:pPr>
            <a:r>
              <a:rPr lang="en-SE" altLang="en-SE" sz="2800" dirty="0"/>
              <a:t>_F5 - Just the F5 key (function keys work directly)</a:t>
            </a: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SE" sz="2800" dirty="0"/>
          </a:p>
          <a:p>
            <a:pPr marL="0" marR="0" lvl="0" indent="0" algn="l" defTabSz="914400" rtl="0" eaLnBrk="0" fontAlgn="base" latinLnBrk="0" hangingPunct="0">
              <a:lnSpc>
                <a:spcPct val="100000"/>
              </a:lnSpc>
              <a:spcBef>
                <a:spcPct val="0"/>
              </a:spcBef>
              <a:spcAft>
                <a:spcPct val="0"/>
              </a:spcAft>
              <a:buClrTx/>
              <a:buSzTx/>
              <a:buFontTx/>
              <a:buNone/>
              <a:tabLst/>
            </a:pPr>
            <a:r>
              <a:rPr lang="en-SE" altLang="en-SE" sz="2800" dirty="0"/>
              <a:t>Use keyboard shortcuts sparingly – only for your most frequently used operations!</a:t>
            </a:r>
          </a:p>
          <a:p>
            <a:endParaRPr lang="en-SE" sz="2800" dirty="0"/>
          </a:p>
        </p:txBody>
      </p:sp>
    </p:spTree>
    <p:extLst>
      <p:ext uri="{BB962C8B-B14F-4D97-AF65-F5344CB8AC3E}">
        <p14:creationId xmlns:p14="http://schemas.microsoft.com/office/powerpoint/2010/main" val="31750018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F412C274-BB49-A246-BFB0-A4C291694964}"/>
              </a:ext>
            </a:extLst>
          </p:cNvPr>
          <p:cNvSpPr>
            <a:spLocks noGrp="1"/>
          </p:cNvSpPr>
          <p:nvPr>
            <p:ph type="title"/>
          </p:nvPr>
        </p:nvSpPr>
        <p:spPr/>
        <p:txBody>
          <a:bodyPr>
            <a:normAutofit/>
          </a:bodyPr>
          <a:lstStyle/>
          <a:p>
            <a:r>
              <a:rPr lang="en-GB" dirty="0"/>
              <a:t>Menu Customization Best Practices</a:t>
            </a:r>
            <a:endParaRPr lang="en-SE" dirty="0"/>
          </a:p>
        </p:txBody>
      </p:sp>
      <p:sp>
        <p:nvSpPr>
          <p:cNvPr id="3" name="Platshållare för innehåll 2">
            <a:extLst>
              <a:ext uri="{FF2B5EF4-FFF2-40B4-BE49-F238E27FC236}">
                <a16:creationId xmlns:a16="http://schemas.microsoft.com/office/drawing/2014/main" id="{C251BB2C-8D32-7048-98CF-99774E96EE59}"/>
              </a:ext>
            </a:extLst>
          </p:cNvPr>
          <p:cNvSpPr>
            <a:spLocks noGrp="1"/>
          </p:cNvSpPr>
          <p:nvPr>
            <p:ph sz="half" idx="1"/>
          </p:nvPr>
        </p:nvSpPr>
        <p:spPr/>
        <p:txBody>
          <a:bodyPr>
            <a:normAutofit fontScale="92500" lnSpcReduction="20000"/>
          </a:bodyPr>
          <a:lstStyle/>
          <a:p>
            <a:pPr algn="l">
              <a:buNone/>
            </a:pPr>
            <a:r>
              <a:rPr lang="en-GB" sz="2400" b="1" i="0" dirty="0">
                <a:effectLst/>
                <a:latin typeface="ui-sans-serif"/>
              </a:rPr>
              <a:t>Do:</a:t>
            </a:r>
          </a:p>
          <a:p>
            <a:pPr algn="l">
              <a:buFont typeface="Arial" panose="020B0604020202020204" pitchFamily="34" charset="0"/>
              <a:buChar char="•"/>
            </a:pPr>
            <a:r>
              <a:rPr lang="en-GB" sz="2400" b="0" i="0" dirty="0">
                <a:solidFill>
                  <a:srgbClr val="030712"/>
                </a:solidFill>
                <a:effectLst/>
                <a:latin typeface="ui-sans-serif"/>
              </a:rPr>
              <a:t>Group related operations in logical submenus</a:t>
            </a:r>
          </a:p>
          <a:p>
            <a:pPr algn="l">
              <a:buFont typeface="Arial" panose="020B0604020202020204" pitchFamily="34" charset="0"/>
              <a:buChar char="•"/>
            </a:pPr>
            <a:r>
              <a:rPr lang="en-GB" sz="2400" b="0" i="0" dirty="0">
                <a:solidFill>
                  <a:srgbClr val="030712"/>
                </a:solidFill>
                <a:effectLst/>
                <a:latin typeface="ui-sans-serif"/>
              </a:rPr>
              <a:t>Use keyboard shortcuts sparingly</a:t>
            </a:r>
          </a:p>
          <a:p>
            <a:pPr algn="l">
              <a:buFont typeface="Arial" panose="020B0604020202020204" pitchFamily="34" charset="0"/>
              <a:buChar char="•"/>
            </a:pPr>
            <a:r>
              <a:rPr lang="en-GB" sz="2400" b="0" i="0" dirty="0">
                <a:solidFill>
                  <a:srgbClr val="030712"/>
                </a:solidFill>
                <a:effectLst/>
                <a:latin typeface="ui-sans-serif"/>
              </a:rPr>
              <a:t>Implement validation for better UX</a:t>
            </a:r>
          </a:p>
          <a:p>
            <a:pPr algn="l">
              <a:buFont typeface="Arial" panose="020B0604020202020204" pitchFamily="34" charset="0"/>
              <a:buChar char="•"/>
            </a:pPr>
            <a:r>
              <a:rPr lang="en-GB" sz="2400" b="0" i="0" dirty="0">
                <a:solidFill>
                  <a:srgbClr val="030712"/>
                </a:solidFill>
                <a:effectLst/>
                <a:latin typeface="ui-sans-serif"/>
              </a:rPr>
              <a:t>Include Undo support with proper operations</a:t>
            </a:r>
          </a:p>
          <a:p>
            <a:pPr algn="l">
              <a:buFont typeface="Arial" panose="020B0604020202020204" pitchFamily="34" charset="0"/>
              <a:buChar char="•"/>
            </a:pPr>
            <a:r>
              <a:rPr lang="en-GB" sz="2400" b="0" i="0" dirty="0">
                <a:solidFill>
                  <a:srgbClr val="030712"/>
                </a:solidFill>
                <a:effectLst/>
                <a:latin typeface="ui-sans-serif"/>
              </a:rPr>
              <a:t>Add visual feedback (console logs, dialog boxes)</a:t>
            </a:r>
          </a:p>
          <a:p>
            <a:pPr algn="l">
              <a:buFont typeface="Arial" panose="020B0604020202020204" pitchFamily="34" charset="0"/>
              <a:buChar char="•"/>
            </a:pPr>
            <a:r>
              <a:rPr lang="en-GB" sz="2400" b="0" i="0" dirty="0">
                <a:solidFill>
                  <a:srgbClr val="030712"/>
                </a:solidFill>
                <a:effectLst/>
                <a:latin typeface="ui-sans-serif"/>
              </a:rPr>
              <a:t>Use #if UNITY_EDITOR for editor-specific functionality</a:t>
            </a:r>
          </a:p>
          <a:p>
            <a:endParaRPr lang="en-SE" sz="2400" dirty="0"/>
          </a:p>
        </p:txBody>
      </p:sp>
      <p:sp>
        <p:nvSpPr>
          <p:cNvPr id="4" name="Platshållare för innehåll 3">
            <a:extLst>
              <a:ext uri="{FF2B5EF4-FFF2-40B4-BE49-F238E27FC236}">
                <a16:creationId xmlns:a16="http://schemas.microsoft.com/office/drawing/2014/main" id="{1E5964D5-D52F-BBDD-3561-7DA89552A43A}"/>
              </a:ext>
            </a:extLst>
          </p:cNvPr>
          <p:cNvSpPr>
            <a:spLocks noGrp="1"/>
          </p:cNvSpPr>
          <p:nvPr>
            <p:ph sz="half" idx="2"/>
          </p:nvPr>
        </p:nvSpPr>
        <p:spPr/>
        <p:txBody>
          <a:bodyPr>
            <a:noAutofit/>
          </a:bodyPr>
          <a:lstStyle/>
          <a:p>
            <a:pPr algn="l">
              <a:buNone/>
            </a:pPr>
            <a:r>
              <a:rPr lang="en-GB" b="1" i="0" dirty="0">
                <a:effectLst/>
                <a:latin typeface="ui-sans-serif"/>
              </a:rPr>
              <a:t>Don't:</a:t>
            </a:r>
          </a:p>
          <a:p>
            <a:pPr algn="l">
              <a:buFont typeface="Arial" panose="020B0604020202020204" pitchFamily="34" charset="0"/>
              <a:buChar char="•"/>
            </a:pPr>
            <a:r>
              <a:rPr lang="en-GB" b="0" i="0" dirty="0">
                <a:solidFill>
                  <a:srgbClr val="030712"/>
                </a:solidFill>
                <a:effectLst/>
                <a:latin typeface="ui-sans-serif"/>
              </a:rPr>
              <a:t>Clutter the top-level menus</a:t>
            </a:r>
          </a:p>
          <a:p>
            <a:pPr algn="l">
              <a:buFont typeface="Arial" panose="020B0604020202020204" pitchFamily="34" charset="0"/>
              <a:buChar char="•"/>
            </a:pPr>
            <a:r>
              <a:rPr lang="en-GB" b="0" i="0" dirty="0">
                <a:solidFill>
                  <a:srgbClr val="030712"/>
                </a:solidFill>
                <a:effectLst/>
                <a:latin typeface="ui-sans-serif"/>
              </a:rPr>
              <a:t>Use the same shortcut for multiple operations</a:t>
            </a:r>
          </a:p>
          <a:p>
            <a:pPr algn="l">
              <a:buFont typeface="Arial" panose="020B0604020202020204" pitchFamily="34" charset="0"/>
              <a:buChar char="•"/>
            </a:pPr>
            <a:r>
              <a:rPr lang="en-GB" b="0" i="0" dirty="0">
                <a:solidFill>
                  <a:srgbClr val="030712"/>
                </a:solidFill>
                <a:effectLst/>
                <a:latin typeface="ui-sans-serif"/>
              </a:rPr>
              <a:t>Make irreversible changes without confirmation</a:t>
            </a:r>
          </a:p>
          <a:p>
            <a:pPr algn="l">
              <a:buFont typeface="Arial" panose="020B0604020202020204" pitchFamily="34" charset="0"/>
              <a:buChar char="•"/>
            </a:pPr>
            <a:r>
              <a:rPr lang="en-GB" b="0" i="0" dirty="0">
                <a:solidFill>
                  <a:srgbClr val="030712"/>
                </a:solidFill>
                <a:effectLst/>
                <a:latin typeface="ui-sans-serif"/>
              </a:rPr>
              <a:t>Skip validation for operations that have requirements</a:t>
            </a:r>
          </a:p>
          <a:p>
            <a:pPr algn="l">
              <a:buFont typeface="Arial" panose="020B0604020202020204" pitchFamily="34" charset="0"/>
              <a:buChar char="•"/>
            </a:pPr>
            <a:r>
              <a:rPr lang="en-GB" b="0" i="0" dirty="0">
                <a:solidFill>
                  <a:srgbClr val="030712"/>
                </a:solidFill>
                <a:effectLst/>
                <a:latin typeface="ui-sans-serif"/>
              </a:rPr>
              <a:t>Mix runtime and editor code without proper guards</a:t>
            </a:r>
          </a:p>
          <a:p>
            <a:pPr algn="l">
              <a:buFont typeface="Arial" panose="020B0604020202020204" pitchFamily="34" charset="0"/>
              <a:buChar char="•"/>
            </a:pPr>
            <a:r>
              <a:rPr lang="en-GB" b="0" i="0" dirty="0">
                <a:solidFill>
                  <a:srgbClr val="030712"/>
                </a:solidFill>
                <a:effectLst/>
                <a:latin typeface="ui-sans-serif"/>
              </a:rPr>
              <a:t>Create menu items that rarely get used</a:t>
            </a:r>
          </a:p>
          <a:p>
            <a:endParaRPr lang="en-SE" dirty="0"/>
          </a:p>
        </p:txBody>
      </p:sp>
    </p:spTree>
    <p:extLst>
      <p:ext uri="{BB962C8B-B14F-4D97-AF65-F5344CB8AC3E}">
        <p14:creationId xmlns:p14="http://schemas.microsoft.com/office/powerpoint/2010/main" val="6851707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a:extLst>
              <a:ext uri="{FF2B5EF4-FFF2-40B4-BE49-F238E27FC236}">
                <a16:creationId xmlns:a16="http://schemas.microsoft.com/office/drawing/2014/main" id="{51DDD984-53B6-338B-0363-2C114FC7B187}"/>
              </a:ext>
            </a:extLst>
          </p:cNvPr>
          <p:cNvSpPr>
            <a:spLocks noGrp="1"/>
          </p:cNvSpPr>
          <p:nvPr>
            <p:ph type="title"/>
          </p:nvPr>
        </p:nvSpPr>
        <p:spPr/>
        <p:txBody>
          <a:bodyPr/>
          <a:lstStyle/>
          <a:p>
            <a:r>
              <a:rPr lang="sv-SE" dirty="0" err="1"/>
              <a:t>Section</a:t>
            </a:r>
            <a:r>
              <a:rPr lang="sv-SE" dirty="0"/>
              <a:t> 2</a:t>
            </a:r>
            <a:endParaRPr lang="en-SE" dirty="0"/>
          </a:p>
        </p:txBody>
      </p:sp>
      <p:sp>
        <p:nvSpPr>
          <p:cNvPr id="5" name="Platshållare för text 4">
            <a:extLst>
              <a:ext uri="{FF2B5EF4-FFF2-40B4-BE49-F238E27FC236}">
                <a16:creationId xmlns:a16="http://schemas.microsoft.com/office/drawing/2014/main" id="{7F32B55F-E5BD-384F-0D41-1E45300FAE54}"/>
              </a:ext>
            </a:extLst>
          </p:cNvPr>
          <p:cNvSpPr>
            <a:spLocks noGrp="1"/>
          </p:cNvSpPr>
          <p:nvPr>
            <p:ph type="body" idx="1"/>
          </p:nvPr>
        </p:nvSpPr>
        <p:spPr/>
        <p:txBody>
          <a:bodyPr/>
          <a:lstStyle/>
          <a:p>
            <a:r>
              <a:rPr lang="sv-SE" dirty="0" err="1"/>
              <a:t>Custom</a:t>
            </a:r>
            <a:r>
              <a:rPr lang="sv-SE" dirty="0"/>
              <a:t> </a:t>
            </a:r>
            <a:r>
              <a:rPr lang="sv-SE" dirty="0" err="1"/>
              <a:t>Inspectors</a:t>
            </a:r>
            <a:endParaRPr lang="en-SE" dirty="0"/>
          </a:p>
        </p:txBody>
      </p:sp>
    </p:spTree>
    <p:extLst>
      <p:ext uri="{BB962C8B-B14F-4D97-AF65-F5344CB8AC3E}">
        <p14:creationId xmlns:p14="http://schemas.microsoft.com/office/powerpoint/2010/main" val="9028349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E"/>
          </a:p>
        </p:txBody>
      </p:sp>
      <p:sp>
        <p:nvSpPr>
          <p:cNvPr id="2" name="Rubrik 1">
            <a:extLst>
              <a:ext uri="{FF2B5EF4-FFF2-40B4-BE49-F238E27FC236}">
                <a16:creationId xmlns:a16="http://schemas.microsoft.com/office/drawing/2014/main" id="{4448CF8B-F706-EC69-9849-13B0B095F719}"/>
              </a:ext>
            </a:extLst>
          </p:cNvPr>
          <p:cNvSpPr>
            <a:spLocks noGrp="1"/>
          </p:cNvSpPr>
          <p:nvPr>
            <p:ph type="title"/>
          </p:nvPr>
        </p:nvSpPr>
        <p:spPr>
          <a:xfrm>
            <a:off x="492370" y="605896"/>
            <a:ext cx="3084844" cy="5646208"/>
          </a:xfrm>
        </p:spPr>
        <p:txBody>
          <a:bodyPr anchor="ctr">
            <a:normAutofit/>
          </a:bodyPr>
          <a:lstStyle/>
          <a:p>
            <a:r>
              <a:rPr lang="en-GB" sz="3600" dirty="0">
                <a:solidFill>
                  <a:srgbClr val="FFFFFF"/>
                </a:solidFill>
              </a:rPr>
              <a:t>Creating a Basic </a:t>
            </a:r>
            <a:r>
              <a:rPr lang="en-GB" sz="3600" dirty="0" err="1">
                <a:solidFill>
                  <a:srgbClr val="FFFFFF"/>
                </a:solidFill>
              </a:rPr>
              <a:t>CustomEditor</a:t>
            </a:r>
            <a:r>
              <a:rPr lang="en-GB" sz="3600" dirty="0">
                <a:solidFill>
                  <a:srgbClr val="FFFFFF"/>
                </a:solidFill>
              </a:rPr>
              <a:t> Class</a:t>
            </a:r>
            <a:endParaRPr lang="en-SE" sz="3600" dirty="0">
              <a:solidFill>
                <a:srgbClr val="FFFFFF"/>
              </a:solidFill>
            </a:endParaRPr>
          </a:p>
        </p:txBody>
      </p:sp>
      <p:sp>
        <p:nvSpPr>
          <p:cNvPr id="65" name="Rectangle 64">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E"/>
          </a:p>
        </p:txBody>
      </p:sp>
      <p:sp>
        <p:nvSpPr>
          <p:cNvPr id="56" name="Platshållare för innehåll 2">
            <a:extLst>
              <a:ext uri="{FF2B5EF4-FFF2-40B4-BE49-F238E27FC236}">
                <a16:creationId xmlns:a16="http://schemas.microsoft.com/office/drawing/2014/main" id="{BFCD914C-4C10-4E8F-6069-06C6C05B4C1A}"/>
              </a:ext>
            </a:extLst>
          </p:cNvPr>
          <p:cNvSpPr>
            <a:spLocks noGrp="1"/>
          </p:cNvSpPr>
          <p:nvPr>
            <p:ph idx="1"/>
          </p:nvPr>
        </p:nvSpPr>
        <p:spPr>
          <a:xfrm>
            <a:off x="4742016" y="605896"/>
            <a:ext cx="6413663" cy="5646208"/>
          </a:xfrm>
        </p:spPr>
        <p:txBody>
          <a:bodyPr anchor="ctr">
            <a:normAutofit/>
          </a:bodyPr>
          <a:lstStyle/>
          <a:p>
            <a:pPr>
              <a:buFont typeface="Arial" panose="020B0604020202020204" pitchFamily="34" charset="0"/>
              <a:buChar char="•"/>
            </a:pPr>
            <a:r>
              <a:rPr lang="sv-SE" sz="2800" dirty="0" err="1"/>
              <a:t>Tied</a:t>
            </a:r>
            <a:r>
              <a:rPr lang="sv-SE" sz="2800" dirty="0"/>
              <a:t> to </a:t>
            </a:r>
            <a:r>
              <a:rPr lang="sv-SE" sz="2800" dirty="0" err="1"/>
              <a:t>your</a:t>
            </a:r>
            <a:r>
              <a:rPr lang="sv-SE" sz="2800" dirty="0"/>
              <a:t> </a:t>
            </a:r>
            <a:r>
              <a:rPr lang="sv-SE" sz="2800" dirty="0" err="1"/>
              <a:t>class</a:t>
            </a:r>
            <a:endParaRPr lang="sv-SE" sz="2800" dirty="0"/>
          </a:p>
          <a:p>
            <a:pPr>
              <a:buFont typeface="Arial" panose="020B0604020202020204" pitchFamily="34" charset="0"/>
              <a:buChar char="•"/>
            </a:pPr>
            <a:r>
              <a:rPr lang="sv-SE" sz="2800" dirty="0"/>
              <a:t>Tells the editor </a:t>
            </a:r>
            <a:r>
              <a:rPr lang="sv-SE" sz="2800" dirty="0" err="1"/>
              <a:t>how</a:t>
            </a:r>
            <a:r>
              <a:rPr lang="sv-SE" sz="2800" dirty="0"/>
              <a:t> to ”</a:t>
            </a:r>
            <a:r>
              <a:rPr lang="sv-SE" sz="2800" dirty="0" err="1"/>
              <a:t>render</a:t>
            </a:r>
            <a:r>
              <a:rPr lang="sv-SE" sz="2800" dirty="0"/>
              <a:t>” the editor for </a:t>
            </a:r>
            <a:r>
              <a:rPr lang="sv-SE" sz="2800" dirty="0" err="1"/>
              <a:t>that</a:t>
            </a:r>
            <a:r>
              <a:rPr lang="sv-SE" sz="2800" dirty="0"/>
              <a:t> </a:t>
            </a:r>
            <a:r>
              <a:rPr lang="sv-SE" sz="2800" dirty="0" err="1"/>
              <a:t>class</a:t>
            </a:r>
            <a:endParaRPr lang="sv-SE" sz="2800" dirty="0"/>
          </a:p>
        </p:txBody>
      </p:sp>
    </p:spTree>
    <p:extLst>
      <p:ext uri="{BB962C8B-B14F-4D97-AF65-F5344CB8AC3E}">
        <p14:creationId xmlns:p14="http://schemas.microsoft.com/office/powerpoint/2010/main" val="3541503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2D7C5C-FFFC-7A2A-8486-48BE3BBAC43C}"/>
            </a:ext>
          </a:extLst>
        </p:cNvPr>
        <p:cNvGrpSpPr/>
        <p:nvPr/>
      </p:nvGrpSpPr>
      <p:grpSpPr>
        <a:xfrm>
          <a:off x="0" y="0"/>
          <a:ext cx="0" cy="0"/>
          <a:chOff x="0" y="0"/>
          <a:chExt cx="0" cy="0"/>
        </a:xfrm>
      </p:grpSpPr>
      <p:sp>
        <p:nvSpPr>
          <p:cNvPr id="2" name="Rubrik 1">
            <a:extLst>
              <a:ext uri="{FF2B5EF4-FFF2-40B4-BE49-F238E27FC236}">
                <a16:creationId xmlns:a16="http://schemas.microsoft.com/office/drawing/2014/main" id="{94BC4FE1-C240-7FDB-C1C1-3C2B721B1C9F}"/>
              </a:ext>
            </a:extLst>
          </p:cNvPr>
          <p:cNvSpPr>
            <a:spLocks noGrp="1"/>
          </p:cNvSpPr>
          <p:nvPr>
            <p:ph type="title"/>
          </p:nvPr>
        </p:nvSpPr>
        <p:spPr/>
        <p:txBody>
          <a:bodyPr>
            <a:normAutofit/>
          </a:bodyPr>
          <a:lstStyle/>
          <a:p>
            <a:r>
              <a:rPr lang="en-GB" dirty="0"/>
              <a:t>Section 3 – Nice to haves</a:t>
            </a:r>
            <a:endParaRPr lang="en-SE" dirty="0"/>
          </a:p>
        </p:txBody>
      </p:sp>
      <p:sp>
        <p:nvSpPr>
          <p:cNvPr id="3" name="Platshållare för innehåll 2">
            <a:extLst>
              <a:ext uri="{FF2B5EF4-FFF2-40B4-BE49-F238E27FC236}">
                <a16:creationId xmlns:a16="http://schemas.microsoft.com/office/drawing/2014/main" id="{F6F830F8-5B64-679C-2468-00DB3CEDCEE7}"/>
              </a:ext>
            </a:extLst>
          </p:cNvPr>
          <p:cNvSpPr>
            <a:spLocks noGrp="1"/>
          </p:cNvSpPr>
          <p:nvPr>
            <p:ph idx="1"/>
          </p:nvPr>
        </p:nvSpPr>
        <p:spPr/>
        <p:txBody>
          <a:bodyPr>
            <a:normAutofit/>
          </a:bodyPr>
          <a:lstStyle/>
          <a:p>
            <a:pPr algn="l">
              <a:buFont typeface="Arial" panose="020B0604020202020204" pitchFamily="34" charset="0"/>
              <a:buChar char="•"/>
            </a:pPr>
            <a:r>
              <a:rPr lang="en-GB" dirty="0"/>
              <a:t>Build Automation </a:t>
            </a:r>
            <a:r>
              <a:rPr lang="en-GB"/>
              <a:t>and Processing</a:t>
            </a:r>
            <a:endParaRPr lang="en-GB" dirty="0"/>
          </a:p>
        </p:txBody>
      </p:sp>
    </p:spTree>
    <p:extLst>
      <p:ext uri="{BB962C8B-B14F-4D97-AF65-F5344CB8AC3E}">
        <p14:creationId xmlns:p14="http://schemas.microsoft.com/office/powerpoint/2010/main" val="4699605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08632BF-1E3F-1BFA-9FF5-8B874E149606}"/>
            </a:ext>
          </a:extLst>
        </p:cNvPr>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AA6443BC-9814-EA11-B40F-EC1E8D1D16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151A234A-EF66-47E3-76CC-AE8ACD536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E"/>
          </a:p>
        </p:txBody>
      </p:sp>
      <p:sp>
        <p:nvSpPr>
          <p:cNvPr id="2" name="Rubrik 1">
            <a:extLst>
              <a:ext uri="{FF2B5EF4-FFF2-40B4-BE49-F238E27FC236}">
                <a16:creationId xmlns:a16="http://schemas.microsoft.com/office/drawing/2014/main" id="{F11DE77D-B8CF-FED3-3102-8BA971E658B2}"/>
              </a:ext>
            </a:extLst>
          </p:cNvPr>
          <p:cNvSpPr>
            <a:spLocks noGrp="1"/>
          </p:cNvSpPr>
          <p:nvPr>
            <p:ph type="title"/>
          </p:nvPr>
        </p:nvSpPr>
        <p:spPr>
          <a:xfrm>
            <a:off x="492370" y="605896"/>
            <a:ext cx="3084844" cy="5646208"/>
          </a:xfrm>
        </p:spPr>
        <p:txBody>
          <a:bodyPr anchor="ctr">
            <a:normAutofit/>
          </a:bodyPr>
          <a:lstStyle/>
          <a:p>
            <a:r>
              <a:rPr lang="en-GB" sz="3600" dirty="0">
                <a:solidFill>
                  <a:srgbClr val="FFFFFF"/>
                </a:solidFill>
              </a:rPr>
              <a:t>Creating a Basic </a:t>
            </a:r>
            <a:r>
              <a:rPr lang="en-GB" sz="3600" dirty="0" err="1">
                <a:solidFill>
                  <a:srgbClr val="FFFFFF"/>
                </a:solidFill>
              </a:rPr>
              <a:t>CustomEditor</a:t>
            </a:r>
            <a:r>
              <a:rPr lang="en-GB" sz="3600" dirty="0">
                <a:solidFill>
                  <a:srgbClr val="FFFFFF"/>
                </a:solidFill>
              </a:rPr>
              <a:t> Class</a:t>
            </a:r>
            <a:endParaRPr lang="en-SE" sz="3600" dirty="0">
              <a:solidFill>
                <a:srgbClr val="FFFFFF"/>
              </a:solidFill>
            </a:endParaRPr>
          </a:p>
        </p:txBody>
      </p:sp>
      <p:sp>
        <p:nvSpPr>
          <p:cNvPr id="65" name="Rectangle 64">
            <a:extLst>
              <a:ext uri="{FF2B5EF4-FFF2-40B4-BE49-F238E27FC236}">
                <a16:creationId xmlns:a16="http://schemas.microsoft.com/office/drawing/2014/main" id="{57E9A242-27EB-63D4-75F2-30D07CC7B3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E"/>
          </a:p>
        </p:txBody>
      </p:sp>
      <p:sp>
        <p:nvSpPr>
          <p:cNvPr id="56" name="Platshållare för innehåll 2">
            <a:extLst>
              <a:ext uri="{FF2B5EF4-FFF2-40B4-BE49-F238E27FC236}">
                <a16:creationId xmlns:a16="http://schemas.microsoft.com/office/drawing/2014/main" id="{9485B583-3612-FCE3-7781-203E59669693}"/>
              </a:ext>
            </a:extLst>
          </p:cNvPr>
          <p:cNvSpPr>
            <a:spLocks noGrp="1"/>
          </p:cNvSpPr>
          <p:nvPr>
            <p:ph idx="1"/>
          </p:nvPr>
        </p:nvSpPr>
        <p:spPr>
          <a:xfrm>
            <a:off x="4742016" y="605896"/>
            <a:ext cx="6413663" cy="5646208"/>
          </a:xfrm>
        </p:spPr>
        <p:txBody>
          <a:bodyPr anchor="ctr">
            <a:normAutofit/>
          </a:bodyPr>
          <a:lstStyle/>
          <a:p>
            <a:r>
              <a:rPr lang="en-GB" sz="2800" b="0" i="0" dirty="0">
                <a:effectLst/>
                <a:latin typeface="ui-sans-serif"/>
              </a:rPr>
              <a:t>The first step in creating any custom inspector is to make a class that </a:t>
            </a:r>
            <a:r>
              <a:rPr lang="en-GB" sz="2800" b="1" i="0" dirty="0">
                <a:effectLst/>
                <a:latin typeface="ui-sans-serif"/>
              </a:rPr>
              <a:t>inherits</a:t>
            </a:r>
            <a:r>
              <a:rPr lang="en-GB" sz="2800" b="0" i="0" dirty="0">
                <a:effectLst/>
                <a:latin typeface="ui-sans-serif"/>
              </a:rPr>
              <a:t> from the </a:t>
            </a:r>
            <a:r>
              <a:rPr lang="en-GB" sz="2800" b="1" i="0" dirty="0">
                <a:effectLst/>
                <a:latin typeface="ui-sans-serif"/>
              </a:rPr>
              <a:t>Editor base class </a:t>
            </a:r>
            <a:r>
              <a:rPr lang="en-GB" sz="2800" b="0" i="0" dirty="0">
                <a:effectLst/>
                <a:latin typeface="ui-sans-serif"/>
              </a:rPr>
              <a:t>and add the </a:t>
            </a:r>
            <a:r>
              <a:rPr lang="en-GB" sz="2800" b="1" i="0" dirty="0" err="1">
                <a:effectLst/>
                <a:latin typeface="ui-sans-serif"/>
              </a:rPr>
              <a:t>CustomEditor</a:t>
            </a:r>
            <a:r>
              <a:rPr lang="en-GB" sz="2800" b="0" i="0" dirty="0">
                <a:effectLst/>
                <a:latin typeface="ui-sans-serif"/>
              </a:rPr>
              <a:t> attribute to it.</a:t>
            </a:r>
          </a:p>
          <a:p>
            <a:endParaRPr lang="en-GB" sz="2800" dirty="0">
              <a:latin typeface="ui-sans-serif"/>
            </a:endParaRPr>
          </a:p>
          <a:p>
            <a:endParaRPr lang="en-SE" sz="2800" dirty="0"/>
          </a:p>
        </p:txBody>
      </p:sp>
    </p:spTree>
    <p:extLst>
      <p:ext uri="{BB962C8B-B14F-4D97-AF65-F5344CB8AC3E}">
        <p14:creationId xmlns:p14="http://schemas.microsoft.com/office/powerpoint/2010/main" val="733799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BA49C37-A248-2949-965E-71CE2CAC478B}"/>
              </a:ext>
            </a:extLst>
          </p:cNvPr>
          <p:cNvSpPr>
            <a:spLocks noGrp="1"/>
          </p:cNvSpPr>
          <p:nvPr>
            <p:ph type="title"/>
          </p:nvPr>
        </p:nvSpPr>
        <p:spPr/>
        <p:txBody>
          <a:bodyPr/>
          <a:lstStyle/>
          <a:p>
            <a:r>
              <a:rPr lang="en-GB" dirty="0"/>
              <a:t>Example - Overriding </a:t>
            </a:r>
            <a:r>
              <a:rPr lang="en-GB" dirty="0" err="1"/>
              <a:t>OnInspectorGUI</a:t>
            </a:r>
            <a:r>
              <a:rPr lang="en-GB" dirty="0"/>
              <a:t>()</a:t>
            </a:r>
            <a:endParaRPr lang="en-SE" dirty="0"/>
          </a:p>
        </p:txBody>
      </p:sp>
      <p:sp>
        <p:nvSpPr>
          <p:cNvPr id="5" name="Platshållare för innehåll 4">
            <a:extLst>
              <a:ext uri="{FF2B5EF4-FFF2-40B4-BE49-F238E27FC236}">
                <a16:creationId xmlns:a16="http://schemas.microsoft.com/office/drawing/2014/main" id="{298829EC-FC52-6068-6D7F-6FC672E06B08}"/>
              </a:ext>
            </a:extLst>
          </p:cNvPr>
          <p:cNvSpPr>
            <a:spLocks noGrp="1"/>
          </p:cNvSpPr>
          <p:nvPr>
            <p:ph idx="1"/>
          </p:nvPr>
        </p:nvSpPr>
        <p:spPr/>
        <p:txBody>
          <a:bodyPr/>
          <a:lstStyle/>
          <a:p>
            <a:endParaRPr lang="en-SE"/>
          </a:p>
        </p:txBody>
      </p:sp>
    </p:spTree>
    <p:extLst>
      <p:ext uri="{BB962C8B-B14F-4D97-AF65-F5344CB8AC3E}">
        <p14:creationId xmlns:p14="http://schemas.microsoft.com/office/powerpoint/2010/main" val="18590897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888664-DA2E-CFED-BC1E-D89F2CFDA2A2}"/>
            </a:ext>
          </a:extLst>
        </p:cNvPr>
        <p:cNvGrpSpPr/>
        <p:nvPr/>
      </p:nvGrpSpPr>
      <p:grpSpPr>
        <a:xfrm>
          <a:off x="0" y="0"/>
          <a:ext cx="0" cy="0"/>
          <a:chOff x="0" y="0"/>
          <a:chExt cx="0" cy="0"/>
        </a:xfrm>
      </p:grpSpPr>
      <p:sp>
        <p:nvSpPr>
          <p:cNvPr id="2" name="Rubrik 1">
            <a:extLst>
              <a:ext uri="{FF2B5EF4-FFF2-40B4-BE49-F238E27FC236}">
                <a16:creationId xmlns:a16="http://schemas.microsoft.com/office/drawing/2014/main" id="{15CEF1B5-B56F-109B-B11C-4B9986AFCAD8}"/>
              </a:ext>
            </a:extLst>
          </p:cNvPr>
          <p:cNvSpPr>
            <a:spLocks noGrp="1"/>
          </p:cNvSpPr>
          <p:nvPr>
            <p:ph type="title"/>
          </p:nvPr>
        </p:nvSpPr>
        <p:spPr/>
        <p:txBody>
          <a:bodyPr/>
          <a:lstStyle/>
          <a:p>
            <a:r>
              <a:rPr lang="en-GB" dirty="0"/>
              <a:t>Example - Overriding </a:t>
            </a:r>
            <a:r>
              <a:rPr lang="en-GB" dirty="0" err="1"/>
              <a:t>OnInspectorGUI</a:t>
            </a:r>
            <a:r>
              <a:rPr lang="en-GB" dirty="0"/>
              <a:t>()</a:t>
            </a:r>
            <a:endParaRPr lang="en-SE" dirty="0"/>
          </a:p>
        </p:txBody>
      </p:sp>
      <p:sp>
        <p:nvSpPr>
          <p:cNvPr id="3" name="Platshållare för innehåll 2">
            <a:extLst>
              <a:ext uri="{FF2B5EF4-FFF2-40B4-BE49-F238E27FC236}">
                <a16:creationId xmlns:a16="http://schemas.microsoft.com/office/drawing/2014/main" id="{26C43380-6063-D513-900D-C83683F02A8C}"/>
              </a:ext>
            </a:extLst>
          </p:cNvPr>
          <p:cNvSpPr>
            <a:spLocks noGrp="1"/>
          </p:cNvSpPr>
          <p:nvPr>
            <p:ph idx="1"/>
          </p:nvPr>
        </p:nvSpPr>
        <p:spPr/>
        <p:txBody>
          <a:bodyPr/>
          <a:lstStyle/>
          <a:p>
            <a:pPr algn="l">
              <a:buNone/>
            </a:pPr>
            <a:r>
              <a:rPr lang="en-GB" sz="2800" b="1" i="0" dirty="0">
                <a:solidFill>
                  <a:srgbClr val="030712"/>
                </a:solidFill>
                <a:effectLst/>
                <a:latin typeface="ui-sans-serif"/>
              </a:rPr>
              <a:t>Notice that target property:</a:t>
            </a:r>
          </a:p>
          <a:p>
            <a:pPr algn="l">
              <a:buNone/>
            </a:pPr>
            <a:r>
              <a:rPr lang="en-GB" sz="2800" b="0" i="0" dirty="0">
                <a:solidFill>
                  <a:srgbClr val="030712"/>
                </a:solidFill>
                <a:effectLst/>
                <a:latin typeface="ui-sans-serif"/>
              </a:rPr>
              <a:t>It's a reference to the component our editor is inspecting, automatically provided by the Editor base class.</a:t>
            </a:r>
          </a:p>
          <a:p>
            <a:pPr algn="l">
              <a:buNone/>
            </a:pPr>
            <a:r>
              <a:rPr lang="en-GB" sz="2800" b="1" i="0" dirty="0">
                <a:solidFill>
                  <a:srgbClr val="030712"/>
                </a:solidFill>
                <a:effectLst/>
                <a:latin typeface="ui-sans-serif"/>
              </a:rPr>
              <a:t>Don't forget </a:t>
            </a:r>
            <a:r>
              <a:rPr lang="en-GB" sz="2800" b="1" i="0" dirty="0" err="1">
                <a:solidFill>
                  <a:srgbClr val="030712"/>
                </a:solidFill>
                <a:effectLst/>
                <a:latin typeface="ui-sans-serif"/>
              </a:rPr>
              <a:t>SetDirty</a:t>
            </a:r>
            <a:r>
              <a:rPr lang="en-GB" sz="2800" b="1" i="0" dirty="0">
                <a:solidFill>
                  <a:srgbClr val="030712"/>
                </a:solidFill>
                <a:effectLst/>
                <a:latin typeface="ui-sans-serif"/>
              </a:rPr>
              <a:t>()!</a:t>
            </a:r>
          </a:p>
          <a:p>
            <a:pPr algn="l"/>
            <a:r>
              <a:rPr lang="en-GB" sz="2800" b="0" i="0" dirty="0">
                <a:solidFill>
                  <a:srgbClr val="030712"/>
                </a:solidFill>
                <a:effectLst/>
                <a:latin typeface="ui-sans-serif"/>
              </a:rPr>
              <a:t>This tells Unity that we've modified the object and it needs to be saved. Without it, your changes might disappear!</a:t>
            </a:r>
          </a:p>
          <a:p>
            <a:pPr marL="0" indent="0">
              <a:buNone/>
            </a:pPr>
            <a:endParaRPr lang="en-SE" dirty="0"/>
          </a:p>
        </p:txBody>
      </p:sp>
    </p:spTree>
    <p:extLst>
      <p:ext uri="{BB962C8B-B14F-4D97-AF65-F5344CB8AC3E}">
        <p14:creationId xmlns:p14="http://schemas.microsoft.com/office/powerpoint/2010/main" val="41122077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05AEED-A31B-7404-2757-4408E8A1DE86}"/>
            </a:ext>
          </a:extLst>
        </p:cNvPr>
        <p:cNvGrpSpPr/>
        <p:nvPr/>
      </p:nvGrpSpPr>
      <p:grpSpPr>
        <a:xfrm>
          <a:off x="0" y="0"/>
          <a:ext cx="0" cy="0"/>
          <a:chOff x="0" y="0"/>
          <a:chExt cx="0" cy="0"/>
        </a:xfrm>
      </p:grpSpPr>
      <p:sp>
        <p:nvSpPr>
          <p:cNvPr id="2" name="Rubrik 1">
            <a:extLst>
              <a:ext uri="{FF2B5EF4-FFF2-40B4-BE49-F238E27FC236}">
                <a16:creationId xmlns:a16="http://schemas.microsoft.com/office/drawing/2014/main" id="{4A5ACED6-D253-2FB2-E713-9B0B3B6ACD89}"/>
              </a:ext>
            </a:extLst>
          </p:cNvPr>
          <p:cNvSpPr>
            <a:spLocks noGrp="1"/>
          </p:cNvSpPr>
          <p:nvPr>
            <p:ph type="title"/>
          </p:nvPr>
        </p:nvSpPr>
        <p:spPr/>
        <p:txBody>
          <a:bodyPr/>
          <a:lstStyle/>
          <a:p>
            <a:pPr algn="l"/>
            <a:r>
              <a:rPr lang="en-GB" dirty="0" err="1"/>
              <a:t>SerializedProperty</a:t>
            </a:r>
            <a:r>
              <a:rPr lang="en-GB" dirty="0"/>
              <a:t> and </a:t>
            </a:r>
            <a:r>
              <a:rPr lang="en-GB" dirty="0" err="1"/>
              <a:t>serializedObject</a:t>
            </a:r>
            <a:r>
              <a:rPr lang="en-GB" dirty="0"/>
              <a:t> Basics</a:t>
            </a:r>
          </a:p>
        </p:txBody>
      </p:sp>
      <p:sp>
        <p:nvSpPr>
          <p:cNvPr id="3" name="Platshållare för innehåll 2">
            <a:extLst>
              <a:ext uri="{FF2B5EF4-FFF2-40B4-BE49-F238E27FC236}">
                <a16:creationId xmlns:a16="http://schemas.microsoft.com/office/drawing/2014/main" id="{8CBBB306-F03E-F295-2BDA-D8218C38C910}"/>
              </a:ext>
            </a:extLst>
          </p:cNvPr>
          <p:cNvSpPr>
            <a:spLocks noGrp="1"/>
          </p:cNvSpPr>
          <p:nvPr>
            <p:ph idx="1"/>
          </p:nvPr>
        </p:nvSpPr>
        <p:spPr/>
        <p:txBody>
          <a:bodyPr>
            <a:normAutofit/>
          </a:bodyPr>
          <a:lstStyle/>
          <a:p>
            <a:pPr algn="l">
              <a:buNone/>
            </a:pPr>
            <a:r>
              <a:rPr lang="en-GB" sz="2800" b="0" i="0" dirty="0">
                <a:solidFill>
                  <a:srgbClr val="030712"/>
                </a:solidFill>
                <a:effectLst/>
                <a:latin typeface="ui-sans-serif"/>
              </a:rPr>
              <a:t>For the real power of custom inspectors, we need to use </a:t>
            </a:r>
            <a:r>
              <a:rPr lang="en-GB" sz="2800" b="0" i="0" dirty="0" err="1">
                <a:solidFill>
                  <a:srgbClr val="030712"/>
                </a:solidFill>
                <a:effectLst/>
                <a:latin typeface="ui-sans-serif"/>
              </a:rPr>
              <a:t>SerializedProperty</a:t>
            </a:r>
            <a:r>
              <a:rPr lang="en-GB" sz="2800" b="0" i="0" dirty="0">
                <a:solidFill>
                  <a:srgbClr val="030712"/>
                </a:solidFill>
                <a:effectLst/>
                <a:latin typeface="ui-sans-serif"/>
              </a:rPr>
              <a:t> and </a:t>
            </a:r>
            <a:r>
              <a:rPr lang="en-GB" sz="2800" b="0" i="0" dirty="0" err="1">
                <a:solidFill>
                  <a:srgbClr val="030712"/>
                </a:solidFill>
                <a:effectLst/>
                <a:latin typeface="ui-sans-serif"/>
              </a:rPr>
              <a:t>serializedObject</a:t>
            </a:r>
            <a:r>
              <a:rPr lang="en-GB" sz="2800" b="0" i="0" dirty="0">
                <a:solidFill>
                  <a:srgbClr val="030712"/>
                </a:solidFill>
                <a:effectLst/>
                <a:latin typeface="ui-sans-serif"/>
              </a:rPr>
              <a:t> - your gateway to properly handling Unity's serialization system.</a:t>
            </a:r>
          </a:p>
          <a:p>
            <a:pPr algn="l">
              <a:buNone/>
            </a:pPr>
            <a:endParaRPr lang="en-GB" sz="2800" dirty="0">
              <a:solidFill>
                <a:srgbClr val="030712"/>
              </a:solidFill>
              <a:latin typeface="ui-sans-serif"/>
            </a:endParaRPr>
          </a:p>
        </p:txBody>
      </p:sp>
    </p:spTree>
    <p:extLst>
      <p:ext uri="{BB962C8B-B14F-4D97-AF65-F5344CB8AC3E}">
        <p14:creationId xmlns:p14="http://schemas.microsoft.com/office/powerpoint/2010/main" val="31809971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8F11D7-1D8A-F410-F4DE-7DF3D6A5A405}"/>
            </a:ext>
          </a:extLst>
        </p:cNvPr>
        <p:cNvGrpSpPr/>
        <p:nvPr/>
      </p:nvGrpSpPr>
      <p:grpSpPr>
        <a:xfrm>
          <a:off x="0" y="0"/>
          <a:ext cx="0" cy="0"/>
          <a:chOff x="0" y="0"/>
          <a:chExt cx="0" cy="0"/>
        </a:xfrm>
      </p:grpSpPr>
      <p:sp>
        <p:nvSpPr>
          <p:cNvPr id="2" name="Rubrik 1">
            <a:extLst>
              <a:ext uri="{FF2B5EF4-FFF2-40B4-BE49-F238E27FC236}">
                <a16:creationId xmlns:a16="http://schemas.microsoft.com/office/drawing/2014/main" id="{ABB03122-6158-DD82-0BE9-54E9659B867B}"/>
              </a:ext>
            </a:extLst>
          </p:cNvPr>
          <p:cNvSpPr>
            <a:spLocks noGrp="1"/>
          </p:cNvSpPr>
          <p:nvPr>
            <p:ph type="title"/>
          </p:nvPr>
        </p:nvSpPr>
        <p:spPr/>
        <p:txBody>
          <a:bodyPr/>
          <a:lstStyle/>
          <a:p>
            <a:pPr algn="l"/>
            <a:r>
              <a:rPr lang="en-GB" dirty="0" err="1"/>
              <a:t>SerializedProperty</a:t>
            </a:r>
            <a:r>
              <a:rPr lang="en-GB" dirty="0"/>
              <a:t> and </a:t>
            </a:r>
            <a:r>
              <a:rPr lang="en-GB" dirty="0" err="1"/>
              <a:t>serializedObject</a:t>
            </a:r>
            <a:r>
              <a:rPr lang="en-GB" dirty="0"/>
              <a:t> Basics</a:t>
            </a:r>
          </a:p>
        </p:txBody>
      </p:sp>
      <p:sp>
        <p:nvSpPr>
          <p:cNvPr id="3" name="Platshållare för innehåll 2">
            <a:extLst>
              <a:ext uri="{FF2B5EF4-FFF2-40B4-BE49-F238E27FC236}">
                <a16:creationId xmlns:a16="http://schemas.microsoft.com/office/drawing/2014/main" id="{888A2F98-28F2-1D7D-44E1-819DECB0A45D}"/>
              </a:ext>
            </a:extLst>
          </p:cNvPr>
          <p:cNvSpPr>
            <a:spLocks noGrp="1"/>
          </p:cNvSpPr>
          <p:nvPr>
            <p:ph idx="1"/>
          </p:nvPr>
        </p:nvSpPr>
        <p:spPr/>
        <p:txBody>
          <a:bodyPr>
            <a:normAutofit/>
          </a:bodyPr>
          <a:lstStyle/>
          <a:p>
            <a:pPr algn="l">
              <a:buNone/>
            </a:pPr>
            <a:r>
              <a:rPr lang="en-GB" sz="2400" b="1" i="0" dirty="0">
                <a:solidFill>
                  <a:srgbClr val="030712"/>
                </a:solidFill>
                <a:effectLst/>
                <a:latin typeface="ui-sans-serif"/>
              </a:rPr>
              <a:t>THREE critical parts to remember:</a:t>
            </a:r>
          </a:p>
          <a:p>
            <a:pPr algn="l">
              <a:buFont typeface="+mj-lt"/>
              <a:buAutoNum type="arabicPeriod"/>
            </a:pPr>
            <a:r>
              <a:rPr lang="en-GB" sz="2400" b="0" i="0" dirty="0">
                <a:solidFill>
                  <a:srgbClr val="030712"/>
                </a:solidFill>
                <a:effectLst/>
                <a:latin typeface="ui-sans-serif"/>
              </a:rPr>
              <a:t>Cache your properties in OnEnable() - This method is called when the inspector becomes visible</a:t>
            </a:r>
          </a:p>
          <a:p>
            <a:pPr algn="l">
              <a:buFont typeface="+mj-lt"/>
              <a:buAutoNum type="arabicPeriod"/>
            </a:pPr>
            <a:r>
              <a:rPr lang="en-GB" sz="2400" b="0" i="0" dirty="0">
                <a:solidFill>
                  <a:srgbClr val="030712"/>
                </a:solidFill>
                <a:effectLst/>
                <a:latin typeface="ui-sans-serif"/>
              </a:rPr>
              <a:t>Call </a:t>
            </a:r>
            <a:r>
              <a:rPr lang="en-GB" sz="2400" b="0" i="0" dirty="0" err="1">
                <a:solidFill>
                  <a:srgbClr val="030712"/>
                </a:solidFill>
                <a:effectLst/>
                <a:latin typeface="ui-sans-serif"/>
              </a:rPr>
              <a:t>serializedObject.Update</a:t>
            </a:r>
            <a:r>
              <a:rPr lang="en-GB" sz="2400" b="0" i="0" dirty="0">
                <a:solidFill>
                  <a:srgbClr val="030712"/>
                </a:solidFill>
                <a:effectLst/>
                <a:latin typeface="ui-sans-serif"/>
              </a:rPr>
              <a:t>() at the beginning - This pulls the latest values from the target object</a:t>
            </a:r>
          </a:p>
          <a:p>
            <a:pPr algn="l">
              <a:buFont typeface="+mj-lt"/>
              <a:buAutoNum type="arabicPeriod"/>
            </a:pPr>
            <a:r>
              <a:rPr lang="en-GB" sz="2400" b="0" i="0" dirty="0">
                <a:solidFill>
                  <a:srgbClr val="030712"/>
                </a:solidFill>
                <a:effectLst/>
                <a:latin typeface="ui-sans-serif"/>
              </a:rPr>
              <a:t>Call </a:t>
            </a:r>
            <a:r>
              <a:rPr lang="en-GB" sz="2400" b="0" i="0" dirty="0" err="1">
                <a:solidFill>
                  <a:srgbClr val="030712"/>
                </a:solidFill>
                <a:effectLst/>
                <a:latin typeface="ui-sans-serif"/>
              </a:rPr>
              <a:t>serializedObject.ApplyModifiedProperties</a:t>
            </a:r>
            <a:r>
              <a:rPr lang="en-GB" sz="2400" b="0" i="0" dirty="0">
                <a:solidFill>
                  <a:srgbClr val="030712"/>
                </a:solidFill>
                <a:effectLst/>
                <a:latin typeface="ui-sans-serif"/>
              </a:rPr>
              <a:t>() at the end - This pushes changes back to the target object</a:t>
            </a:r>
          </a:p>
          <a:p>
            <a:pPr algn="l"/>
            <a:r>
              <a:rPr lang="en-GB" sz="2400" b="0" i="1" dirty="0">
                <a:solidFill>
                  <a:srgbClr val="030712"/>
                </a:solidFill>
                <a:effectLst/>
                <a:latin typeface="ui-sans-serif"/>
              </a:rPr>
              <a:t>If you forget steps 2 or 3, you'll be scratching your head wondering why your custom inspector isn't working properly!</a:t>
            </a:r>
          </a:p>
        </p:txBody>
      </p:sp>
    </p:spTree>
    <p:extLst>
      <p:ext uri="{BB962C8B-B14F-4D97-AF65-F5344CB8AC3E}">
        <p14:creationId xmlns:p14="http://schemas.microsoft.com/office/powerpoint/2010/main" val="39639447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93FDD3-1F3E-D4A7-76E6-0B130E15D9B9}"/>
            </a:ext>
          </a:extLst>
        </p:cNvPr>
        <p:cNvGrpSpPr/>
        <p:nvPr/>
      </p:nvGrpSpPr>
      <p:grpSpPr>
        <a:xfrm>
          <a:off x="0" y="0"/>
          <a:ext cx="0" cy="0"/>
          <a:chOff x="0" y="0"/>
          <a:chExt cx="0" cy="0"/>
        </a:xfrm>
      </p:grpSpPr>
      <p:sp>
        <p:nvSpPr>
          <p:cNvPr id="2" name="Rubrik 1">
            <a:extLst>
              <a:ext uri="{FF2B5EF4-FFF2-40B4-BE49-F238E27FC236}">
                <a16:creationId xmlns:a16="http://schemas.microsoft.com/office/drawing/2014/main" id="{90B44E96-FCBF-1DC6-F789-30C495B0C62B}"/>
              </a:ext>
            </a:extLst>
          </p:cNvPr>
          <p:cNvSpPr>
            <a:spLocks noGrp="1"/>
          </p:cNvSpPr>
          <p:nvPr>
            <p:ph type="title"/>
          </p:nvPr>
        </p:nvSpPr>
        <p:spPr/>
        <p:txBody>
          <a:bodyPr/>
          <a:lstStyle/>
          <a:p>
            <a:pPr algn="l"/>
            <a:r>
              <a:rPr lang="en-GB" dirty="0"/>
              <a:t>Example - </a:t>
            </a:r>
            <a:r>
              <a:rPr lang="en-GB" dirty="0" err="1"/>
              <a:t>SerializedProperty</a:t>
            </a:r>
            <a:r>
              <a:rPr lang="en-GB" dirty="0"/>
              <a:t> and </a:t>
            </a:r>
            <a:r>
              <a:rPr lang="en-GB" dirty="0" err="1"/>
              <a:t>serializedObject</a:t>
            </a:r>
            <a:r>
              <a:rPr lang="en-GB" dirty="0"/>
              <a:t> Basics</a:t>
            </a:r>
          </a:p>
        </p:txBody>
      </p:sp>
      <p:sp>
        <p:nvSpPr>
          <p:cNvPr id="3" name="Platshållare för innehåll 2">
            <a:extLst>
              <a:ext uri="{FF2B5EF4-FFF2-40B4-BE49-F238E27FC236}">
                <a16:creationId xmlns:a16="http://schemas.microsoft.com/office/drawing/2014/main" id="{6B643465-D7AF-FDF6-5C78-588DC95D3373}"/>
              </a:ext>
            </a:extLst>
          </p:cNvPr>
          <p:cNvSpPr>
            <a:spLocks noGrp="1"/>
          </p:cNvSpPr>
          <p:nvPr>
            <p:ph idx="1"/>
          </p:nvPr>
        </p:nvSpPr>
        <p:spPr/>
        <p:txBody>
          <a:bodyPr>
            <a:normAutofit/>
          </a:bodyPr>
          <a:lstStyle/>
          <a:p>
            <a:pPr algn="l">
              <a:buNone/>
            </a:pPr>
            <a:endParaRPr lang="en-GB" b="0" i="1" dirty="0">
              <a:solidFill>
                <a:srgbClr val="030712"/>
              </a:solidFill>
              <a:effectLst/>
              <a:latin typeface="ui-sans-serif"/>
            </a:endParaRPr>
          </a:p>
        </p:txBody>
      </p:sp>
    </p:spTree>
    <p:extLst>
      <p:ext uri="{BB962C8B-B14F-4D97-AF65-F5344CB8AC3E}">
        <p14:creationId xmlns:p14="http://schemas.microsoft.com/office/powerpoint/2010/main" val="14220288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13FE9996-7EAC-4679-B37D-C1045F42F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E"/>
          </a:p>
        </p:txBody>
      </p:sp>
      <p:sp>
        <p:nvSpPr>
          <p:cNvPr id="16" name="Rectangle 15">
            <a:extLst>
              <a:ext uri="{FF2B5EF4-FFF2-40B4-BE49-F238E27FC236}">
                <a16:creationId xmlns:a16="http://schemas.microsoft.com/office/drawing/2014/main" id="{761DF1FE-5CC8-43D2-A76C-93C76EEDE1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E"/>
          </a:p>
        </p:txBody>
      </p:sp>
      <p:cxnSp>
        <p:nvCxnSpPr>
          <p:cNvPr id="18" name="Straight Connector 17">
            <a:extLst>
              <a:ext uri="{FF2B5EF4-FFF2-40B4-BE49-F238E27FC236}">
                <a16:creationId xmlns:a16="http://schemas.microsoft.com/office/drawing/2014/main" id="{E161BEBD-A23C-409E-ABC7-73F9EDC02F2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0" name="Rectangle 19">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E"/>
          </a:p>
        </p:txBody>
      </p:sp>
      <p:sp>
        <p:nvSpPr>
          <p:cNvPr id="2" name="Rubrik 1">
            <a:extLst>
              <a:ext uri="{FF2B5EF4-FFF2-40B4-BE49-F238E27FC236}">
                <a16:creationId xmlns:a16="http://schemas.microsoft.com/office/drawing/2014/main" id="{162BADB4-241F-C508-4970-C320DF467493}"/>
              </a:ext>
            </a:extLst>
          </p:cNvPr>
          <p:cNvSpPr>
            <a:spLocks noGrp="1"/>
          </p:cNvSpPr>
          <p:nvPr>
            <p:ph type="title"/>
          </p:nvPr>
        </p:nvSpPr>
        <p:spPr>
          <a:xfrm>
            <a:off x="492370" y="605896"/>
            <a:ext cx="3084844" cy="5646208"/>
          </a:xfrm>
        </p:spPr>
        <p:txBody>
          <a:bodyPr vert="horz" lIns="91440" tIns="45720" rIns="91440" bIns="45720" rtlCol="0" anchor="ctr">
            <a:normAutofit/>
          </a:bodyPr>
          <a:lstStyle/>
          <a:p>
            <a:r>
              <a:rPr lang="en-US" sz="3600">
                <a:solidFill>
                  <a:srgbClr val="FFFFFF"/>
                </a:solidFill>
              </a:rPr>
              <a:t>Features of a Well-Designed Inspector</a:t>
            </a:r>
          </a:p>
        </p:txBody>
      </p:sp>
      <p:sp>
        <p:nvSpPr>
          <p:cNvPr id="24" name="Rectangle 23">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SE"/>
          </a:p>
        </p:txBody>
      </p:sp>
      <p:sp>
        <p:nvSpPr>
          <p:cNvPr id="5" name="textruta 4">
            <a:extLst>
              <a:ext uri="{FF2B5EF4-FFF2-40B4-BE49-F238E27FC236}">
                <a16:creationId xmlns:a16="http://schemas.microsoft.com/office/drawing/2014/main" id="{D3E83090-F4B4-A817-AE20-54ADF8BA256E}"/>
              </a:ext>
            </a:extLst>
          </p:cNvPr>
          <p:cNvSpPr txBox="1"/>
          <p:nvPr/>
        </p:nvSpPr>
        <p:spPr>
          <a:xfrm>
            <a:off x="4742016" y="605896"/>
            <a:ext cx="6413663" cy="5646208"/>
          </a:xfrm>
          <a:prstGeom prst="rect">
            <a:avLst/>
          </a:prstGeom>
        </p:spPr>
        <p:txBody>
          <a:bodyPr vert="horz" lIns="0" tIns="45720" rIns="0" bIns="45720" rtlCol="0" anchor="ctr">
            <a:normAutofit/>
          </a:bodyPr>
          <a:lstStyle/>
          <a:p>
            <a:pPr marL="457200" indent="-457200" defTabSz="914400">
              <a:lnSpc>
                <a:spcPct val="90000"/>
              </a:lnSpc>
              <a:spcAft>
                <a:spcPts val="600"/>
              </a:spcAft>
              <a:buClr>
                <a:schemeClr val="accent1"/>
              </a:buClr>
              <a:buFont typeface="Arial" panose="020B0604020202020204" pitchFamily="34" charset="0"/>
              <a:buChar char="•"/>
            </a:pPr>
            <a:r>
              <a:rPr lang="en-US" sz="3200" dirty="0"/>
              <a:t>Intuitive Organization</a:t>
            </a:r>
          </a:p>
          <a:p>
            <a:pPr marL="457200" indent="-457200" defTabSz="914400">
              <a:lnSpc>
                <a:spcPct val="90000"/>
              </a:lnSpc>
              <a:spcAft>
                <a:spcPts val="600"/>
              </a:spcAft>
              <a:buClr>
                <a:schemeClr val="accent1"/>
              </a:buClr>
              <a:buFont typeface="Arial" panose="020B0604020202020204" pitchFamily="34" charset="0"/>
              <a:buChar char="•"/>
            </a:pPr>
            <a:r>
              <a:rPr lang="en-GB" sz="3200" dirty="0"/>
              <a:t>Visual Feedback</a:t>
            </a:r>
          </a:p>
          <a:p>
            <a:pPr marL="457200" indent="-457200" defTabSz="914400">
              <a:lnSpc>
                <a:spcPct val="90000"/>
              </a:lnSpc>
              <a:spcAft>
                <a:spcPts val="600"/>
              </a:spcAft>
              <a:buClr>
                <a:schemeClr val="accent1"/>
              </a:buClr>
              <a:buFont typeface="Arial" panose="020B0604020202020204" pitchFamily="34" charset="0"/>
              <a:buChar char="•"/>
            </a:pPr>
            <a:r>
              <a:rPr lang="en-GB" sz="3200" dirty="0"/>
              <a:t>Helpful Utilities</a:t>
            </a:r>
          </a:p>
          <a:p>
            <a:pPr marL="457200" indent="-457200" defTabSz="914400">
              <a:lnSpc>
                <a:spcPct val="90000"/>
              </a:lnSpc>
              <a:spcAft>
                <a:spcPts val="600"/>
              </a:spcAft>
              <a:buClr>
                <a:schemeClr val="accent1"/>
              </a:buClr>
              <a:buFont typeface="Arial" panose="020B0604020202020204" pitchFamily="34" charset="0"/>
              <a:buChar char="•"/>
            </a:pPr>
            <a:endParaRPr lang="en-GB" sz="3200" dirty="0"/>
          </a:p>
          <a:p>
            <a:pPr marL="457200" indent="-457200" defTabSz="914400">
              <a:lnSpc>
                <a:spcPct val="90000"/>
              </a:lnSpc>
              <a:spcAft>
                <a:spcPts val="600"/>
              </a:spcAft>
              <a:buClr>
                <a:schemeClr val="accent1"/>
              </a:buClr>
              <a:buFont typeface="Arial" panose="020B0604020202020204" pitchFamily="34" charset="0"/>
              <a:buChar char="•"/>
            </a:pPr>
            <a:endParaRPr lang="en-GB" sz="3200" dirty="0"/>
          </a:p>
        </p:txBody>
      </p:sp>
    </p:spTree>
    <p:extLst>
      <p:ext uri="{BB962C8B-B14F-4D97-AF65-F5344CB8AC3E}">
        <p14:creationId xmlns:p14="http://schemas.microsoft.com/office/powerpoint/2010/main" val="26350915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0CB9DC-A95E-72EF-0FC1-B15636964ACE}"/>
            </a:ext>
          </a:extLst>
        </p:cNvPr>
        <p:cNvGrpSpPr/>
        <p:nvPr/>
      </p:nvGrpSpPr>
      <p:grpSpPr>
        <a:xfrm>
          <a:off x="0" y="0"/>
          <a:ext cx="0" cy="0"/>
          <a:chOff x="0" y="0"/>
          <a:chExt cx="0" cy="0"/>
        </a:xfrm>
      </p:grpSpPr>
      <p:sp>
        <p:nvSpPr>
          <p:cNvPr id="2" name="Rubrik 1">
            <a:extLst>
              <a:ext uri="{FF2B5EF4-FFF2-40B4-BE49-F238E27FC236}">
                <a16:creationId xmlns:a16="http://schemas.microsoft.com/office/drawing/2014/main" id="{6959C7B5-276F-CD46-B80D-8311FD062A78}"/>
              </a:ext>
            </a:extLst>
          </p:cNvPr>
          <p:cNvSpPr>
            <a:spLocks noGrp="1"/>
          </p:cNvSpPr>
          <p:nvPr>
            <p:ph type="title"/>
          </p:nvPr>
        </p:nvSpPr>
        <p:spPr/>
        <p:txBody>
          <a:bodyPr>
            <a:normAutofit/>
          </a:bodyPr>
          <a:lstStyle/>
          <a:p>
            <a:r>
              <a:rPr lang="en-GB" dirty="0"/>
              <a:t>Features of a Well-Designed Inspector</a:t>
            </a:r>
            <a:endParaRPr lang="en-SE" dirty="0"/>
          </a:p>
        </p:txBody>
      </p:sp>
      <p:sp>
        <p:nvSpPr>
          <p:cNvPr id="3" name="Platshållare för innehåll 2">
            <a:extLst>
              <a:ext uri="{FF2B5EF4-FFF2-40B4-BE49-F238E27FC236}">
                <a16:creationId xmlns:a16="http://schemas.microsoft.com/office/drawing/2014/main" id="{562A27B2-9B07-FBE6-9157-D7FEFEBFA42C}"/>
              </a:ext>
            </a:extLst>
          </p:cNvPr>
          <p:cNvSpPr>
            <a:spLocks noGrp="1"/>
          </p:cNvSpPr>
          <p:nvPr>
            <p:ph idx="1"/>
          </p:nvPr>
        </p:nvSpPr>
        <p:spPr/>
        <p:txBody>
          <a:bodyPr>
            <a:normAutofit/>
          </a:bodyPr>
          <a:lstStyle/>
          <a:p>
            <a:pPr algn="l">
              <a:buNone/>
            </a:pPr>
            <a:r>
              <a:rPr lang="en-GB" sz="2800" b="1" i="0" dirty="0">
                <a:solidFill>
                  <a:srgbClr val="030712"/>
                </a:solidFill>
                <a:effectLst/>
                <a:latin typeface="ui-sans-serif"/>
              </a:rPr>
              <a:t>Intuitive Organization</a:t>
            </a:r>
          </a:p>
          <a:p>
            <a:pPr algn="l">
              <a:buFont typeface="Arial" panose="020B0604020202020204" pitchFamily="34" charset="0"/>
              <a:buChar char="•"/>
            </a:pPr>
            <a:r>
              <a:rPr lang="en-GB" sz="2800" b="0" i="0" dirty="0">
                <a:solidFill>
                  <a:srgbClr val="030712"/>
                </a:solidFill>
                <a:effectLst/>
                <a:latin typeface="ui-sans-serif"/>
              </a:rPr>
              <a:t>Logical grouping of related fields</a:t>
            </a:r>
          </a:p>
          <a:p>
            <a:pPr algn="l">
              <a:buFont typeface="Arial" panose="020B0604020202020204" pitchFamily="34" charset="0"/>
              <a:buChar char="•"/>
            </a:pPr>
            <a:r>
              <a:rPr lang="en-GB" sz="2800" b="0" i="0" dirty="0">
                <a:solidFill>
                  <a:srgbClr val="030712"/>
                </a:solidFill>
                <a:effectLst/>
                <a:latin typeface="ui-sans-serif"/>
              </a:rPr>
              <a:t>Collapsible sections with foldouts</a:t>
            </a:r>
          </a:p>
          <a:p>
            <a:pPr algn="l">
              <a:buFont typeface="Arial" panose="020B0604020202020204" pitchFamily="34" charset="0"/>
              <a:buChar char="•"/>
            </a:pPr>
            <a:r>
              <a:rPr lang="en-GB" sz="2800" b="0" i="0" dirty="0">
                <a:solidFill>
                  <a:srgbClr val="030712"/>
                </a:solidFill>
                <a:effectLst/>
                <a:latin typeface="ui-sans-serif"/>
              </a:rPr>
              <a:t>Visual hierarchy with spacing and headers</a:t>
            </a:r>
          </a:p>
          <a:p>
            <a:endParaRPr lang="en-SE" sz="2800" dirty="0"/>
          </a:p>
        </p:txBody>
      </p:sp>
      <p:sp>
        <p:nvSpPr>
          <p:cNvPr id="5" name="textruta 4">
            <a:extLst>
              <a:ext uri="{FF2B5EF4-FFF2-40B4-BE49-F238E27FC236}">
                <a16:creationId xmlns:a16="http://schemas.microsoft.com/office/drawing/2014/main" id="{2A5A2C6F-DD2A-03D0-67EF-F54A6A850AFE}"/>
              </a:ext>
            </a:extLst>
          </p:cNvPr>
          <p:cNvSpPr txBox="1"/>
          <p:nvPr/>
        </p:nvSpPr>
        <p:spPr>
          <a:xfrm>
            <a:off x="987029" y="1999446"/>
            <a:ext cx="10168651" cy="461665"/>
          </a:xfrm>
          <a:prstGeom prst="rect">
            <a:avLst/>
          </a:prstGeom>
          <a:noFill/>
        </p:spPr>
        <p:txBody>
          <a:bodyPr wrap="square">
            <a:spAutoFit/>
          </a:bodyPr>
          <a:lstStyle/>
          <a:p>
            <a:pPr algn="l">
              <a:buNone/>
            </a:pPr>
            <a:endParaRPr lang="en-GB" sz="2400" b="0" i="0" dirty="0">
              <a:solidFill>
                <a:srgbClr val="030712"/>
              </a:solidFill>
              <a:effectLst/>
              <a:latin typeface="ui-sans-serif"/>
            </a:endParaRPr>
          </a:p>
        </p:txBody>
      </p:sp>
    </p:spTree>
    <p:extLst>
      <p:ext uri="{BB962C8B-B14F-4D97-AF65-F5344CB8AC3E}">
        <p14:creationId xmlns:p14="http://schemas.microsoft.com/office/powerpoint/2010/main" val="24854804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5BE2E1C-0E9C-EC52-5A7A-08A0C4BC5947}"/>
              </a:ext>
            </a:extLst>
          </p:cNvPr>
          <p:cNvSpPr>
            <a:spLocks noGrp="1"/>
          </p:cNvSpPr>
          <p:nvPr>
            <p:ph type="title"/>
          </p:nvPr>
        </p:nvSpPr>
        <p:spPr/>
        <p:txBody>
          <a:bodyPr/>
          <a:lstStyle/>
          <a:p>
            <a:r>
              <a:rPr lang="en-GB" dirty="0"/>
              <a:t>Features of a Well-Designed Inspector</a:t>
            </a:r>
            <a:endParaRPr lang="en-SE" dirty="0"/>
          </a:p>
        </p:txBody>
      </p:sp>
      <p:sp>
        <p:nvSpPr>
          <p:cNvPr id="3" name="Platshållare för innehåll 2">
            <a:extLst>
              <a:ext uri="{FF2B5EF4-FFF2-40B4-BE49-F238E27FC236}">
                <a16:creationId xmlns:a16="http://schemas.microsoft.com/office/drawing/2014/main" id="{F96F3E4E-232D-BBB9-FEB9-3BA86FFF0D0E}"/>
              </a:ext>
            </a:extLst>
          </p:cNvPr>
          <p:cNvSpPr>
            <a:spLocks noGrp="1"/>
          </p:cNvSpPr>
          <p:nvPr>
            <p:ph idx="1"/>
          </p:nvPr>
        </p:nvSpPr>
        <p:spPr/>
        <p:txBody>
          <a:bodyPr>
            <a:normAutofit/>
          </a:bodyPr>
          <a:lstStyle/>
          <a:p>
            <a:pPr algn="l">
              <a:buNone/>
            </a:pPr>
            <a:r>
              <a:rPr lang="en-GB" sz="2800" b="1" i="0" dirty="0">
                <a:solidFill>
                  <a:srgbClr val="030712"/>
                </a:solidFill>
                <a:effectLst/>
                <a:latin typeface="ui-sans-serif"/>
              </a:rPr>
              <a:t>Helpful Utilities</a:t>
            </a:r>
          </a:p>
          <a:p>
            <a:pPr algn="l">
              <a:buFont typeface="Arial" panose="020B0604020202020204" pitchFamily="34" charset="0"/>
              <a:buChar char="•"/>
            </a:pPr>
            <a:r>
              <a:rPr lang="en-GB" sz="2800" b="0" i="0" dirty="0">
                <a:solidFill>
                  <a:srgbClr val="030712"/>
                </a:solidFill>
                <a:effectLst/>
                <a:latin typeface="ui-sans-serif"/>
              </a:rPr>
              <a:t>One-click buttons for common operations</a:t>
            </a:r>
          </a:p>
          <a:p>
            <a:pPr algn="l">
              <a:buFont typeface="Arial" panose="020B0604020202020204" pitchFamily="34" charset="0"/>
              <a:buChar char="•"/>
            </a:pPr>
            <a:r>
              <a:rPr lang="en-GB" sz="2800" b="0" i="0" dirty="0">
                <a:solidFill>
                  <a:srgbClr val="030712"/>
                </a:solidFill>
                <a:effectLst/>
                <a:latin typeface="ui-sans-serif"/>
              </a:rPr>
              <a:t>Preview functionality when applicable</a:t>
            </a:r>
          </a:p>
          <a:p>
            <a:pPr algn="l">
              <a:buFont typeface="Arial" panose="020B0604020202020204" pitchFamily="34" charset="0"/>
              <a:buChar char="•"/>
            </a:pPr>
            <a:r>
              <a:rPr lang="en-GB" sz="2800" b="0" i="0" dirty="0">
                <a:solidFill>
                  <a:srgbClr val="030712"/>
                </a:solidFill>
                <a:effectLst/>
                <a:latin typeface="ui-sans-serif"/>
              </a:rPr>
              <a:t>Auto-correction of invalid configurations</a:t>
            </a:r>
          </a:p>
          <a:p>
            <a:endParaRPr lang="en-SE" sz="2800" dirty="0"/>
          </a:p>
        </p:txBody>
      </p:sp>
    </p:spTree>
    <p:extLst>
      <p:ext uri="{BB962C8B-B14F-4D97-AF65-F5344CB8AC3E}">
        <p14:creationId xmlns:p14="http://schemas.microsoft.com/office/powerpoint/2010/main" val="318027263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2AD55-14A4-4EA8-90B3-8069179B0281}"/>
            </a:ext>
          </a:extLst>
        </p:cNvPr>
        <p:cNvGrpSpPr/>
        <p:nvPr/>
      </p:nvGrpSpPr>
      <p:grpSpPr>
        <a:xfrm>
          <a:off x="0" y="0"/>
          <a:ext cx="0" cy="0"/>
          <a:chOff x="0" y="0"/>
          <a:chExt cx="0" cy="0"/>
        </a:xfrm>
      </p:grpSpPr>
      <p:sp>
        <p:nvSpPr>
          <p:cNvPr id="2" name="Rubrik 1">
            <a:extLst>
              <a:ext uri="{FF2B5EF4-FFF2-40B4-BE49-F238E27FC236}">
                <a16:creationId xmlns:a16="http://schemas.microsoft.com/office/drawing/2014/main" id="{21301535-F1E8-6730-7EA7-B2377806B838}"/>
              </a:ext>
            </a:extLst>
          </p:cNvPr>
          <p:cNvSpPr>
            <a:spLocks noGrp="1"/>
          </p:cNvSpPr>
          <p:nvPr>
            <p:ph type="title"/>
          </p:nvPr>
        </p:nvSpPr>
        <p:spPr/>
        <p:txBody>
          <a:bodyPr>
            <a:normAutofit/>
          </a:bodyPr>
          <a:lstStyle/>
          <a:p>
            <a:r>
              <a:rPr lang="en-GB" dirty="0"/>
              <a:t>Features of a Well-Designed Inspector</a:t>
            </a:r>
            <a:endParaRPr lang="en-SE" dirty="0"/>
          </a:p>
        </p:txBody>
      </p:sp>
      <p:sp>
        <p:nvSpPr>
          <p:cNvPr id="7" name="textruta 6">
            <a:extLst>
              <a:ext uri="{FF2B5EF4-FFF2-40B4-BE49-F238E27FC236}">
                <a16:creationId xmlns:a16="http://schemas.microsoft.com/office/drawing/2014/main" id="{1771A314-F648-D5A8-B65A-36655F9B397C}"/>
              </a:ext>
            </a:extLst>
          </p:cNvPr>
          <p:cNvSpPr txBox="1"/>
          <p:nvPr/>
        </p:nvSpPr>
        <p:spPr>
          <a:xfrm>
            <a:off x="1097281" y="2032000"/>
            <a:ext cx="10058400" cy="2062103"/>
          </a:xfrm>
          <a:prstGeom prst="rect">
            <a:avLst/>
          </a:prstGeom>
          <a:noFill/>
        </p:spPr>
        <p:txBody>
          <a:bodyPr wrap="square">
            <a:spAutoFit/>
          </a:bodyPr>
          <a:lstStyle/>
          <a:p>
            <a:pPr algn="l">
              <a:buNone/>
            </a:pPr>
            <a:r>
              <a:rPr lang="en-GB" sz="3200" b="1" i="0" dirty="0">
                <a:solidFill>
                  <a:srgbClr val="030712"/>
                </a:solidFill>
                <a:effectLst/>
                <a:latin typeface="ui-sans-serif"/>
              </a:rPr>
              <a:t>Visual Feedback</a:t>
            </a:r>
          </a:p>
          <a:p>
            <a:pPr algn="l">
              <a:buFont typeface="Arial" panose="020B0604020202020204" pitchFamily="34" charset="0"/>
              <a:buChar char="•"/>
            </a:pPr>
            <a:r>
              <a:rPr lang="en-GB" sz="3200" b="0" i="0" dirty="0" err="1">
                <a:solidFill>
                  <a:srgbClr val="030712"/>
                </a:solidFill>
                <a:effectLst/>
                <a:latin typeface="ui-sans-serif"/>
              </a:rPr>
              <a:t>Color</a:t>
            </a:r>
            <a:r>
              <a:rPr lang="en-GB" sz="3200" b="0" i="0" dirty="0">
                <a:solidFill>
                  <a:srgbClr val="030712"/>
                </a:solidFill>
                <a:effectLst/>
                <a:latin typeface="ui-sans-serif"/>
              </a:rPr>
              <a:t> coding for important values</a:t>
            </a:r>
          </a:p>
          <a:p>
            <a:pPr algn="l">
              <a:buFont typeface="Arial" panose="020B0604020202020204" pitchFamily="34" charset="0"/>
              <a:buChar char="•"/>
            </a:pPr>
            <a:r>
              <a:rPr lang="en-GB" sz="3200" b="0" i="0" dirty="0">
                <a:solidFill>
                  <a:srgbClr val="030712"/>
                </a:solidFill>
                <a:effectLst/>
                <a:latin typeface="ui-sans-serif"/>
              </a:rPr>
              <a:t>Custom sliders for numeric ranges</a:t>
            </a:r>
          </a:p>
          <a:p>
            <a:pPr algn="l">
              <a:buFont typeface="Arial" panose="020B0604020202020204" pitchFamily="34" charset="0"/>
              <a:buChar char="•"/>
            </a:pPr>
            <a:r>
              <a:rPr lang="en-GB" sz="3200" b="0" i="0" dirty="0">
                <a:solidFill>
                  <a:srgbClr val="030712"/>
                </a:solidFill>
                <a:effectLst/>
                <a:latin typeface="ui-sans-serif"/>
              </a:rPr>
              <a:t>Warning/error messages for invalid values</a:t>
            </a:r>
          </a:p>
        </p:txBody>
      </p:sp>
    </p:spTree>
    <p:extLst>
      <p:ext uri="{BB962C8B-B14F-4D97-AF65-F5344CB8AC3E}">
        <p14:creationId xmlns:p14="http://schemas.microsoft.com/office/powerpoint/2010/main" val="1737219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6775C66-DC71-0C79-09EC-E9666FCE2AD4}"/>
              </a:ext>
            </a:extLst>
          </p:cNvPr>
          <p:cNvSpPr>
            <a:spLocks noGrp="1"/>
          </p:cNvSpPr>
          <p:nvPr>
            <p:ph type="title"/>
          </p:nvPr>
        </p:nvSpPr>
        <p:spPr/>
        <p:txBody>
          <a:bodyPr>
            <a:normAutofit/>
          </a:bodyPr>
          <a:lstStyle/>
          <a:p>
            <a:r>
              <a:rPr lang="en-GB" dirty="0"/>
              <a:t>CONCLUSION &amp; BEYOND (10 min)</a:t>
            </a:r>
            <a:endParaRPr lang="en-SE" dirty="0"/>
          </a:p>
        </p:txBody>
      </p:sp>
      <p:sp>
        <p:nvSpPr>
          <p:cNvPr id="3" name="Platshållare för innehåll 2">
            <a:extLst>
              <a:ext uri="{FF2B5EF4-FFF2-40B4-BE49-F238E27FC236}">
                <a16:creationId xmlns:a16="http://schemas.microsoft.com/office/drawing/2014/main" id="{864D72C5-BC1E-6E1F-D67A-B74392A3BA7A}"/>
              </a:ext>
            </a:extLst>
          </p:cNvPr>
          <p:cNvSpPr>
            <a:spLocks noGrp="1"/>
          </p:cNvSpPr>
          <p:nvPr>
            <p:ph idx="1"/>
          </p:nvPr>
        </p:nvSpPr>
        <p:spPr/>
        <p:txBody>
          <a:bodyPr/>
          <a:lstStyle/>
          <a:p>
            <a:pPr algn="l">
              <a:buFont typeface="Arial" panose="020B0604020202020204" pitchFamily="34" charset="0"/>
              <a:buChar char="•"/>
            </a:pPr>
            <a:r>
              <a:rPr lang="en-GB" dirty="0"/>
              <a:t>Workshop Recap and Key Takeaways</a:t>
            </a:r>
          </a:p>
          <a:p>
            <a:pPr algn="l">
              <a:buFont typeface="Arial" panose="020B0604020202020204" pitchFamily="34" charset="0"/>
              <a:buChar char="•"/>
            </a:pPr>
            <a:r>
              <a:rPr lang="en-GB" dirty="0"/>
              <a:t>Q&amp;A Session</a:t>
            </a:r>
          </a:p>
          <a:p>
            <a:endParaRPr lang="en-SE" dirty="0"/>
          </a:p>
        </p:txBody>
      </p:sp>
    </p:spTree>
    <p:extLst>
      <p:ext uri="{BB962C8B-B14F-4D97-AF65-F5344CB8AC3E}">
        <p14:creationId xmlns:p14="http://schemas.microsoft.com/office/powerpoint/2010/main" val="6735706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DC5C8E1-F08D-9235-1431-31E60B35C531}"/>
              </a:ext>
            </a:extLst>
          </p:cNvPr>
          <p:cNvSpPr>
            <a:spLocks noGrp="1"/>
          </p:cNvSpPr>
          <p:nvPr>
            <p:ph type="title"/>
          </p:nvPr>
        </p:nvSpPr>
        <p:spPr/>
        <p:txBody>
          <a:bodyPr/>
          <a:lstStyle/>
          <a:p>
            <a:r>
              <a:rPr lang="en-GB" dirty="0"/>
              <a:t>Key Takeaways for Custom Inspectors</a:t>
            </a:r>
            <a:endParaRPr lang="en-SE" dirty="0"/>
          </a:p>
        </p:txBody>
      </p:sp>
      <p:sp>
        <p:nvSpPr>
          <p:cNvPr id="3" name="Platshållare för innehåll 2">
            <a:extLst>
              <a:ext uri="{FF2B5EF4-FFF2-40B4-BE49-F238E27FC236}">
                <a16:creationId xmlns:a16="http://schemas.microsoft.com/office/drawing/2014/main" id="{D9377897-E707-EB83-22F8-E646513C004B}"/>
              </a:ext>
            </a:extLst>
          </p:cNvPr>
          <p:cNvSpPr>
            <a:spLocks noGrp="1"/>
          </p:cNvSpPr>
          <p:nvPr>
            <p:ph idx="1"/>
          </p:nvPr>
        </p:nvSpPr>
        <p:spPr>
          <a:xfrm>
            <a:off x="1097280" y="1845734"/>
            <a:ext cx="10575608" cy="4023360"/>
          </a:xfrm>
        </p:spPr>
        <p:txBody>
          <a:bodyPr>
            <a:normAutofit fontScale="92500" lnSpcReduction="10000"/>
          </a:bodyPr>
          <a:lstStyle/>
          <a:p>
            <a:pPr algn="l">
              <a:buFont typeface="Arial" panose="020B0604020202020204" pitchFamily="34" charset="0"/>
              <a:buChar char="•"/>
            </a:pPr>
            <a:r>
              <a:rPr lang="en-GB" sz="2800" dirty="0"/>
              <a:t>Use the </a:t>
            </a:r>
            <a:r>
              <a:rPr lang="en-GB" sz="2800" b="1" dirty="0"/>
              <a:t>[</a:t>
            </a:r>
            <a:r>
              <a:rPr lang="en-GB" sz="2800" b="1" dirty="0" err="1"/>
              <a:t>CustomEditor</a:t>
            </a:r>
            <a:r>
              <a:rPr lang="en-GB" sz="2800" b="1" dirty="0"/>
              <a:t>(</a:t>
            </a:r>
            <a:r>
              <a:rPr lang="en-GB" sz="2800" b="1" dirty="0" err="1"/>
              <a:t>typeof</a:t>
            </a:r>
            <a:r>
              <a:rPr lang="en-GB" sz="2800" b="1" dirty="0"/>
              <a:t>(</a:t>
            </a:r>
            <a:r>
              <a:rPr lang="en-GB" sz="2800" b="1" dirty="0" err="1"/>
              <a:t>YourComponent</a:t>
            </a:r>
            <a:r>
              <a:rPr lang="en-GB" sz="2800" b="1" dirty="0"/>
              <a:t>))] </a:t>
            </a:r>
            <a:r>
              <a:rPr lang="en-GB" sz="2800" dirty="0"/>
              <a:t>attribute to connect your editor to a component</a:t>
            </a:r>
          </a:p>
          <a:p>
            <a:pPr algn="l">
              <a:buFont typeface="Arial" panose="020B0604020202020204" pitchFamily="34" charset="0"/>
              <a:buChar char="•"/>
            </a:pPr>
            <a:r>
              <a:rPr lang="en-GB" sz="2800" dirty="0"/>
              <a:t>Override </a:t>
            </a:r>
            <a:r>
              <a:rPr lang="en-GB" sz="2800" b="1" dirty="0" err="1"/>
              <a:t>OnInspectorGUI</a:t>
            </a:r>
            <a:r>
              <a:rPr lang="en-GB" sz="2800" b="1" dirty="0"/>
              <a:t>() </a:t>
            </a:r>
            <a:r>
              <a:rPr lang="en-GB" sz="2800" dirty="0"/>
              <a:t>to define your custom interface</a:t>
            </a:r>
          </a:p>
          <a:p>
            <a:pPr algn="l">
              <a:buFont typeface="Arial" panose="020B0604020202020204" pitchFamily="34" charset="0"/>
              <a:buChar char="•"/>
            </a:pPr>
            <a:r>
              <a:rPr lang="en-GB" sz="2800" dirty="0"/>
              <a:t>Use </a:t>
            </a:r>
            <a:r>
              <a:rPr lang="en-GB" sz="2800" b="1" dirty="0" err="1"/>
              <a:t>serializedObject.Update</a:t>
            </a:r>
            <a:r>
              <a:rPr lang="en-GB" sz="2800" b="1" dirty="0"/>
              <a:t>() </a:t>
            </a:r>
            <a:r>
              <a:rPr lang="en-GB" sz="2800" dirty="0"/>
              <a:t>at the beginning and </a:t>
            </a:r>
            <a:r>
              <a:rPr lang="en-GB" sz="2800" b="1" dirty="0" err="1"/>
              <a:t>serializedObject.ApplyModifiedProperties</a:t>
            </a:r>
            <a:r>
              <a:rPr lang="en-GB" sz="2800" b="1" dirty="0"/>
              <a:t>()</a:t>
            </a:r>
            <a:r>
              <a:rPr lang="en-GB" sz="2800" dirty="0"/>
              <a:t> at the end</a:t>
            </a:r>
          </a:p>
          <a:p>
            <a:pPr algn="l">
              <a:buFont typeface="Arial" panose="020B0604020202020204" pitchFamily="34" charset="0"/>
              <a:buChar char="•"/>
            </a:pPr>
            <a:r>
              <a:rPr lang="en-GB" sz="2800" b="1" dirty="0"/>
              <a:t>Cache</a:t>
            </a:r>
            <a:r>
              <a:rPr lang="en-GB" sz="2800" dirty="0"/>
              <a:t> your </a:t>
            </a:r>
            <a:r>
              <a:rPr lang="en-GB" sz="2800" dirty="0" err="1"/>
              <a:t>SerializedProperty</a:t>
            </a:r>
            <a:r>
              <a:rPr lang="en-GB" sz="2800" dirty="0"/>
              <a:t> references in </a:t>
            </a:r>
            <a:r>
              <a:rPr lang="en-GB" sz="2800" b="1" dirty="0"/>
              <a:t>OnEnable()</a:t>
            </a:r>
          </a:p>
          <a:p>
            <a:pPr algn="l">
              <a:buFont typeface="Arial" panose="020B0604020202020204" pitchFamily="34" charset="0"/>
              <a:buChar char="•"/>
            </a:pPr>
            <a:r>
              <a:rPr lang="en-GB" sz="2800" dirty="0"/>
              <a:t>Use </a:t>
            </a:r>
            <a:r>
              <a:rPr lang="en-GB" sz="2800" dirty="0" err="1"/>
              <a:t>EditorGUILayout</a:t>
            </a:r>
            <a:r>
              <a:rPr lang="en-GB" sz="2800" dirty="0"/>
              <a:t> functions to create controls without worrying about positioning</a:t>
            </a:r>
          </a:p>
          <a:p>
            <a:pPr algn="l">
              <a:buFont typeface="Arial" panose="020B0604020202020204" pitchFamily="34" charset="0"/>
              <a:buChar char="•"/>
            </a:pPr>
            <a:r>
              <a:rPr lang="en-GB" sz="2800" dirty="0"/>
              <a:t>Add helpful features like validation, visualization, and action buttons</a:t>
            </a:r>
          </a:p>
          <a:p>
            <a:pPr marL="0" indent="0">
              <a:buNone/>
            </a:pPr>
            <a:endParaRPr lang="en-SE" sz="2800" dirty="0"/>
          </a:p>
        </p:txBody>
      </p:sp>
    </p:spTree>
    <p:extLst>
      <p:ext uri="{BB962C8B-B14F-4D97-AF65-F5344CB8AC3E}">
        <p14:creationId xmlns:p14="http://schemas.microsoft.com/office/powerpoint/2010/main" val="13056480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BC4A02-02F5-EC3A-DD11-7B0859369185}"/>
            </a:ext>
          </a:extLst>
        </p:cNvPr>
        <p:cNvGrpSpPr/>
        <p:nvPr/>
      </p:nvGrpSpPr>
      <p:grpSpPr>
        <a:xfrm>
          <a:off x="0" y="0"/>
          <a:ext cx="0" cy="0"/>
          <a:chOff x="0" y="0"/>
          <a:chExt cx="0" cy="0"/>
        </a:xfrm>
      </p:grpSpPr>
      <p:sp>
        <p:nvSpPr>
          <p:cNvPr id="2" name="Rubrik 1">
            <a:extLst>
              <a:ext uri="{FF2B5EF4-FFF2-40B4-BE49-F238E27FC236}">
                <a16:creationId xmlns:a16="http://schemas.microsoft.com/office/drawing/2014/main" id="{59118EA8-1642-660B-96F7-EF28D3CCA055}"/>
              </a:ext>
            </a:extLst>
          </p:cNvPr>
          <p:cNvSpPr>
            <a:spLocks noGrp="1"/>
          </p:cNvSpPr>
          <p:nvPr>
            <p:ph type="title"/>
          </p:nvPr>
        </p:nvSpPr>
        <p:spPr/>
        <p:txBody>
          <a:bodyPr/>
          <a:lstStyle/>
          <a:p>
            <a:r>
              <a:rPr lang="en-GB" dirty="0"/>
              <a:t>Key Takeaways for Custom Inspectors</a:t>
            </a:r>
            <a:endParaRPr lang="en-SE" dirty="0"/>
          </a:p>
        </p:txBody>
      </p:sp>
      <p:sp>
        <p:nvSpPr>
          <p:cNvPr id="3" name="Platshållare för innehåll 2">
            <a:extLst>
              <a:ext uri="{FF2B5EF4-FFF2-40B4-BE49-F238E27FC236}">
                <a16:creationId xmlns:a16="http://schemas.microsoft.com/office/drawing/2014/main" id="{E9F27F86-528F-0B5A-5570-1334F3662DDD}"/>
              </a:ext>
            </a:extLst>
          </p:cNvPr>
          <p:cNvSpPr>
            <a:spLocks noGrp="1"/>
          </p:cNvSpPr>
          <p:nvPr>
            <p:ph idx="1"/>
          </p:nvPr>
        </p:nvSpPr>
        <p:spPr>
          <a:xfrm>
            <a:off x="838200" y="2766218"/>
            <a:ext cx="10515600" cy="1325563"/>
          </a:xfrm>
        </p:spPr>
        <p:txBody>
          <a:bodyPr>
            <a:normAutofit/>
          </a:bodyPr>
          <a:lstStyle/>
          <a:p>
            <a:pPr marL="0" indent="0" algn="ctr">
              <a:buNone/>
            </a:pPr>
            <a:r>
              <a:rPr lang="en-GB" sz="2800" dirty="0"/>
              <a:t>Remember, the goal of a custom inspector isn't just to make things look cool - it's to make your components easier and more intuitive to use, reducing errors and saving time for everyone on your team.</a:t>
            </a:r>
            <a:endParaRPr lang="en-SE" sz="2800" dirty="0"/>
          </a:p>
        </p:txBody>
      </p:sp>
    </p:spTree>
    <p:extLst>
      <p:ext uri="{BB962C8B-B14F-4D97-AF65-F5344CB8AC3E}">
        <p14:creationId xmlns:p14="http://schemas.microsoft.com/office/powerpoint/2010/main" val="28267081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70EA8AEA-539D-2D62-7EF2-3CAACF7429EB}"/>
              </a:ext>
            </a:extLst>
          </p:cNvPr>
          <p:cNvSpPr>
            <a:spLocks noGrp="1"/>
          </p:cNvSpPr>
          <p:nvPr>
            <p:ph type="title"/>
          </p:nvPr>
        </p:nvSpPr>
        <p:spPr/>
        <p:txBody>
          <a:bodyPr>
            <a:normAutofit/>
          </a:bodyPr>
          <a:lstStyle/>
          <a:p>
            <a:pPr algn="ctr">
              <a:buNone/>
            </a:pPr>
            <a:r>
              <a:rPr lang="en-GB" dirty="0"/>
              <a:t>Advanced Inspector Techniques</a:t>
            </a:r>
            <a:endParaRPr lang="en-SE" dirty="0"/>
          </a:p>
        </p:txBody>
      </p:sp>
      <p:sp>
        <p:nvSpPr>
          <p:cNvPr id="4" name="Platshållare för text 3">
            <a:extLst>
              <a:ext uri="{FF2B5EF4-FFF2-40B4-BE49-F238E27FC236}">
                <a16:creationId xmlns:a16="http://schemas.microsoft.com/office/drawing/2014/main" id="{369BD7F7-2D8D-7805-55FE-24F413B5560D}"/>
              </a:ext>
            </a:extLst>
          </p:cNvPr>
          <p:cNvSpPr>
            <a:spLocks noGrp="1"/>
          </p:cNvSpPr>
          <p:nvPr>
            <p:ph type="body" idx="1"/>
          </p:nvPr>
        </p:nvSpPr>
        <p:spPr/>
        <p:txBody>
          <a:bodyPr/>
          <a:lstStyle/>
          <a:p>
            <a:pPr algn="ctr">
              <a:buNone/>
            </a:pPr>
            <a:r>
              <a:rPr lang="en-GB" dirty="0"/>
              <a:t>Taking your custom editors to the next level</a:t>
            </a:r>
          </a:p>
        </p:txBody>
      </p:sp>
    </p:spTree>
    <p:extLst>
      <p:ext uri="{BB962C8B-B14F-4D97-AF65-F5344CB8AC3E}">
        <p14:creationId xmlns:p14="http://schemas.microsoft.com/office/powerpoint/2010/main" val="41397162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a:extLst>
              <a:ext uri="{FF2B5EF4-FFF2-40B4-BE49-F238E27FC236}">
                <a16:creationId xmlns:a16="http://schemas.microsoft.com/office/drawing/2014/main" id="{A5887DA0-A46F-5CC0-3488-6D72B967226B}"/>
              </a:ext>
            </a:extLst>
          </p:cNvPr>
          <p:cNvSpPr>
            <a:spLocks noGrp="1"/>
          </p:cNvSpPr>
          <p:nvPr>
            <p:ph type="title"/>
          </p:nvPr>
        </p:nvSpPr>
        <p:spPr/>
        <p:txBody>
          <a:bodyPr>
            <a:normAutofit/>
          </a:bodyPr>
          <a:lstStyle/>
          <a:p>
            <a:r>
              <a:rPr lang="en-GB" dirty="0"/>
              <a:t>Custom Property Drawers</a:t>
            </a:r>
            <a:endParaRPr lang="en-SE" dirty="0"/>
          </a:p>
        </p:txBody>
      </p:sp>
      <p:sp>
        <p:nvSpPr>
          <p:cNvPr id="5" name="Platshållare för innehåll 4">
            <a:extLst>
              <a:ext uri="{FF2B5EF4-FFF2-40B4-BE49-F238E27FC236}">
                <a16:creationId xmlns:a16="http://schemas.microsoft.com/office/drawing/2014/main" id="{556D4A64-63CC-2F90-4418-F4E5C33FDD36}"/>
              </a:ext>
            </a:extLst>
          </p:cNvPr>
          <p:cNvSpPr>
            <a:spLocks noGrp="1"/>
          </p:cNvSpPr>
          <p:nvPr>
            <p:ph idx="1"/>
          </p:nvPr>
        </p:nvSpPr>
        <p:spPr/>
        <p:txBody>
          <a:bodyPr>
            <a:normAutofit/>
          </a:bodyPr>
          <a:lstStyle/>
          <a:p>
            <a:pPr>
              <a:buFont typeface="Arial" panose="020B0604020202020204" pitchFamily="34" charset="0"/>
              <a:buChar char="•"/>
            </a:pPr>
            <a:r>
              <a:rPr lang="sv-SE" sz="2800" dirty="0" err="1"/>
              <a:t>Secret</a:t>
            </a:r>
            <a:r>
              <a:rPr lang="sv-SE" sz="2800" dirty="0"/>
              <a:t> </a:t>
            </a:r>
            <a:r>
              <a:rPr lang="sv-SE" sz="2800" dirty="0" err="1"/>
              <a:t>weapon</a:t>
            </a:r>
            <a:r>
              <a:rPr lang="sv-SE" sz="2800" dirty="0"/>
              <a:t> for Unity </a:t>
            </a:r>
            <a:r>
              <a:rPr lang="sv-SE" sz="2800" dirty="0" err="1"/>
              <a:t>tooling</a:t>
            </a:r>
            <a:endParaRPr lang="sv-SE" sz="2800" dirty="0"/>
          </a:p>
          <a:p>
            <a:pPr>
              <a:buFont typeface="Arial" panose="020B0604020202020204" pitchFamily="34" charset="0"/>
              <a:buChar char="•"/>
            </a:pPr>
            <a:r>
              <a:rPr lang="sv-SE" sz="2800" dirty="0" err="1"/>
              <a:t>Custom</a:t>
            </a:r>
            <a:r>
              <a:rPr lang="sv-SE" sz="2800" dirty="0"/>
              <a:t> </a:t>
            </a:r>
            <a:r>
              <a:rPr lang="sv-SE" sz="2800" dirty="0" err="1"/>
              <a:t>inspectors</a:t>
            </a:r>
            <a:r>
              <a:rPr lang="sv-SE" sz="2800" dirty="0"/>
              <a:t> = </a:t>
            </a:r>
            <a:r>
              <a:rPr lang="sv-SE" sz="2800" dirty="0" err="1"/>
              <a:t>whole</a:t>
            </a:r>
            <a:r>
              <a:rPr lang="sv-SE" sz="2800" dirty="0"/>
              <a:t> </a:t>
            </a:r>
            <a:r>
              <a:rPr lang="sv-SE" sz="2800" dirty="0" err="1"/>
              <a:t>component</a:t>
            </a:r>
            <a:endParaRPr lang="sv-SE" sz="2800" dirty="0"/>
          </a:p>
          <a:p>
            <a:pPr>
              <a:buFont typeface="Arial" panose="020B0604020202020204" pitchFamily="34" charset="0"/>
              <a:buChar char="•"/>
            </a:pPr>
            <a:r>
              <a:rPr lang="sv-SE" sz="2800" dirty="0" err="1"/>
              <a:t>Custom</a:t>
            </a:r>
            <a:r>
              <a:rPr lang="sv-SE" sz="2800" dirty="0"/>
              <a:t> </a:t>
            </a:r>
            <a:r>
              <a:rPr lang="sv-SE" sz="2800" dirty="0" err="1"/>
              <a:t>property</a:t>
            </a:r>
            <a:r>
              <a:rPr lang="sv-SE" sz="2800" dirty="0"/>
              <a:t> </a:t>
            </a:r>
            <a:r>
              <a:rPr lang="sv-SE" sz="2800" dirty="0" err="1"/>
              <a:t>drawers</a:t>
            </a:r>
            <a:r>
              <a:rPr lang="sv-SE" sz="2800" dirty="0"/>
              <a:t> = </a:t>
            </a:r>
            <a:r>
              <a:rPr lang="sv-SE" sz="2800" dirty="0" err="1"/>
              <a:t>fields</a:t>
            </a:r>
            <a:r>
              <a:rPr lang="sv-SE" sz="2800" dirty="0"/>
              <a:t> / </a:t>
            </a:r>
            <a:r>
              <a:rPr lang="sv-SE" sz="2800" dirty="0" err="1"/>
              <a:t>properties</a:t>
            </a:r>
            <a:endParaRPr lang="en-SE" sz="2800" dirty="0"/>
          </a:p>
        </p:txBody>
      </p:sp>
    </p:spTree>
    <p:extLst>
      <p:ext uri="{BB962C8B-B14F-4D97-AF65-F5344CB8AC3E}">
        <p14:creationId xmlns:p14="http://schemas.microsoft.com/office/powerpoint/2010/main" val="38664133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D76A788-8BCC-48B0-42E9-7386D26F34C5}"/>
              </a:ext>
            </a:extLst>
          </p:cNvPr>
          <p:cNvSpPr>
            <a:spLocks noGrp="1"/>
          </p:cNvSpPr>
          <p:nvPr>
            <p:ph type="title"/>
          </p:nvPr>
        </p:nvSpPr>
        <p:spPr/>
        <p:txBody>
          <a:bodyPr/>
          <a:lstStyle/>
          <a:p>
            <a:r>
              <a:rPr lang="en-GB" dirty="0"/>
              <a:t>Two Ways to Use Property Drawers</a:t>
            </a:r>
            <a:endParaRPr lang="en-SE" dirty="0"/>
          </a:p>
        </p:txBody>
      </p:sp>
      <p:sp>
        <p:nvSpPr>
          <p:cNvPr id="3" name="Platshållare för innehåll 2">
            <a:extLst>
              <a:ext uri="{FF2B5EF4-FFF2-40B4-BE49-F238E27FC236}">
                <a16:creationId xmlns:a16="http://schemas.microsoft.com/office/drawing/2014/main" id="{E0573B86-7291-71DD-3A48-46F8A1DFC9E6}"/>
              </a:ext>
            </a:extLst>
          </p:cNvPr>
          <p:cNvSpPr>
            <a:spLocks noGrp="1"/>
          </p:cNvSpPr>
          <p:nvPr>
            <p:ph idx="1"/>
          </p:nvPr>
        </p:nvSpPr>
        <p:spPr/>
        <p:txBody>
          <a:bodyPr>
            <a:normAutofit/>
          </a:bodyPr>
          <a:lstStyle/>
          <a:p>
            <a:pPr algn="l">
              <a:buFont typeface="+mj-lt"/>
              <a:buAutoNum type="arabicPeriod"/>
            </a:pPr>
            <a:r>
              <a:rPr lang="en-GB" sz="2800" b="0" i="0" dirty="0">
                <a:solidFill>
                  <a:srgbClr val="030712"/>
                </a:solidFill>
                <a:effectLst/>
                <a:latin typeface="ui-sans-serif"/>
              </a:rPr>
              <a:t>For custom data types (classes/structs)</a:t>
            </a:r>
          </a:p>
          <a:p>
            <a:pPr algn="l">
              <a:buFont typeface="+mj-lt"/>
              <a:buAutoNum type="arabicPeriod"/>
            </a:pPr>
            <a:r>
              <a:rPr lang="en-GB" sz="2800" b="0" i="0" dirty="0">
                <a:solidFill>
                  <a:srgbClr val="030712"/>
                </a:solidFill>
                <a:effectLst/>
                <a:latin typeface="ui-sans-serif"/>
              </a:rPr>
              <a:t>For properties with specific attributes</a:t>
            </a:r>
          </a:p>
        </p:txBody>
      </p:sp>
    </p:spTree>
    <p:extLst>
      <p:ext uri="{BB962C8B-B14F-4D97-AF65-F5344CB8AC3E}">
        <p14:creationId xmlns:p14="http://schemas.microsoft.com/office/powerpoint/2010/main" val="8373495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A5454A-D4C5-84A7-3BD4-5767946BAC4F}"/>
            </a:ext>
          </a:extLst>
        </p:cNvPr>
        <p:cNvGrpSpPr/>
        <p:nvPr/>
      </p:nvGrpSpPr>
      <p:grpSpPr>
        <a:xfrm>
          <a:off x="0" y="0"/>
          <a:ext cx="0" cy="0"/>
          <a:chOff x="0" y="0"/>
          <a:chExt cx="0" cy="0"/>
        </a:xfrm>
      </p:grpSpPr>
      <p:sp>
        <p:nvSpPr>
          <p:cNvPr id="2" name="Rubrik 1">
            <a:extLst>
              <a:ext uri="{FF2B5EF4-FFF2-40B4-BE49-F238E27FC236}">
                <a16:creationId xmlns:a16="http://schemas.microsoft.com/office/drawing/2014/main" id="{15DBC553-7403-C3E3-5701-621B161D238E}"/>
              </a:ext>
            </a:extLst>
          </p:cNvPr>
          <p:cNvSpPr>
            <a:spLocks noGrp="1"/>
          </p:cNvSpPr>
          <p:nvPr>
            <p:ph type="title"/>
          </p:nvPr>
        </p:nvSpPr>
        <p:spPr/>
        <p:txBody>
          <a:bodyPr/>
          <a:lstStyle/>
          <a:p>
            <a:r>
              <a:rPr lang="en-GB" dirty="0"/>
              <a:t>Key Benefits</a:t>
            </a:r>
            <a:endParaRPr lang="en-SE" dirty="0"/>
          </a:p>
        </p:txBody>
      </p:sp>
      <p:sp>
        <p:nvSpPr>
          <p:cNvPr id="3" name="Platshållare för innehåll 2">
            <a:extLst>
              <a:ext uri="{FF2B5EF4-FFF2-40B4-BE49-F238E27FC236}">
                <a16:creationId xmlns:a16="http://schemas.microsoft.com/office/drawing/2014/main" id="{01379C9B-DB63-C3E7-699B-E9EA481B2F0B}"/>
              </a:ext>
            </a:extLst>
          </p:cNvPr>
          <p:cNvSpPr>
            <a:spLocks noGrp="1"/>
          </p:cNvSpPr>
          <p:nvPr>
            <p:ph idx="1"/>
          </p:nvPr>
        </p:nvSpPr>
        <p:spPr/>
        <p:txBody>
          <a:bodyPr>
            <a:normAutofit/>
          </a:bodyPr>
          <a:lstStyle/>
          <a:p>
            <a:pPr algn="l">
              <a:buFont typeface="Arial" panose="020B0604020202020204" pitchFamily="34" charset="0"/>
              <a:buChar char="•"/>
            </a:pPr>
            <a:r>
              <a:rPr lang="en-GB" sz="2800" b="0" i="0" dirty="0">
                <a:solidFill>
                  <a:srgbClr val="030712"/>
                </a:solidFill>
                <a:effectLst/>
                <a:latin typeface="ui-sans-serif"/>
              </a:rPr>
              <a:t>Consistent UI for your custom types</a:t>
            </a:r>
          </a:p>
          <a:p>
            <a:pPr algn="l">
              <a:buFont typeface="Arial" panose="020B0604020202020204" pitchFamily="34" charset="0"/>
              <a:buChar char="•"/>
            </a:pPr>
            <a:r>
              <a:rPr lang="en-GB" sz="2800" b="0" i="0" dirty="0">
                <a:solidFill>
                  <a:srgbClr val="030712"/>
                </a:solidFill>
                <a:effectLst/>
                <a:latin typeface="ui-sans-serif"/>
              </a:rPr>
              <a:t>Automatic use everywhere the type appears</a:t>
            </a:r>
          </a:p>
          <a:p>
            <a:pPr algn="l">
              <a:buFont typeface="Arial" panose="020B0604020202020204" pitchFamily="34" charset="0"/>
              <a:buChar char="•"/>
            </a:pPr>
            <a:r>
              <a:rPr lang="en-GB" sz="2800" b="0" i="0" dirty="0">
                <a:solidFill>
                  <a:srgbClr val="030712"/>
                </a:solidFill>
                <a:effectLst/>
                <a:latin typeface="ui-sans-serif"/>
              </a:rPr>
              <a:t>More focused than a full custom inspector</a:t>
            </a:r>
          </a:p>
        </p:txBody>
      </p:sp>
    </p:spTree>
    <p:extLst>
      <p:ext uri="{BB962C8B-B14F-4D97-AF65-F5344CB8AC3E}">
        <p14:creationId xmlns:p14="http://schemas.microsoft.com/office/powerpoint/2010/main" val="23640408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35C60B2-4D50-2397-C1B6-D63F8865A92F}"/>
              </a:ext>
            </a:extLst>
          </p:cNvPr>
          <p:cNvSpPr>
            <a:spLocks noGrp="1"/>
          </p:cNvSpPr>
          <p:nvPr>
            <p:ph type="title"/>
          </p:nvPr>
        </p:nvSpPr>
        <p:spPr/>
        <p:txBody>
          <a:bodyPr/>
          <a:lstStyle/>
          <a:p>
            <a:r>
              <a:rPr lang="en-GB" dirty="0"/>
              <a:t>Property Drawers with Attributes</a:t>
            </a:r>
            <a:endParaRPr lang="en-SE" dirty="0"/>
          </a:p>
        </p:txBody>
      </p:sp>
      <p:sp>
        <p:nvSpPr>
          <p:cNvPr id="3" name="Platshållare för innehåll 2">
            <a:extLst>
              <a:ext uri="{FF2B5EF4-FFF2-40B4-BE49-F238E27FC236}">
                <a16:creationId xmlns:a16="http://schemas.microsoft.com/office/drawing/2014/main" id="{2F49F76C-E046-2559-17DB-FBC1768BB1E3}"/>
              </a:ext>
            </a:extLst>
          </p:cNvPr>
          <p:cNvSpPr>
            <a:spLocks noGrp="1"/>
          </p:cNvSpPr>
          <p:nvPr>
            <p:ph idx="1"/>
          </p:nvPr>
        </p:nvSpPr>
        <p:spPr/>
        <p:txBody>
          <a:bodyPr>
            <a:normAutofit/>
          </a:bodyPr>
          <a:lstStyle/>
          <a:p>
            <a:r>
              <a:rPr lang="en-GB" sz="2800" b="0" i="0" dirty="0">
                <a:solidFill>
                  <a:srgbClr val="030712"/>
                </a:solidFill>
                <a:effectLst/>
                <a:latin typeface="ui-sans-serif"/>
              </a:rPr>
              <a:t>You can also use property drawers with custom attributes to create reusable field styles</a:t>
            </a:r>
            <a:endParaRPr lang="en-SE" sz="2800" dirty="0"/>
          </a:p>
        </p:txBody>
      </p:sp>
    </p:spTree>
    <p:extLst>
      <p:ext uri="{BB962C8B-B14F-4D97-AF65-F5344CB8AC3E}">
        <p14:creationId xmlns:p14="http://schemas.microsoft.com/office/powerpoint/2010/main" val="24149959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EBCE8A3F-6D92-B906-63DB-BC4E0FF2D838}"/>
              </a:ext>
            </a:extLst>
          </p:cNvPr>
          <p:cNvSpPr>
            <a:spLocks noGrp="1"/>
          </p:cNvSpPr>
          <p:nvPr>
            <p:ph type="title"/>
          </p:nvPr>
        </p:nvSpPr>
        <p:spPr/>
        <p:txBody>
          <a:bodyPr/>
          <a:lstStyle/>
          <a:p>
            <a:r>
              <a:rPr lang="en-GB" dirty="0"/>
              <a:t>Conditional Fields and Validation</a:t>
            </a:r>
            <a:endParaRPr lang="en-SE" dirty="0"/>
          </a:p>
        </p:txBody>
      </p:sp>
      <p:sp>
        <p:nvSpPr>
          <p:cNvPr id="3" name="Platshållare för innehåll 2">
            <a:extLst>
              <a:ext uri="{FF2B5EF4-FFF2-40B4-BE49-F238E27FC236}">
                <a16:creationId xmlns:a16="http://schemas.microsoft.com/office/drawing/2014/main" id="{5972C0D0-5C1F-A51F-688B-359FD12A4F47}"/>
              </a:ext>
            </a:extLst>
          </p:cNvPr>
          <p:cNvSpPr>
            <a:spLocks noGrp="1"/>
          </p:cNvSpPr>
          <p:nvPr>
            <p:ph idx="1"/>
          </p:nvPr>
        </p:nvSpPr>
        <p:spPr/>
        <p:txBody>
          <a:bodyPr>
            <a:normAutofit/>
          </a:bodyPr>
          <a:lstStyle/>
          <a:p>
            <a:r>
              <a:rPr lang="en-GB" sz="2800" b="0" i="0" dirty="0">
                <a:solidFill>
                  <a:srgbClr val="030712"/>
                </a:solidFill>
                <a:effectLst/>
                <a:latin typeface="ui-sans-serif"/>
              </a:rPr>
              <a:t>Very powerful feature not part of the editor. </a:t>
            </a:r>
          </a:p>
          <a:p>
            <a:r>
              <a:rPr lang="en-GB" sz="2800" b="0" i="0" dirty="0">
                <a:solidFill>
                  <a:srgbClr val="030712"/>
                </a:solidFill>
                <a:effectLst/>
                <a:latin typeface="ui-sans-serif"/>
              </a:rPr>
              <a:t>One of the most requested features in Unity inspectors: conditional fields! </a:t>
            </a:r>
            <a:endParaRPr lang="en-SE" sz="2800" dirty="0"/>
          </a:p>
        </p:txBody>
      </p:sp>
    </p:spTree>
    <p:extLst>
      <p:ext uri="{BB962C8B-B14F-4D97-AF65-F5344CB8AC3E}">
        <p14:creationId xmlns:p14="http://schemas.microsoft.com/office/powerpoint/2010/main" val="27869711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E6310872-4AA4-F77F-F1CE-671DB834F223}"/>
              </a:ext>
            </a:extLst>
          </p:cNvPr>
          <p:cNvSpPr>
            <a:spLocks noGrp="1"/>
          </p:cNvSpPr>
          <p:nvPr>
            <p:ph type="title"/>
          </p:nvPr>
        </p:nvSpPr>
        <p:spPr/>
        <p:txBody>
          <a:bodyPr>
            <a:normAutofit/>
          </a:bodyPr>
          <a:lstStyle/>
          <a:p>
            <a:r>
              <a:rPr lang="en-GB" dirty="0" err="1"/>
              <a:t>SerializeReference</a:t>
            </a:r>
            <a:r>
              <a:rPr lang="en-GB" dirty="0"/>
              <a:t> for Polymorphic Serialization</a:t>
            </a:r>
            <a:endParaRPr lang="en-SE" dirty="0"/>
          </a:p>
        </p:txBody>
      </p:sp>
      <p:sp>
        <p:nvSpPr>
          <p:cNvPr id="3" name="Platshållare för innehåll 2">
            <a:extLst>
              <a:ext uri="{FF2B5EF4-FFF2-40B4-BE49-F238E27FC236}">
                <a16:creationId xmlns:a16="http://schemas.microsoft.com/office/drawing/2014/main" id="{5F291DEE-2AB2-0078-F5AF-0DEF35129860}"/>
              </a:ext>
            </a:extLst>
          </p:cNvPr>
          <p:cNvSpPr>
            <a:spLocks noGrp="1"/>
          </p:cNvSpPr>
          <p:nvPr>
            <p:ph idx="1"/>
          </p:nvPr>
        </p:nvSpPr>
        <p:spPr/>
        <p:txBody>
          <a:bodyPr>
            <a:normAutofit/>
          </a:bodyPr>
          <a:lstStyle/>
          <a:p>
            <a:r>
              <a:rPr lang="en-GB" sz="2800" b="0" i="0" dirty="0">
                <a:solidFill>
                  <a:srgbClr val="030712"/>
                </a:solidFill>
                <a:effectLst/>
                <a:latin typeface="ui-sans-serif"/>
              </a:rPr>
              <a:t>You probably know about [</a:t>
            </a:r>
            <a:r>
              <a:rPr lang="en-GB" sz="2800" b="0" i="0" dirty="0" err="1">
                <a:solidFill>
                  <a:srgbClr val="030712"/>
                </a:solidFill>
                <a:effectLst/>
                <a:latin typeface="ui-sans-serif"/>
              </a:rPr>
              <a:t>SerializeField</a:t>
            </a:r>
            <a:r>
              <a:rPr lang="en-GB" sz="2800" b="0" i="0" dirty="0">
                <a:solidFill>
                  <a:srgbClr val="030712"/>
                </a:solidFill>
                <a:effectLst/>
                <a:latin typeface="ui-sans-serif"/>
              </a:rPr>
              <a:t>]</a:t>
            </a:r>
          </a:p>
          <a:p>
            <a:r>
              <a:rPr lang="en-GB" sz="2800" b="0" i="0" dirty="0">
                <a:solidFill>
                  <a:srgbClr val="030712"/>
                </a:solidFill>
                <a:effectLst/>
                <a:latin typeface="ui-sans-serif"/>
              </a:rPr>
              <a:t>One of Unity's most powerful serialization features that many developers don't know about: [</a:t>
            </a:r>
            <a:r>
              <a:rPr lang="en-GB" sz="2800" b="0" i="0" dirty="0" err="1">
                <a:solidFill>
                  <a:srgbClr val="030712"/>
                </a:solidFill>
                <a:effectLst/>
                <a:latin typeface="ui-sans-serif"/>
              </a:rPr>
              <a:t>SerializeReference</a:t>
            </a:r>
            <a:r>
              <a:rPr lang="en-GB" sz="2800" b="0" i="0" dirty="0">
                <a:solidFill>
                  <a:srgbClr val="030712"/>
                </a:solidFill>
                <a:effectLst/>
                <a:latin typeface="ui-sans-serif"/>
              </a:rPr>
              <a:t>]. This attribute lets you serialize polymorphic references!</a:t>
            </a:r>
            <a:endParaRPr lang="en-SE" sz="2800" dirty="0"/>
          </a:p>
        </p:txBody>
      </p:sp>
    </p:spTree>
    <p:extLst>
      <p:ext uri="{BB962C8B-B14F-4D97-AF65-F5344CB8AC3E}">
        <p14:creationId xmlns:p14="http://schemas.microsoft.com/office/powerpoint/2010/main" val="945992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BEF3D0-6492-4534-4AD2-0B7D0C8AAB77}"/>
            </a:ext>
          </a:extLst>
        </p:cNvPr>
        <p:cNvGrpSpPr/>
        <p:nvPr/>
      </p:nvGrpSpPr>
      <p:grpSpPr>
        <a:xfrm>
          <a:off x="0" y="0"/>
          <a:ext cx="0" cy="0"/>
          <a:chOff x="0" y="0"/>
          <a:chExt cx="0" cy="0"/>
        </a:xfrm>
      </p:grpSpPr>
      <p:sp>
        <p:nvSpPr>
          <p:cNvPr id="2" name="Rubrik 1">
            <a:extLst>
              <a:ext uri="{FF2B5EF4-FFF2-40B4-BE49-F238E27FC236}">
                <a16:creationId xmlns:a16="http://schemas.microsoft.com/office/drawing/2014/main" id="{DBDD0861-3844-9A58-7C54-EE189A53C8AD}"/>
              </a:ext>
            </a:extLst>
          </p:cNvPr>
          <p:cNvSpPr>
            <a:spLocks noGrp="1"/>
          </p:cNvSpPr>
          <p:nvPr>
            <p:ph type="title"/>
          </p:nvPr>
        </p:nvSpPr>
        <p:spPr/>
        <p:txBody>
          <a:bodyPr>
            <a:normAutofit/>
          </a:bodyPr>
          <a:lstStyle/>
          <a:p>
            <a:r>
              <a:rPr lang="en-GB" dirty="0" err="1"/>
              <a:t>SerializeReference</a:t>
            </a:r>
            <a:r>
              <a:rPr lang="en-GB" dirty="0"/>
              <a:t> for Polymorphic Serialization</a:t>
            </a:r>
            <a:endParaRPr lang="en-SE" dirty="0"/>
          </a:p>
        </p:txBody>
      </p:sp>
      <p:sp>
        <p:nvSpPr>
          <p:cNvPr id="3" name="Platshållare för innehåll 2">
            <a:extLst>
              <a:ext uri="{FF2B5EF4-FFF2-40B4-BE49-F238E27FC236}">
                <a16:creationId xmlns:a16="http://schemas.microsoft.com/office/drawing/2014/main" id="{99D1B86A-8291-9DDD-61A1-875E466C6F09}"/>
              </a:ext>
            </a:extLst>
          </p:cNvPr>
          <p:cNvSpPr>
            <a:spLocks noGrp="1"/>
          </p:cNvSpPr>
          <p:nvPr>
            <p:ph idx="1"/>
          </p:nvPr>
        </p:nvSpPr>
        <p:spPr/>
        <p:txBody>
          <a:bodyPr>
            <a:normAutofit/>
          </a:bodyPr>
          <a:lstStyle/>
          <a:p>
            <a:r>
              <a:rPr lang="en-GB" sz="2800" b="0" i="0" dirty="0">
                <a:solidFill>
                  <a:srgbClr val="030712"/>
                </a:solidFill>
                <a:effectLst/>
                <a:latin typeface="ui-sans-serif"/>
              </a:rPr>
              <a:t>You probably know about [</a:t>
            </a:r>
            <a:r>
              <a:rPr lang="en-GB" sz="2800" b="0" i="0" dirty="0" err="1">
                <a:solidFill>
                  <a:srgbClr val="030712"/>
                </a:solidFill>
                <a:effectLst/>
                <a:latin typeface="ui-sans-serif"/>
              </a:rPr>
              <a:t>SerializeField</a:t>
            </a:r>
            <a:r>
              <a:rPr lang="en-GB" sz="2800" b="0" i="0" dirty="0">
                <a:solidFill>
                  <a:srgbClr val="030712"/>
                </a:solidFill>
                <a:effectLst/>
                <a:latin typeface="ui-sans-serif"/>
              </a:rPr>
              <a:t>]</a:t>
            </a:r>
          </a:p>
          <a:p>
            <a:r>
              <a:rPr lang="en-GB" sz="2800" b="0" i="0" dirty="0">
                <a:solidFill>
                  <a:srgbClr val="030712"/>
                </a:solidFill>
                <a:effectLst/>
                <a:latin typeface="ui-sans-serif"/>
              </a:rPr>
              <a:t>One of Unity's most powerful serialization features that many developers don't know about: [</a:t>
            </a:r>
            <a:r>
              <a:rPr lang="en-GB" sz="2800" b="0" i="0" dirty="0" err="1">
                <a:solidFill>
                  <a:srgbClr val="030712"/>
                </a:solidFill>
                <a:effectLst/>
                <a:latin typeface="ui-sans-serif"/>
              </a:rPr>
              <a:t>SerializeReference</a:t>
            </a:r>
            <a:r>
              <a:rPr lang="en-GB" sz="2800" b="0" i="0" dirty="0">
                <a:solidFill>
                  <a:srgbClr val="030712"/>
                </a:solidFill>
                <a:effectLst/>
                <a:latin typeface="ui-sans-serif"/>
              </a:rPr>
              <a:t>]. This attribute lets you serialize polymorphic references!</a:t>
            </a:r>
          </a:p>
          <a:p>
            <a:r>
              <a:rPr lang="en-GB" sz="2800" b="1" i="0" dirty="0">
                <a:solidFill>
                  <a:srgbClr val="030712"/>
                </a:solidFill>
                <a:effectLst/>
                <a:latin typeface="ui-sans-serif"/>
              </a:rPr>
              <a:t>The magic:</a:t>
            </a:r>
            <a:r>
              <a:rPr lang="en-GB" sz="2800" b="0" i="0" dirty="0">
                <a:solidFill>
                  <a:srgbClr val="030712"/>
                </a:solidFill>
                <a:effectLst/>
                <a:latin typeface="ui-sans-serif"/>
              </a:rPr>
              <a:t> Unity can now serialize and deserialize different implementations of interfaces in the same list! This opens up amazing possibilities for component-based designs right in the inspector.</a:t>
            </a:r>
            <a:endParaRPr lang="en-SE" sz="2800" dirty="0"/>
          </a:p>
        </p:txBody>
      </p:sp>
    </p:spTree>
    <p:extLst>
      <p:ext uri="{BB962C8B-B14F-4D97-AF65-F5344CB8AC3E}">
        <p14:creationId xmlns:p14="http://schemas.microsoft.com/office/powerpoint/2010/main" val="490043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94D489-B31C-9C11-A8DB-1F7F7059E7E4}"/>
            </a:ext>
          </a:extLst>
        </p:cNvPr>
        <p:cNvGrpSpPr/>
        <p:nvPr/>
      </p:nvGrpSpPr>
      <p:grpSpPr>
        <a:xfrm>
          <a:off x="0" y="0"/>
          <a:ext cx="0" cy="0"/>
          <a:chOff x="0" y="0"/>
          <a:chExt cx="0" cy="0"/>
        </a:xfrm>
      </p:grpSpPr>
      <p:pic>
        <p:nvPicPr>
          <p:cNvPr id="9" name="Platshållare för innehåll 8" descr="En bild som visar konst, Grafik, design&#10;&#10;AI-genererat innehåll kan vara felaktigt.">
            <a:extLst>
              <a:ext uri="{FF2B5EF4-FFF2-40B4-BE49-F238E27FC236}">
                <a16:creationId xmlns:a16="http://schemas.microsoft.com/office/drawing/2014/main" id="{F1EAE2BB-4B36-FAA0-D32D-3428E366C449}"/>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176419" y="1321502"/>
            <a:ext cx="4872582" cy="3810189"/>
          </a:xfrm>
        </p:spPr>
      </p:pic>
      <p:pic>
        <p:nvPicPr>
          <p:cNvPr id="15" name="Platshållare för innehåll 13" descr="En bild som visar Människoansikte, person, klädsel, Människoskägg&#10;&#10;AI-genererat innehåll kan vara felaktigt.">
            <a:extLst>
              <a:ext uri="{FF2B5EF4-FFF2-40B4-BE49-F238E27FC236}">
                <a16:creationId xmlns:a16="http://schemas.microsoft.com/office/drawing/2014/main" id="{A442D492-175B-7000-5651-C6E8CACA2D18}"/>
              </a:ext>
            </a:extLst>
          </p:cNvPr>
          <p:cNvPicPr>
            <a:picLocks noChangeAspect="1"/>
          </p:cNvPicPr>
          <p:nvPr/>
        </p:nvPicPr>
        <p:blipFill>
          <a:blip r:embed="rId4">
            <a:extLst>
              <a:ext uri="{28A0092B-C50C-407E-A947-70E740481C1C}">
                <a14:useLocalDpi xmlns:a14="http://schemas.microsoft.com/office/drawing/2010/main" val="0"/>
              </a:ext>
            </a:extLst>
          </a:blip>
          <a:srcRect t="15111" r="2" b="19235"/>
          <a:stretch/>
        </p:blipFill>
        <p:spPr>
          <a:xfrm>
            <a:off x="1211580" y="1471746"/>
            <a:ext cx="4121321" cy="4417668"/>
          </a:xfrm>
          <a:prstGeom prst="rect">
            <a:avLst/>
          </a:prstGeom>
        </p:spPr>
      </p:pic>
    </p:spTree>
    <p:extLst>
      <p:ext uri="{BB962C8B-B14F-4D97-AF65-F5344CB8AC3E}">
        <p14:creationId xmlns:p14="http://schemas.microsoft.com/office/powerpoint/2010/main" val="11032306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F135136-9A67-82E5-792E-7DB97F6050C4}"/>
              </a:ext>
            </a:extLst>
          </p:cNvPr>
          <p:cNvSpPr>
            <a:spLocks noGrp="1"/>
          </p:cNvSpPr>
          <p:nvPr>
            <p:ph type="title"/>
          </p:nvPr>
        </p:nvSpPr>
        <p:spPr/>
        <p:txBody>
          <a:bodyPr>
            <a:normAutofit/>
          </a:bodyPr>
          <a:lstStyle/>
          <a:p>
            <a:r>
              <a:rPr lang="en-GB" dirty="0"/>
              <a:t>Key Takeaways</a:t>
            </a:r>
            <a:endParaRPr lang="en-SE" dirty="0"/>
          </a:p>
        </p:txBody>
      </p:sp>
      <p:sp>
        <p:nvSpPr>
          <p:cNvPr id="3" name="Platshållare för innehåll 2">
            <a:extLst>
              <a:ext uri="{FF2B5EF4-FFF2-40B4-BE49-F238E27FC236}">
                <a16:creationId xmlns:a16="http://schemas.microsoft.com/office/drawing/2014/main" id="{B2DF5E26-D56E-AEFF-D96F-583D4F67913C}"/>
              </a:ext>
            </a:extLst>
          </p:cNvPr>
          <p:cNvSpPr>
            <a:spLocks noGrp="1"/>
          </p:cNvSpPr>
          <p:nvPr>
            <p:ph idx="1"/>
          </p:nvPr>
        </p:nvSpPr>
        <p:spPr/>
        <p:txBody>
          <a:bodyPr>
            <a:normAutofit/>
          </a:bodyPr>
          <a:lstStyle/>
          <a:p>
            <a:pPr algn="l">
              <a:buFont typeface="+mj-lt"/>
              <a:buAutoNum type="arabicPeriod"/>
            </a:pPr>
            <a:r>
              <a:rPr lang="en-GB" sz="2800" dirty="0"/>
              <a:t> Custom Property Drawers let you create specialized UIs for specific data types that are used consistently across your project</a:t>
            </a:r>
          </a:p>
          <a:p>
            <a:pPr algn="l">
              <a:buFont typeface="+mj-lt"/>
              <a:buAutoNum type="arabicPeriod"/>
            </a:pPr>
            <a:r>
              <a:rPr lang="en-GB" sz="2800" dirty="0"/>
              <a:t> Conditional Fields help keep your inspectors clean by only showing relevant properties</a:t>
            </a:r>
          </a:p>
          <a:p>
            <a:pPr algn="l">
              <a:buFont typeface="+mj-lt"/>
              <a:buAutoNum type="arabicPeriod"/>
            </a:pPr>
            <a:r>
              <a:rPr lang="en-GB" sz="2800" dirty="0"/>
              <a:t> Validation catches errors early by providing immediate feedback in the inspector</a:t>
            </a:r>
          </a:p>
          <a:p>
            <a:pPr algn="l">
              <a:buFont typeface="+mj-lt"/>
              <a:buAutoNum type="arabicPeriod"/>
            </a:pPr>
            <a:r>
              <a:rPr lang="en-GB" sz="2800" dirty="0" err="1"/>
              <a:t>SerializeReference</a:t>
            </a:r>
            <a:r>
              <a:rPr lang="en-GB" sz="2800" dirty="0"/>
              <a:t> enables powerful polymorphic serialization directly in the inspector</a:t>
            </a:r>
          </a:p>
          <a:p>
            <a:endParaRPr lang="en-SE" sz="2800" dirty="0"/>
          </a:p>
        </p:txBody>
      </p:sp>
    </p:spTree>
    <p:extLst>
      <p:ext uri="{BB962C8B-B14F-4D97-AF65-F5344CB8AC3E}">
        <p14:creationId xmlns:p14="http://schemas.microsoft.com/office/powerpoint/2010/main" val="4292107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43F3BD-CAEC-B3A1-CDED-1341680FB996}"/>
            </a:ext>
          </a:extLst>
        </p:cNvPr>
        <p:cNvGrpSpPr/>
        <p:nvPr/>
      </p:nvGrpSpPr>
      <p:grpSpPr>
        <a:xfrm>
          <a:off x="0" y="0"/>
          <a:ext cx="0" cy="0"/>
          <a:chOff x="0" y="0"/>
          <a:chExt cx="0" cy="0"/>
        </a:xfrm>
      </p:grpSpPr>
      <p:sp>
        <p:nvSpPr>
          <p:cNvPr id="2" name="Rubrik 1">
            <a:extLst>
              <a:ext uri="{FF2B5EF4-FFF2-40B4-BE49-F238E27FC236}">
                <a16:creationId xmlns:a16="http://schemas.microsoft.com/office/drawing/2014/main" id="{A0B0C1BD-7923-7A67-8F5F-369233576379}"/>
              </a:ext>
            </a:extLst>
          </p:cNvPr>
          <p:cNvSpPr>
            <a:spLocks noGrp="1"/>
          </p:cNvSpPr>
          <p:nvPr>
            <p:ph type="title"/>
          </p:nvPr>
        </p:nvSpPr>
        <p:spPr/>
        <p:txBody>
          <a:bodyPr>
            <a:normAutofit/>
          </a:bodyPr>
          <a:lstStyle/>
          <a:p>
            <a:r>
              <a:rPr lang="en-GB" dirty="0"/>
              <a:t>Key Takeaways</a:t>
            </a:r>
            <a:endParaRPr lang="en-SE" dirty="0"/>
          </a:p>
        </p:txBody>
      </p:sp>
      <p:sp>
        <p:nvSpPr>
          <p:cNvPr id="3" name="Platshållare för innehåll 2">
            <a:extLst>
              <a:ext uri="{FF2B5EF4-FFF2-40B4-BE49-F238E27FC236}">
                <a16:creationId xmlns:a16="http://schemas.microsoft.com/office/drawing/2014/main" id="{9E5025BD-0F61-082D-497D-B8B9C91B7C9A}"/>
              </a:ext>
            </a:extLst>
          </p:cNvPr>
          <p:cNvSpPr>
            <a:spLocks noGrp="1"/>
          </p:cNvSpPr>
          <p:nvPr>
            <p:ph idx="1"/>
          </p:nvPr>
        </p:nvSpPr>
        <p:spPr/>
        <p:txBody>
          <a:bodyPr>
            <a:normAutofit/>
          </a:bodyPr>
          <a:lstStyle/>
          <a:p>
            <a:pPr marL="0" indent="0" algn="l">
              <a:buNone/>
            </a:pPr>
            <a:r>
              <a:rPr lang="en-GB" sz="2800" dirty="0"/>
              <a:t>Well-designed inspectors lead to:</a:t>
            </a:r>
          </a:p>
          <a:p>
            <a:pPr marL="514350" indent="-514350" algn="l">
              <a:buFont typeface="+mj-lt"/>
              <a:buAutoNum type="arabicPeriod"/>
            </a:pPr>
            <a:r>
              <a:rPr lang="en-GB" sz="2800" dirty="0"/>
              <a:t>Fewer errors in your game data</a:t>
            </a:r>
          </a:p>
          <a:p>
            <a:pPr marL="514350" indent="-514350" algn="l">
              <a:buFont typeface="+mj-lt"/>
              <a:buAutoNum type="arabicPeriod"/>
            </a:pPr>
            <a:r>
              <a:rPr lang="en-GB" sz="2800" dirty="0"/>
              <a:t>Faster iteration for designers and level builders</a:t>
            </a:r>
          </a:p>
          <a:p>
            <a:pPr marL="514350" indent="-514350" algn="l">
              <a:buFont typeface="+mj-lt"/>
              <a:buAutoNum type="arabicPeriod"/>
            </a:pPr>
            <a:r>
              <a:rPr lang="en-GB" sz="2800" dirty="0"/>
              <a:t>Better team collaboration</a:t>
            </a:r>
          </a:p>
          <a:p>
            <a:pPr marL="514350" indent="-514350" algn="l">
              <a:buFont typeface="+mj-lt"/>
              <a:buAutoNum type="arabicPeriod"/>
            </a:pPr>
            <a:r>
              <a:rPr lang="en-GB" sz="2800" dirty="0"/>
              <a:t>More maintainable projects.</a:t>
            </a:r>
            <a:endParaRPr lang="en-SE" sz="2800" dirty="0"/>
          </a:p>
        </p:txBody>
      </p:sp>
    </p:spTree>
    <p:extLst>
      <p:ext uri="{BB962C8B-B14F-4D97-AF65-F5344CB8AC3E}">
        <p14:creationId xmlns:p14="http://schemas.microsoft.com/office/powerpoint/2010/main" val="16072585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4553AD-AD86-DE0B-28E8-208A8854F6BC}"/>
            </a:ext>
          </a:extLst>
        </p:cNvPr>
        <p:cNvGrpSpPr/>
        <p:nvPr/>
      </p:nvGrpSpPr>
      <p:grpSpPr>
        <a:xfrm>
          <a:off x="0" y="0"/>
          <a:ext cx="0" cy="0"/>
          <a:chOff x="0" y="0"/>
          <a:chExt cx="0" cy="0"/>
        </a:xfrm>
      </p:grpSpPr>
      <p:sp>
        <p:nvSpPr>
          <p:cNvPr id="2" name="Rubrik 1">
            <a:extLst>
              <a:ext uri="{FF2B5EF4-FFF2-40B4-BE49-F238E27FC236}">
                <a16:creationId xmlns:a16="http://schemas.microsoft.com/office/drawing/2014/main" id="{C30C75B1-C7E2-A8B9-DCD3-36D4541E0FCB}"/>
              </a:ext>
            </a:extLst>
          </p:cNvPr>
          <p:cNvSpPr>
            <a:spLocks noGrp="1"/>
          </p:cNvSpPr>
          <p:nvPr>
            <p:ph type="title"/>
          </p:nvPr>
        </p:nvSpPr>
        <p:spPr/>
        <p:txBody>
          <a:bodyPr/>
          <a:lstStyle/>
          <a:p>
            <a:r>
              <a:rPr lang="en-GB" dirty="0"/>
              <a:t>Honorary mentions - Decorator Drawers</a:t>
            </a:r>
            <a:endParaRPr lang="en-SE" dirty="0"/>
          </a:p>
        </p:txBody>
      </p:sp>
      <p:sp>
        <p:nvSpPr>
          <p:cNvPr id="3" name="Platshållare för innehåll 2">
            <a:extLst>
              <a:ext uri="{FF2B5EF4-FFF2-40B4-BE49-F238E27FC236}">
                <a16:creationId xmlns:a16="http://schemas.microsoft.com/office/drawing/2014/main" id="{0F12FC69-1751-8AD0-E158-F681B741829B}"/>
              </a:ext>
            </a:extLst>
          </p:cNvPr>
          <p:cNvSpPr>
            <a:spLocks noGrp="1"/>
          </p:cNvSpPr>
          <p:nvPr>
            <p:ph idx="1"/>
          </p:nvPr>
        </p:nvSpPr>
        <p:spPr/>
        <p:txBody>
          <a:bodyPr>
            <a:normAutofit/>
          </a:bodyPr>
          <a:lstStyle/>
          <a:p>
            <a:pPr>
              <a:buNone/>
            </a:pPr>
            <a:r>
              <a:rPr lang="en-GB" sz="2800" b="1" dirty="0"/>
              <a:t>Common Use Cases</a:t>
            </a:r>
          </a:p>
          <a:p>
            <a:pPr>
              <a:buNone/>
            </a:pPr>
            <a:r>
              <a:rPr lang="en-GB" sz="2800" dirty="0" err="1"/>
              <a:t>DecoratorDrawer</a:t>
            </a:r>
            <a:r>
              <a:rPr lang="en-GB" sz="2800" dirty="0"/>
              <a:t> is commonly used to create custom:</a:t>
            </a:r>
          </a:p>
          <a:p>
            <a:pPr>
              <a:buFont typeface="Arial" panose="020B0604020202020204" pitchFamily="34" charset="0"/>
              <a:buChar char="•"/>
            </a:pPr>
            <a:r>
              <a:rPr lang="en-GB" sz="2800" dirty="0"/>
              <a:t>Headers with styling beyond what Unity's built-in [Header] provides</a:t>
            </a:r>
          </a:p>
          <a:p>
            <a:pPr>
              <a:buFont typeface="Arial" panose="020B0604020202020204" pitchFamily="34" charset="0"/>
              <a:buChar char="•"/>
            </a:pPr>
            <a:r>
              <a:rPr lang="en-GB" sz="2800" dirty="0"/>
              <a:t>Dividers or separators between property groups</a:t>
            </a:r>
          </a:p>
          <a:p>
            <a:pPr>
              <a:buFont typeface="Arial" panose="020B0604020202020204" pitchFamily="34" charset="0"/>
              <a:buChar char="•"/>
            </a:pPr>
            <a:r>
              <a:rPr lang="en-GB" sz="2800" dirty="0"/>
              <a:t>Info boxes and tooltips with rich formatting</a:t>
            </a:r>
          </a:p>
          <a:p>
            <a:pPr>
              <a:buFont typeface="Arial" panose="020B0604020202020204" pitchFamily="34" charset="0"/>
              <a:buChar char="•"/>
            </a:pPr>
            <a:r>
              <a:rPr lang="en-GB" sz="2800" dirty="0"/>
              <a:t>Clickable buttons or links in the Inspector</a:t>
            </a:r>
          </a:p>
          <a:p>
            <a:pPr>
              <a:buFont typeface="Arial" panose="020B0604020202020204" pitchFamily="34" charset="0"/>
              <a:buChar char="•"/>
            </a:pPr>
            <a:r>
              <a:rPr lang="en-GB" sz="2800" dirty="0"/>
              <a:t>Property validation indicators</a:t>
            </a:r>
          </a:p>
        </p:txBody>
      </p:sp>
    </p:spTree>
    <p:extLst>
      <p:ext uri="{BB962C8B-B14F-4D97-AF65-F5344CB8AC3E}">
        <p14:creationId xmlns:p14="http://schemas.microsoft.com/office/powerpoint/2010/main" val="18998770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8A382434-8415-25DF-9B38-B90EA73DA121}"/>
              </a:ext>
            </a:extLst>
          </p:cNvPr>
          <p:cNvSpPr>
            <a:spLocks noGrp="1"/>
          </p:cNvSpPr>
          <p:nvPr>
            <p:ph type="title"/>
          </p:nvPr>
        </p:nvSpPr>
        <p:spPr/>
        <p:txBody>
          <a:bodyPr/>
          <a:lstStyle/>
          <a:p>
            <a:r>
              <a:rPr lang="en-GB" dirty="0"/>
              <a:t>Honorary mentions - Decorator Drawers</a:t>
            </a:r>
            <a:endParaRPr lang="en-SE" dirty="0"/>
          </a:p>
        </p:txBody>
      </p:sp>
      <p:sp>
        <p:nvSpPr>
          <p:cNvPr id="3" name="Platshållare för innehåll 2">
            <a:extLst>
              <a:ext uri="{FF2B5EF4-FFF2-40B4-BE49-F238E27FC236}">
                <a16:creationId xmlns:a16="http://schemas.microsoft.com/office/drawing/2014/main" id="{D9539368-28FF-5768-AED3-4FDBD66C4E29}"/>
              </a:ext>
            </a:extLst>
          </p:cNvPr>
          <p:cNvSpPr>
            <a:spLocks noGrp="1"/>
          </p:cNvSpPr>
          <p:nvPr>
            <p:ph idx="1"/>
          </p:nvPr>
        </p:nvSpPr>
        <p:spPr/>
        <p:txBody>
          <a:bodyPr>
            <a:normAutofit/>
          </a:bodyPr>
          <a:lstStyle/>
          <a:p>
            <a:pPr>
              <a:buNone/>
            </a:pPr>
            <a:r>
              <a:rPr lang="en-GB" sz="3200" b="1" dirty="0"/>
              <a:t>Key Differences from </a:t>
            </a:r>
            <a:r>
              <a:rPr lang="en-GB" sz="3200" b="1" dirty="0" err="1"/>
              <a:t>PropertyDrawer</a:t>
            </a:r>
            <a:endParaRPr lang="en-GB" sz="3200" b="1" dirty="0"/>
          </a:p>
          <a:p>
            <a:pPr>
              <a:buFont typeface="Arial" panose="020B0604020202020204" pitchFamily="34" charset="0"/>
              <a:buChar char="•"/>
            </a:pPr>
            <a:r>
              <a:rPr lang="en-GB" sz="3200" b="1" dirty="0" err="1"/>
              <a:t>PropertyDrawer</a:t>
            </a:r>
            <a:r>
              <a:rPr lang="en-GB" sz="3200" dirty="0"/>
              <a:t>: Customizes how a specific property type or field with a specific attribute is drawn</a:t>
            </a:r>
          </a:p>
          <a:p>
            <a:pPr>
              <a:buFont typeface="Arial" panose="020B0604020202020204" pitchFamily="34" charset="0"/>
              <a:buChar char="•"/>
            </a:pPr>
            <a:r>
              <a:rPr lang="en-GB" sz="3200" b="1" dirty="0" err="1"/>
              <a:t>DecoratorDrawer</a:t>
            </a:r>
            <a:r>
              <a:rPr lang="en-GB" sz="3200" dirty="0"/>
              <a:t>: Customizes how a decorator attribute is drawn above a property</a:t>
            </a:r>
          </a:p>
          <a:p>
            <a:endParaRPr lang="en-SE" sz="3200" dirty="0"/>
          </a:p>
        </p:txBody>
      </p:sp>
    </p:spTree>
    <p:extLst>
      <p:ext uri="{BB962C8B-B14F-4D97-AF65-F5344CB8AC3E}">
        <p14:creationId xmlns:p14="http://schemas.microsoft.com/office/powerpoint/2010/main" val="24027718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a:extLst>
              <a:ext uri="{FF2B5EF4-FFF2-40B4-BE49-F238E27FC236}">
                <a16:creationId xmlns:a16="http://schemas.microsoft.com/office/drawing/2014/main" id="{02108215-30DC-C621-1D1E-451F72635548}"/>
              </a:ext>
            </a:extLst>
          </p:cNvPr>
          <p:cNvSpPr>
            <a:spLocks noGrp="1"/>
          </p:cNvSpPr>
          <p:nvPr>
            <p:ph type="title"/>
          </p:nvPr>
        </p:nvSpPr>
        <p:spPr/>
        <p:txBody>
          <a:bodyPr/>
          <a:lstStyle/>
          <a:p>
            <a:r>
              <a:rPr lang="en-GB" dirty="0"/>
              <a:t>Section 2 - continued</a:t>
            </a:r>
            <a:endParaRPr lang="en-SE" dirty="0"/>
          </a:p>
        </p:txBody>
      </p:sp>
      <p:sp>
        <p:nvSpPr>
          <p:cNvPr id="5" name="Platshållare för text 4">
            <a:extLst>
              <a:ext uri="{FF2B5EF4-FFF2-40B4-BE49-F238E27FC236}">
                <a16:creationId xmlns:a16="http://schemas.microsoft.com/office/drawing/2014/main" id="{8959D0C5-DAFB-088A-3DCE-D25B5DA6BA5C}"/>
              </a:ext>
            </a:extLst>
          </p:cNvPr>
          <p:cNvSpPr>
            <a:spLocks noGrp="1"/>
          </p:cNvSpPr>
          <p:nvPr>
            <p:ph type="body" idx="1"/>
          </p:nvPr>
        </p:nvSpPr>
        <p:spPr/>
        <p:txBody>
          <a:bodyPr/>
          <a:lstStyle/>
          <a:p>
            <a:r>
              <a:rPr lang="en-GB" dirty="0"/>
              <a:t>Practical Editor Window Development</a:t>
            </a:r>
            <a:endParaRPr lang="en-SE" dirty="0"/>
          </a:p>
        </p:txBody>
      </p:sp>
    </p:spTree>
    <p:extLst>
      <p:ext uri="{BB962C8B-B14F-4D97-AF65-F5344CB8AC3E}">
        <p14:creationId xmlns:p14="http://schemas.microsoft.com/office/powerpoint/2010/main" val="3446847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9FB1E05-FAA9-5E9E-56FE-05902FC8CB7E}"/>
              </a:ext>
            </a:extLst>
          </p:cNvPr>
          <p:cNvSpPr>
            <a:spLocks noGrp="1"/>
          </p:cNvSpPr>
          <p:nvPr>
            <p:ph type="title"/>
          </p:nvPr>
        </p:nvSpPr>
        <p:spPr/>
        <p:txBody>
          <a:bodyPr>
            <a:normAutofit/>
          </a:bodyPr>
          <a:lstStyle/>
          <a:p>
            <a:r>
              <a:rPr lang="en-GB" dirty="0" err="1"/>
              <a:t>EditorWindow</a:t>
            </a:r>
            <a:r>
              <a:rPr lang="en-GB" dirty="0"/>
              <a:t> Lifecycle Flow</a:t>
            </a:r>
            <a:endParaRPr lang="en-SE" dirty="0"/>
          </a:p>
        </p:txBody>
      </p:sp>
      <p:sp>
        <p:nvSpPr>
          <p:cNvPr id="3" name="Platshållare för innehåll 2">
            <a:extLst>
              <a:ext uri="{FF2B5EF4-FFF2-40B4-BE49-F238E27FC236}">
                <a16:creationId xmlns:a16="http://schemas.microsoft.com/office/drawing/2014/main" id="{D8F256F5-2DBB-70B2-D1D1-DD553E2A7A8D}"/>
              </a:ext>
            </a:extLst>
          </p:cNvPr>
          <p:cNvSpPr>
            <a:spLocks noGrp="1"/>
          </p:cNvSpPr>
          <p:nvPr>
            <p:ph idx="1"/>
          </p:nvPr>
        </p:nvSpPr>
        <p:spPr/>
        <p:txBody>
          <a:bodyPr>
            <a:normAutofit/>
          </a:bodyPr>
          <a:lstStyle/>
          <a:p>
            <a:pPr algn="l">
              <a:buFont typeface="+mj-lt"/>
              <a:buAutoNum type="arabicPeriod"/>
            </a:pPr>
            <a:r>
              <a:rPr lang="en-GB" sz="2800" b="1" i="0" dirty="0">
                <a:solidFill>
                  <a:srgbClr val="030712"/>
                </a:solidFill>
                <a:effectLst/>
                <a:latin typeface="ui-sans-serif"/>
              </a:rPr>
              <a:t>Show()</a:t>
            </a:r>
            <a:r>
              <a:rPr lang="en-GB" sz="2800" b="0" i="0" dirty="0">
                <a:solidFill>
                  <a:srgbClr val="030712"/>
                </a:solidFill>
                <a:effectLst/>
                <a:latin typeface="ui-sans-serif"/>
              </a:rPr>
              <a:t> is called, creating the window if it doesn't exist</a:t>
            </a:r>
          </a:p>
          <a:p>
            <a:pPr algn="l">
              <a:buFont typeface="+mj-lt"/>
              <a:buAutoNum type="arabicPeriod"/>
            </a:pPr>
            <a:r>
              <a:rPr lang="en-GB" sz="2800" b="1" i="0" dirty="0">
                <a:solidFill>
                  <a:srgbClr val="030712"/>
                </a:solidFill>
                <a:effectLst/>
                <a:latin typeface="ui-sans-serif"/>
              </a:rPr>
              <a:t>OnEnable()</a:t>
            </a:r>
            <a:r>
              <a:rPr lang="en-GB" sz="2800" b="0" i="0" dirty="0">
                <a:solidFill>
                  <a:srgbClr val="030712"/>
                </a:solidFill>
                <a:effectLst/>
                <a:latin typeface="ui-sans-serif"/>
              </a:rPr>
              <a:t> is called when the window is created or enabled</a:t>
            </a:r>
          </a:p>
          <a:p>
            <a:pPr algn="l">
              <a:buFont typeface="+mj-lt"/>
              <a:buAutoNum type="arabicPeriod"/>
            </a:pPr>
            <a:r>
              <a:rPr lang="en-GB" sz="2800" b="1" i="0" dirty="0" err="1">
                <a:solidFill>
                  <a:srgbClr val="030712"/>
                </a:solidFill>
                <a:effectLst/>
                <a:latin typeface="ui-sans-serif"/>
              </a:rPr>
              <a:t>OnGUI</a:t>
            </a:r>
            <a:r>
              <a:rPr lang="en-GB" sz="2800" b="1" i="0" dirty="0">
                <a:solidFill>
                  <a:srgbClr val="030712"/>
                </a:solidFill>
                <a:effectLst/>
                <a:latin typeface="ui-sans-serif"/>
              </a:rPr>
              <a:t>()</a:t>
            </a:r>
            <a:r>
              <a:rPr lang="en-GB" sz="2800" b="0" i="0" dirty="0">
                <a:solidFill>
                  <a:srgbClr val="030712"/>
                </a:solidFill>
                <a:effectLst/>
                <a:latin typeface="ui-sans-serif"/>
              </a:rPr>
              <a:t> is called multiple times per frame for layout and repaint events</a:t>
            </a:r>
          </a:p>
          <a:p>
            <a:pPr algn="l">
              <a:buFont typeface="+mj-lt"/>
              <a:buAutoNum type="arabicPeriod"/>
            </a:pPr>
            <a:r>
              <a:rPr lang="en-GB" sz="2800" b="1" i="0" dirty="0" err="1">
                <a:solidFill>
                  <a:srgbClr val="030712"/>
                </a:solidFill>
                <a:effectLst/>
                <a:latin typeface="ui-sans-serif"/>
              </a:rPr>
              <a:t>OnDisable</a:t>
            </a:r>
            <a:r>
              <a:rPr lang="en-GB" sz="2800" b="1" i="0" dirty="0">
                <a:solidFill>
                  <a:srgbClr val="030712"/>
                </a:solidFill>
                <a:effectLst/>
                <a:latin typeface="ui-sans-serif"/>
              </a:rPr>
              <a:t>()</a:t>
            </a:r>
            <a:r>
              <a:rPr lang="en-GB" sz="2800" b="0" i="0" dirty="0">
                <a:solidFill>
                  <a:srgbClr val="030712"/>
                </a:solidFill>
                <a:effectLst/>
                <a:latin typeface="ui-sans-serif"/>
              </a:rPr>
              <a:t> is called when the window is closed or hidden</a:t>
            </a:r>
          </a:p>
          <a:p>
            <a:pPr algn="l">
              <a:buFont typeface="+mj-lt"/>
              <a:buAutoNum type="arabicPeriod"/>
            </a:pPr>
            <a:r>
              <a:rPr lang="en-GB" sz="2800" b="1" i="0" dirty="0" err="1">
                <a:solidFill>
                  <a:srgbClr val="030712"/>
                </a:solidFill>
                <a:effectLst/>
                <a:latin typeface="ui-sans-serif"/>
              </a:rPr>
              <a:t>OnDestroy</a:t>
            </a:r>
            <a:r>
              <a:rPr lang="en-GB" sz="2800" b="1" i="0" dirty="0">
                <a:solidFill>
                  <a:srgbClr val="030712"/>
                </a:solidFill>
                <a:effectLst/>
                <a:latin typeface="ui-sans-serif"/>
              </a:rPr>
              <a:t>()</a:t>
            </a:r>
            <a:r>
              <a:rPr lang="en-GB" sz="2800" b="0" i="0" dirty="0">
                <a:solidFill>
                  <a:srgbClr val="030712"/>
                </a:solidFill>
                <a:effectLst/>
                <a:latin typeface="ui-sans-serif"/>
              </a:rPr>
              <a:t> is called when Unity serializes the window</a:t>
            </a:r>
          </a:p>
          <a:p>
            <a:pPr marL="0" indent="0">
              <a:buNone/>
            </a:pPr>
            <a:endParaRPr lang="en-GB" sz="2800" dirty="0"/>
          </a:p>
        </p:txBody>
      </p:sp>
    </p:spTree>
    <p:extLst>
      <p:ext uri="{BB962C8B-B14F-4D97-AF65-F5344CB8AC3E}">
        <p14:creationId xmlns:p14="http://schemas.microsoft.com/office/powerpoint/2010/main" val="30932935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F4E88AA-5135-C37C-257F-813574EA8441}"/>
              </a:ext>
            </a:extLst>
          </p:cNvPr>
          <p:cNvSpPr>
            <a:spLocks noGrp="1"/>
          </p:cNvSpPr>
          <p:nvPr>
            <p:ph type="title"/>
          </p:nvPr>
        </p:nvSpPr>
        <p:spPr/>
        <p:txBody>
          <a:bodyPr>
            <a:normAutofit/>
          </a:bodyPr>
          <a:lstStyle/>
          <a:p>
            <a:r>
              <a:rPr lang="en-GB" dirty="0"/>
              <a:t>Example - Mixing Layout Approaches</a:t>
            </a:r>
            <a:endParaRPr lang="en-SE" dirty="0"/>
          </a:p>
        </p:txBody>
      </p:sp>
      <p:sp>
        <p:nvSpPr>
          <p:cNvPr id="3" name="Platshållare för innehåll 2">
            <a:extLst>
              <a:ext uri="{FF2B5EF4-FFF2-40B4-BE49-F238E27FC236}">
                <a16:creationId xmlns:a16="http://schemas.microsoft.com/office/drawing/2014/main" id="{9DD29A10-B6D6-A19E-5164-0CAAA09950E4}"/>
              </a:ext>
            </a:extLst>
          </p:cNvPr>
          <p:cNvSpPr>
            <a:spLocks noGrp="1"/>
          </p:cNvSpPr>
          <p:nvPr>
            <p:ph idx="1"/>
          </p:nvPr>
        </p:nvSpPr>
        <p:spPr/>
        <p:txBody>
          <a:bodyPr/>
          <a:lstStyle/>
          <a:p>
            <a:endParaRPr lang="en-SE"/>
          </a:p>
        </p:txBody>
      </p:sp>
    </p:spTree>
    <p:extLst>
      <p:ext uri="{BB962C8B-B14F-4D97-AF65-F5344CB8AC3E}">
        <p14:creationId xmlns:p14="http://schemas.microsoft.com/office/powerpoint/2010/main" val="631918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52F1626-2F99-72DA-557B-4EC7AD5760C2}"/>
              </a:ext>
            </a:extLst>
          </p:cNvPr>
          <p:cNvSpPr>
            <a:spLocks noGrp="1"/>
          </p:cNvSpPr>
          <p:nvPr>
            <p:ph type="title"/>
          </p:nvPr>
        </p:nvSpPr>
        <p:spPr/>
        <p:txBody>
          <a:bodyPr/>
          <a:lstStyle/>
          <a:p>
            <a:r>
              <a:rPr lang="en-GB" dirty="0"/>
              <a:t>Saving and Loading Window Preferences</a:t>
            </a:r>
            <a:endParaRPr lang="en-SE" dirty="0"/>
          </a:p>
        </p:txBody>
      </p:sp>
      <p:sp>
        <p:nvSpPr>
          <p:cNvPr id="3" name="Platshållare för innehåll 2">
            <a:extLst>
              <a:ext uri="{FF2B5EF4-FFF2-40B4-BE49-F238E27FC236}">
                <a16:creationId xmlns:a16="http://schemas.microsoft.com/office/drawing/2014/main" id="{2E54D31A-DFD8-35CA-E519-7C32548F4212}"/>
              </a:ext>
            </a:extLst>
          </p:cNvPr>
          <p:cNvSpPr>
            <a:spLocks noGrp="1"/>
          </p:cNvSpPr>
          <p:nvPr>
            <p:ph idx="1"/>
          </p:nvPr>
        </p:nvSpPr>
        <p:spPr/>
        <p:txBody>
          <a:bodyPr>
            <a:normAutofit/>
          </a:bodyPr>
          <a:lstStyle/>
          <a:p>
            <a:pPr algn="l">
              <a:buFont typeface="+mj-lt"/>
              <a:buAutoNum type="arabicPeriod"/>
            </a:pPr>
            <a:r>
              <a:rPr lang="en-GB" sz="2800" b="1" i="0" dirty="0" err="1">
                <a:solidFill>
                  <a:srgbClr val="030712"/>
                </a:solidFill>
                <a:effectLst/>
                <a:latin typeface="ui-sans-serif"/>
              </a:rPr>
              <a:t>EditorPrefs</a:t>
            </a:r>
            <a:r>
              <a:rPr lang="en-GB" sz="2800" b="0" i="0" dirty="0">
                <a:solidFill>
                  <a:srgbClr val="030712"/>
                </a:solidFill>
                <a:effectLst/>
                <a:latin typeface="ui-sans-serif"/>
              </a:rPr>
              <a:t> - For simple types like strings, </a:t>
            </a:r>
            <a:r>
              <a:rPr lang="en-GB" sz="2800" b="0" i="0" dirty="0" err="1">
                <a:solidFill>
                  <a:srgbClr val="030712"/>
                </a:solidFill>
                <a:effectLst/>
                <a:latin typeface="ui-sans-serif"/>
              </a:rPr>
              <a:t>ints</a:t>
            </a:r>
            <a:r>
              <a:rPr lang="en-GB" sz="2800" b="0" i="0" dirty="0">
                <a:solidFill>
                  <a:srgbClr val="030712"/>
                </a:solidFill>
                <a:effectLst/>
                <a:latin typeface="ui-sans-serif"/>
              </a:rPr>
              <a:t>, floats, and bools</a:t>
            </a:r>
          </a:p>
          <a:p>
            <a:pPr lvl="1">
              <a:buFont typeface="+mj-lt"/>
              <a:buAutoNum type="arabicPeriod"/>
            </a:pPr>
            <a:r>
              <a:rPr lang="en-GB" sz="2400" dirty="0">
                <a:solidFill>
                  <a:srgbClr val="030712"/>
                </a:solidFill>
                <a:latin typeface="ui-sans-serif"/>
              </a:rPr>
              <a:t>Stored in the registry on windows</a:t>
            </a:r>
          </a:p>
          <a:p>
            <a:pPr lvl="1">
              <a:buFont typeface="+mj-lt"/>
              <a:buAutoNum type="arabicPeriod"/>
            </a:pPr>
            <a:r>
              <a:rPr lang="en-GB" sz="2400" dirty="0">
                <a:solidFill>
                  <a:srgbClr val="030712"/>
                </a:solidFill>
                <a:latin typeface="ui-sans-serif"/>
              </a:rPr>
              <a:t>~/Library/Preferences/</a:t>
            </a:r>
            <a:r>
              <a:rPr lang="en-GB" sz="2400" dirty="0" err="1">
                <a:solidFill>
                  <a:srgbClr val="030712"/>
                </a:solidFill>
                <a:latin typeface="ui-sans-serif"/>
              </a:rPr>
              <a:t>com.unity</a:t>
            </a:r>
            <a:r>
              <a:rPr lang="en-GB" sz="2400" dirty="0">
                <a:solidFill>
                  <a:srgbClr val="030712"/>
                </a:solidFill>
                <a:latin typeface="ui-sans-serif"/>
              </a:rPr>
              <a:t>…  on Mac</a:t>
            </a:r>
          </a:p>
          <a:p>
            <a:pPr lvl="1">
              <a:buFont typeface="+mj-lt"/>
              <a:buAutoNum type="arabicPeriod"/>
            </a:pPr>
            <a:r>
              <a:rPr lang="en-GB" sz="2400" dirty="0">
                <a:solidFill>
                  <a:srgbClr val="030712"/>
                </a:solidFill>
                <a:latin typeface="ui-sans-serif"/>
              </a:rPr>
              <a:t>~/.local/share/unity3d/</a:t>
            </a:r>
            <a:r>
              <a:rPr lang="en-GB" sz="2400" dirty="0" err="1">
                <a:solidFill>
                  <a:srgbClr val="030712"/>
                </a:solidFill>
                <a:latin typeface="ui-sans-serif"/>
              </a:rPr>
              <a:t>prefs</a:t>
            </a:r>
            <a:r>
              <a:rPr lang="en-GB" sz="2400" dirty="0">
                <a:solidFill>
                  <a:srgbClr val="030712"/>
                </a:solidFill>
                <a:latin typeface="ui-sans-serif"/>
              </a:rPr>
              <a:t> on </a:t>
            </a:r>
            <a:r>
              <a:rPr lang="en-GB" sz="2400" dirty="0" err="1">
                <a:solidFill>
                  <a:srgbClr val="030712"/>
                </a:solidFill>
                <a:latin typeface="ui-sans-serif"/>
              </a:rPr>
              <a:t>linux</a:t>
            </a:r>
            <a:endParaRPr lang="en-GB" sz="2400" b="0" i="0" dirty="0">
              <a:solidFill>
                <a:srgbClr val="030712"/>
              </a:solidFill>
              <a:effectLst/>
              <a:latin typeface="ui-sans-serif"/>
            </a:endParaRPr>
          </a:p>
          <a:p>
            <a:pPr algn="l">
              <a:buFont typeface="+mj-lt"/>
              <a:buAutoNum type="arabicPeriod"/>
            </a:pPr>
            <a:r>
              <a:rPr lang="en-GB" sz="2800" b="1" i="0" dirty="0" err="1">
                <a:solidFill>
                  <a:srgbClr val="030712"/>
                </a:solidFill>
                <a:effectLst/>
                <a:latin typeface="ui-sans-serif"/>
              </a:rPr>
              <a:t>EditorJsonUtility</a:t>
            </a:r>
            <a:r>
              <a:rPr lang="en-GB" sz="2800" b="0" i="0" dirty="0">
                <a:solidFill>
                  <a:srgbClr val="030712"/>
                </a:solidFill>
                <a:effectLst/>
                <a:latin typeface="ui-sans-serif"/>
              </a:rPr>
              <a:t> - For serializing to JSON</a:t>
            </a:r>
            <a:r>
              <a:rPr lang="en-GB" sz="2800" dirty="0">
                <a:solidFill>
                  <a:srgbClr val="030712"/>
                </a:solidFill>
                <a:latin typeface="ui-sans-serif"/>
              </a:rPr>
              <a:t>. </a:t>
            </a:r>
          </a:p>
          <a:p>
            <a:pPr lvl="1">
              <a:buFont typeface="+mj-lt"/>
              <a:buAutoNum type="arabicPeriod"/>
            </a:pPr>
            <a:r>
              <a:rPr lang="en-GB" sz="2400" b="0" i="0" dirty="0">
                <a:solidFill>
                  <a:srgbClr val="030712"/>
                </a:solidFill>
                <a:effectLst/>
                <a:latin typeface="ui-sans-serif"/>
              </a:rPr>
              <a:t>Separate </a:t>
            </a:r>
            <a:r>
              <a:rPr lang="en-GB" sz="2400" dirty="0" err="1">
                <a:solidFill>
                  <a:srgbClr val="030712"/>
                </a:solidFill>
                <a:latin typeface="ui-sans-serif"/>
              </a:rPr>
              <a:t>fom</a:t>
            </a:r>
            <a:r>
              <a:rPr lang="en-GB" sz="2400" dirty="0">
                <a:solidFill>
                  <a:srgbClr val="030712"/>
                </a:solidFill>
                <a:latin typeface="ui-sans-serif"/>
              </a:rPr>
              <a:t> </a:t>
            </a:r>
            <a:r>
              <a:rPr lang="en-GB" sz="2400" dirty="0" err="1">
                <a:solidFill>
                  <a:srgbClr val="030712"/>
                </a:solidFill>
                <a:latin typeface="ui-sans-serif"/>
              </a:rPr>
              <a:t>JsonUtility</a:t>
            </a:r>
            <a:r>
              <a:rPr lang="en-GB" sz="2400" dirty="0">
                <a:solidFill>
                  <a:srgbClr val="030712"/>
                </a:solidFill>
                <a:latin typeface="ui-sans-serif"/>
              </a:rPr>
              <a:t>, integrated into the serialization system</a:t>
            </a:r>
            <a:endParaRPr lang="en-GB" sz="2400" b="0" i="0" dirty="0">
              <a:solidFill>
                <a:srgbClr val="030712"/>
              </a:solidFill>
              <a:effectLst/>
              <a:latin typeface="ui-sans-serif"/>
            </a:endParaRPr>
          </a:p>
          <a:p>
            <a:pPr algn="l">
              <a:buFont typeface="+mj-lt"/>
              <a:buAutoNum type="arabicPeriod"/>
            </a:pPr>
            <a:r>
              <a:rPr lang="en-GB" sz="2800" b="1" i="0" dirty="0">
                <a:solidFill>
                  <a:srgbClr val="030712"/>
                </a:solidFill>
                <a:effectLst/>
                <a:latin typeface="ui-sans-serif"/>
              </a:rPr>
              <a:t> </a:t>
            </a:r>
            <a:r>
              <a:rPr lang="en-GB" sz="2800" b="1" i="0" dirty="0" err="1">
                <a:solidFill>
                  <a:srgbClr val="030712"/>
                </a:solidFill>
                <a:effectLst/>
                <a:latin typeface="ui-sans-serif"/>
              </a:rPr>
              <a:t>ScriptableObject</a:t>
            </a:r>
            <a:r>
              <a:rPr lang="en-GB" sz="2800" b="1" i="0" dirty="0">
                <a:solidFill>
                  <a:srgbClr val="030712"/>
                </a:solidFill>
                <a:effectLst/>
                <a:latin typeface="ui-sans-serif"/>
              </a:rPr>
              <a:t> assets</a:t>
            </a:r>
            <a:r>
              <a:rPr lang="en-GB" sz="2800" b="0" i="0" dirty="0">
                <a:solidFill>
                  <a:srgbClr val="030712"/>
                </a:solidFill>
                <a:effectLst/>
                <a:latin typeface="ui-sans-serif"/>
              </a:rPr>
              <a:t> - For more complex data structures</a:t>
            </a:r>
          </a:p>
        </p:txBody>
      </p:sp>
    </p:spTree>
    <p:extLst>
      <p:ext uri="{BB962C8B-B14F-4D97-AF65-F5344CB8AC3E}">
        <p14:creationId xmlns:p14="http://schemas.microsoft.com/office/powerpoint/2010/main" val="28283814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39DDDD2-D520-5826-8A4E-3A2B8BA302C2}"/>
              </a:ext>
            </a:extLst>
          </p:cNvPr>
          <p:cNvSpPr>
            <a:spLocks noGrp="1"/>
          </p:cNvSpPr>
          <p:nvPr>
            <p:ph type="title"/>
          </p:nvPr>
        </p:nvSpPr>
        <p:spPr/>
        <p:txBody>
          <a:bodyPr>
            <a:normAutofit/>
          </a:bodyPr>
          <a:lstStyle/>
          <a:p>
            <a:r>
              <a:rPr lang="en-GB" dirty="0" err="1"/>
              <a:t>ScriptableObject</a:t>
            </a:r>
            <a:r>
              <a:rPr lang="en-GB" dirty="0"/>
              <a:t> vs </a:t>
            </a:r>
            <a:r>
              <a:rPr lang="en-GB" dirty="0" err="1"/>
              <a:t>MonoBehaviour</a:t>
            </a:r>
            <a:endParaRPr lang="en-SE" dirty="0"/>
          </a:p>
        </p:txBody>
      </p:sp>
      <p:sp>
        <p:nvSpPr>
          <p:cNvPr id="3" name="Platshållare för innehåll 2">
            <a:extLst>
              <a:ext uri="{FF2B5EF4-FFF2-40B4-BE49-F238E27FC236}">
                <a16:creationId xmlns:a16="http://schemas.microsoft.com/office/drawing/2014/main" id="{AA6FC025-05CD-9F02-EFB9-A2BD4BBCE20E}"/>
              </a:ext>
            </a:extLst>
          </p:cNvPr>
          <p:cNvSpPr>
            <a:spLocks noGrp="1"/>
          </p:cNvSpPr>
          <p:nvPr>
            <p:ph idx="1"/>
          </p:nvPr>
        </p:nvSpPr>
        <p:spPr/>
        <p:txBody>
          <a:bodyPr>
            <a:normAutofit/>
          </a:bodyPr>
          <a:lstStyle/>
          <a:p>
            <a:r>
              <a:rPr lang="en-GB" sz="3200" b="0" i="0" dirty="0">
                <a:solidFill>
                  <a:srgbClr val="030712"/>
                </a:solidFill>
                <a:effectLst/>
                <a:latin typeface="ui-sans-serif"/>
              </a:rPr>
              <a:t>At its core, a </a:t>
            </a:r>
            <a:r>
              <a:rPr lang="en-GB" sz="3200" b="0" i="0" dirty="0" err="1">
                <a:solidFill>
                  <a:srgbClr val="030712"/>
                </a:solidFill>
                <a:effectLst/>
                <a:latin typeface="ui-sans-serif"/>
              </a:rPr>
              <a:t>ScriptableObject</a:t>
            </a:r>
            <a:r>
              <a:rPr lang="en-GB" sz="3200" b="0" i="0" dirty="0">
                <a:solidFill>
                  <a:srgbClr val="030712"/>
                </a:solidFill>
                <a:effectLst/>
                <a:latin typeface="ui-sans-serif"/>
              </a:rPr>
              <a:t> is a data container that lives as an asset in your project, completely independent of your scene hierarchy.</a:t>
            </a:r>
            <a:endParaRPr lang="en-SE" sz="3200" dirty="0"/>
          </a:p>
        </p:txBody>
      </p:sp>
    </p:spTree>
    <p:extLst>
      <p:ext uri="{BB962C8B-B14F-4D97-AF65-F5344CB8AC3E}">
        <p14:creationId xmlns:p14="http://schemas.microsoft.com/office/powerpoint/2010/main" val="35318113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a:extLst>
              <a:ext uri="{FF2B5EF4-FFF2-40B4-BE49-F238E27FC236}">
                <a16:creationId xmlns:a16="http://schemas.microsoft.com/office/drawing/2014/main" id="{8A23509C-1EC6-B5DC-BF54-1494022CDA78}"/>
              </a:ext>
            </a:extLst>
          </p:cNvPr>
          <p:cNvSpPr>
            <a:spLocks noGrp="1"/>
          </p:cNvSpPr>
          <p:nvPr>
            <p:ph type="title"/>
          </p:nvPr>
        </p:nvSpPr>
        <p:spPr/>
        <p:txBody>
          <a:bodyPr>
            <a:normAutofit/>
          </a:bodyPr>
          <a:lstStyle/>
          <a:p>
            <a:r>
              <a:rPr lang="en-GB" dirty="0" err="1"/>
              <a:t>ScriptableObject</a:t>
            </a:r>
            <a:r>
              <a:rPr lang="en-GB" dirty="0"/>
              <a:t> vs </a:t>
            </a:r>
            <a:r>
              <a:rPr lang="en-GB" dirty="0" err="1"/>
              <a:t>MonoBehaviour</a:t>
            </a:r>
            <a:endParaRPr lang="en-SE" dirty="0"/>
          </a:p>
        </p:txBody>
      </p:sp>
      <p:sp>
        <p:nvSpPr>
          <p:cNvPr id="5" name="Platshållare för innehåll 4">
            <a:extLst>
              <a:ext uri="{FF2B5EF4-FFF2-40B4-BE49-F238E27FC236}">
                <a16:creationId xmlns:a16="http://schemas.microsoft.com/office/drawing/2014/main" id="{0A4E3302-5E9A-2EAF-A49C-F0FC8FAA2CAB}"/>
              </a:ext>
            </a:extLst>
          </p:cNvPr>
          <p:cNvSpPr>
            <a:spLocks noGrp="1"/>
          </p:cNvSpPr>
          <p:nvPr>
            <p:ph sz="half" idx="1"/>
          </p:nvPr>
        </p:nvSpPr>
        <p:spPr/>
        <p:txBody>
          <a:bodyPr>
            <a:normAutofit fontScale="92500"/>
          </a:bodyPr>
          <a:lstStyle/>
          <a:p>
            <a:pPr algn="l">
              <a:buNone/>
            </a:pPr>
            <a:r>
              <a:rPr lang="en-GB" sz="2800" b="1" i="0" dirty="0" err="1">
                <a:effectLst/>
                <a:latin typeface="ui-sans-serif"/>
              </a:rPr>
              <a:t>MonoBehaviour</a:t>
            </a:r>
            <a:r>
              <a:rPr lang="en-GB" sz="2800" b="1" i="0" dirty="0">
                <a:effectLst/>
                <a:latin typeface="ui-sans-serif"/>
              </a:rPr>
              <a:t>:</a:t>
            </a:r>
          </a:p>
          <a:p>
            <a:pPr algn="l">
              <a:buFont typeface="Arial" panose="020B0604020202020204" pitchFamily="34" charset="0"/>
              <a:buChar char="•"/>
            </a:pPr>
            <a:r>
              <a:rPr lang="en-GB" sz="2800" b="0" i="0" dirty="0">
                <a:solidFill>
                  <a:srgbClr val="030712"/>
                </a:solidFill>
                <a:effectLst/>
                <a:latin typeface="ui-sans-serif"/>
              </a:rPr>
              <a:t>Must be attached to a </a:t>
            </a:r>
            <a:r>
              <a:rPr lang="en-GB" sz="2800" b="0" i="0" dirty="0" err="1">
                <a:solidFill>
                  <a:srgbClr val="030712"/>
                </a:solidFill>
                <a:effectLst/>
                <a:latin typeface="ui-sans-serif"/>
              </a:rPr>
              <a:t>GameObject</a:t>
            </a:r>
            <a:endParaRPr lang="en-GB" sz="2800" b="0" i="0" dirty="0">
              <a:solidFill>
                <a:srgbClr val="030712"/>
              </a:solidFill>
              <a:effectLst/>
              <a:latin typeface="ui-sans-serif"/>
            </a:endParaRPr>
          </a:p>
          <a:p>
            <a:pPr algn="l">
              <a:buFont typeface="Arial" panose="020B0604020202020204" pitchFamily="34" charset="0"/>
              <a:buChar char="•"/>
            </a:pPr>
            <a:r>
              <a:rPr lang="en-GB" sz="2800" b="0" i="0" dirty="0">
                <a:solidFill>
                  <a:srgbClr val="030712"/>
                </a:solidFill>
                <a:effectLst/>
                <a:latin typeface="ui-sans-serif"/>
              </a:rPr>
              <a:t>Instance exists in a scene</a:t>
            </a:r>
          </a:p>
          <a:p>
            <a:pPr algn="l">
              <a:buFont typeface="Arial" panose="020B0604020202020204" pitchFamily="34" charset="0"/>
              <a:buChar char="•"/>
            </a:pPr>
            <a:r>
              <a:rPr lang="en-GB" sz="2800" b="0" i="0" dirty="0">
                <a:solidFill>
                  <a:srgbClr val="030712"/>
                </a:solidFill>
                <a:effectLst/>
                <a:latin typeface="ui-sans-serif"/>
              </a:rPr>
              <a:t>Gets destroyed when scene unloads</a:t>
            </a:r>
          </a:p>
          <a:p>
            <a:pPr algn="l">
              <a:buFont typeface="Arial" panose="020B0604020202020204" pitchFamily="34" charset="0"/>
              <a:buChar char="•"/>
            </a:pPr>
            <a:r>
              <a:rPr lang="en-GB" sz="2800" b="0" i="0" dirty="0">
                <a:solidFill>
                  <a:srgbClr val="030712"/>
                </a:solidFill>
                <a:effectLst/>
                <a:latin typeface="ui-sans-serif"/>
              </a:rPr>
              <a:t>Participates in Unity's component lifecycle (Awake, Start, Update, etc.)</a:t>
            </a:r>
          </a:p>
          <a:p>
            <a:pPr algn="l">
              <a:buFont typeface="Arial" panose="020B0604020202020204" pitchFamily="34" charset="0"/>
              <a:buChar char="•"/>
            </a:pPr>
            <a:r>
              <a:rPr lang="en-GB" sz="2800" b="0" i="0" dirty="0">
                <a:solidFill>
                  <a:srgbClr val="030712"/>
                </a:solidFill>
                <a:effectLst/>
                <a:latin typeface="ui-sans-serif"/>
              </a:rPr>
              <a:t>Ideal for behaviour and scene-specific logic</a:t>
            </a:r>
          </a:p>
          <a:p>
            <a:pPr marL="0" indent="0">
              <a:buNone/>
            </a:pPr>
            <a:endParaRPr lang="en-SE" sz="2800" dirty="0"/>
          </a:p>
        </p:txBody>
      </p:sp>
      <p:sp>
        <p:nvSpPr>
          <p:cNvPr id="6" name="Platshållare för innehåll 5">
            <a:extLst>
              <a:ext uri="{FF2B5EF4-FFF2-40B4-BE49-F238E27FC236}">
                <a16:creationId xmlns:a16="http://schemas.microsoft.com/office/drawing/2014/main" id="{462EF4AB-7686-775A-C727-B655340DCDB2}"/>
              </a:ext>
            </a:extLst>
          </p:cNvPr>
          <p:cNvSpPr>
            <a:spLocks noGrp="1"/>
          </p:cNvSpPr>
          <p:nvPr>
            <p:ph sz="half" idx="2"/>
          </p:nvPr>
        </p:nvSpPr>
        <p:spPr/>
        <p:txBody>
          <a:bodyPr>
            <a:normAutofit fontScale="92500"/>
          </a:bodyPr>
          <a:lstStyle/>
          <a:p>
            <a:pPr algn="l">
              <a:buNone/>
            </a:pPr>
            <a:r>
              <a:rPr lang="en-GB" sz="2600" b="1" i="0" dirty="0" err="1">
                <a:effectLst/>
                <a:latin typeface="ui-sans-serif"/>
              </a:rPr>
              <a:t>ScriptableObject</a:t>
            </a:r>
            <a:r>
              <a:rPr lang="en-GB" sz="2600" b="1" i="0" dirty="0">
                <a:effectLst/>
                <a:latin typeface="ui-sans-serif"/>
              </a:rPr>
              <a:t>:</a:t>
            </a:r>
          </a:p>
          <a:p>
            <a:pPr algn="l">
              <a:buFont typeface="Arial" panose="020B0604020202020204" pitchFamily="34" charset="0"/>
              <a:buChar char="•"/>
            </a:pPr>
            <a:r>
              <a:rPr lang="en-GB" sz="2600" b="0" i="0" dirty="0">
                <a:solidFill>
                  <a:srgbClr val="030712"/>
                </a:solidFill>
                <a:effectLst/>
                <a:latin typeface="ui-sans-serif"/>
              </a:rPr>
              <a:t>Exists as an asset file in your project</a:t>
            </a:r>
          </a:p>
          <a:p>
            <a:pPr algn="l">
              <a:buFont typeface="Arial" panose="020B0604020202020204" pitchFamily="34" charset="0"/>
              <a:buChar char="•"/>
            </a:pPr>
            <a:r>
              <a:rPr lang="en-GB" sz="2600" b="0" i="0" dirty="0">
                <a:solidFill>
                  <a:srgbClr val="030712"/>
                </a:solidFill>
                <a:effectLst/>
                <a:latin typeface="ui-sans-serif"/>
              </a:rPr>
              <a:t>Persists between scene loads</a:t>
            </a:r>
          </a:p>
          <a:p>
            <a:pPr algn="l">
              <a:buFont typeface="Arial" panose="020B0604020202020204" pitchFamily="34" charset="0"/>
              <a:buChar char="•"/>
            </a:pPr>
            <a:r>
              <a:rPr lang="en-GB" sz="2600" b="0" i="0" dirty="0">
                <a:solidFill>
                  <a:srgbClr val="030712"/>
                </a:solidFill>
                <a:effectLst/>
                <a:latin typeface="ui-sans-serif"/>
              </a:rPr>
              <a:t>Not tied to any specific </a:t>
            </a:r>
            <a:r>
              <a:rPr lang="en-GB" sz="2600" b="0" i="0" dirty="0" err="1">
                <a:solidFill>
                  <a:srgbClr val="030712"/>
                </a:solidFill>
                <a:effectLst/>
                <a:latin typeface="ui-sans-serif"/>
              </a:rPr>
              <a:t>GameObject</a:t>
            </a:r>
            <a:endParaRPr lang="en-GB" sz="2600" b="0" i="0" dirty="0">
              <a:solidFill>
                <a:srgbClr val="030712"/>
              </a:solidFill>
              <a:effectLst/>
              <a:latin typeface="ui-sans-serif"/>
            </a:endParaRPr>
          </a:p>
          <a:p>
            <a:pPr algn="l">
              <a:buFont typeface="Arial" panose="020B0604020202020204" pitchFamily="34" charset="0"/>
              <a:buChar char="•"/>
            </a:pPr>
            <a:r>
              <a:rPr lang="en-GB" sz="2600" b="0" i="0" dirty="0">
                <a:solidFill>
                  <a:srgbClr val="030712"/>
                </a:solidFill>
                <a:effectLst/>
                <a:latin typeface="ui-sans-serif"/>
              </a:rPr>
              <a:t>No Update or regular lifecycle methods</a:t>
            </a:r>
          </a:p>
          <a:p>
            <a:pPr algn="l">
              <a:buFont typeface="Arial" panose="020B0604020202020204" pitchFamily="34" charset="0"/>
              <a:buChar char="•"/>
            </a:pPr>
            <a:r>
              <a:rPr lang="en-GB" sz="2600" b="0" i="0" dirty="0">
                <a:solidFill>
                  <a:srgbClr val="030712"/>
                </a:solidFill>
                <a:effectLst/>
                <a:latin typeface="ui-sans-serif"/>
              </a:rPr>
              <a:t>Perfect for shared data and configuration</a:t>
            </a:r>
          </a:p>
          <a:p>
            <a:pPr marL="0" indent="0">
              <a:buNone/>
            </a:pPr>
            <a:endParaRPr lang="en-SE" dirty="0"/>
          </a:p>
        </p:txBody>
      </p:sp>
    </p:spTree>
    <p:extLst>
      <p:ext uri="{BB962C8B-B14F-4D97-AF65-F5344CB8AC3E}">
        <p14:creationId xmlns:p14="http://schemas.microsoft.com/office/powerpoint/2010/main" val="3164945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Onlinemedia 7" title="Crystal Corruption - Reclamation Gameplay">
            <a:hlinkClick r:id="" action="ppaction://media"/>
            <a:extLst>
              <a:ext uri="{FF2B5EF4-FFF2-40B4-BE49-F238E27FC236}">
                <a16:creationId xmlns:a16="http://schemas.microsoft.com/office/drawing/2014/main" id="{06284A23-E109-0E21-7019-5A472A2152AB}"/>
              </a:ext>
            </a:extLst>
          </p:cNvPr>
          <p:cNvPicPr>
            <a:picLocks noGrp="1" noRot="1" noChangeAspect="1"/>
          </p:cNvPicPr>
          <p:nvPr>
            <p:ph idx="4294967295"/>
            <a:videoFile r:link="rId1"/>
          </p:nvPr>
        </p:nvPicPr>
        <p:blipFill>
          <a:blip r:embed="rId3"/>
          <a:stretch>
            <a:fillRect/>
          </a:stretch>
        </p:blipFill>
        <p:spPr>
          <a:xfrm>
            <a:off x="1000125" y="549859"/>
            <a:ext cx="10191750" cy="5758282"/>
          </a:xfrm>
          <a:prstGeom prst="rect">
            <a:avLst/>
          </a:prstGeom>
        </p:spPr>
      </p:pic>
    </p:spTree>
    <p:extLst>
      <p:ext uri="{BB962C8B-B14F-4D97-AF65-F5344CB8AC3E}">
        <p14:creationId xmlns:p14="http://schemas.microsoft.com/office/powerpoint/2010/main" val="2452228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8"/>
                </p:tgtEl>
              </p:cMediaNode>
            </p:video>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8"/>
                                        </p:tgtEl>
                                      </p:cBhvr>
                                    </p:cmd>
                                  </p:childTnLst>
                                </p:cTn>
                              </p:par>
                            </p:childTnLst>
                          </p:cTn>
                        </p:par>
                      </p:childTnLst>
                    </p:cTn>
                  </p:par>
                </p:childTnLst>
              </p:cTn>
              <p:nextCondLst>
                <p:cond evt="onClick" delay="0">
                  <p:tgtEl>
                    <p:spTgt spid="8"/>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DAE3651-27B7-4B49-2662-1A59204DAE5B}"/>
              </a:ext>
            </a:extLst>
          </p:cNvPr>
          <p:cNvSpPr>
            <a:spLocks noGrp="1"/>
          </p:cNvSpPr>
          <p:nvPr>
            <p:ph type="title"/>
          </p:nvPr>
        </p:nvSpPr>
        <p:spPr/>
        <p:txBody>
          <a:bodyPr>
            <a:normAutofit/>
          </a:bodyPr>
          <a:lstStyle/>
          <a:p>
            <a:r>
              <a:rPr lang="en-GB" dirty="0" err="1"/>
              <a:t>ScriptableObject</a:t>
            </a:r>
            <a:r>
              <a:rPr lang="en-GB" dirty="0"/>
              <a:t> vs </a:t>
            </a:r>
            <a:r>
              <a:rPr lang="en-GB" dirty="0" err="1"/>
              <a:t>MonoBehaviour</a:t>
            </a:r>
            <a:endParaRPr lang="en-SE" dirty="0"/>
          </a:p>
        </p:txBody>
      </p:sp>
      <p:sp>
        <p:nvSpPr>
          <p:cNvPr id="3" name="Platshållare för innehåll 2">
            <a:extLst>
              <a:ext uri="{FF2B5EF4-FFF2-40B4-BE49-F238E27FC236}">
                <a16:creationId xmlns:a16="http://schemas.microsoft.com/office/drawing/2014/main" id="{529C38BA-57ED-06E0-87FD-A3D1224B3BA0}"/>
              </a:ext>
            </a:extLst>
          </p:cNvPr>
          <p:cNvSpPr>
            <a:spLocks noGrp="1"/>
          </p:cNvSpPr>
          <p:nvPr>
            <p:ph sz="half" idx="1"/>
          </p:nvPr>
        </p:nvSpPr>
        <p:spPr/>
        <p:txBody>
          <a:bodyPr>
            <a:normAutofit/>
          </a:bodyPr>
          <a:lstStyle/>
          <a:p>
            <a:pPr>
              <a:buNone/>
            </a:pPr>
            <a:r>
              <a:rPr lang="en-GB" sz="2800" b="1" i="0" dirty="0" err="1">
                <a:effectLst/>
                <a:latin typeface="ui-sans-serif"/>
              </a:rPr>
              <a:t>MonoBehaviours</a:t>
            </a:r>
            <a:r>
              <a:rPr lang="en-GB" sz="2800" b="1" i="0" dirty="0">
                <a:effectLst/>
                <a:latin typeface="ui-sans-serif"/>
              </a:rPr>
              <a:t> are for BEHAVIOR</a:t>
            </a:r>
          </a:p>
          <a:p>
            <a:r>
              <a:rPr lang="en-GB" sz="2800" b="0" i="0" dirty="0">
                <a:solidFill>
                  <a:srgbClr val="030712"/>
                </a:solidFill>
                <a:effectLst/>
                <a:latin typeface="ui-sans-serif"/>
              </a:rPr>
              <a:t>Things that DO stuff in your game</a:t>
            </a:r>
          </a:p>
        </p:txBody>
      </p:sp>
      <p:sp>
        <p:nvSpPr>
          <p:cNvPr id="4" name="Platshållare för innehåll 3">
            <a:extLst>
              <a:ext uri="{FF2B5EF4-FFF2-40B4-BE49-F238E27FC236}">
                <a16:creationId xmlns:a16="http://schemas.microsoft.com/office/drawing/2014/main" id="{62EDC006-3812-B90B-917B-5D69A5ABE75D}"/>
              </a:ext>
            </a:extLst>
          </p:cNvPr>
          <p:cNvSpPr>
            <a:spLocks noGrp="1"/>
          </p:cNvSpPr>
          <p:nvPr>
            <p:ph sz="half" idx="2"/>
          </p:nvPr>
        </p:nvSpPr>
        <p:spPr/>
        <p:txBody>
          <a:bodyPr>
            <a:normAutofit/>
          </a:bodyPr>
          <a:lstStyle/>
          <a:p>
            <a:pPr>
              <a:buNone/>
            </a:pPr>
            <a:r>
              <a:rPr lang="en-GB" sz="2800" b="1" i="0" dirty="0" err="1">
                <a:effectLst/>
                <a:latin typeface="ui-sans-serif"/>
              </a:rPr>
              <a:t>ScriptableObjects</a:t>
            </a:r>
            <a:r>
              <a:rPr lang="en-GB" sz="2800" b="1" i="0" dirty="0">
                <a:effectLst/>
                <a:latin typeface="ui-sans-serif"/>
              </a:rPr>
              <a:t> are for DATA</a:t>
            </a:r>
          </a:p>
          <a:p>
            <a:r>
              <a:rPr lang="en-GB" sz="2800" b="0" i="0" dirty="0">
                <a:solidFill>
                  <a:srgbClr val="030712"/>
                </a:solidFill>
                <a:effectLst/>
                <a:latin typeface="ui-sans-serif"/>
              </a:rPr>
              <a:t>Things that DESCRIBE stuff in your game</a:t>
            </a:r>
          </a:p>
        </p:txBody>
      </p:sp>
    </p:spTree>
    <p:extLst>
      <p:ext uri="{BB962C8B-B14F-4D97-AF65-F5344CB8AC3E}">
        <p14:creationId xmlns:p14="http://schemas.microsoft.com/office/powerpoint/2010/main" val="8197687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190898D-E8C1-D82F-935F-7A11357B7C4D}"/>
              </a:ext>
            </a:extLst>
          </p:cNvPr>
          <p:cNvSpPr>
            <a:spLocks noGrp="1"/>
          </p:cNvSpPr>
          <p:nvPr>
            <p:ph type="title"/>
          </p:nvPr>
        </p:nvSpPr>
        <p:spPr/>
        <p:txBody>
          <a:bodyPr/>
          <a:lstStyle/>
          <a:p>
            <a:r>
              <a:rPr lang="en-GB" dirty="0"/>
              <a:t>Practical Example – RPG game</a:t>
            </a:r>
            <a:endParaRPr lang="en-SE" dirty="0"/>
          </a:p>
        </p:txBody>
      </p:sp>
      <p:sp>
        <p:nvSpPr>
          <p:cNvPr id="3" name="Platshållare för innehåll 2">
            <a:extLst>
              <a:ext uri="{FF2B5EF4-FFF2-40B4-BE49-F238E27FC236}">
                <a16:creationId xmlns:a16="http://schemas.microsoft.com/office/drawing/2014/main" id="{50EA263C-979E-D9F4-90A4-193BEDC5D38D}"/>
              </a:ext>
            </a:extLst>
          </p:cNvPr>
          <p:cNvSpPr>
            <a:spLocks noGrp="1"/>
          </p:cNvSpPr>
          <p:nvPr>
            <p:ph sz="half" idx="1"/>
          </p:nvPr>
        </p:nvSpPr>
        <p:spPr>
          <a:xfrm>
            <a:off x="741382" y="1930400"/>
            <a:ext cx="5181600" cy="4227421"/>
          </a:xfrm>
        </p:spPr>
        <p:txBody>
          <a:bodyPr>
            <a:normAutofit fontScale="92500" lnSpcReduction="10000"/>
          </a:bodyPr>
          <a:lstStyle/>
          <a:p>
            <a:pPr algn="l">
              <a:buNone/>
            </a:pPr>
            <a:r>
              <a:rPr lang="en-GB" sz="2800" b="1" i="0" dirty="0">
                <a:effectLst/>
                <a:latin typeface="ui-sans-serif"/>
              </a:rPr>
              <a:t>Traditional Approach:</a:t>
            </a:r>
          </a:p>
          <a:p>
            <a:pPr algn="l">
              <a:buFont typeface="Arial" panose="020B0604020202020204" pitchFamily="34" charset="0"/>
              <a:buChar char="•"/>
            </a:pPr>
            <a:r>
              <a:rPr lang="en-GB" sz="2800" b="0" i="0" dirty="0">
                <a:solidFill>
                  <a:srgbClr val="030712"/>
                </a:solidFill>
                <a:effectLst/>
                <a:latin typeface="ui-sans-serif"/>
              </a:rPr>
              <a:t>Create 100 prefabs</a:t>
            </a:r>
          </a:p>
          <a:p>
            <a:pPr algn="l">
              <a:buFont typeface="Arial" panose="020B0604020202020204" pitchFamily="34" charset="0"/>
              <a:buChar char="•"/>
            </a:pPr>
            <a:r>
              <a:rPr lang="en-GB" sz="2800" b="0" i="0" dirty="0">
                <a:solidFill>
                  <a:srgbClr val="030712"/>
                </a:solidFill>
                <a:effectLst/>
                <a:latin typeface="ui-sans-serif"/>
              </a:rPr>
              <a:t>Each with a </a:t>
            </a:r>
            <a:r>
              <a:rPr lang="en-GB" sz="2800" b="0" i="0" dirty="0" err="1">
                <a:solidFill>
                  <a:srgbClr val="030712"/>
                </a:solidFill>
                <a:effectLst/>
                <a:latin typeface="ui-sans-serif"/>
              </a:rPr>
              <a:t>MonoBehaviour</a:t>
            </a:r>
            <a:r>
              <a:rPr lang="en-GB" sz="2800" b="0" i="0" dirty="0">
                <a:solidFill>
                  <a:srgbClr val="030712"/>
                </a:solidFill>
                <a:effectLst/>
                <a:latin typeface="ui-sans-serif"/>
              </a:rPr>
              <a:t> storing weapon stats</a:t>
            </a:r>
          </a:p>
          <a:p>
            <a:pPr algn="l">
              <a:buFont typeface="Arial" panose="020B0604020202020204" pitchFamily="34" charset="0"/>
              <a:buChar char="•"/>
            </a:pPr>
            <a:r>
              <a:rPr lang="en-GB" sz="2800" dirty="0">
                <a:solidFill>
                  <a:srgbClr val="030712"/>
                </a:solidFill>
                <a:latin typeface="ui-sans-serif"/>
              </a:rPr>
              <a:t>Each enemy has their own buff stats</a:t>
            </a:r>
            <a:endParaRPr lang="en-GB" sz="2800" b="0" i="0" dirty="0">
              <a:solidFill>
                <a:srgbClr val="030712"/>
              </a:solidFill>
              <a:effectLst/>
              <a:latin typeface="ui-sans-serif"/>
            </a:endParaRPr>
          </a:p>
          <a:p>
            <a:pPr algn="l">
              <a:buFont typeface="Arial" panose="020B0604020202020204" pitchFamily="34" charset="0"/>
              <a:buChar char="•"/>
            </a:pPr>
            <a:r>
              <a:rPr lang="en-GB" sz="2800" b="0" i="0" dirty="0">
                <a:solidFill>
                  <a:srgbClr val="030712"/>
                </a:solidFill>
                <a:effectLst/>
                <a:latin typeface="ui-sans-serif"/>
              </a:rPr>
              <a:t>Issues:</a:t>
            </a:r>
          </a:p>
          <a:p>
            <a:pPr marL="742950" lvl="1" indent="-285750" algn="l">
              <a:buFont typeface="Arial" panose="020B0604020202020204" pitchFamily="34" charset="0"/>
              <a:buChar char="•"/>
            </a:pPr>
            <a:r>
              <a:rPr lang="en-GB" sz="2400" b="0" i="0" dirty="0">
                <a:solidFill>
                  <a:srgbClr val="030712"/>
                </a:solidFill>
                <a:effectLst/>
                <a:latin typeface="ui-sans-serif"/>
              </a:rPr>
              <a:t>Massive duplication of data</a:t>
            </a:r>
          </a:p>
          <a:p>
            <a:pPr marL="742950" lvl="1" indent="-285750" algn="l">
              <a:buFont typeface="Arial" panose="020B0604020202020204" pitchFamily="34" charset="0"/>
              <a:buChar char="•"/>
            </a:pPr>
            <a:r>
              <a:rPr lang="en-GB" sz="2400" b="0" i="0" dirty="0">
                <a:solidFill>
                  <a:srgbClr val="030712"/>
                </a:solidFill>
                <a:effectLst/>
                <a:latin typeface="ui-sans-serif"/>
              </a:rPr>
              <a:t>Changing a weapon stat requires finding all instances</a:t>
            </a:r>
          </a:p>
          <a:p>
            <a:pPr marL="742950" lvl="1" indent="-285750" algn="l">
              <a:buFont typeface="Arial" panose="020B0604020202020204" pitchFamily="34" charset="0"/>
              <a:buChar char="•"/>
            </a:pPr>
            <a:r>
              <a:rPr lang="en-GB" sz="2400" b="0" i="0" dirty="0">
                <a:solidFill>
                  <a:srgbClr val="030712"/>
                </a:solidFill>
                <a:effectLst/>
                <a:latin typeface="ui-sans-serif"/>
              </a:rPr>
              <a:t>Memory cluttered with data objects</a:t>
            </a:r>
          </a:p>
          <a:p>
            <a:endParaRPr lang="en-SE" sz="2800" dirty="0"/>
          </a:p>
        </p:txBody>
      </p:sp>
      <p:sp>
        <p:nvSpPr>
          <p:cNvPr id="4" name="Platshållare för innehåll 3">
            <a:extLst>
              <a:ext uri="{FF2B5EF4-FFF2-40B4-BE49-F238E27FC236}">
                <a16:creationId xmlns:a16="http://schemas.microsoft.com/office/drawing/2014/main" id="{FFB84161-7718-8FE9-4212-667A04997F5B}"/>
              </a:ext>
            </a:extLst>
          </p:cNvPr>
          <p:cNvSpPr>
            <a:spLocks noGrp="1"/>
          </p:cNvSpPr>
          <p:nvPr>
            <p:ph sz="half" idx="2"/>
          </p:nvPr>
        </p:nvSpPr>
        <p:spPr>
          <a:xfrm>
            <a:off x="6096000" y="1930400"/>
            <a:ext cx="5181600" cy="4227421"/>
          </a:xfrm>
        </p:spPr>
        <p:txBody>
          <a:bodyPr>
            <a:normAutofit fontScale="92500" lnSpcReduction="10000"/>
          </a:bodyPr>
          <a:lstStyle/>
          <a:p>
            <a:pPr algn="l">
              <a:buNone/>
            </a:pPr>
            <a:r>
              <a:rPr lang="en-GB" sz="2800" b="1" i="0" dirty="0" err="1">
                <a:effectLst/>
                <a:latin typeface="ui-sans-serif"/>
              </a:rPr>
              <a:t>ScriptableObject</a:t>
            </a:r>
            <a:r>
              <a:rPr lang="en-GB" sz="2800" b="1" i="0" dirty="0">
                <a:effectLst/>
                <a:latin typeface="ui-sans-serif"/>
              </a:rPr>
              <a:t> Approach:</a:t>
            </a:r>
          </a:p>
          <a:p>
            <a:pPr algn="l">
              <a:buFont typeface="Arial" panose="020B0604020202020204" pitchFamily="34" charset="0"/>
              <a:buChar char="•"/>
            </a:pPr>
            <a:r>
              <a:rPr lang="en-GB" sz="2800" b="0" i="0" dirty="0">
                <a:solidFill>
                  <a:srgbClr val="030712"/>
                </a:solidFill>
                <a:effectLst/>
                <a:latin typeface="ui-sans-serif"/>
              </a:rPr>
              <a:t>Create a </a:t>
            </a:r>
            <a:r>
              <a:rPr lang="en-GB" sz="2800" b="0" i="0" dirty="0" err="1">
                <a:solidFill>
                  <a:srgbClr val="030712"/>
                </a:solidFill>
                <a:effectLst/>
                <a:latin typeface="ui-sans-serif"/>
              </a:rPr>
              <a:t>WeaponData</a:t>
            </a:r>
            <a:r>
              <a:rPr lang="en-GB" sz="2800" b="0" i="0" dirty="0">
                <a:solidFill>
                  <a:srgbClr val="030712"/>
                </a:solidFill>
                <a:effectLst/>
                <a:latin typeface="ui-sans-serif"/>
              </a:rPr>
              <a:t> </a:t>
            </a:r>
            <a:r>
              <a:rPr lang="en-GB" sz="2800" b="0" i="0" dirty="0" err="1">
                <a:solidFill>
                  <a:srgbClr val="030712"/>
                </a:solidFill>
                <a:effectLst/>
                <a:latin typeface="ui-sans-serif"/>
              </a:rPr>
              <a:t>ScriptableObject</a:t>
            </a:r>
            <a:r>
              <a:rPr lang="en-GB" sz="2800" b="0" i="0" dirty="0">
                <a:solidFill>
                  <a:srgbClr val="030712"/>
                </a:solidFill>
                <a:effectLst/>
                <a:latin typeface="ui-sans-serif"/>
              </a:rPr>
              <a:t> asset for each weapon type</a:t>
            </a:r>
          </a:p>
          <a:p>
            <a:pPr algn="l">
              <a:buFont typeface="Arial" panose="020B0604020202020204" pitchFamily="34" charset="0"/>
              <a:buChar char="•"/>
            </a:pPr>
            <a:r>
              <a:rPr lang="en-GB" sz="2800" b="0" i="0" dirty="0">
                <a:solidFill>
                  <a:srgbClr val="030712"/>
                </a:solidFill>
                <a:effectLst/>
                <a:latin typeface="ui-sans-serif"/>
              </a:rPr>
              <a:t>Reference these data assets from prefabs or spawners</a:t>
            </a:r>
          </a:p>
          <a:p>
            <a:pPr algn="l">
              <a:buFont typeface="Arial" panose="020B0604020202020204" pitchFamily="34" charset="0"/>
              <a:buChar char="•"/>
            </a:pPr>
            <a:r>
              <a:rPr lang="en-GB" sz="2800" b="0" i="0" dirty="0">
                <a:solidFill>
                  <a:srgbClr val="030712"/>
                </a:solidFill>
                <a:effectLst/>
                <a:latin typeface="ui-sans-serif"/>
              </a:rPr>
              <a:t>Benefits:</a:t>
            </a:r>
          </a:p>
          <a:p>
            <a:pPr marL="742950" lvl="1" indent="-285750" algn="l">
              <a:buFont typeface="Arial" panose="020B0604020202020204" pitchFamily="34" charset="0"/>
              <a:buChar char="•"/>
            </a:pPr>
            <a:r>
              <a:rPr lang="en-GB" sz="2400" b="0" i="0" dirty="0">
                <a:solidFill>
                  <a:srgbClr val="030712"/>
                </a:solidFill>
                <a:effectLst/>
                <a:latin typeface="ui-sans-serif"/>
              </a:rPr>
              <a:t>Change a weapon's stats in ONE place</a:t>
            </a:r>
          </a:p>
          <a:p>
            <a:pPr marL="742950" lvl="1" indent="-285750" algn="l">
              <a:buFont typeface="Arial" panose="020B0604020202020204" pitchFamily="34" charset="0"/>
              <a:buChar char="•"/>
            </a:pPr>
            <a:r>
              <a:rPr lang="en-GB" sz="2400" b="0" i="0" dirty="0">
                <a:solidFill>
                  <a:srgbClr val="030712"/>
                </a:solidFill>
                <a:effectLst/>
                <a:latin typeface="ui-sans-serif"/>
              </a:rPr>
              <a:t>Affects all instances automatically</a:t>
            </a:r>
          </a:p>
          <a:p>
            <a:pPr marL="742950" lvl="1" indent="-285750" algn="l">
              <a:buFont typeface="Arial" panose="020B0604020202020204" pitchFamily="34" charset="0"/>
              <a:buChar char="•"/>
            </a:pPr>
            <a:r>
              <a:rPr lang="en-GB" sz="2400" b="0" i="0" dirty="0">
                <a:solidFill>
                  <a:srgbClr val="030712"/>
                </a:solidFill>
                <a:effectLst/>
                <a:latin typeface="ui-sans-serif"/>
              </a:rPr>
              <a:t>Clean separation of data from </a:t>
            </a:r>
            <a:r>
              <a:rPr lang="en-GB" sz="2400" b="0" i="0" dirty="0" err="1">
                <a:solidFill>
                  <a:srgbClr val="030712"/>
                </a:solidFill>
                <a:effectLst/>
                <a:latin typeface="ui-sans-serif"/>
              </a:rPr>
              <a:t>behavior</a:t>
            </a:r>
            <a:endParaRPr lang="en-GB" sz="2400" b="0" i="0" dirty="0">
              <a:solidFill>
                <a:srgbClr val="030712"/>
              </a:solidFill>
              <a:effectLst/>
              <a:latin typeface="ui-sans-serif"/>
            </a:endParaRPr>
          </a:p>
        </p:txBody>
      </p:sp>
    </p:spTree>
    <p:extLst>
      <p:ext uri="{BB962C8B-B14F-4D97-AF65-F5344CB8AC3E}">
        <p14:creationId xmlns:p14="http://schemas.microsoft.com/office/powerpoint/2010/main" val="12421875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E2888A1D-AEE4-17BA-B294-DE4C75DE1F1C}"/>
              </a:ext>
            </a:extLst>
          </p:cNvPr>
          <p:cNvSpPr>
            <a:spLocks noGrp="1"/>
          </p:cNvSpPr>
          <p:nvPr>
            <p:ph type="title"/>
          </p:nvPr>
        </p:nvSpPr>
        <p:spPr/>
        <p:txBody>
          <a:bodyPr>
            <a:normAutofit/>
          </a:bodyPr>
          <a:lstStyle/>
          <a:p>
            <a:r>
              <a:rPr lang="en-GB" dirty="0"/>
              <a:t>Creating </a:t>
            </a:r>
            <a:r>
              <a:rPr lang="en-GB" dirty="0" err="1"/>
              <a:t>ScriptableObject</a:t>
            </a:r>
            <a:r>
              <a:rPr lang="en-GB" dirty="0"/>
              <a:t> Assets</a:t>
            </a:r>
            <a:endParaRPr lang="en-SE" dirty="0"/>
          </a:p>
        </p:txBody>
      </p:sp>
      <p:sp>
        <p:nvSpPr>
          <p:cNvPr id="3" name="Platshållare för innehåll 2">
            <a:extLst>
              <a:ext uri="{FF2B5EF4-FFF2-40B4-BE49-F238E27FC236}">
                <a16:creationId xmlns:a16="http://schemas.microsoft.com/office/drawing/2014/main" id="{FE33A59D-F75A-4BF2-6380-F5B8C5ADD37B}"/>
              </a:ext>
            </a:extLst>
          </p:cNvPr>
          <p:cNvSpPr>
            <a:spLocks noGrp="1"/>
          </p:cNvSpPr>
          <p:nvPr>
            <p:ph idx="1"/>
          </p:nvPr>
        </p:nvSpPr>
        <p:spPr/>
        <p:txBody>
          <a:bodyPr>
            <a:normAutofit/>
          </a:bodyPr>
          <a:lstStyle/>
          <a:p>
            <a:pPr algn="l">
              <a:buNone/>
            </a:pPr>
            <a:r>
              <a:rPr lang="en-GB" sz="2800" b="1" i="0" dirty="0">
                <a:solidFill>
                  <a:srgbClr val="030712"/>
                </a:solidFill>
                <a:effectLst/>
                <a:latin typeface="ui-sans-serif"/>
              </a:rPr>
              <a:t>Using [</a:t>
            </a:r>
            <a:r>
              <a:rPr lang="en-GB" sz="2800" b="1" i="0" dirty="0" err="1">
                <a:solidFill>
                  <a:srgbClr val="030712"/>
                </a:solidFill>
                <a:effectLst/>
                <a:latin typeface="ui-sans-serif"/>
              </a:rPr>
              <a:t>CreateAssetMenu</a:t>
            </a:r>
            <a:r>
              <a:rPr lang="en-GB" sz="2800" b="1" i="0" dirty="0">
                <a:solidFill>
                  <a:srgbClr val="030712"/>
                </a:solidFill>
                <a:effectLst/>
                <a:latin typeface="ui-sans-serif"/>
              </a:rPr>
              <a:t>]:</a:t>
            </a:r>
          </a:p>
          <a:p>
            <a:pPr algn="l">
              <a:buFont typeface="Arial" panose="020B0604020202020204" pitchFamily="34" charset="0"/>
              <a:buChar char="•"/>
            </a:pPr>
            <a:r>
              <a:rPr lang="en-GB" sz="2800" b="0" i="0" dirty="0">
                <a:solidFill>
                  <a:srgbClr val="030712"/>
                </a:solidFill>
                <a:effectLst/>
                <a:latin typeface="ui-sans-serif"/>
              </a:rPr>
              <a:t>Adds your </a:t>
            </a:r>
            <a:r>
              <a:rPr lang="en-GB" sz="2800" b="0" i="0" dirty="0" err="1">
                <a:solidFill>
                  <a:srgbClr val="030712"/>
                </a:solidFill>
                <a:effectLst/>
                <a:latin typeface="ui-sans-serif"/>
              </a:rPr>
              <a:t>ScriptableObject</a:t>
            </a:r>
            <a:r>
              <a:rPr lang="en-GB" sz="2800" b="0" i="0" dirty="0">
                <a:solidFill>
                  <a:srgbClr val="030712"/>
                </a:solidFill>
                <a:effectLst/>
                <a:latin typeface="ui-sans-serif"/>
              </a:rPr>
              <a:t> to Unity's Create menu</a:t>
            </a:r>
          </a:p>
          <a:p>
            <a:pPr algn="l">
              <a:buFont typeface="Arial" panose="020B0604020202020204" pitchFamily="34" charset="0"/>
              <a:buChar char="•"/>
            </a:pPr>
            <a:r>
              <a:rPr lang="en-GB" sz="2800" b="0" i="0" dirty="0">
                <a:solidFill>
                  <a:srgbClr val="030712"/>
                </a:solidFill>
                <a:effectLst/>
                <a:latin typeface="ui-sans-serif"/>
              </a:rPr>
              <a:t>Makes it easy for designers to create new instances</a:t>
            </a:r>
          </a:p>
          <a:p>
            <a:pPr algn="l">
              <a:buFont typeface="Arial" panose="020B0604020202020204" pitchFamily="34" charset="0"/>
              <a:buChar char="•"/>
            </a:pPr>
            <a:r>
              <a:rPr lang="en-GB" sz="2800" b="0" i="0" dirty="0">
                <a:solidFill>
                  <a:srgbClr val="030712"/>
                </a:solidFill>
                <a:effectLst/>
                <a:latin typeface="ui-sans-serif"/>
              </a:rPr>
              <a:t>Parameters control default name and menu location</a:t>
            </a:r>
          </a:p>
          <a:p>
            <a:pPr algn="l"/>
            <a:r>
              <a:rPr lang="en-GB" sz="2800" b="0" i="1" dirty="0">
                <a:solidFill>
                  <a:srgbClr val="030712"/>
                </a:solidFill>
                <a:effectLst/>
                <a:latin typeface="ui-sans-serif"/>
              </a:rPr>
              <a:t>This is perfect for designer-created assets</a:t>
            </a:r>
          </a:p>
          <a:p>
            <a:endParaRPr lang="en-SE" sz="2800" dirty="0"/>
          </a:p>
        </p:txBody>
      </p:sp>
    </p:spTree>
    <p:extLst>
      <p:ext uri="{BB962C8B-B14F-4D97-AF65-F5344CB8AC3E}">
        <p14:creationId xmlns:p14="http://schemas.microsoft.com/office/powerpoint/2010/main" val="31361912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D7F012-9B13-48A0-4FD4-61EE2CD07369}"/>
            </a:ext>
          </a:extLst>
        </p:cNvPr>
        <p:cNvGrpSpPr/>
        <p:nvPr/>
      </p:nvGrpSpPr>
      <p:grpSpPr>
        <a:xfrm>
          <a:off x="0" y="0"/>
          <a:ext cx="0" cy="0"/>
          <a:chOff x="0" y="0"/>
          <a:chExt cx="0" cy="0"/>
        </a:xfrm>
      </p:grpSpPr>
      <p:sp>
        <p:nvSpPr>
          <p:cNvPr id="2" name="Rubrik 1">
            <a:extLst>
              <a:ext uri="{FF2B5EF4-FFF2-40B4-BE49-F238E27FC236}">
                <a16:creationId xmlns:a16="http://schemas.microsoft.com/office/drawing/2014/main" id="{D0637CF9-D366-A50C-F4EF-400A00EB55A6}"/>
              </a:ext>
            </a:extLst>
          </p:cNvPr>
          <p:cNvSpPr>
            <a:spLocks noGrp="1"/>
          </p:cNvSpPr>
          <p:nvPr>
            <p:ph type="title"/>
          </p:nvPr>
        </p:nvSpPr>
        <p:spPr/>
        <p:txBody>
          <a:bodyPr>
            <a:normAutofit/>
          </a:bodyPr>
          <a:lstStyle/>
          <a:p>
            <a:r>
              <a:rPr lang="en-GB" dirty="0"/>
              <a:t>Creating </a:t>
            </a:r>
            <a:r>
              <a:rPr lang="en-GB" dirty="0" err="1"/>
              <a:t>ScriptableObject</a:t>
            </a:r>
            <a:r>
              <a:rPr lang="en-GB" dirty="0"/>
              <a:t> Assets</a:t>
            </a:r>
            <a:endParaRPr lang="en-SE" dirty="0"/>
          </a:p>
        </p:txBody>
      </p:sp>
      <p:sp>
        <p:nvSpPr>
          <p:cNvPr id="3" name="Platshållare för innehåll 2">
            <a:extLst>
              <a:ext uri="{FF2B5EF4-FFF2-40B4-BE49-F238E27FC236}">
                <a16:creationId xmlns:a16="http://schemas.microsoft.com/office/drawing/2014/main" id="{B2EC4395-5225-B56B-9237-B7B9142DF2B2}"/>
              </a:ext>
            </a:extLst>
          </p:cNvPr>
          <p:cNvSpPr>
            <a:spLocks noGrp="1"/>
          </p:cNvSpPr>
          <p:nvPr>
            <p:ph idx="1"/>
          </p:nvPr>
        </p:nvSpPr>
        <p:spPr/>
        <p:txBody>
          <a:bodyPr>
            <a:normAutofit/>
          </a:bodyPr>
          <a:lstStyle/>
          <a:p>
            <a:pPr algn="l">
              <a:buNone/>
            </a:pPr>
            <a:r>
              <a:rPr lang="en-GB" sz="2800" b="1" i="0" dirty="0">
                <a:solidFill>
                  <a:srgbClr val="030712"/>
                </a:solidFill>
                <a:effectLst/>
                <a:latin typeface="ui-sans-serif"/>
              </a:rPr>
              <a:t>Programmatic Creation:</a:t>
            </a:r>
          </a:p>
          <a:p>
            <a:pPr algn="l">
              <a:buNone/>
            </a:pPr>
            <a:r>
              <a:rPr lang="en-GB" sz="2800" dirty="0"/>
              <a:t>// Creating a </a:t>
            </a:r>
            <a:r>
              <a:rPr lang="en-GB" sz="2800" dirty="0" err="1"/>
              <a:t>ScriptableObject</a:t>
            </a:r>
            <a:r>
              <a:rPr lang="en-GB" sz="2800" dirty="0"/>
              <a:t> in editor code</a:t>
            </a:r>
          </a:p>
          <a:p>
            <a:pPr>
              <a:lnSpc>
                <a:spcPts val="1425"/>
              </a:lnSpc>
              <a:buNone/>
            </a:pPr>
            <a:r>
              <a:rPr lang="en-GB" sz="2800" dirty="0" err="1"/>
              <a:t>ItemData</a:t>
            </a:r>
            <a:r>
              <a:rPr lang="en-GB" sz="2800" dirty="0"/>
              <a:t> </a:t>
            </a:r>
            <a:r>
              <a:rPr lang="en-GB" sz="2800" dirty="0" err="1"/>
              <a:t>newItem</a:t>
            </a:r>
            <a:r>
              <a:rPr lang="en-GB" sz="2800" dirty="0"/>
              <a:t> =  </a:t>
            </a:r>
            <a:r>
              <a:rPr lang="en-GB" sz="2800" dirty="0" err="1"/>
              <a:t>ScriptableObject.CreateInstance</a:t>
            </a:r>
            <a:r>
              <a:rPr lang="en-GB" sz="2800" dirty="0"/>
              <a:t>&lt;</a:t>
            </a:r>
            <a:r>
              <a:rPr lang="en-GB" sz="2800" dirty="0" err="1"/>
              <a:t>ItemData</a:t>
            </a:r>
            <a:r>
              <a:rPr lang="en-GB" sz="2800" dirty="0"/>
              <a:t>&gt;();</a:t>
            </a:r>
          </a:p>
          <a:p>
            <a:pPr>
              <a:lnSpc>
                <a:spcPts val="1425"/>
              </a:lnSpc>
              <a:buNone/>
            </a:pPr>
            <a:r>
              <a:rPr lang="en-GB" sz="2800" dirty="0" err="1"/>
              <a:t>newItem.itemName</a:t>
            </a:r>
            <a:r>
              <a:rPr lang="en-GB" sz="2800" dirty="0"/>
              <a:t> = </a:t>
            </a:r>
            <a:r>
              <a:rPr lang="en-GB" sz="2800" dirty="0" err="1"/>
              <a:t>itemName</a:t>
            </a:r>
            <a:r>
              <a:rPr lang="en-GB" sz="2800" dirty="0"/>
              <a:t>;</a:t>
            </a:r>
          </a:p>
          <a:p>
            <a:pPr>
              <a:lnSpc>
                <a:spcPts val="1425"/>
              </a:lnSpc>
              <a:buNone/>
            </a:pPr>
            <a:br>
              <a:rPr lang="en-GB" sz="2800" dirty="0"/>
            </a:br>
            <a:r>
              <a:rPr lang="en-GB" sz="2800" dirty="0"/>
              <a:t>// Save to a unique path in the project</a:t>
            </a:r>
          </a:p>
          <a:p>
            <a:pPr>
              <a:lnSpc>
                <a:spcPts val="1425"/>
              </a:lnSpc>
              <a:buNone/>
            </a:pPr>
            <a:r>
              <a:rPr lang="en-GB" sz="2800" dirty="0" err="1"/>
              <a:t>AssetDatabase.CreateAsset</a:t>
            </a:r>
            <a:r>
              <a:rPr lang="en-GB" sz="2800" dirty="0"/>
              <a:t>(</a:t>
            </a:r>
            <a:r>
              <a:rPr lang="en-GB" sz="2800" dirty="0" err="1"/>
              <a:t>newItem</a:t>
            </a:r>
            <a:r>
              <a:rPr lang="en-GB" sz="2800" dirty="0"/>
              <a:t>, path);</a:t>
            </a:r>
          </a:p>
          <a:p>
            <a:pPr>
              <a:lnSpc>
                <a:spcPts val="1425"/>
              </a:lnSpc>
              <a:buNone/>
            </a:pPr>
            <a:r>
              <a:rPr lang="en-GB" sz="2800" dirty="0" err="1"/>
              <a:t>AssetDatabase.SaveAssets</a:t>
            </a:r>
            <a:r>
              <a:rPr lang="en-GB" sz="2800" dirty="0"/>
              <a:t>();</a:t>
            </a:r>
          </a:p>
          <a:p>
            <a:pPr>
              <a:lnSpc>
                <a:spcPts val="1425"/>
              </a:lnSpc>
            </a:pPr>
            <a:br>
              <a:rPr lang="en-GB" sz="2800" b="0" dirty="0">
                <a:solidFill>
                  <a:srgbClr val="CCCCCC"/>
                </a:solidFill>
                <a:effectLst/>
                <a:latin typeface="Consolas" panose="020B0609020204030204" pitchFamily="49" charset="0"/>
              </a:rPr>
            </a:br>
            <a:endParaRPr lang="en-GB" sz="2800" b="0" dirty="0">
              <a:solidFill>
                <a:srgbClr val="CCCCCC"/>
              </a:solidFill>
              <a:effectLst/>
              <a:latin typeface="Consolas" panose="020B0609020204030204" pitchFamily="49" charset="0"/>
            </a:endParaRPr>
          </a:p>
          <a:p>
            <a:endParaRPr lang="en-SE" sz="2800" dirty="0"/>
          </a:p>
        </p:txBody>
      </p:sp>
      <p:sp>
        <p:nvSpPr>
          <p:cNvPr id="8" name="Rectangle 5">
            <a:extLst>
              <a:ext uri="{FF2B5EF4-FFF2-40B4-BE49-F238E27FC236}">
                <a16:creationId xmlns:a16="http://schemas.microsoft.com/office/drawing/2014/main" id="{7F3D12E7-BA11-8C7F-C16A-3E5A20FBDCCC}"/>
              </a:ext>
            </a:extLst>
          </p:cNvPr>
          <p:cNvSpPr>
            <a:spLocks noChangeArrowheads="1"/>
          </p:cNvSpPr>
          <p:nvPr/>
        </p:nvSpPr>
        <p:spPr bwMode="auto">
          <a:xfrm>
            <a:off x="245327" y="32905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en-SE" altLang="en-SE" dirty="0"/>
          </a:p>
        </p:txBody>
      </p:sp>
    </p:spTree>
    <p:extLst>
      <p:ext uri="{BB962C8B-B14F-4D97-AF65-F5344CB8AC3E}">
        <p14:creationId xmlns:p14="http://schemas.microsoft.com/office/powerpoint/2010/main" val="341730950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2CDEDC1-0529-61A1-C1F9-A3E7DFAA2901}"/>
              </a:ext>
            </a:extLst>
          </p:cNvPr>
          <p:cNvSpPr>
            <a:spLocks noGrp="1"/>
          </p:cNvSpPr>
          <p:nvPr>
            <p:ph type="title"/>
          </p:nvPr>
        </p:nvSpPr>
        <p:spPr/>
        <p:txBody>
          <a:bodyPr>
            <a:normAutofit/>
          </a:bodyPr>
          <a:lstStyle/>
          <a:p>
            <a:r>
              <a:rPr lang="en-GB" dirty="0" err="1"/>
              <a:t>ScriptableObject</a:t>
            </a:r>
            <a:r>
              <a:rPr lang="en-GB" dirty="0"/>
              <a:t>-based Event Systems</a:t>
            </a:r>
            <a:endParaRPr lang="en-SE" dirty="0"/>
          </a:p>
        </p:txBody>
      </p:sp>
      <p:sp>
        <p:nvSpPr>
          <p:cNvPr id="3" name="Platshållare för innehåll 2">
            <a:extLst>
              <a:ext uri="{FF2B5EF4-FFF2-40B4-BE49-F238E27FC236}">
                <a16:creationId xmlns:a16="http://schemas.microsoft.com/office/drawing/2014/main" id="{17BF79A3-8F88-EB09-2F7F-2B361B039BAA}"/>
              </a:ext>
            </a:extLst>
          </p:cNvPr>
          <p:cNvSpPr>
            <a:spLocks noGrp="1"/>
          </p:cNvSpPr>
          <p:nvPr>
            <p:ph idx="1"/>
          </p:nvPr>
        </p:nvSpPr>
        <p:spPr/>
        <p:txBody>
          <a:bodyPr>
            <a:normAutofit/>
          </a:bodyPr>
          <a:lstStyle/>
          <a:p>
            <a:r>
              <a:rPr lang="en-GB" sz="2800" b="0" i="0" dirty="0">
                <a:solidFill>
                  <a:srgbClr val="030712"/>
                </a:solidFill>
                <a:effectLst/>
                <a:latin typeface="ui-sans-serif"/>
              </a:rPr>
              <a:t>One of the most powerful advanced uses of </a:t>
            </a:r>
            <a:r>
              <a:rPr lang="en-GB" sz="2800" b="0" i="0" dirty="0" err="1">
                <a:solidFill>
                  <a:srgbClr val="030712"/>
                </a:solidFill>
                <a:effectLst/>
                <a:latin typeface="ui-sans-serif"/>
              </a:rPr>
              <a:t>ScriptableObjects</a:t>
            </a:r>
            <a:r>
              <a:rPr lang="en-GB" sz="2800" b="0" i="0" dirty="0">
                <a:solidFill>
                  <a:srgbClr val="030712"/>
                </a:solidFill>
                <a:effectLst/>
                <a:latin typeface="ui-sans-serif"/>
              </a:rPr>
              <a:t>: event systems that allow your game systems to communicate without direct references!</a:t>
            </a:r>
            <a:endParaRPr lang="en-SE" sz="2800" dirty="0"/>
          </a:p>
        </p:txBody>
      </p:sp>
    </p:spTree>
    <p:extLst>
      <p:ext uri="{BB962C8B-B14F-4D97-AF65-F5344CB8AC3E}">
        <p14:creationId xmlns:p14="http://schemas.microsoft.com/office/powerpoint/2010/main" val="361634470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982567-7698-80FF-4443-011DED1EC07B}"/>
            </a:ext>
          </a:extLst>
        </p:cNvPr>
        <p:cNvGrpSpPr/>
        <p:nvPr/>
      </p:nvGrpSpPr>
      <p:grpSpPr>
        <a:xfrm>
          <a:off x="0" y="0"/>
          <a:ext cx="0" cy="0"/>
          <a:chOff x="0" y="0"/>
          <a:chExt cx="0" cy="0"/>
        </a:xfrm>
      </p:grpSpPr>
      <p:sp>
        <p:nvSpPr>
          <p:cNvPr id="2" name="Rubrik 1">
            <a:extLst>
              <a:ext uri="{FF2B5EF4-FFF2-40B4-BE49-F238E27FC236}">
                <a16:creationId xmlns:a16="http://schemas.microsoft.com/office/drawing/2014/main" id="{74B20C2C-116B-63DA-35BC-1184273F2500}"/>
              </a:ext>
            </a:extLst>
          </p:cNvPr>
          <p:cNvSpPr>
            <a:spLocks noGrp="1"/>
          </p:cNvSpPr>
          <p:nvPr>
            <p:ph type="title"/>
          </p:nvPr>
        </p:nvSpPr>
        <p:spPr/>
        <p:txBody>
          <a:bodyPr>
            <a:normAutofit/>
          </a:bodyPr>
          <a:lstStyle/>
          <a:p>
            <a:r>
              <a:rPr lang="en-GB" dirty="0" err="1"/>
              <a:t>ScriptableObject</a:t>
            </a:r>
            <a:r>
              <a:rPr lang="en-GB" dirty="0"/>
              <a:t>-based Event Systems</a:t>
            </a:r>
            <a:endParaRPr lang="en-SE" dirty="0"/>
          </a:p>
        </p:txBody>
      </p:sp>
      <p:sp>
        <p:nvSpPr>
          <p:cNvPr id="3" name="Platshållare för innehåll 2">
            <a:extLst>
              <a:ext uri="{FF2B5EF4-FFF2-40B4-BE49-F238E27FC236}">
                <a16:creationId xmlns:a16="http://schemas.microsoft.com/office/drawing/2014/main" id="{D025DB84-85EF-7B84-12D3-FAB47E5CD2B2}"/>
              </a:ext>
            </a:extLst>
          </p:cNvPr>
          <p:cNvSpPr>
            <a:spLocks noGrp="1"/>
          </p:cNvSpPr>
          <p:nvPr>
            <p:ph idx="1"/>
          </p:nvPr>
        </p:nvSpPr>
        <p:spPr/>
        <p:txBody>
          <a:bodyPr>
            <a:normAutofit/>
          </a:bodyPr>
          <a:lstStyle/>
          <a:p>
            <a:pPr algn="l">
              <a:buNone/>
            </a:pPr>
            <a:r>
              <a:rPr lang="en-GB" sz="2800" b="1" i="0" dirty="0">
                <a:solidFill>
                  <a:srgbClr val="030712"/>
                </a:solidFill>
                <a:effectLst/>
                <a:latin typeface="ui-sans-serif"/>
              </a:rPr>
              <a:t>Benefits of This Architecture:</a:t>
            </a:r>
          </a:p>
          <a:p>
            <a:pPr algn="l">
              <a:buFont typeface="Arial" panose="020B0604020202020204" pitchFamily="34" charset="0"/>
              <a:buChar char="•"/>
            </a:pPr>
            <a:r>
              <a:rPr lang="en-GB" sz="2800" b="0" i="0" dirty="0">
                <a:solidFill>
                  <a:srgbClr val="030712"/>
                </a:solidFill>
                <a:effectLst/>
                <a:latin typeface="ui-sans-serif"/>
              </a:rPr>
              <a:t>Eliminates direct dependencies between systems</a:t>
            </a:r>
          </a:p>
          <a:p>
            <a:pPr algn="l">
              <a:buFont typeface="Arial" panose="020B0604020202020204" pitchFamily="34" charset="0"/>
              <a:buChar char="•"/>
            </a:pPr>
            <a:r>
              <a:rPr lang="en-GB" sz="2800" b="0" i="0" dirty="0">
                <a:solidFill>
                  <a:srgbClr val="030712"/>
                </a:solidFill>
                <a:effectLst/>
                <a:latin typeface="ui-sans-serif"/>
              </a:rPr>
              <a:t>Makes systems more modular and reusable</a:t>
            </a:r>
          </a:p>
          <a:p>
            <a:pPr algn="l">
              <a:buFont typeface="Arial" panose="020B0604020202020204" pitchFamily="34" charset="0"/>
              <a:buChar char="•"/>
            </a:pPr>
            <a:r>
              <a:rPr lang="en-GB" sz="2800" b="0" i="0" dirty="0">
                <a:solidFill>
                  <a:srgbClr val="030712"/>
                </a:solidFill>
                <a:effectLst/>
                <a:latin typeface="ui-sans-serif"/>
              </a:rPr>
              <a:t>Simplifies debugging (just check which events are raised)</a:t>
            </a:r>
          </a:p>
          <a:p>
            <a:pPr algn="l">
              <a:buFont typeface="Arial" panose="020B0604020202020204" pitchFamily="34" charset="0"/>
              <a:buChar char="•"/>
            </a:pPr>
            <a:r>
              <a:rPr lang="en-GB" sz="2800" b="0" i="0" dirty="0">
                <a:solidFill>
                  <a:srgbClr val="030712"/>
                </a:solidFill>
                <a:effectLst/>
                <a:latin typeface="ui-sans-serif"/>
              </a:rPr>
              <a:t>Makes it easier to add new features without modifying existing code</a:t>
            </a:r>
          </a:p>
          <a:p>
            <a:pPr algn="l">
              <a:buFont typeface="Arial" panose="020B0604020202020204" pitchFamily="34" charset="0"/>
              <a:buChar char="•"/>
            </a:pPr>
            <a:r>
              <a:rPr lang="en-GB" sz="2800" b="0" i="0" dirty="0">
                <a:solidFill>
                  <a:srgbClr val="030712"/>
                </a:solidFill>
                <a:effectLst/>
                <a:latin typeface="ui-sans-serif"/>
              </a:rPr>
              <a:t>Supports better team collaboration (UI team can work independently from gameplay team)</a:t>
            </a:r>
          </a:p>
          <a:p>
            <a:endParaRPr lang="en-SE" sz="2800" dirty="0"/>
          </a:p>
        </p:txBody>
      </p:sp>
    </p:spTree>
    <p:extLst>
      <p:ext uri="{BB962C8B-B14F-4D97-AF65-F5344CB8AC3E}">
        <p14:creationId xmlns:p14="http://schemas.microsoft.com/office/powerpoint/2010/main" val="82413903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17118D95-7850-BFFE-EB8F-506C9E658BC5}"/>
              </a:ext>
            </a:extLst>
          </p:cNvPr>
          <p:cNvSpPr>
            <a:spLocks noGrp="1"/>
          </p:cNvSpPr>
          <p:nvPr>
            <p:ph type="title"/>
          </p:nvPr>
        </p:nvSpPr>
        <p:spPr/>
        <p:txBody>
          <a:bodyPr/>
          <a:lstStyle/>
          <a:p>
            <a:r>
              <a:rPr lang="en-GB" dirty="0"/>
              <a:t>Common </a:t>
            </a:r>
            <a:r>
              <a:rPr lang="en-GB" dirty="0" err="1"/>
              <a:t>ScriptableObject</a:t>
            </a:r>
            <a:r>
              <a:rPr lang="en-GB" dirty="0"/>
              <a:t> Use Cases</a:t>
            </a:r>
            <a:endParaRPr lang="en-SE" dirty="0"/>
          </a:p>
        </p:txBody>
      </p:sp>
      <p:sp>
        <p:nvSpPr>
          <p:cNvPr id="3" name="Platshållare för innehåll 2">
            <a:extLst>
              <a:ext uri="{FF2B5EF4-FFF2-40B4-BE49-F238E27FC236}">
                <a16:creationId xmlns:a16="http://schemas.microsoft.com/office/drawing/2014/main" id="{AAE62777-7E6F-1E98-36A0-C32AC242467C}"/>
              </a:ext>
            </a:extLst>
          </p:cNvPr>
          <p:cNvSpPr>
            <a:spLocks noGrp="1"/>
          </p:cNvSpPr>
          <p:nvPr>
            <p:ph sz="half" idx="1"/>
          </p:nvPr>
        </p:nvSpPr>
        <p:spPr>
          <a:xfrm>
            <a:off x="733426" y="1825625"/>
            <a:ext cx="3195638" cy="4351338"/>
          </a:xfrm>
        </p:spPr>
        <p:txBody>
          <a:bodyPr>
            <a:normAutofit/>
          </a:bodyPr>
          <a:lstStyle/>
          <a:p>
            <a:pPr algn="l">
              <a:buNone/>
            </a:pPr>
            <a:r>
              <a:rPr lang="en-GB" sz="2400" b="1" dirty="0"/>
              <a:t>Game Configuration Data:</a:t>
            </a:r>
          </a:p>
          <a:p>
            <a:pPr algn="l">
              <a:buFont typeface="Arial" panose="020B0604020202020204" pitchFamily="34" charset="0"/>
              <a:buChar char="•"/>
            </a:pPr>
            <a:r>
              <a:rPr lang="en-GB" sz="2400" dirty="0"/>
              <a:t>Item databases</a:t>
            </a:r>
          </a:p>
          <a:p>
            <a:pPr algn="l">
              <a:buFont typeface="Arial" panose="020B0604020202020204" pitchFamily="34" charset="0"/>
              <a:buChar char="•"/>
            </a:pPr>
            <a:r>
              <a:rPr lang="en-GB" sz="2400" dirty="0"/>
              <a:t>Character stats and abilities</a:t>
            </a:r>
          </a:p>
          <a:p>
            <a:pPr algn="l">
              <a:buFont typeface="Arial" panose="020B0604020202020204" pitchFamily="34" charset="0"/>
              <a:buChar char="•"/>
            </a:pPr>
            <a:r>
              <a:rPr lang="en-GB" sz="2400" dirty="0"/>
              <a:t>Level settings and parameters</a:t>
            </a:r>
          </a:p>
          <a:p>
            <a:pPr algn="l">
              <a:buFont typeface="Arial" panose="020B0604020202020204" pitchFamily="34" charset="0"/>
              <a:buChar char="•"/>
            </a:pPr>
            <a:r>
              <a:rPr lang="en-GB" sz="2400" dirty="0"/>
              <a:t>Enemy types and </a:t>
            </a:r>
            <a:r>
              <a:rPr lang="en-GB" sz="2400" dirty="0" err="1"/>
              <a:t>behavior</a:t>
            </a:r>
            <a:r>
              <a:rPr lang="en-GB" sz="2400" dirty="0"/>
              <a:t> patterns</a:t>
            </a:r>
          </a:p>
          <a:p>
            <a:pPr algn="l">
              <a:buFont typeface="Arial" panose="020B0604020202020204" pitchFamily="34" charset="0"/>
              <a:buChar char="•"/>
            </a:pPr>
            <a:r>
              <a:rPr lang="en-GB" sz="2400" dirty="0"/>
              <a:t>Quest definitions</a:t>
            </a:r>
          </a:p>
          <a:p>
            <a:endParaRPr lang="en-SE" sz="2400" dirty="0"/>
          </a:p>
        </p:txBody>
      </p:sp>
      <p:sp>
        <p:nvSpPr>
          <p:cNvPr id="4" name="Platshållare för innehåll 3">
            <a:extLst>
              <a:ext uri="{FF2B5EF4-FFF2-40B4-BE49-F238E27FC236}">
                <a16:creationId xmlns:a16="http://schemas.microsoft.com/office/drawing/2014/main" id="{8E816750-0E83-C1FD-4488-E0399F086B70}"/>
              </a:ext>
            </a:extLst>
          </p:cNvPr>
          <p:cNvSpPr>
            <a:spLocks noGrp="1"/>
          </p:cNvSpPr>
          <p:nvPr>
            <p:ph sz="half" idx="2"/>
          </p:nvPr>
        </p:nvSpPr>
        <p:spPr>
          <a:xfrm>
            <a:off x="7629525" y="1847056"/>
            <a:ext cx="3829050" cy="4351338"/>
          </a:xfrm>
        </p:spPr>
        <p:txBody>
          <a:bodyPr>
            <a:normAutofit/>
          </a:bodyPr>
          <a:lstStyle/>
          <a:p>
            <a:pPr algn="l">
              <a:buNone/>
            </a:pPr>
            <a:r>
              <a:rPr lang="en-GB" sz="2400" b="1" dirty="0"/>
              <a:t>Editor Tools &amp; Extensions:</a:t>
            </a:r>
          </a:p>
          <a:p>
            <a:pPr algn="l">
              <a:buFont typeface="Arial" panose="020B0604020202020204" pitchFamily="34" charset="0"/>
              <a:buChar char="•"/>
            </a:pPr>
            <a:r>
              <a:rPr lang="en-GB" sz="2400" dirty="0"/>
              <a:t>Level design tools configuration</a:t>
            </a:r>
          </a:p>
          <a:p>
            <a:pPr algn="l">
              <a:buFont typeface="Arial" panose="020B0604020202020204" pitchFamily="34" charset="0"/>
              <a:buChar char="•"/>
            </a:pPr>
            <a:r>
              <a:rPr lang="en-GB" sz="2400" dirty="0"/>
              <a:t>Custom editor window settings</a:t>
            </a:r>
          </a:p>
          <a:p>
            <a:pPr algn="l">
              <a:buFont typeface="Arial" panose="020B0604020202020204" pitchFamily="34" charset="0"/>
              <a:buChar char="•"/>
            </a:pPr>
            <a:r>
              <a:rPr lang="en-GB" sz="2400" dirty="0"/>
              <a:t>Editor tool preferences</a:t>
            </a:r>
          </a:p>
          <a:p>
            <a:pPr algn="l">
              <a:buFont typeface="Arial" panose="020B0604020202020204" pitchFamily="34" charset="0"/>
              <a:buChar char="•"/>
            </a:pPr>
            <a:r>
              <a:rPr lang="en-GB" sz="2400" dirty="0"/>
              <a:t>Project-wide settings and standards</a:t>
            </a:r>
          </a:p>
          <a:p>
            <a:endParaRPr lang="en-SE" sz="2400" dirty="0"/>
          </a:p>
        </p:txBody>
      </p:sp>
      <p:sp>
        <p:nvSpPr>
          <p:cNvPr id="10" name="Platshållare för innehåll 2">
            <a:extLst>
              <a:ext uri="{FF2B5EF4-FFF2-40B4-BE49-F238E27FC236}">
                <a16:creationId xmlns:a16="http://schemas.microsoft.com/office/drawing/2014/main" id="{04821C3F-78F9-8EFA-B22C-430158C74E68}"/>
              </a:ext>
            </a:extLst>
          </p:cNvPr>
          <p:cNvSpPr txBox="1">
            <a:spLocks/>
          </p:cNvSpPr>
          <p:nvPr/>
        </p:nvSpPr>
        <p:spPr>
          <a:xfrm>
            <a:off x="4233862" y="1825625"/>
            <a:ext cx="309086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None/>
            </a:pPr>
            <a:r>
              <a:rPr lang="en-GB" sz="2400" b="1" dirty="0"/>
              <a:t>Architecture Patterns:</a:t>
            </a:r>
          </a:p>
          <a:p>
            <a:pPr algn="l">
              <a:buFont typeface="Arial" panose="020B0604020202020204" pitchFamily="34" charset="0"/>
              <a:buChar char="•"/>
            </a:pPr>
            <a:r>
              <a:rPr lang="en-GB" sz="2400" dirty="0"/>
              <a:t>Event channels (as demonstrated)</a:t>
            </a:r>
          </a:p>
          <a:p>
            <a:pPr algn="l">
              <a:buFont typeface="Arial" panose="020B0604020202020204" pitchFamily="34" charset="0"/>
              <a:buChar char="•"/>
            </a:pPr>
            <a:r>
              <a:rPr lang="en-GB" sz="2400" dirty="0"/>
              <a:t>Runtime sets (collections of objects)</a:t>
            </a:r>
          </a:p>
          <a:p>
            <a:pPr algn="l">
              <a:buFont typeface="Arial" panose="020B0604020202020204" pitchFamily="34" charset="0"/>
              <a:buChar char="•"/>
            </a:pPr>
            <a:r>
              <a:rPr lang="en-GB" sz="2400" dirty="0"/>
              <a:t>Variables (sharable data between systems)</a:t>
            </a:r>
          </a:p>
          <a:p>
            <a:pPr algn="l">
              <a:buFont typeface="Arial" panose="020B0604020202020204" pitchFamily="34" charset="0"/>
              <a:buChar char="•"/>
            </a:pPr>
            <a:r>
              <a:rPr lang="en-GB" sz="2400" dirty="0"/>
              <a:t>State machines</a:t>
            </a:r>
          </a:p>
          <a:p>
            <a:pPr algn="l">
              <a:buFont typeface="Arial" panose="020B0604020202020204" pitchFamily="34" charset="0"/>
              <a:buChar char="•"/>
            </a:pPr>
            <a:r>
              <a:rPr lang="en-GB" sz="2400" dirty="0"/>
              <a:t>Rule systems</a:t>
            </a:r>
          </a:p>
        </p:txBody>
      </p:sp>
    </p:spTree>
    <p:extLst>
      <p:ext uri="{BB962C8B-B14F-4D97-AF65-F5344CB8AC3E}">
        <p14:creationId xmlns:p14="http://schemas.microsoft.com/office/powerpoint/2010/main" val="419047668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1069AD26-60FD-681B-01AC-C061E18CBF68}"/>
              </a:ext>
            </a:extLst>
          </p:cNvPr>
          <p:cNvSpPr>
            <a:spLocks noGrp="1"/>
          </p:cNvSpPr>
          <p:nvPr>
            <p:ph type="title"/>
          </p:nvPr>
        </p:nvSpPr>
        <p:spPr/>
        <p:txBody>
          <a:bodyPr>
            <a:normAutofit/>
          </a:bodyPr>
          <a:lstStyle/>
          <a:p>
            <a:r>
              <a:rPr lang="en-GB" dirty="0"/>
              <a:t>Recap and Conclusion</a:t>
            </a:r>
            <a:endParaRPr lang="en-SE" dirty="0"/>
          </a:p>
        </p:txBody>
      </p:sp>
      <p:sp>
        <p:nvSpPr>
          <p:cNvPr id="6" name="Platshållare för innehåll 5">
            <a:extLst>
              <a:ext uri="{FF2B5EF4-FFF2-40B4-BE49-F238E27FC236}">
                <a16:creationId xmlns:a16="http://schemas.microsoft.com/office/drawing/2014/main" id="{89FF48D3-5890-169E-7554-D536C1C15BD6}"/>
              </a:ext>
            </a:extLst>
          </p:cNvPr>
          <p:cNvSpPr>
            <a:spLocks noGrp="1"/>
          </p:cNvSpPr>
          <p:nvPr>
            <p:ph idx="1"/>
          </p:nvPr>
        </p:nvSpPr>
        <p:spPr/>
        <p:txBody>
          <a:bodyPr>
            <a:normAutofit fontScale="92500"/>
          </a:bodyPr>
          <a:lstStyle/>
          <a:p>
            <a:pPr algn="l">
              <a:buNone/>
            </a:pPr>
            <a:r>
              <a:rPr lang="en-GB" sz="2800" dirty="0"/>
              <a:t>To recap what we've covered about </a:t>
            </a:r>
            <a:r>
              <a:rPr lang="en-GB" sz="2800" dirty="0" err="1"/>
              <a:t>ScriptableObjects</a:t>
            </a:r>
            <a:r>
              <a:rPr lang="en-GB" sz="2800" dirty="0"/>
              <a:t>:</a:t>
            </a:r>
          </a:p>
          <a:p>
            <a:pPr algn="l">
              <a:buFont typeface="+mj-lt"/>
              <a:buAutoNum type="arabicPeriod"/>
            </a:pPr>
            <a:r>
              <a:rPr lang="en-GB" sz="2800" dirty="0" err="1"/>
              <a:t>ScriptableObjects</a:t>
            </a:r>
            <a:r>
              <a:rPr lang="en-GB" sz="2800" dirty="0"/>
              <a:t> vs </a:t>
            </a:r>
            <a:r>
              <a:rPr lang="en-GB" sz="2800" dirty="0" err="1"/>
              <a:t>MonoBehaviours</a:t>
            </a:r>
            <a:r>
              <a:rPr lang="en-GB" sz="2800" dirty="0"/>
              <a:t>: </a:t>
            </a:r>
            <a:r>
              <a:rPr lang="en-GB" sz="2800" b="1" dirty="0" err="1"/>
              <a:t>ScriptableObjects</a:t>
            </a:r>
            <a:r>
              <a:rPr lang="en-GB" sz="2800" dirty="0"/>
              <a:t> are for </a:t>
            </a:r>
            <a:r>
              <a:rPr lang="en-GB" sz="2800" b="1" dirty="0"/>
              <a:t>DATA</a:t>
            </a:r>
            <a:r>
              <a:rPr lang="en-GB" sz="2800" dirty="0"/>
              <a:t>, persisting between scenes as assets; </a:t>
            </a:r>
            <a:r>
              <a:rPr lang="en-GB" sz="2800" b="1" dirty="0" err="1"/>
              <a:t>MonoBehaviours</a:t>
            </a:r>
            <a:r>
              <a:rPr lang="en-GB" sz="2800" dirty="0"/>
              <a:t> are for </a:t>
            </a:r>
            <a:r>
              <a:rPr lang="en-GB" sz="2800" b="1" dirty="0"/>
              <a:t>BEHAVIOR</a:t>
            </a:r>
            <a:r>
              <a:rPr lang="en-GB" sz="2800" dirty="0"/>
              <a:t>, attached to scene objects</a:t>
            </a:r>
          </a:p>
          <a:p>
            <a:pPr algn="l">
              <a:buFont typeface="+mj-lt"/>
              <a:buAutoNum type="arabicPeriod"/>
            </a:pPr>
            <a:r>
              <a:rPr lang="en-GB" sz="2800" dirty="0"/>
              <a:t>Creating </a:t>
            </a:r>
            <a:r>
              <a:rPr lang="en-GB" sz="2800" dirty="0" err="1"/>
              <a:t>ScriptableObject</a:t>
            </a:r>
            <a:r>
              <a:rPr lang="en-GB" sz="2800" dirty="0"/>
              <a:t> Assets: Use </a:t>
            </a:r>
            <a:r>
              <a:rPr lang="en-GB" sz="2800" b="1" dirty="0"/>
              <a:t>[</a:t>
            </a:r>
            <a:r>
              <a:rPr lang="en-GB" sz="2800" b="1" dirty="0" err="1"/>
              <a:t>CreateAssetMenu</a:t>
            </a:r>
            <a:r>
              <a:rPr lang="en-GB" sz="2800" b="1" dirty="0"/>
              <a:t>] </a:t>
            </a:r>
            <a:r>
              <a:rPr lang="en-GB" sz="2800" dirty="0"/>
              <a:t>for designer-friendly asset creation or </a:t>
            </a:r>
            <a:r>
              <a:rPr lang="en-GB" sz="2800" b="1" dirty="0" err="1"/>
              <a:t>ScriptableObject.CreateInstance</a:t>
            </a:r>
            <a:r>
              <a:rPr lang="en-GB" sz="2800" b="1" dirty="0"/>
              <a:t>() </a:t>
            </a:r>
            <a:r>
              <a:rPr lang="en-GB" sz="2800" dirty="0"/>
              <a:t>for programmatic creation</a:t>
            </a:r>
          </a:p>
          <a:p>
            <a:pPr algn="l">
              <a:buFont typeface="+mj-lt"/>
              <a:buAutoNum type="arabicPeriod"/>
            </a:pPr>
            <a:r>
              <a:rPr lang="en-GB" sz="2800" dirty="0" err="1"/>
              <a:t>ScriptableObject</a:t>
            </a:r>
            <a:r>
              <a:rPr lang="en-GB" sz="2800" dirty="0"/>
              <a:t>-based Event Systems: Create event channel assets for decoupled communication between systems without direct references</a:t>
            </a:r>
          </a:p>
          <a:p>
            <a:endParaRPr lang="en-SE" sz="2800" dirty="0"/>
          </a:p>
        </p:txBody>
      </p:sp>
    </p:spTree>
    <p:extLst>
      <p:ext uri="{BB962C8B-B14F-4D97-AF65-F5344CB8AC3E}">
        <p14:creationId xmlns:p14="http://schemas.microsoft.com/office/powerpoint/2010/main" val="32171416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851DA1-69C9-83C7-2659-DDD69D92AACA}"/>
            </a:ext>
          </a:extLst>
        </p:cNvPr>
        <p:cNvGrpSpPr/>
        <p:nvPr/>
      </p:nvGrpSpPr>
      <p:grpSpPr>
        <a:xfrm>
          <a:off x="0" y="0"/>
          <a:ext cx="0" cy="0"/>
          <a:chOff x="0" y="0"/>
          <a:chExt cx="0" cy="0"/>
        </a:xfrm>
      </p:grpSpPr>
      <p:sp>
        <p:nvSpPr>
          <p:cNvPr id="5" name="Rubrik 4">
            <a:extLst>
              <a:ext uri="{FF2B5EF4-FFF2-40B4-BE49-F238E27FC236}">
                <a16:creationId xmlns:a16="http://schemas.microsoft.com/office/drawing/2014/main" id="{5B303606-413E-B078-D5DA-9FEA2B273F92}"/>
              </a:ext>
            </a:extLst>
          </p:cNvPr>
          <p:cNvSpPr>
            <a:spLocks noGrp="1"/>
          </p:cNvSpPr>
          <p:nvPr>
            <p:ph type="title"/>
          </p:nvPr>
        </p:nvSpPr>
        <p:spPr/>
        <p:txBody>
          <a:bodyPr>
            <a:normAutofit/>
          </a:bodyPr>
          <a:lstStyle/>
          <a:p>
            <a:r>
              <a:rPr lang="en-GB" dirty="0"/>
              <a:t>Recap and Conclusion</a:t>
            </a:r>
            <a:endParaRPr lang="en-SE" dirty="0"/>
          </a:p>
        </p:txBody>
      </p:sp>
      <p:sp>
        <p:nvSpPr>
          <p:cNvPr id="6" name="Platshållare för innehåll 5">
            <a:extLst>
              <a:ext uri="{FF2B5EF4-FFF2-40B4-BE49-F238E27FC236}">
                <a16:creationId xmlns:a16="http://schemas.microsoft.com/office/drawing/2014/main" id="{F237356A-A25D-0389-9F9C-10181309851F}"/>
              </a:ext>
            </a:extLst>
          </p:cNvPr>
          <p:cNvSpPr>
            <a:spLocks noGrp="1"/>
          </p:cNvSpPr>
          <p:nvPr>
            <p:ph idx="1"/>
          </p:nvPr>
        </p:nvSpPr>
        <p:spPr/>
        <p:txBody>
          <a:bodyPr>
            <a:normAutofit/>
          </a:bodyPr>
          <a:lstStyle/>
          <a:p>
            <a:pPr algn="l">
              <a:buNone/>
            </a:pPr>
            <a:r>
              <a:rPr lang="en-GB" sz="2800" dirty="0"/>
              <a:t>The power of </a:t>
            </a:r>
            <a:r>
              <a:rPr lang="en-GB" sz="2800" dirty="0" err="1"/>
              <a:t>ScriptableObjects</a:t>
            </a:r>
            <a:r>
              <a:rPr lang="en-GB" sz="2800" dirty="0"/>
              <a:t> comes from their ability to centralize and share data across your project, decouple systems through event channels, persist data between scene transitions, and enable truly data-driven game design.</a:t>
            </a:r>
          </a:p>
          <a:p>
            <a:pPr algn="l"/>
            <a:r>
              <a:rPr lang="en-GB" sz="2800" dirty="0"/>
              <a:t>Once you start embracing this pattern, you'll wonder how you ever developed games without them!</a:t>
            </a:r>
          </a:p>
        </p:txBody>
      </p:sp>
    </p:spTree>
    <p:extLst>
      <p:ext uri="{BB962C8B-B14F-4D97-AF65-F5344CB8AC3E}">
        <p14:creationId xmlns:p14="http://schemas.microsoft.com/office/powerpoint/2010/main" val="10245790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a:extLst>
              <a:ext uri="{FF2B5EF4-FFF2-40B4-BE49-F238E27FC236}">
                <a16:creationId xmlns:a16="http://schemas.microsoft.com/office/drawing/2014/main" id="{51BC821A-C95B-8047-9A5A-821F87A3013F}"/>
              </a:ext>
            </a:extLst>
          </p:cNvPr>
          <p:cNvSpPr>
            <a:spLocks noGrp="1"/>
          </p:cNvSpPr>
          <p:nvPr>
            <p:ph type="title"/>
          </p:nvPr>
        </p:nvSpPr>
        <p:spPr/>
        <p:txBody>
          <a:bodyPr>
            <a:normAutofit/>
          </a:bodyPr>
          <a:lstStyle/>
          <a:p>
            <a:r>
              <a:rPr lang="en-GB" dirty="0"/>
              <a:t>Custom </a:t>
            </a:r>
            <a:r>
              <a:rPr lang="en-GB" dirty="0" err="1"/>
              <a:t>ScriptableObject</a:t>
            </a:r>
            <a:r>
              <a:rPr lang="en-GB" dirty="0"/>
              <a:t> Inspectors</a:t>
            </a:r>
            <a:endParaRPr lang="en-SE" dirty="0"/>
          </a:p>
        </p:txBody>
      </p:sp>
      <p:sp>
        <p:nvSpPr>
          <p:cNvPr id="5" name="Platshållare för text 4">
            <a:extLst>
              <a:ext uri="{FF2B5EF4-FFF2-40B4-BE49-F238E27FC236}">
                <a16:creationId xmlns:a16="http://schemas.microsoft.com/office/drawing/2014/main" id="{DEE68717-0A0D-91C4-22A6-D451E4301027}"/>
              </a:ext>
            </a:extLst>
          </p:cNvPr>
          <p:cNvSpPr>
            <a:spLocks noGrp="1"/>
          </p:cNvSpPr>
          <p:nvPr>
            <p:ph type="body" idx="1"/>
          </p:nvPr>
        </p:nvSpPr>
        <p:spPr/>
        <p:txBody>
          <a:bodyPr/>
          <a:lstStyle/>
          <a:p>
            <a:pPr algn="ctr">
              <a:buNone/>
            </a:pPr>
            <a:r>
              <a:rPr lang="en-GB" dirty="0"/>
              <a:t>Creating intuitive interfaces for game data</a:t>
            </a:r>
          </a:p>
        </p:txBody>
      </p:sp>
    </p:spTree>
    <p:extLst>
      <p:ext uri="{BB962C8B-B14F-4D97-AF65-F5344CB8AC3E}">
        <p14:creationId xmlns:p14="http://schemas.microsoft.com/office/powerpoint/2010/main" val="3299920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DB59708-B633-F5CF-874D-76406C027F56}"/>
              </a:ext>
            </a:extLst>
          </p:cNvPr>
          <p:cNvSpPr>
            <a:spLocks noGrp="1"/>
          </p:cNvSpPr>
          <p:nvPr>
            <p:ph type="title"/>
          </p:nvPr>
        </p:nvSpPr>
        <p:spPr/>
        <p:txBody>
          <a:bodyPr/>
          <a:lstStyle/>
          <a:p>
            <a:endParaRPr lang="en-SE"/>
          </a:p>
        </p:txBody>
      </p:sp>
      <p:sp>
        <p:nvSpPr>
          <p:cNvPr id="3" name="Platshållare för innehåll 2">
            <a:extLst>
              <a:ext uri="{FF2B5EF4-FFF2-40B4-BE49-F238E27FC236}">
                <a16:creationId xmlns:a16="http://schemas.microsoft.com/office/drawing/2014/main" id="{70C023F8-30E5-1772-4433-4AF75D546DE3}"/>
              </a:ext>
            </a:extLst>
          </p:cNvPr>
          <p:cNvSpPr>
            <a:spLocks noGrp="1"/>
          </p:cNvSpPr>
          <p:nvPr>
            <p:ph sz="half" idx="1"/>
          </p:nvPr>
        </p:nvSpPr>
        <p:spPr/>
        <p:txBody>
          <a:bodyPr/>
          <a:lstStyle/>
          <a:p>
            <a:endParaRPr lang="en-SE"/>
          </a:p>
        </p:txBody>
      </p:sp>
      <p:sp>
        <p:nvSpPr>
          <p:cNvPr id="4" name="Platshållare för innehåll 3">
            <a:extLst>
              <a:ext uri="{FF2B5EF4-FFF2-40B4-BE49-F238E27FC236}">
                <a16:creationId xmlns:a16="http://schemas.microsoft.com/office/drawing/2014/main" id="{579715C8-FF2F-9D17-2A00-F9212135F762}"/>
              </a:ext>
            </a:extLst>
          </p:cNvPr>
          <p:cNvSpPr>
            <a:spLocks noGrp="1"/>
          </p:cNvSpPr>
          <p:nvPr>
            <p:ph sz="half" idx="2"/>
          </p:nvPr>
        </p:nvSpPr>
        <p:spPr/>
        <p:txBody>
          <a:bodyPr/>
          <a:lstStyle/>
          <a:p>
            <a:endParaRPr lang="en-SE"/>
          </a:p>
        </p:txBody>
      </p:sp>
      <p:pic>
        <p:nvPicPr>
          <p:cNvPr id="4100" name="Picture 4" descr="undefined">
            <a:extLst>
              <a:ext uri="{FF2B5EF4-FFF2-40B4-BE49-F238E27FC236}">
                <a16:creationId xmlns:a16="http://schemas.microsoft.com/office/drawing/2014/main" id="{2C61EED9-5100-3C9D-68A9-4C894A7F72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8277" y="1081183"/>
            <a:ext cx="3736778" cy="2532217"/>
          </a:xfrm>
          <a:prstGeom prst="rect">
            <a:avLst/>
          </a:prstGeom>
          <a:noFill/>
          <a:extLst>
            <a:ext uri="{909E8E84-426E-40DD-AFC4-6F175D3DCCD1}">
              <a14:hiddenFill xmlns:a14="http://schemas.microsoft.com/office/drawing/2010/main">
                <a:solidFill>
                  <a:srgbClr val="FFFFFF"/>
                </a:solidFill>
              </a14:hiddenFill>
            </a:ext>
          </a:extLst>
        </p:spPr>
      </p:pic>
      <p:pic>
        <p:nvPicPr>
          <p:cNvPr id="22" name="Bild 21">
            <a:extLst>
              <a:ext uri="{FF2B5EF4-FFF2-40B4-BE49-F238E27FC236}">
                <a16:creationId xmlns:a16="http://schemas.microsoft.com/office/drawing/2014/main" id="{844BD55D-F615-687B-549F-84F65A04E9C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13736" y="4126834"/>
            <a:ext cx="1666034" cy="1203052"/>
          </a:xfrm>
          <a:prstGeom prst="rect">
            <a:avLst/>
          </a:prstGeom>
        </p:spPr>
      </p:pic>
      <p:pic>
        <p:nvPicPr>
          <p:cNvPr id="4104" name="Picture 8" descr="Marksman Training Systems">
            <a:extLst>
              <a:ext uri="{FF2B5EF4-FFF2-40B4-BE49-F238E27FC236}">
                <a16:creationId xmlns:a16="http://schemas.microsoft.com/office/drawing/2014/main" id="{89497372-35F0-1D90-C099-F21423E0F2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3736" y="1691271"/>
            <a:ext cx="4261610" cy="1704644"/>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a:extLst>
              <a:ext uri="{FF2B5EF4-FFF2-40B4-BE49-F238E27FC236}">
                <a16:creationId xmlns:a16="http://schemas.microsoft.com/office/drawing/2014/main" id="{28D42DB6-C821-FA3D-8778-C0AADAF9233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45248" y="3533457"/>
            <a:ext cx="2389807" cy="2389807"/>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descr="No photo description available.">
            <a:extLst>
              <a:ext uri="{FF2B5EF4-FFF2-40B4-BE49-F238E27FC236}">
                <a16:creationId xmlns:a16="http://schemas.microsoft.com/office/drawing/2014/main" id="{75234634-28BF-6C1E-1640-F874833EFC4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062" y="4301067"/>
            <a:ext cx="1832652" cy="1832652"/>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7CAD7374-903E-3089-4174-26556B06EFF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002607" y="4057947"/>
            <a:ext cx="2647950" cy="1388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086861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F659DE-28CC-CDD2-8B2E-CDA3EF0A2BBC}"/>
            </a:ext>
          </a:extLst>
        </p:cNvPr>
        <p:cNvGrpSpPr/>
        <p:nvPr/>
      </p:nvGrpSpPr>
      <p:grpSpPr>
        <a:xfrm>
          <a:off x="0" y="0"/>
          <a:ext cx="0" cy="0"/>
          <a:chOff x="0" y="0"/>
          <a:chExt cx="0" cy="0"/>
        </a:xfrm>
      </p:grpSpPr>
      <p:sp>
        <p:nvSpPr>
          <p:cNvPr id="4" name="Rubrik 3">
            <a:extLst>
              <a:ext uri="{FF2B5EF4-FFF2-40B4-BE49-F238E27FC236}">
                <a16:creationId xmlns:a16="http://schemas.microsoft.com/office/drawing/2014/main" id="{B2F73C10-EE18-CFEC-4BAD-12E2E1F380D9}"/>
              </a:ext>
            </a:extLst>
          </p:cNvPr>
          <p:cNvSpPr>
            <a:spLocks noGrp="1"/>
          </p:cNvSpPr>
          <p:nvPr>
            <p:ph type="title"/>
          </p:nvPr>
        </p:nvSpPr>
        <p:spPr/>
        <p:txBody>
          <a:bodyPr/>
          <a:lstStyle/>
          <a:p>
            <a:r>
              <a:rPr lang="en-GB" dirty="0"/>
              <a:t>Specialized Editors for Game Data</a:t>
            </a:r>
            <a:endParaRPr lang="en-SE" dirty="0"/>
          </a:p>
        </p:txBody>
      </p:sp>
      <p:sp>
        <p:nvSpPr>
          <p:cNvPr id="5" name="Platshållare för innehåll 4">
            <a:extLst>
              <a:ext uri="{FF2B5EF4-FFF2-40B4-BE49-F238E27FC236}">
                <a16:creationId xmlns:a16="http://schemas.microsoft.com/office/drawing/2014/main" id="{D030C3BA-90FC-9173-31D5-5A80F606E809}"/>
              </a:ext>
            </a:extLst>
          </p:cNvPr>
          <p:cNvSpPr>
            <a:spLocks noGrp="1"/>
          </p:cNvSpPr>
          <p:nvPr>
            <p:ph sz="half" idx="1"/>
          </p:nvPr>
        </p:nvSpPr>
        <p:spPr/>
        <p:txBody>
          <a:bodyPr>
            <a:normAutofit/>
          </a:bodyPr>
          <a:lstStyle/>
          <a:p>
            <a:pPr algn="l">
              <a:buNone/>
            </a:pPr>
            <a:r>
              <a:rPr lang="en-GB" sz="2400" b="1" i="0" dirty="0">
                <a:effectLst/>
                <a:latin typeface="ui-sans-serif"/>
              </a:rPr>
              <a:t>Default Inspector Issues:</a:t>
            </a:r>
          </a:p>
          <a:p>
            <a:pPr algn="l">
              <a:buFont typeface="Arial" panose="020B0604020202020204" pitchFamily="34" charset="0"/>
              <a:buChar char="•"/>
            </a:pPr>
            <a:r>
              <a:rPr lang="en-GB" sz="2400" b="0" i="0" dirty="0">
                <a:solidFill>
                  <a:srgbClr val="030712"/>
                </a:solidFill>
                <a:effectLst/>
                <a:latin typeface="ui-sans-serif"/>
              </a:rPr>
              <a:t>Shows ALL properties, even when irrelevant</a:t>
            </a:r>
          </a:p>
          <a:p>
            <a:pPr algn="l">
              <a:buFont typeface="Arial" panose="020B0604020202020204" pitchFamily="34" charset="0"/>
              <a:buChar char="•"/>
            </a:pPr>
            <a:r>
              <a:rPr lang="en-GB" sz="2400" b="0" i="0" dirty="0">
                <a:solidFill>
                  <a:srgbClr val="030712"/>
                </a:solidFill>
                <a:effectLst/>
                <a:latin typeface="ui-sans-serif"/>
              </a:rPr>
              <a:t>Basic field representations only</a:t>
            </a:r>
          </a:p>
          <a:p>
            <a:pPr algn="l">
              <a:buFont typeface="Arial" panose="020B0604020202020204" pitchFamily="34" charset="0"/>
              <a:buChar char="•"/>
            </a:pPr>
            <a:r>
              <a:rPr lang="en-GB" sz="2400" b="0" i="0" dirty="0">
                <a:solidFill>
                  <a:srgbClr val="030712"/>
                </a:solidFill>
                <a:effectLst/>
                <a:latin typeface="ui-sans-serif"/>
              </a:rPr>
              <a:t>No context or validation</a:t>
            </a:r>
          </a:p>
          <a:p>
            <a:pPr algn="l">
              <a:buFont typeface="Arial" panose="020B0604020202020204" pitchFamily="34" charset="0"/>
              <a:buChar char="•"/>
            </a:pPr>
            <a:r>
              <a:rPr lang="en-GB" sz="2400" b="0" i="0" dirty="0">
                <a:solidFill>
                  <a:srgbClr val="030712"/>
                </a:solidFill>
                <a:effectLst/>
                <a:latin typeface="ui-sans-serif"/>
              </a:rPr>
              <a:t>No visual guides or previews</a:t>
            </a:r>
          </a:p>
          <a:p>
            <a:pPr algn="l">
              <a:buFont typeface="Arial" panose="020B0604020202020204" pitchFamily="34" charset="0"/>
              <a:buChar char="•"/>
            </a:pPr>
            <a:r>
              <a:rPr lang="en-GB" sz="2400" b="0" i="0" dirty="0">
                <a:solidFill>
                  <a:srgbClr val="030712"/>
                </a:solidFill>
                <a:effectLst/>
                <a:latin typeface="ui-sans-serif"/>
              </a:rPr>
              <a:t>Requires understanding of technical concepts</a:t>
            </a:r>
          </a:p>
        </p:txBody>
      </p:sp>
      <p:sp>
        <p:nvSpPr>
          <p:cNvPr id="2" name="Platshållare för innehåll 1">
            <a:extLst>
              <a:ext uri="{FF2B5EF4-FFF2-40B4-BE49-F238E27FC236}">
                <a16:creationId xmlns:a16="http://schemas.microsoft.com/office/drawing/2014/main" id="{A958C1A6-9349-9EE5-6784-0A3E2DB88127}"/>
              </a:ext>
            </a:extLst>
          </p:cNvPr>
          <p:cNvSpPr>
            <a:spLocks noGrp="1"/>
          </p:cNvSpPr>
          <p:nvPr>
            <p:ph sz="half" idx="2"/>
          </p:nvPr>
        </p:nvSpPr>
        <p:spPr/>
        <p:txBody>
          <a:bodyPr>
            <a:normAutofit/>
          </a:bodyPr>
          <a:lstStyle/>
          <a:p>
            <a:pPr algn="l">
              <a:buNone/>
            </a:pPr>
            <a:r>
              <a:rPr lang="en-GB" sz="2400" b="1" i="0" dirty="0">
                <a:effectLst/>
                <a:latin typeface="ui-sans-serif"/>
              </a:rPr>
              <a:t>Custom Inspector Benefits:</a:t>
            </a:r>
          </a:p>
          <a:p>
            <a:pPr algn="l">
              <a:buFont typeface="Arial" panose="020B0604020202020204" pitchFamily="34" charset="0"/>
              <a:buChar char="•"/>
            </a:pPr>
            <a:r>
              <a:rPr lang="en-GB" sz="2400" b="0" i="0" dirty="0">
                <a:solidFill>
                  <a:srgbClr val="030712"/>
                </a:solidFill>
                <a:effectLst/>
                <a:latin typeface="ui-sans-serif"/>
              </a:rPr>
              <a:t>Shows only relevant fields based on context</a:t>
            </a:r>
          </a:p>
          <a:p>
            <a:pPr algn="l">
              <a:buFont typeface="Arial" panose="020B0604020202020204" pitchFamily="34" charset="0"/>
              <a:buChar char="•"/>
            </a:pPr>
            <a:r>
              <a:rPr lang="en-GB" sz="2400" b="0" i="0" dirty="0">
                <a:solidFill>
                  <a:srgbClr val="030712"/>
                </a:solidFill>
                <a:effectLst/>
                <a:latin typeface="ui-sans-serif"/>
              </a:rPr>
              <a:t>Rich visualizations of data</a:t>
            </a:r>
          </a:p>
          <a:p>
            <a:pPr algn="l">
              <a:buFont typeface="Arial" panose="020B0604020202020204" pitchFamily="34" charset="0"/>
              <a:buChar char="•"/>
            </a:pPr>
            <a:r>
              <a:rPr lang="en-GB" sz="2400" b="0" i="0" dirty="0">
                <a:solidFill>
                  <a:srgbClr val="030712"/>
                </a:solidFill>
                <a:effectLst/>
                <a:latin typeface="ui-sans-serif"/>
              </a:rPr>
              <a:t>Immediate validation and feedback</a:t>
            </a:r>
          </a:p>
          <a:p>
            <a:pPr algn="l">
              <a:buFont typeface="Arial" panose="020B0604020202020204" pitchFamily="34" charset="0"/>
              <a:buChar char="•"/>
            </a:pPr>
            <a:r>
              <a:rPr lang="en-GB" sz="2400" b="0" i="0" dirty="0">
                <a:solidFill>
                  <a:srgbClr val="030712"/>
                </a:solidFill>
                <a:effectLst/>
                <a:latin typeface="ui-sans-serif"/>
              </a:rPr>
              <a:t>Interactive previews</a:t>
            </a:r>
          </a:p>
          <a:p>
            <a:pPr algn="l">
              <a:buFont typeface="Arial" panose="020B0604020202020204" pitchFamily="34" charset="0"/>
              <a:buChar char="•"/>
            </a:pPr>
            <a:r>
              <a:rPr lang="en-GB" sz="2400" b="0" i="0" dirty="0">
                <a:solidFill>
                  <a:srgbClr val="030712"/>
                </a:solidFill>
                <a:effectLst/>
                <a:latin typeface="ui-sans-serif"/>
              </a:rPr>
              <a:t>Designer-friendly terminology and organization</a:t>
            </a:r>
          </a:p>
          <a:p>
            <a:endParaRPr lang="en-SE" dirty="0"/>
          </a:p>
        </p:txBody>
      </p:sp>
    </p:spTree>
    <p:extLst>
      <p:ext uri="{BB962C8B-B14F-4D97-AF65-F5344CB8AC3E}">
        <p14:creationId xmlns:p14="http://schemas.microsoft.com/office/powerpoint/2010/main" val="192948516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7A901BC-1630-1E2C-B2EE-88F1FCB861EF}"/>
              </a:ext>
            </a:extLst>
          </p:cNvPr>
          <p:cNvSpPr>
            <a:spLocks noGrp="1"/>
          </p:cNvSpPr>
          <p:nvPr>
            <p:ph type="title"/>
          </p:nvPr>
        </p:nvSpPr>
        <p:spPr/>
        <p:txBody>
          <a:bodyPr>
            <a:normAutofit/>
          </a:bodyPr>
          <a:lstStyle/>
          <a:p>
            <a:r>
              <a:rPr lang="en-GB" dirty="0"/>
              <a:t>Example: RPG Item Definition</a:t>
            </a:r>
            <a:endParaRPr lang="en-SE" dirty="0"/>
          </a:p>
        </p:txBody>
      </p:sp>
      <p:sp>
        <p:nvSpPr>
          <p:cNvPr id="3" name="Platshållare för innehåll 2">
            <a:extLst>
              <a:ext uri="{FF2B5EF4-FFF2-40B4-BE49-F238E27FC236}">
                <a16:creationId xmlns:a16="http://schemas.microsoft.com/office/drawing/2014/main" id="{255C7765-4E60-30A0-D6AB-62539D0808B4}"/>
              </a:ext>
            </a:extLst>
          </p:cNvPr>
          <p:cNvSpPr>
            <a:spLocks noGrp="1"/>
          </p:cNvSpPr>
          <p:nvPr>
            <p:ph sz="half" idx="1"/>
          </p:nvPr>
        </p:nvSpPr>
        <p:spPr/>
        <p:txBody>
          <a:bodyPr/>
          <a:lstStyle/>
          <a:p>
            <a:endParaRPr lang="en-SE"/>
          </a:p>
        </p:txBody>
      </p:sp>
      <p:sp>
        <p:nvSpPr>
          <p:cNvPr id="4" name="Platshållare för innehåll 3">
            <a:extLst>
              <a:ext uri="{FF2B5EF4-FFF2-40B4-BE49-F238E27FC236}">
                <a16:creationId xmlns:a16="http://schemas.microsoft.com/office/drawing/2014/main" id="{580D0D4E-9CCB-0601-C67C-CD466113A7F3}"/>
              </a:ext>
            </a:extLst>
          </p:cNvPr>
          <p:cNvSpPr>
            <a:spLocks noGrp="1"/>
          </p:cNvSpPr>
          <p:nvPr>
            <p:ph sz="half" idx="2"/>
          </p:nvPr>
        </p:nvSpPr>
        <p:spPr/>
        <p:txBody>
          <a:bodyPr/>
          <a:lstStyle/>
          <a:p>
            <a:endParaRPr lang="en-SE"/>
          </a:p>
        </p:txBody>
      </p:sp>
    </p:spTree>
    <p:extLst>
      <p:ext uri="{BB962C8B-B14F-4D97-AF65-F5344CB8AC3E}">
        <p14:creationId xmlns:p14="http://schemas.microsoft.com/office/powerpoint/2010/main" val="393582527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4E0487-6EF4-FF88-AD9B-1C50CF80CA1E}"/>
            </a:ext>
          </a:extLst>
        </p:cNvPr>
        <p:cNvGrpSpPr/>
        <p:nvPr/>
      </p:nvGrpSpPr>
      <p:grpSpPr>
        <a:xfrm>
          <a:off x="0" y="0"/>
          <a:ext cx="0" cy="0"/>
          <a:chOff x="0" y="0"/>
          <a:chExt cx="0" cy="0"/>
        </a:xfrm>
      </p:grpSpPr>
      <p:sp>
        <p:nvSpPr>
          <p:cNvPr id="2" name="Rubrik 1">
            <a:extLst>
              <a:ext uri="{FF2B5EF4-FFF2-40B4-BE49-F238E27FC236}">
                <a16:creationId xmlns:a16="http://schemas.microsoft.com/office/drawing/2014/main" id="{A8849CAC-E433-CA18-D9A4-A4942978E1EF}"/>
              </a:ext>
            </a:extLst>
          </p:cNvPr>
          <p:cNvSpPr>
            <a:spLocks noGrp="1"/>
          </p:cNvSpPr>
          <p:nvPr>
            <p:ph type="title"/>
          </p:nvPr>
        </p:nvSpPr>
        <p:spPr/>
        <p:txBody>
          <a:bodyPr>
            <a:normAutofit/>
          </a:bodyPr>
          <a:lstStyle/>
          <a:p>
            <a:pPr algn="l">
              <a:buNone/>
            </a:pPr>
            <a:r>
              <a:rPr lang="en-GB" dirty="0"/>
              <a:t>Key Takeaways</a:t>
            </a:r>
            <a:endParaRPr lang="en-SE" dirty="0"/>
          </a:p>
        </p:txBody>
      </p:sp>
      <p:sp>
        <p:nvSpPr>
          <p:cNvPr id="3" name="Platshållare för innehåll 2">
            <a:extLst>
              <a:ext uri="{FF2B5EF4-FFF2-40B4-BE49-F238E27FC236}">
                <a16:creationId xmlns:a16="http://schemas.microsoft.com/office/drawing/2014/main" id="{473483BD-B2FC-5396-410B-6EBC7B1A81A4}"/>
              </a:ext>
            </a:extLst>
          </p:cNvPr>
          <p:cNvSpPr>
            <a:spLocks noGrp="1"/>
          </p:cNvSpPr>
          <p:nvPr>
            <p:ph idx="1"/>
          </p:nvPr>
        </p:nvSpPr>
        <p:spPr/>
        <p:txBody>
          <a:bodyPr>
            <a:normAutofit/>
          </a:bodyPr>
          <a:lstStyle/>
          <a:p>
            <a:pPr algn="l">
              <a:buFont typeface="+mj-lt"/>
              <a:buAutoNum type="arabicPeriod"/>
            </a:pPr>
            <a:r>
              <a:rPr lang="en-GB" sz="2400" dirty="0"/>
              <a:t>Beyond basic inspectors: </a:t>
            </a:r>
            <a:r>
              <a:rPr lang="en-GB" sz="2400" dirty="0" err="1"/>
              <a:t>ScriptableObject</a:t>
            </a:r>
            <a:r>
              <a:rPr lang="en-GB" sz="2400" dirty="0"/>
              <a:t> editors can range from simple property improvements to full-featured database tools.</a:t>
            </a:r>
          </a:p>
          <a:p>
            <a:pPr algn="l">
              <a:buFont typeface="+mj-lt"/>
              <a:buAutoNum type="arabicPeriod"/>
            </a:pPr>
            <a:r>
              <a:rPr lang="en-GB" sz="2400" dirty="0"/>
              <a:t>Designer experience matters: Well-designed inspectors reduce errors, speed up workflows, and make your entire team more efficient.</a:t>
            </a:r>
          </a:p>
          <a:p>
            <a:pPr algn="l">
              <a:buFont typeface="+mj-lt"/>
              <a:buAutoNum type="arabicPeriod"/>
            </a:pPr>
            <a:r>
              <a:rPr lang="en-GB" sz="2400" dirty="0"/>
              <a:t>Visual design principles: Use </a:t>
            </a:r>
            <a:r>
              <a:rPr lang="en-GB" sz="2400" dirty="0" err="1"/>
              <a:t>color</a:t>
            </a:r>
            <a:r>
              <a:rPr lang="en-GB" sz="2400" dirty="0"/>
              <a:t> coding, visual indicators, and proper organization to make complex data intuitive. </a:t>
            </a:r>
          </a:p>
          <a:p>
            <a:pPr algn="l">
              <a:buFont typeface="+mj-lt"/>
              <a:buAutoNum type="arabicPeriod"/>
            </a:pPr>
            <a:r>
              <a:rPr lang="en-GB" sz="2400" dirty="0"/>
              <a:t>Editor-time validation: Catch errors early by validating data in the editor, not just at runtime.</a:t>
            </a:r>
          </a:p>
          <a:p>
            <a:endParaRPr lang="en-SE" sz="2400" dirty="0"/>
          </a:p>
        </p:txBody>
      </p:sp>
    </p:spTree>
    <p:extLst>
      <p:ext uri="{BB962C8B-B14F-4D97-AF65-F5344CB8AC3E}">
        <p14:creationId xmlns:p14="http://schemas.microsoft.com/office/powerpoint/2010/main" val="672452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E6E3A4-1B82-D35B-420E-96EF3926E19A}"/>
            </a:ext>
          </a:extLst>
        </p:cNvPr>
        <p:cNvGrpSpPr/>
        <p:nvPr/>
      </p:nvGrpSpPr>
      <p:grpSpPr>
        <a:xfrm>
          <a:off x="0" y="0"/>
          <a:ext cx="0" cy="0"/>
          <a:chOff x="0" y="0"/>
          <a:chExt cx="0" cy="0"/>
        </a:xfrm>
      </p:grpSpPr>
      <p:sp>
        <p:nvSpPr>
          <p:cNvPr id="2" name="Rubrik 1">
            <a:extLst>
              <a:ext uri="{FF2B5EF4-FFF2-40B4-BE49-F238E27FC236}">
                <a16:creationId xmlns:a16="http://schemas.microsoft.com/office/drawing/2014/main" id="{525C173D-889C-A9D0-52E7-0EE72543BB0E}"/>
              </a:ext>
            </a:extLst>
          </p:cNvPr>
          <p:cNvSpPr>
            <a:spLocks noGrp="1"/>
          </p:cNvSpPr>
          <p:nvPr>
            <p:ph type="title"/>
          </p:nvPr>
        </p:nvSpPr>
        <p:spPr/>
        <p:txBody>
          <a:bodyPr>
            <a:normAutofit/>
          </a:bodyPr>
          <a:lstStyle/>
          <a:p>
            <a:pPr algn="l">
              <a:buNone/>
            </a:pPr>
            <a:r>
              <a:rPr lang="en-GB" dirty="0"/>
              <a:t>Key Takeaways</a:t>
            </a:r>
            <a:endParaRPr lang="en-SE" dirty="0"/>
          </a:p>
        </p:txBody>
      </p:sp>
      <p:sp>
        <p:nvSpPr>
          <p:cNvPr id="3" name="Platshållare för innehåll 2">
            <a:extLst>
              <a:ext uri="{FF2B5EF4-FFF2-40B4-BE49-F238E27FC236}">
                <a16:creationId xmlns:a16="http://schemas.microsoft.com/office/drawing/2014/main" id="{CA9125C4-0BD9-3859-4726-B19CBB37E9A0}"/>
              </a:ext>
            </a:extLst>
          </p:cNvPr>
          <p:cNvSpPr>
            <a:spLocks noGrp="1"/>
          </p:cNvSpPr>
          <p:nvPr>
            <p:ph idx="1"/>
          </p:nvPr>
        </p:nvSpPr>
        <p:spPr/>
        <p:txBody>
          <a:bodyPr anchor="ctr">
            <a:normAutofit/>
          </a:bodyPr>
          <a:lstStyle/>
          <a:p>
            <a:pPr algn="ctr">
              <a:buNone/>
            </a:pPr>
            <a:r>
              <a:rPr lang="en-GB" sz="3200" dirty="0"/>
              <a:t>The best game development tools are the ones that fade into the background. </a:t>
            </a:r>
          </a:p>
        </p:txBody>
      </p:sp>
    </p:spTree>
    <p:extLst>
      <p:ext uri="{BB962C8B-B14F-4D97-AF65-F5344CB8AC3E}">
        <p14:creationId xmlns:p14="http://schemas.microsoft.com/office/powerpoint/2010/main" val="387652062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9E690018-B8EB-BD25-2621-7DFCDB4FD589}"/>
              </a:ext>
            </a:extLst>
          </p:cNvPr>
          <p:cNvSpPr>
            <a:spLocks noGrp="1"/>
          </p:cNvSpPr>
          <p:nvPr>
            <p:ph type="title"/>
          </p:nvPr>
        </p:nvSpPr>
        <p:spPr/>
        <p:txBody>
          <a:bodyPr/>
          <a:lstStyle/>
          <a:p>
            <a:pPr>
              <a:buNone/>
            </a:pPr>
            <a:r>
              <a:rPr lang="en-GB" dirty="0"/>
              <a:t>Build Automation &amp; Processing</a:t>
            </a:r>
            <a:endParaRPr lang="en-SE" dirty="0"/>
          </a:p>
        </p:txBody>
      </p:sp>
      <p:sp>
        <p:nvSpPr>
          <p:cNvPr id="6" name="Platshållare för text 5">
            <a:extLst>
              <a:ext uri="{FF2B5EF4-FFF2-40B4-BE49-F238E27FC236}">
                <a16:creationId xmlns:a16="http://schemas.microsoft.com/office/drawing/2014/main" id="{C5A89C69-9AEB-D7C4-6BCF-F7A6C0603F2F}"/>
              </a:ext>
            </a:extLst>
          </p:cNvPr>
          <p:cNvSpPr>
            <a:spLocks noGrp="1"/>
          </p:cNvSpPr>
          <p:nvPr>
            <p:ph type="body" idx="1"/>
          </p:nvPr>
        </p:nvSpPr>
        <p:spPr/>
        <p:txBody>
          <a:bodyPr/>
          <a:lstStyle/>
          <a:p>
            <a:r>
              <a:rPr lang="en-GB" dirty="0"/>
              <a:t>Streamlining Your Unity Development Pipeline</a:t>
            </a:r>
          </a:p>
        </p:txBody>
      </p:sp>
    </p:spTree>
    <p:extLst>
      <p:ext uri="{BB962C8B-B14F-4D97-AF65-F5344CB8AC3E}">
        <p14:creationId xmlns:p14="http://schemas.microsoft.com/office/powerpoint/2010/main" val="335876553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C558B2-60C3-5531-8D0F-3A315C3C087B}"/>
            </a:ext>
          </a:extLst>
        </p:cNvPr>
        <p:cNvGrpSpPr/>
        <p:nvPr/>
      </p:nvGrpSpPr>
      <p:grpSpPr>
        <a:xfrm>
          <a:off x="0" y="0"/>
          <a:ext cx="0" cy="0"/>
          <a:chOff x="0" y="0"/>
          <a:chExt cx="0" cy="0"/>
        </a:xfrm>
      </p:grpSpPr>
      <p:sp>
        <p:nvSpPr>
          <p:cNvPr id="2" name="Rubrik 1">
            <a:extLst>
              <a:ext uri="{FF2B5EF4-FFF2-40B4-BE49-F238E27FC236}">
                <a16:creationId xmlns:a16="http://schemas.microsoft.com/office/drawing/2014/main" id="{7F68481F-333F-8627-3D1A-B0FE92F247BB}"/>
              </a:ext>
            </a:extLst>
          </p:cNvPr>
          <p:cNvSpPr>
            <a:spLocks noGrp="1"/>
          </p:cNvSpPr>
          <p:nvPr>
            <p:ph type="title"/>
          </p:nvPr>
        </p:nvSpPr>
        <p:spPr/>
        <p:txBody>
          <a:bodyPr>
            <a:normAutofit/>
          </a:bodyPr>
          <a:lstStyle/>
          <a:p>
            <a:pPr algn="l">
              <a:buNone/>
            </a:pPr>
            <a:r>
              <a:rPr lang="en-GB" dirty="0"/>
              <a:t>Common Build Nightmares</a:t>
            </a:r>
            <a:endParaRPr lang="en-SE" dirty="0"/>
          </a:p>
        </p:txBody>
      </p:sp>
      <p:sp>
        <p:nvSpPr>
          <p:cNvPr id="3" name="Platshållare för innehåll 2">
            <a:extLst>
              <a:ext uri="{FF2B5EF4-FFF2-40B4-BE49-F238E27FC236}">
                <a16:creationId xmlns:a16="http://schemas.microsoft.com/office/drawing/2014/main" id="{2414C7EA-2C06-7E5E-B28D-CA07033C54F4}"/>
              </a:ext>
            </a:extLst>
          </p:cNvPr>
          <p:cNvSpPr>
            <a:spLocks noGrp="1"/>
          </p:cNvSpPr>
          <p:nvPr>
            <p:ph sz="half" idx="1"/>
          </p:nvPr>
        </p:nvSpPr>
        <p:spPr/>
        <p:txBody>
          <a:bodyPr>
            <a:normAutofit/>
          </a:bodyPr>
          <a:lstStyle/>
          <a:p>
            <a:pPr algn="l">
              <a:buNone/>
            </a:pPr>
            <a:r>
              <a:rPr lang="en-GB" b="1" i="0" dirty="0">
                <a:effectLst/>
                <a:latin typeface="ui-sans-serif"/>
              </a:rPr>
              <a:t>It's 11 PM and...</a:t>
            </a:r>
          </a:p>
          <a:p>
            <a:pPr algn="l">
              <a:buFont typeface="Arial" panose="020B0604020202020204" pitchFamily="34" charset="0"/>
              <a:buChar char="•"/>
            </a:pPr>
            <a:r>
              <a:rPr lang="en-GB" b="0" i="0" dirty="0">
                <a:solidFill>
                  <a:srgbClr val="030712"/>
                </a:solidFill>
                <a:effectLst/>
                <a:latin typeface="ui-sans-serif"/>
              </a:rPr>
              <a:t>Wrong scene is in the build settings</a:t>
            </a:r>
          </a:p>
          <a:p>
            <a:pPr algn="l">
              <a:buFont typeface="Arial" panose="020B0604020202020204" pitchFamily="34" charset="0"/>
              <a:buChar char="•"/>
            </a:pPr>
            <a:r>
              <a:rPr lang="en-GB" b="0" i="0" dirty="0">
                <a:solidFill>
                  <a:srgbClr val="030712"/>
                </a:solidFill>
                <a:effectLst/>
                <a:latin typeface="ui-sans-serif"/>
              </a:rPr>
              <a:t>Quality settings still set to "Ultra" for your mobile game</a:t>
            </a:r>
          </a:p>
          <a:p>
            <a:pPr algn="l">
              <a:buFont typeface="Arial" panose="020B0604020202020204" pitchFamily="34" charset="0"/>
              <a:buChar char="•"/>
            </a:pPr>
            <a:r>
              <a:rPr lang="en-GB" b="0" i="0" dirty="0">
                <a:solidFill>
                  <a:srgbClr val="030712"/>
                </a:solidFill>
                <a:effectLst/>
                <a:latin typeface="ui-sans-serif"/>
              </a:rPr>
              <a:t>Nobody remembered to update the version number</a:t>
            </a:r>
          </a:p>
          <a:p>
            <a:pPr algn="l">
              <a:buFont typeface="Arial" panose="020B0604020202020204" pitchFamily="34" charset="0"/>
              <a:buChar char="•"/>
            </a:pPr>
            <a:r>
              <a:rPr lang="en-GB" b="0" i="0" dirty="0">
                <a:solidFill>
                  <a:srgbClr val="030712"/>
                </a:solidFill>
                <a:effectLst/>
                <a:latin typeface="ui-sans-serif"/>
              </a:rPr>
              <a:t>Build process takes hours with no feedback</a:t>
            </a:r>
          </a:p>
          <a:p>
            <a:pPr algn="l">
              <a:buFont typeface="Arial" panose="020B0604020202020204" pitchFamily="34" charset="0"/>
              <a:buChar char="•"/>
            </a:pPr>
            <a:r>
              <a:rPr lang="en-GB" b="0" i="0" dirty="0">
                <a:solidFill>
                  <a:srgbClr val="030712"/>
                </a:solidFill>
                <a:effectLst/>
                <a:latin typeface="ui-sans-serif"/>
              </a:rPr>
              <a:t>Massive textures are uncompressed in your build</a:t>
            </a:r>
          </a:p>
          <a:p>
            <a:endParaRPr lang="en-SE" dirty="0"/>
          </a:p>
        </p:txBody>
      </p:sp>
      <p:sp>
        <p:nvSpPr>
          <p:cNvPr id="4" name="Platshållare för innehåll 3">
            <a:extLst>
              <a:ext uri="{FF2B5EF4-FFF2-40B4-BE49-F238E27FC236}">
                <a16:creationId xmlns:a16="http://schemas.microsoft.com/office/drawing/2014/main" id="{A38AFF23-1E18-2EE4-4B56-49375133C358}"/>
              </a:ext>
            </a:extLst>
          </p:cNvPr>
          <p:cNvSpPr>
            <a:spLocks noGrp="1"/>
          </p:cNvSpPr>
          <p:nvPr>
            <p:ph sz="half" idx="2"/>
          </p:nvPr>
        </p:nvSpPr>
        <p:spPr/>
        <p:txBody>
          <a:bodyPr>
            <a:normAutofit/>
          </a:bodyPr>
          <a:lstStyle/>
          <a:p>
            <a:pPr algn="l">
              <a:buNone/>
            </a:pPr>
            <a:r>
              <a:rPr lang="en-GB" b="1" i="0" dirty="0">
                <a:effectLst/>
                <a:latin typeface="ui-sans-serif"/>
              </a:rPr>
              <a:t>With automation, you can:</a:t>
            </a:r>
          </a:p>
          <a:p>
            <a:pPr algn="l">
              <a:buFont typeface="Arial" panose="020B0604020202020204" pitchFamily="34" charset="0"/>
              <a:buChar char="•"/>
            </a:pPr>
            <a:r>
              <a:rPr lang="en-GB" b="0" i="0" dirty="0">
                <a:solidFill>
                  <a:srgbClr val="030712"/>
                </a:solidFill>
                <a:effectLst/>
                <a:latin typeface="ui-sans-serif"/>
              </a:rPr>
              <a:t>Validate projects before building</a:t>
            </a:r>
          </a:p>
          <a:p>
            <a:pPr algn="l">
              <a:buFont typeface="Arial" panose="020B0604020202020204" pitchFamily="34" charset="0"/>
              <a:buChar char="•"/>
            </a:pPr>
            <a:r>
              <a:rPr lang="en-GB" b="0" i="0" dirty="0">
                <a:solidFill>
                  <a:srgbClr val="030712"/>
                </a:solidFill>
                <a:effectLst/>
                <a:latin typeface="ui-sans-serif"/>
              </a:rPr>
              <a:t>Configure settings automatically</a:t>
            </a:r>
          </a:p>
          <a:p>
            <a:pPr algn="l">
              <a:buFont typeface="Arial" panose="020B0604020202020204" pitchFamily="34" charset="0"/>
              <a:buChar char="•"/>
            </a:pPr>
            <a:r>
              <a:rPr lang="en-GB" b="0" i="0" dirty="0">
                <a:solidFill>
                  <a:srgbClr val="030712"/>
                </a:solidFill>
                <a:effectLst/>
                <a:latin typeface="ui-sans-serif"/>
              </a:rPr>
              <a:t>Update version numbers programmatically</a:t>
            </a:r>
          </a:p>
          <a:p>
            <a:pPr algn="l">
              <a:buFont typeface="Arial" panose="020B0604020202020204" pitchFamily="34" charset="0"/>
              <a:buChar char="•"/>
            </a:pPr>
            <a:r>
              <a:rPr lang="en-GB" b="0" i="0" dirty="0">
                <a:solidFill>
                  <a:srgbClr val="030712"/>
                </a:solidFill>
                <a:effectLst/>
                <a:latin typeface="ui-sans-serif"/>
              </a:rPr>
              <a:t>Create organized build artifacts</a:t>
            </a:r>
          </a:p>
          <a:p>
            <a:pPr algn="l">
              <a:buFont typeface="Arial" panose="020B0604020202020204" pitchFamily="34" charset="0"/>
              <a:buChar char="•"/>
            </a:pPr>
            <a:r>
              <a:rPr lang="en-GB" b="0" i="0" dirty="0">
                <a:solidFill>
                  <a:srgbClr val="030712"/>
                </a:solidFill>
                <a:effectLst/>
                <a:latin typeface="ui-sans-serif"/>
              </a:rPr>
              <a:t>Generate reports on build results</a:t>
            </a:r>
          </a:p>
          <a:p>
            <a:pPr algn="l">
              <a:buFont typeface="Arial" panose="020B0604020202020204" pitchFamily="34" charset="0"/>
              <a:buChar char="•"/>
            </a:pPr>
            <a:r>
              <a:rPr lang="en-GB" b="0" i="0" dirty="0">
                <a:solidFill>
                  <a:srgbClr val="030712"/>
                </a:solidFill>
                <a:effectLst/>
                <a:latin typeface="ui-sans-serif"/>
              </a:rPr>
              <a:t>Keep the editor responsive during long processes</a:t>
            </a:r>
          </a:p>
          <a:p>
            <a:endParaRPr lang="en-SE" dirty="0"/>
          </a:p>
        </p:txBody>
      </p:sp>
    </p:spTree>
    <p:extLst>
      <p:ext uri="{BB962C8B-B14F-4D97-AF65-F5344CB8AC3E}">
        <p14:creationId xmlns:p14="http://schemas.microsoft.com/office/powerpoint/2010/main" val="211519978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B37B2E2-F7A1-996F-CDCF-0CAF598B3EA9}"/>
              </a:ext>
            </a:extLst>
          </p:cNvPr>
          <p:cNvSpPr>
            <a:spLocks noGrp="1"/>
          </p:cNvSpPr>
          <p:nvPr>
            <p:ph type="title"/>
          </p:nvPr>
        </p:nvSpPr>
        <p:spPr>
          <a:xfrm>
            <a:off x="1097280" y="286603"/>
            <a:ext cx="10058400" cy="1450757"/>
          </a:xfrm>
        </p:spPr>
        <p:txBody>
          <a:bodyPr>
            <a:normAutofit/>
          </a:bodyPr>
          <a:lstStyle/>
          <a:p>
            <a:r>
              <a:rPr lang="en-GB" i="0" dirty="0">
                <a:effectLst/>
                <a:latin typeface="ui-sans-serif"/>
              </a:rPr>
              <a:t>Custom Build Pipelines</a:t>
            </a:r>
            <a:endParaRPr lang="en-SE" dirty="0"/>
          </a:p>
        </p:txBody>
      </p:sp>
      <p:graphicFrame>
        <p:nvGraphicFramePr>
          <p:cNvPr id="6" name="Diagram 5">
            <a:extLst>
              <a:ext uri="{FF2B5EF4-FFF2-40B4-BE49-F238E27FC236}">
                <a16:creationId xmlns:a16="http://schemas.microsoft.com/office/drawing/2014/main" id="{B23C39FC-C387-370A-685F-750EB10E4E59}"/>
              </a:ext>
            </a:extLst>
          </p:cNvPr>
          <p:cNvGraphicFramePr/>
          <p:nvPr>
            <p:extLst>
              <p:ext uri="{D42A27DB-BD31-4B8C-83A1-F6EECF244321}">
                <p14:modId xmlns:p14="http://schemas.microsoft.com/office/powerpoint/2010/main" val="296792095"/>
              </p:ext>
            </p:extLst>
          </p:nvPr>
        </p:nvGraphicFramePr>
        <p:xfrm>
          <a:off x="578069" y="719666"/>
          <a:ext cx="11435255" cy="59333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78149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BAC27F1-1A6F-1CD8-9247-102C8E7A735D}"/>
              </a:ext>
            </a:extLst>
          </p:cNvPr>
          <p:cNvSpPr>
            <a:spLocks noGrp="1"/>
          </p:cNvSpPr>
          <p:nvPr>
            <p:ph type="title"/>
          </p:nvPr>
        </p:nvSpPr>
        <p:spPr/>
        <p:txBody>
          <a:bodyPr>
            <a:normAutofit/>
          </a:bodyPr>
          <a:lstStyle/>
          <a:p>
            <a:pPr algn="l">
              <a:buNone/>
            </a:pPr>
            <a:r>
              <a:rPr lang="en-GB" b="1" i="0" dirty="0">
                <a:effectLst/>
                <a:latin typeface="ui-sans-serif"/>
              </a:rPr>
              <a:t>Asset processing &amp; Validation</a:t>
            </a:r>
            <a:endParaRPr lang="en-SE" dirty="0"/>
          </a:p>
        </p:txBody>
      </p:sp>
      <p:sp>
        <p:nvSpPr>
          <p:cNvPr id="3" name="Platshållare för innehåll 2">
            <a:extLst>
              <a:ext uri="{FF2B5EF4-FFF2-40B4-BE49-F238E27FC236}">
                <a16:creationId xmlns:a16="http://schemas.microsoft.com/office/drawing/2014/main" id="{6F596BAF-1716-569F-54FE-59DA59FE99FD}"/>
              </a:ext>
            </a:extLst>
          </p:cNvPr>
          <p:cNvSpPr>
            <a:spLocks noGrp="1"/>
          </p:cNvSpPr>
          <p:nvPr>
            <p:ph sz="half" idx="1"/>
          </p:nvPr>
        </p:nvSpPr>
        <p:spPr/>
        <p:txBody>
          <a:bodyPr>
            <a:normAutofit fontScale="92500" lnSpcReduction="10000"/>
          </a:bodyPr>
          <a:lstStyle/>
          <a:p>
            <a:pPr algn="l">
              <a:buNone/>
            </a:pPr>
            <a:r>
              <a:rPr lang="en-GB" b="1" i="0" dirty="0">
                <a:effectLst/>
                <a:latin typeface="ui-sans-serif"/>
              </a:rPr>
              <a:t>Common Asset Issues</a:t>
            </a:r>
          </a:p>
          <a:p>
            <a:pPr algn="l">
              <a:buFont typeface="Arial" panose="020B0604020202020204" pitchFamily="34" charset="0"/>
              <a:buChar char="•"/>
            </a:pPr>
            <a:r>
              <a:rPr lang="en-GB" b="0" i="0" dirty="0">
                <a:solidFill>
                  <a:srgbClr val="030712"/>
                </a:solidFill>
                <a:effectLst/>
                <a:latin typeface="ui-sans-serif"/>
              </a:rPr>
              <a:t>Massive textures for small UI elements</a:t>
            </a:r>
          </a:p>
          <a:p>
            <a:pPr algn="l">
              <a:buFont typeface="Arial" panose="020B0604020202020204" pitchFamily="34" charset="0"/>
              <a:buChar char="•"/>
            </a:pPr>
            <a:r>
              <a:rPr lang="en-GB" b="0" i="0" dirty="0">
                <a:solidFill>
                  <a:srgbClr val="030712"/>
                </a:solidFill>
                <a:effectLst/>
                <a:latin typeface="ui-sans-serif"/>
              </a:rPr>
              <a:t>Uncompressed audio files</a:t>
            </a:r>
          </a:p>
          <a:p>
            <a:pPr algn="l">
              <a:buFont typeface="Arial" panose="020B0604020202020204" pitchFamily="34" charset="0"/>
              <a:buChar char="•"/>
            </a:pPr>
            <a:r>
              <a:rPr lang="en-GB" b="0" i="0" dirty="0">
                <a:solidFill>
                  <a:srgbClr val="030712"/>
                </a:solidFill>
                <a:effectLst/>
                <a:latin typeface="ui-sans-serif"/>
              </a:rPr>
              <a:t>Non-power-of-two textures</a:t>
            </a:r>
          </a:p>
          <a:p>
            <a:pPr algn="l">
              <a:buFont typeface="Arial" panose="020B0604020202020204" pitchFamily="34" charset="0"/>
              <a:buChar char="•"/>
            </a:pPr>
            <a:r>
              <a:rPr lang="en-GB" b="0" i="0" dirty="0">
                <a:solidFill>
                  <a:srgbClr val="030712"/>
                </a:solidFill>
                <a:effectLst/>
                <a:latin typeface="ui-sans-serif"/>
              </a:rPr>
              <a:t>Missing shader references</a:t>
            </a:r>
          </a:p>
          <a:p>
            <a:pPr algn="l">
              <a:buFont typeface="Arial" panose="020B0604020202020204" pitchFamily="34" charset="0"/>
              <a:buChar char="•"/>
            </a:pPr>
            <a:r>
              <a:rPr lang="en-GB" b="0" i="0" dirty="0">
                <a:solidFill>
                  <a:srgbClr val="030712"/>
                </a:solidFill>
                <a:effectLst/>
                <a:latin typeface="ui-sans-serif"/>
              </a:rPr>
              <a:t>High-poly models in performance-critical areas</a:t>
            </a:r>
          </a:p>
          <a:p>
            <a:pPr algn="l">
              <a:buFont typeface="Arial" panose="020B0604020202020204" pitchFamily="34" charset="0"/>
              <a:buChar char="•"/>
            </a:pPr>
            <a:r>
              <a:rPr lang="en-GB" b="0" i="0" dirty="0">
                <a:solidFill>
                  <a:srgbClr val="030712"/>
                </a:solidFill>
                <a:effectLst/>
                <a:latin typeface="ui-sans-serif"/>
              </a:rPr>
              <a:t>Missing components on prefabs</a:t>
            </a:r>
          </a:p>
          <a:p>
            <a:pPr algn="l">
              <a:buFont typeface="Arial" panose="020B0604020202020204" pitchFamily="34" charset="0"/>
              <a:buChar char="•"/>
            </a:pPr>
            <a:r>
              <a:rPr lang="en-GB" b="0" i="0" dirty="0">
                <a:solidFill>
                  <a:srgbClr val="030712"/>
                </a:solidFill>
                <a:effectLst/>
                <a:latin typeface="ui-sans-serif"/>
              </a:rPr>
              <a:t>Duplicate components causing errors</a:t>
            </a:r>
          </a:p>
          <a:p>
            <a:endParaRPr lang="en-SE" dirty="0"/>
          </a:p>
        </p:txBody>
      </p:sp>
      <p:sp>
        <p:nvSpPr>
          <p:cNvPr id="4" name="Platshållare för innehåll 3">
            <a:extLst>
              <a:ext uri="{FF2B5EF4-FFF2-40B4-BE49-F238E27FC236}">
                <a16:creationId xmlns:a16="http://schemas.microsoft.com/office/drawing/2014/main" id="{6577087E-9C34-3856-772B-7DA5520C5DD1}"/>
              </a:ext>
            </a:extLst>
          </p:cNvPr>
          <p:cNvSpPr>
            <a:spLocks noGrp="1"/>
          </p:cNvSpPr>
          <p:nvPr>
            <p:ph sz="half" idx="2"/>
          </p:nvPr>
        </p:nvSpPr>
        <p:spPr>
          <a:xfrm>
            <a:off x="6172200" y="1825625"/>
            <a:ext cx="5181600" cy="3340735"/>
          </a:xfrm>
        </p:spPr>
        <p:txBody>
          <a:bodyPr>
            <a:normAutofit fontScale="92500" lnSpcReduction="10000"/>
          </a:bodyPr>
          <a:lstStyle/>
          <a:p>
            <a:pPr algn="l">
              <a:buNone/>
            </a:pPr>
            <a:r>
              <a:rPr lang="en-GB" b="1" i="0" dirty="0">
                <a:effectLst/>
                <a:latin typeface="ui-sans-serif"/>
              </a:rPr>
              <a:t>How Asset Processing Helps</a:t>
            </a:r>
          </a:p>
          <a:p>
            <a:pPr algn="l">
              <a:buFont typeface="Arial" panose="020B0604020202020204" pitchFamily="34" charset="0"/>
              <a:buChar char="•"/>
            </a:pPr>
            <a:r>
              <a:rPr lang="en-GB" b="0" i="0" dirty="0">
                <a:solidFill>
                  <a:srgbClr val="030712"/>
                </a:solidFill>
                <a:effectLst/>
                <a:latin typeface="ui-sans-serif"/>
              </a:rPr>
              <a:t>Automatically applies correct import settings</a:t>
            </a:r>
          </a:p>
          <a:p>
            <a:pPr algn="l">
              <a:buFont typeface="Arial" panose="020B0604020202020204" pitchFamily="34" charset="0"/>
              <a:buChar char="•"/>
            </a:pPr>
            <a:r>
              <a:rPr lang="en-GB" b="0" i="0" dirty="0">
                <a:solidFill>
                  <a:srgbClr val="030712"/>
                </a:solidFill>
                <a:effectLst/>
                <a:latin typeface="ui-sans-serif"/>
              </a:rPr>
              <a:t>Validates assets against project standards</a:t>
            </a:r>
          </a:p>
          <a:p>
            <a:pPr algn="l">
              <a:buFont typeface="Arial" panose="020B0604020202020204" pitchFamily="34" charset="0"/>
              <a:buChar char="•"/>
            </a:pPr>
            <a:r>
              <a:rPr lang="en-GB" b="0" i="0" dirty="0">
                <a:solidFill>
                  <a:srgbClr val="030712"/>
                </a:solidFill>
                <a:effectLst/>
                <a:latin typeface="ui-sans-serif"/>
              </a:rPr>
              <a:t>Catches issues before they make it into builds</a:t>
            </a:r>
          </a:p>
          <a:p>
            <a:pPr algn="l">
              <a:buFont typeface="Arial" panose="020B0604020202020204" pitchFamily="34" charset="0"/>
              <a:buChar char="•"/>
            </a:pPr>
            <a:r>
              <a:rPr lang="en-GB" b="0" i="0" dirty="0">
                <a:solidFill>
                  <a:srgbClr val="030712"/>
                </a:solidFill>
                <a:effectLst/>
                <a:latin typeface="ui-sans-serif"/>
              </a:rPr>
              <a:t>Enforces platform-specific optimizations</a:t>
            </a:r>
          </a:p>
          <a:p>
            <a:pPr algn="l">
              <a:buFont typeface="Arial" panose="020B0604020202020204" pitchFamily="34" charset="0"/>
              <a:buChar char="•"/>
            </a:pPr>
            <a:r>
              <a:rPr lang="en-GB" b="0" i="0" dirty="0">
                <a:solidFill>
                  <a:srgbClr val="030712"/>
                </a:solidFill>
                <a:effectLst/>
                <a:latin typeface="ui-sans-serif"/>
              </a:rPr>
              <a:t>Prevents performance problems</a:t>
            </a:r>
          </a:p>
          <a:p>
            <a:pPr algn="l">
              <a:buFont typeface="Arial" panose="020B0604020202020204" pitchFamily="34" charset="0"/>
              <a:buChar char="•"/>
            </a:pPr>
            <a:r>
              <a:rPr lang="en-GB" b="0" i="0" dirty="0">
                <a:solidFill>
                  <a:srgbClr val="030712"/>
                </a:solidFill>
                <a:effectLst/>
                <a:latin typeface="ui-sans-serif"/>
              </a:rPr>
              <a:t>Reduces build sizes</a:t>
            </a:r>
          </a:p>
          <a:p>
            <a:pPr algn="l">
              <a:buFont typeface="Arial" panose="020B0604020202020204" pitchFamily="34" charset="0"/>
              <a:buChar char="•"/>
            </a:pPr>
            <a:r>
              <a:rPr lang="en-GB" b="0" i="0" dirty="0">
                <a:solidFill>
                  <a:srgbClr val="030712"/>
                </a:solidFill>
                <a:effectLst/>
                <a:latin typeface="ui-sans-serif"/>
              </a:rPr>
              <a:t>Maintains consistency across large teams</a:t>
            </a:r>
          </a:p>
          <a:p>
            <a:endParaRPr lang="en-SE" dirty="0"/>
          </a:p>
        </p:txBody>
      </p:sp>
      <p:sp>
        <p:nvSpPr>
          <p:cNvPr id="6" name="textruta 5">
            <a:extLst>
              <a:ext uri="{FF2B5EF4-FFF2-40B4-BE49-F238E27FC236}">
                <a16:creationId xmlns:a16="http://schemas.microsoft.com/office/drawing/2014/main" id="{4EA50076-0D7A-DB06-F5F7-092DF3F08044}"/>
              </a:ext>
            </a:extLst>
          </p:cNvPr>
          <p:cNvSpPr txBox="1"/>
          <p:nvPr/>
        </p:nvSpPr>
        <p:spPr>
          <a:xfrm>
            <a:off x="857250" y="5274734"/>
            <a:ext cx="10980420" cy="923330"/>
          </a:xfrm>
          <a:prstGeom prst="rect">
            <a:avLst/>
          </a:prstGeom>
          <a:noFill/>
        </p:spPr>
        <p:txBody>
          <a:bodyPr wrap="square">
            <a:spAutoFit/>
          </a:bodyPr>
          <a:lstStyle/>
          <a:p>
            <a:pPr algn="l">
              <a:buNone/>
            </a:pPr>
            <a:r>
              <a:rPr lang="en-GB" b="1" i="0" dirty="0">
                <a:solidFill>
                  <a:srgbClr val="030712"/>
                </a:solidFill>
                <a:effectLst/>
                <a:latin typeface="ui-sans-serif"/>
              </a:rPr>
              <a:t>Implementation Methods:</a:t>
            </a:r>
          </a:p>
          <a:p>
            <a:pPr algn="l">
              <a:buNone/>
            </a:pPr>
            <a:r>
              <a:rPr lang="en-GB" b="1" i="0" dirty="0" err="1">
                <a:solidFill>
                  <a:srgbClr val="030712"/>
                </a:solidFill>
                <a:effectLst/>
                <a:latin typeface="ui-sans-serif"/>
              </a:rPr>
              <a:t>AssetPostprocessor</a:t>
            </a:r>
            <a:r>
              <a:rPr lang="en-GB" b="0" i="0" dirty="0">
                <a:solidFill>
                  <a:srgbClr val="030712"/>
                </a:solidFill>
                <a:effectLst/>
                <a:latin typeface="ui-sans-serif"/>
              </a:rPr>
              <a:t>: Automatic processing when assets are imported</a:t>
            </a:r>
          </a:p>
          <a:p>
            <a:pPr algn="l"/>
            <a:r>
              <a:rPr lang="en-GB" b="1" i="0" dirty="0">
                <a:solidFill>
                  <a:srgbClr val="030712"/>
                </a:solidFill>
                <a:effectLst/>
                <a:latin typeface="ui-sans-serif"/>
              </a:rPr>
              <a:t>Manual Validation</a:t>
            </a:r>
            <a:r>
              <a:rPr lang="en-GB" b="0" i="0" dirty="0">
                <a:solidFill>
                  <a:srgbClr val="030712"/>
                </a:solidFill>
                <a:effectLst/>
                <a:latin typeface="ui-sans-serif"/>
              </a:rPr>
              <a:t>: User-triggered checks of selected assets</a:t>
            </a:r>
          </a:p>
        </p:txBody>
      </p:sp>
    </p:spTree>
    <p:extLst>
      <p:ext uri="{BB962C8B-B14F-4D97-AF65-F5344CB8AC3E}">
        <p14:creationId xmlns:p14="http://schemas.microsoft.com/office/powerpoint/2010/main" val="133052239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ubrik 7">
            <a:extLst>
              <a:ext uri="{FF2B5EF4-FFF2-40B4-BE49-F238E27FC236}">
                <a16:creationId xmlns:a16="http://schemas.microsoft.com/office/drawing/2014/main" id="{3380E26C-FC50-0B92-10A2-E200935C6404}"/>
              </a:ext>
            </a:extLst>
          </p:cNvPr>
          <p:cNvSpPr>
            <a:spLocks noGrp="1"/>
          </p:cNvSpPr>
          <p:nvPr>
            <p:ph type="title"/>
          </p:nvPr>
        </p:nvSpPr>
        <p:spPr/>
        <p:txBody>
          <a:bodyPr>
            <a:normAutofit/>
          </a:bodyPr>
          <a:lstStyle/>
          <a:p>
            <a:r>
              <a:rPr lang="en-GB" b="1" i="0" dirty="0">
                <a:effectLst/>
                <a:latin typeface="ui-sans-serif"/>
              </a:rPr>
              <a:t>Editor Coroutines for Long-Running Tasks</a:t>
            </a:r>
            <a:endParaRPr lang="en-SE" dirty="0"/>
          </a:p>
        </p:txBody>
      </p:sp>
      <p:sp>
        <p:nvSpPr>
          <p:cNvPr id="9" name="Platshållare för innehåll 8">
            <a:extLst>
              <a:ext uri="{FF2B5EF4-FFF2-40B4-BE49-F238E27FC236}">
                <a16:creationId xmlns:a16="http://schemas.microsoft.com/office/drawing/2014/main" id="{8DDBAB27-C06F-7C36-952B-93E475E289E4}"/>
              </a:ext>
            </a:extLst>
          </p:cNvPr>
          <p:cNvSpPr>
            <a:spLocks noGrp="1"/>
          </p:cNvSpPr>
          <p:nvPr>
            <p:ph idx="1"/>
          </p:nvPr>
        </p:nvSpPr>
        <p:spPr/>
        <p:txBody>
          <a:bodyPr>
            <a:normAutofit/>
          </a:bodyPr>
          <a:lstStyle/>
          <a:p>
            <a:pPr algn="l">
              <a:buNone/>
            </a:pPr>
            <a:r>
              <a:rPr lang="en-GB" sz="2800" b="1" i="0" dirty="0">
                <a:solidFill>
                  <a:srgbClr val="030712"/>
                </a:solidFill>
                <a:effectLst/>
                <a:latin typeface="ui-sans-serif"/>
              </a:rPr>
              <a:t>Problem:</a:t>
            </a:r>
          </a:p>
          <a:p>
            <a:pPr algn="l">
              <a:buNone/>
            </a:pPr>
            <a:r>
              <a:rPr lang="en-GB" sz="2800" b="0" i="0" dirty="0">
                <a:solidFill>
                  <a:srgbClr val="030712"/>
                </a:solidFill>
                <a:effectLst/>
                <a:latin typeface="ui-sans-serif"/>
              </a:rPr>
              <a:t>Unity Editor is single-threaded. Long operations freeze the UI completely!</a:t>
            </a:r>
          </a:p>
          <a:p>
            <a:pPr algn="l">
              <a:buNone/>
            </a:pPr>
            <a:endParaRPr lang="en-GB" sz="2800" b="1" i="0" dirty="0">
              <a:solidFill>
                <a:srgbClr val="030712"/>
              </a:solidFill>
              <a:effectLst/>
              <a:latin typeface="ui-sans-serif"/>
            </a:endParaRPr>
          </a:p>
          <a:p>
            <a:pPr algn="l">
              <a:buNone/>
            </a:pPr>
            <a:r>
              <a:rPr lang="en-GB" sz="2800" b="1" i="0" dirty="0">
                <a:solidFill>
                  <a:srgbClr val="030712"/>
                </a:solidFill>
                <a:effectLst/>
                <a:latin typeface="ui-sans-serif"/>
              </a:rPr>
              <a:t>Solution:</a:t>
            </a:r>
          </a:p>
          <a:p>
            <a:pPr algn="l">
              <a:buNone/>
            </a:pPr>
            <a:r>
              <a:rPr lang="en-GB" sz="2800" b="0" i="0" dirty="0">
                <a:solidFill>
                  <a:srgbClr val="030712"/>
                </a:solidFill>
                <a:effectLst/>
                <a:latin typeface="ui-sans-serif"/>
              </a:rPr>
              <a:t>Editor Coroutines let you run operations over multiple frames, keeping the UI responsive.</a:t>
            </a:r>
          </a:p>
        </p:txBody>
      </p:sp>
    </p:spTree>
    <p:extLst>
      <p:ext uri="{BB962C8B-B14F-4D97-AF65-F5344CB8AC3E}">
        <p14:creationId xmlns:p14="http://schemas.microsoft.com/office/powerpoint/2010/main" val="264422799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2B8C55-1697-81E8-7175-A5AE8B3E9E3C}"/>
            </a:ext>
          </a:extLst>
        </p:cNvPr>
        <p:cNvGrpSpPr/>
        <p:nvPr/>
      </p:nvGrpSpPr>
      <p:grpSpPr>
        <a:xfrm>
          <a:off x="0" y="0"/>
          <a:ext cx="0" cy="0"/>
          <a:chOff x="0" y="0"/>
          <a:chExt cx="0" cy="0"/>
        </a:xfrm>
      </p:grpSpPr>
      <p:sp>
        <p:nvSpPr>
          <p:cNvPr id="8" name="Rubrik 7">
            <a:extLst>
              <a:ext uri="{FF2B5EF4-FFF2-40B4-BE49-F238E27FC236}">
                <a16:creationId xmlns:a16="http://schemas.microsoft.com/office/drawing/2014/main" id="{FD0E1C19-FDC6-B95D-57C1-E5B285A69005}"/>
              </a:ext>
            </a:extLst>
          </p:cNvPr>
          <p:cNvSpPr>
            <a:spLocks noGrp="1"/>
          </p:cNvSpPr>
          <p:nvPr>
            <p:ph type="title"/>
          </p:nvPr>
        </p:nvSpPr>
        <p:spPr/>
        <p:txBody>
          <a:bodyPr>
            <a:normAutofit/>
          </a:bodyPr>
          <a:lstStyle/>
          <a:p>
            <a:r>
              <a:rPr lang="en-GB" b="1" i="0" dirty="0">
                <a:effectLst/>
                <a:latin typeface="ui-sans-serif"/>
              </a:rPr>
              <a:t>Editor Coroutines for Long-Running Tasks</a:t>
            </a:r>
            <a:endParaRPr lang="en-SE" dirty="0"/>
          </a:p>
        </p:txBody>
      </p:sp>
      <p:sp>
        <p:nvSpPr>
          <p:cNvPr id="9" name="Platshållare för innehåll 8">
            <a:extLst>
              <a:ext uri="{FF2B5EF4-FFF2-40B4-BE49-F238E27FC236}">
                <a16:creationId xmlns:a16="http://schemas.microsoft.com/office/drawing/2014/main" id="{75E3A16F-F88F-16D1-9E3B-A4D330DFF2DA}"/>
              </a:ext>
            </a:extLst>
          </p:cNvPr>
          <p:cNvSpPr>
            <a:spLocks noGrp="1"/>
          </p:cNvSpPr>
          <p:nvPr>
            <p:ph idx="1"/>
          </p:nvPr>
        </p:nvSpPr>
        <p:spPr/>
        <p:txBody>
          <a:bodyPr>
            <a:normAutofit/>
          </a:bodyPr>
          <a:lstStyle/>
          <a:p>
            <a:pPr algn="l">
              <a:buNone/>
            </a:pPr>
            <a:r>
              <a:rPr lang="en-GB" sz="2000" b="1" i="0" dirty="0">
                <a:solidFill>
                  <a:srgbClr val="030712"/>
                </a:solidFill>
                <a:effectLst/>
                <a:latin typeface="ui-sans-serif"/>
              </a:rPr>
              <a:t>Ideal for:</a:t>
            </a:r>
          </a:p>
          <a:p>
            <a:pPr algn="l">
              <a:buFont typeface="Arial" panose="020B0604020202020204" pitchFamily="34" charset="0"/>
              <a:buChar char="•"/>
            </a:pPr>
            <a:r>
              <a:rPr lang="en-GB" sz="2000" b="0" i="0" dirty="0">
                <a:solidFill>
                  <a:srgbClr val="030712"/>
                </a:solidFill>
                <a:effectLst/>
                <a:latin typeface="ui-sans-serif"/>
              </a:rPr>
              <a:t>Scanning all scenes for references</a:t>
            </a:r>
          </a:p>
          <a:p>
            <a:pPr algn="l">
              <a:buFont typeface="Arial" panose="020B0604020202020204" pitchFamily="34" charset="0"/>
              <a:buChar char="•"/>
            </a:pPr>
            <a:r>
              <a:rPr lang="en-GB" sz="2000" b="0" i="0" dirty="0">
                <a:solidFill>
                  <a:srgbClr val="030712"/>
                </a:solidFill>
                <a:effectLst/>
                <a:latin typeface="ui-sans-serif"/>
              </a:rPr>
              <a:t>Processing large numbers of assets</a:t>
            </a:r>
          </a:p>
          <a:p>
            <a:pPr algn="l">
              <a:buFont typeface="Arial" panose="020B0604020202020204" pitchFamily="34" charset="0"/>
              <a:buChar char="•"/>
            </a:pPr>
            <a:r>
              <a:rPr lang="en-GB" sz="2000" b="0" i="0" dirty="0">
                <a:solidFill>
                  <a:srgbClr val="030712"/>
                </a:solidFill>
                <a:effectLst/>
                <a:latin typeface="ui-sans-serif"/>
              </a:rPr>
              <a:t>Complex validation operations</a:t>
            </a:r>
          </a:p>
          <a:p>
            <a:pPr algn="l">
              <a:buFont typeface="Arial" panose="020B0604020202020204" pitchFamily="34" charset="0"/>
              <a:buChar char="•"/>
            </a:pPr>
            <a:r>
              <a:rPr lang="en-GB" sz="2000" b="0" i="0" dirty="0">
                <a:solidFill>
                  <a:srgbClr val="030712"/>
                </a:solidFill>
                <a:effectLst/>
                <a:latin typeface="ui-sans-serif"/>
              </a:rPr>
              <a:t>Batch processing operations</a:t>
            </a:r>
          </a:p>
          <a:p>
            <a:pPr algn="l">
              <a:buFont typeface="Arial" panose="020B0604020202020204" pitchFamily="34" charset="0"/>
              <a:buChar char="•"/>
            </a:pPr>
            <a:r>
              <a:rPr lang="en-GB" sz="2000" b="0" i="0" dirty="0">
                <a:solidFill>
                  <a:srgbClr val="030712"/>
                </a:solidFill>
                <a:effectLst/>
                <a:latin typeface="ui-sans-serif"/>
              </a:rPr>
              <a:t>Any task that would take more than a few seconds</a:t>
            </a:r>
          </a:p>
        </p:txBody>
      </p:sp>
    </p:spTree>
    <p:extLst>
      <p:ext uri="{BB962C8B-B14F-4D97-AF65-F5344CB8AC3E}">
        <p14:creationId xmlns:p14="http://schemas.microsoft.com/office/powerpoint/2010/main" val="2818581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BA769C18-0989-4C1B-9F61-FF2B8393DCE5}"/>
            </a:ext>
          </a:extLst>
        </p:cNvPr>
        <p:cNvGrpSpPr/>
        <p:nvPr/>
      </p:nvGrpSpPr>
      <p:grpSpPr>
        <a:xfrm>
          <a:off x="0" y="0"/>
          <a:ext cx="0" cy="0"/>
          <a:chOff x="0" y="0"/>
          <a:chExt cx="0" cy="0"/>
        </a:xfrm>
      </p:grpSpPr>
      <p:pic>
        <p:nvPicPr>
          <p:cNvPr id="14" name="Platshållare för innehåll 13" descr="En bild som visar Människoansikte, person, klädsel, Människoskägg&#10;&#10;AI-genererat innehåll kan vara felaktigt.">
            <a:extLst>
              <a:ext uri="{FF2B5EF4-FFF2-40B4-BE49-F238E27FC236}">
                <a16:creationId xmlns:a16="http://schemas.microsoft.com/office/drawing/2014/main" id="{C590BFFD-E561-BBC1-190E-A998C8D82038}"/>
              </a:ext>
            </a:extLst>
          </p:cNvPr>
          <p:cNvPicPr>
            <a:picLocks noChangeAspect="1"/>
          </p:cNvPicPr>
          <p:nvPr/>
        </p:nvPicPr>
        <p:blipFill>
          <a:blip r:embed="rId3">
            <a:extLst>
              <a:ext uri="{28A0092B-C50C-407E-A947-70E740481C1C}">
                <a14:useLocalDpi xmlns:a14="http://schemas.microsoft.com/office/drawing/2010/main" val="0"/>
              </a:ext>
            </a:extLst>
          </a:blip>
          <a:srcRect t="15111" r="2" b="19235"/>
          <a:stretch/>
        </p:blipFill>
        <p:spPr>
          <a:xfrm>
            <a:off x="1211580" y="1471746"/>
            <a:ext cx="4121321" cy="4417668"/>
          </a:xfrm>
          <a:prstGeom prst="rect">
            <a:avLst/>
          </a:prstGeom>
        </p:spPr>
      </p:pic>
      <p:pic>
        <p:nvPicPr>
          <p:cNvPr id="1026" name="Picture 2">
            <a:extLst>
              <a:ext uri="{FF2B5EF4-FFF2-40B4-BE49-F238E27FC236}">
                <a16:creationId xmlns:a16="http://schemas.microsoft.com/office/drawing/2014/main" id="{C3697DA5-9DF3-ADE9-A302-7F4FA214C07E}"/>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758" b="97852" l="6250" r="89844">
                        <a14:foregroundMark x1="24316" y1="51953" x2="36035" y2="45117"/>
                        <a14:foregroundMark x1="44824" y1="42871" x2="49805" y2="33203"/>
                        <a14:foregroundMark x1="41016" y1="24316" x2="45020" y2="18848"/>
                        <a14:foregroundMark x1="7324" y1="47168" x2="6250" y2="45508"/>
                        <a14:foregroundMark x1="50391" y1="5566" x2="49609" y2="7031"/>
                        <a14:foregroundMark x1="48535" y1="1758" x2="48535" y2="1758"/>
                        <a14:foregroundMark x1="43555" y1="93848" x2="42676" y2="90723"/>
                        <a14:foregroundMark x1="47266" y1="97852" x2="47266" y2="97852"/>
                      </a14:backgroundRemoval>
                    </a14:imgEffect>
                  </a14:imgLayer>
                </a14:imgProps>
              </a:ext>
              <a:ext uri="{28A0092B-C50C-407E-A947-70E740481C1C}">
                <a14:useLocalDpi xmlns:a14="http://schemas.microsoft.com/office/drawing/2010/main" val="0"/>
              </a:ext>
            </a:extLst>
          </a:blip>
          <a:srcRect/>
          <a:stretch>
            <a:fillRect/>
          </a:stretch>
        </p:blipFill>
        <p:spPr bwMode="auto">
          <a:xfrm>
            <a:off x="6859101" y="1825414"/>
            <a:ext cx="4064000" cy="406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33410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AE8D56-3CBA-4CF0-C28F-AFEFC979816A}"/>
            </a:ext>
          </a:extLst>
        </p:cNvPr>
        <p:cNvGrpSpPr/>
        <p:nvPr/>
      </p:nvGrpSpPr>
      <p:grpSpPr>
        <a:xfrm>
          <a:off x="0" y="0"/>
          <a:ext cx="0" cy="0"/>
          <a:chOff x="0" y="0"/>
          <a:chExt cx="0" cy="0"/>
        </a:xfrm>
      </p:grpSpPr>
      <p:sp>
        <p:nvSpPr>
          <p:cNvPr id="8" name="Rubrik 7">
            <a:extLst>
              <a:ext uri="{FF2B5EF4-FFF2-40B4-BE49-F238E27FC236}">
                <a16:creationId xmlns:a16="http://schemas.microsoft.com/office/drawing/2014/main" id="{FBF16263-77F1-2D13-8D24-89E9DBB86EC7}"/>
              </a:ext>
            </a:extLst>
          </p:cNvPr>
          <p:cNvSpPr>
            <a:spLocks noGrp="1"/>
          </p:cNvSpPr>
          <p:nvPr>
            <p:ph type="title"/>
          </p:nvPr>
        </p:nvSpPr>
        <p:spPr/>
        <p:txBody>
          <a:bodyPr>
            <a:normAutofit/>
          </a:bodyPr>
          <a:lstStyle/>
          <a:p>
            <a:r>
              <a:rPr lang="en-GB" b="1" i="0" dirty="0">
                <a:effectLst/>
                <a:latin typeface="ui-sans-serif"/>
              </a:rPr>
              <a:t>Editor Coroutines for Long-Running Tasks</a:t>
            </a:r>
            <a:endParaRPr lang="en-SE" dirty="0"/>
          </a:p>
        </p:txBody>
      </p:sp>
      <p:sp>
        <p:nvSpPr>
          <p:cNvPr id="9" name="Platshållare för innehåll 8">
            <a:extLst>
              <a:ext uri="{FF2B5EF4-FFF2-40B4-BE49-F238E27FC236}">
                <a16:creationId xmlns:a16="http://schemas.microsoft.com/office/drawing/2014/main" id="{139C9BA5-4AFE-2DEA-76E0-DD99DBB93CF4}"/>
              </a:ext>
            </a:extLst>
          </p:cNvPr>
          <p:cNvSpPr>
            <a:spLocks noGrp="1"/>
          </p:cNvSpPr>
          <p:nvPr>
            <p:ph idx="1"/>
          </p:nvPr>
        </p:nvSpPr>
        <p:spPr/>
        <p:txBody>
          <a:bodyPr>
            <a:normAutofit/>
          </a:bodyPr>
          <a:lstStyle/>
          <a:p>
            <a:pPr algn="l">
              <a:buNone/>
            </a:pPr>
            <a:r>
              <a:rPr lang="en-GB" b="1" i="0" dirty="0">
                <a:solidFill>
                  <a:srgbClr val="030712"/>
                </a:solidFill>
                <a:effectLst/>
                <a:latin typeface="ui-sans-serif"/>
              </a:rPr>
              <a:t>A real-life example : Find missing references due to removed scripts</a:t>
            </a:r>
            <a:endParaRPr lang="en-GB" b="0" i="0" dirty="0">
              <a:solidFill>
                <a:srgbClr val="030712"/>
              </a:solidFill>
              <a:effectLst/>
              <a:latin typeface="ui-sans-serif"/>
            </a:endParaRPr>
          </a:p>
          <a:p>
            <a:endParaRPr lang="en-SE" dirty="0"/>
          </a:p>
        </p:txBody>
      </p:sp>
    </p:spTree>
    <p:extLst>
      <p:ext uri="{BB962C8B-B14F-4D97-AF65-F5344CB8AC3E}">
        <p14:creationId xmlns:p14="http://schemas.microsoft.com/office/powerpoint/2010/main" val="2078913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55A3A6-0D6D-39AB-7DD8-4DC6264C2C5E}"/>
            </a:ext>
          </a:extLst>
        </p:cNvPr>
        <p:cNvGrpSpPr/>
        <p:nvPr/>
      </p:nvGrpSpPr>
      <p:grpSpPr>
        <a:xfrm>
          <a:off x="0" y="0"/>
          <a:ext cx="0" cy="0"/>
          <a:chOff x="0" y="0"/>
          <a:chExt cx="0" cy="0"/>
        </a:xfrm>
      </p:grpSpPr>
      <p:sp>
        <p:nvSpPr>
          <p:cNvPr id="2" name="Rubrik 1">
            <a:extLst>
              <a:ext uri="{FF2B5EF4-FFF2-40B4-BE49-F238E27FC236}">
                <a16:creationId xmlns:a16="http://schemas.microsoft.com/office/drawing/2014/main" id="{A94E2380-E894-BC0A-F803-86FDB539422F}"/>
              </a:ext>
            </a:extLst>
          </p:cNvPr>
          <p:cNvSpPr>
            <a:spLocks noGrp="1"/>
          </p:cNvSpPr>
          <p:nvPr>
            <p:ph type="title"/>
          </p:nvPr>
        </p:nvSpPr>
        <p:spPr/>
        <p:txBody>
          <a:bodyPr>
            <a:normAutofit/>
          </a:bodyPr>
          <a:lstStyle/>
          <a:p>
            <a:pPr algn="l">
              <a:buNone/>
            </a:pPr>
            <a:r>
              <a:rPr lang="en-GB" dirty="0"/>
              <a:t>Key Takeaways</a:t>
            </a:r>
            <a:endParaRPr lang="en-SE" dirty="0"/>
          </a:p>
        </p:txBody>
      </p:sp>
      <p:sp>
        <p:nvSpPr>
          <p:cNvPr id="3" name="Platshållare för innehåll 2">
            <a:extLst>
              <a:ext uri="{FF2B5EF4-FFF2-40B4-BE49-F238E27FC236}">
                <a16:creationId xmlns:a16="http://schemas.microsoft.com/office/drawing/2014/main" id="{6BC4DA72-08FA-CBCE-29B6-63266BA2C081}"/>
              </a:ext>
            </a:extLst>
          </p:cNvPr>
          <p:cNvSpPr>
            <a:spLocks noGrp="1"/>
          </p:cNvSpPr>
          <p:nvPr>
            <p:ph sz="half" idx="1"/>
          </p:nvPr>
        </p:nvSpPr>
        <p:spPr>
          <a:xfrm>
            <a:off x="733426" y="1825625"/>
            <a:ext cx="3195638" cy="4351338"/>
          </a:xfrm>
        </p:spPr>
        <p:txBody>
          <a:bodyPr>
            <a:normAutofit/>
          </a:bodyPr>
          <a:lstStyle/>
          <a:p>
            <a:pPr algn="l">
              <a:buNone/>
            </a:pPr>
            <a:r>
              <a:rPr lang="en-GB" b="1" dirty="0"/>
              <a:t>Custom Build Pipelines</a:t>
            </a:r>
          </a:p>
          <a:p>
            <a:pPr algn="l">
              <a:buFont typeface="Arial" panose="020B0604020202020204" pitchFamily="34" charset="0"/>
              <a:buChar char="•"/>
            </a:pPr>
            <a:r>
              <a:rPr lang="en-GB" dirty="0"/>
              <a:t>Automate repetitive build tasks</a:t>
            </a:r>
          </a:p>
          <a:p>
            <a:pPr algn="l">
              <a:buFont typeface="Arial" panose="020B0604020202020204" pitchFamily="34" charset="0"/>
              <a:buChar char="•"/>
            </a:pPr>
            <a:r>
              <a:rPr lang="en-GB" dirty="0"/>
              <a:t>Perform pre-build validation</a:t>
            </a:r>
          </a:p>
          <a:p>
            <a:pPr algn="l">
              <a:buFont typeface="Arial" panose="020B0604020202020204" pitchFamily="34" charset="0"/>
              <a:buChar char="•"/>
            </a:pPr>
            <a:r>
              <a:rPr lang="en-GB" dirty="0"/>
              <a:t>Ensure consistent build settings</a:t>
            </a:r>
          </a:p>
          <a:p>
            <a:pPr algn="l">
              <a:buFont typeface="Arial" panose="020B0604020202020204" pitchFamily="34" charset="0"/>
              <a:buChar char="•"/>
            </a:pPr>
            <a:r>
              <a:rPr lang="en-GB" dirty="0"/>
              <a:t>Create organized build artifacts</a:t>
            </a:r>
          </a:p>
          <a:p>
            <a:pPr algn="l">
              <a:buFont typeface="Arial" panose="020B0604020202020204" pitchFamily="34" charset="0"/>
              <a:buChar char="•"/>
            </a:pPr>
            <a:r>
              <a:rPr lang="en-GB" dirty="0"/>
              <a:t>Generate detailed build reports</a:t>
            </a:r>
          </a:p>
        </p:txBody>
      </p:sp>
      <p:sp>
        <p:nvSpPr>
          <p:cNvPr id="4" name="Platshållare för innehåll 3">
            <a:extLst>
              <a:ext uri="{FF2B5EF4-FFF2-40B4-BE49-F238E27FC236}">
                <a16:creationId xmlns:a16="http://schemas.microsoft.com/office/drawing/2014/main" id="{86C55B9F-772E-BF66-E720-8E7C7F9142A6}"/>
              </a:ext>
            </a:extLst>
          </p:cNvPr>
          <p:cNvSpPr>
            <a:spLocks noGrp="1"/>
          </p:cNvSpPr>
          <p:nvPr>
            <p:ph sz="half" idx="2"/>
          </p:nvPr>
        </p:nvSpPr>
        <p:spPr>
          <a:xfrm>
            <a:off x="7629525" y="1847056"/>
            <a:ext cx="3829050" cy="4351338"/>
          </a:xfrm>
        </p:spPr>
        <p:txBody>
          <a:bodyPr>
            <a:normAutofit/>
          </a:bodyPr>
          <a:lstStyle/>
          <a:p>
            <a:pPr algn="l">
              <a:buNone/>
            </a:pPr>
            <a:r>
              <a:rPr lang="en-GB" b="1" dirty="0"/>
              <a:t>Editor Coroutines</a:t>
            </a:r>
          </a:p>
          <a:p>
            <a:pPr algn="l">
              <a:buFont typeface="Arial" panose="020B0604020202020204" pitchFamily="34" charset="0"/>
              <a:buChar char="•"/>
            </a:pPr>
            <a:r>
              <a:rPr lang="en-GB" dirty="0"/>
              <a:t>Keep editor responsive during heavy tasks</a:t>
            </a:r>
          </a:p>
          <a:p>
            <a:pPr algn="l">
              <a:buFont typeface="Arial" panose="020B0604020202020204" pitchFamily="34" charset="0"/>
              <a:buChar char="•"/>
            </a:pPr>
            <a:r>
              <a:rPr lang="en-GB" dirty="0"/>
              <a:t>Show progress feedback to users</a:t>
            </a:r>
          </a:p>
          <a:p>
            <a:pPr algn="l">
              <a:buFont typeface="Arial" panose="020B0604020202020204" pitchFamily="34" charset="0"/>
              <a:buChar char="•"/>
            </a:pPr>
            <a:r>
              <a:rPr lang="en-GB" dirty="0"/>
              <a:t>Enable cancellation of operations</a:t>
            </a:r>
          </a:p>
          <a:p>
            <a:pPr algn="l">
              <a:buFont typeface="Arial" panose="020B0604020202020204" pitchFamily="34" charset="0"/>
              <a:buChar char="•"/>
            </a:pPr>
            <a:r>
              <a:rPr lang="en-GB" dirty="0"/>
              <a:t>Process large data sets efficiently</a:t>
            </a:r>
          </a:p>
          <a:p>
            <a:pPr algn="l">
              <a:buFont typeface="Arial" panose="020B0604020202020204" pitchFamily="34" charset="0"/>
              <a:buChar char="•"/>
            </a:pPr>
            <a:r>
              <a:rPr lang="en-GB" dirty="0"/>
              <a:t>Run complex background operations</a:t>
            </a:r>
          </a:p>
        </p:txBody>
      </p:sp>
      <p:sp>
        <p:nvSpPr>
          <p:cNvPr id="10" name="Platshållare för innehåll 2">
            <a:extLst>
              <a:ext uri="{FF2B5EF4-FFF2-40B4-BE49-F238E27FC236}">
                <a16:creationId xmlns:a16="http://schemas.microsoft.com/office/drawing/2014/main" id="{B73B80C4-4AE7-2AC7-B98D-F0A152FE1F68}"/>
              </a:ext>
            </a:extLst>
          </p:cNvPr>
          <p:cNvSpPr txBox="1">
            <a:spLocks/>
          </p:cNvSpPr>
          <p:nvPr/>
        </p:nvSpPr>
        <p:spPr>
          <a:xfrm>
            <a:off x="4233862" y="1825625"/>
            <a:ext cx="3090863"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buNone/>
            </a:pPr>
            <a:r>
              <a:rPr lang="en-GB" b="1" dirty="0"/>
              <a:t>Asset Processing</a:t>
            </a:r>
          </a:p>
          <a:p>
            <a:pPr algn="l">
              <a:buFont typeface="Arial" panose="020B0604020202020204" pitchFamily="34" charset="0"/>
              <a:buChar char="•"/>
            </a:pPr>
            <a:r>
              <a:rPr lang="en-GB" dirty="0"/>
              <a:t>Enforce proper import settings</a:t>
            </a:r>
          </a:p>
          <a:p>
            <a:pPr algn="l">
              <a:buFont typeface="Arial" panose="020B0604020202020204" pitchFamily="34" charset="0"/>
              <a:buChar char="•"/>
            </a:pPr>
            <a:r>
              <a:rPr lang="en-GB" dirty="0"/>
              <a:t>Catch issues early in development</a:t>
            </a:r>
          </a:p>
          <a:p>
            <a:pPr algn="l">
              <a:buFont typeface="Arial" panose="020B0604020202020204" pitchFamily="34" charset="0"/>
              <a:buChar char="•"/>
            </a:pPr>
            <a:r>
              <a:rPr lang="en-GB" dirty="0"/>
              <a:t>Maintain optimization standards</a:t>
            </a:r>
          </a:p>
          <a:p>
            <a:pPr algn="l">
              <a:buFont typeface="Arial" panose="020B0604020202020204" pitchFamily="34" charset="0"/>
              <a:buChar char="•"/>
            </a:pPr>
            <a:r>
              <a:rPr lang="en-GB" dirty="0"/>
              <a:t>Apply platform-specific settings</a:t>
            </a:r>
          </a:p>
          <a:p>
            <a:pPr algn="l">
              <a:buFont typeface="Arial" panose="020B0604020202020204" pitchFamily="34" charset="0"/>
              <a:buChar char="•"/>
            </a:pPr>
            <a:r>
              <a:rPr lang="en-GB" dirty="0"/>
              <a:t>Prevent performance problems</a:t>
            </a:r>
          </a:p>
        </p:txBody>
      </p:sp>
    </p:spTree>
    <p:extLst>
      <p:ext uri="{BB962C8B-B14F-4D97-AF65-F5344CB8AC3E}">
        <p14:creationId xmlns:p14="http://schemas.microsoft.com/office/powerpoint/2010/main" val="333283013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ubrik 4">
            <a:extLst>
              <a:ext uri="{FF2B5EF4-FFF2-40B4-BE49-F238E27FC236}">
                <a16:creationId xmlns:a16="http://schemas.microsoft.com/office/drawing/2014/main" id="{B060854A-92A5-B823-C161-49D6093D03AC}"/>
              </a:ext>
            </a:extLst>
          </p:cNvPr>
          <p:cNvSpPr>
            <a:spLocks noGrp="1"/>
          </p:cNvSpPr>
          <p:nvPr>
            <p:ph type="title"/>
          </p:nvPr>
        </p:nvSpPr>
        <p:spPr/>
        <p:txBody>
          <a:bodyPr/>
          <a:lstStyle/>
          <a:p>
            <a:endParaRPr lang="en-SE"/>
          </a:p>
        </p:txBody>
      </p:sp>
      <p:sp>
        <p:nvSpPr>
          <p:cNvPr id="6" name="Platshållare för innehåll 5">
            <a:extLst>
              <a:ext uri="{FF2B5EF4-FFF2-40B4-BE49-F238E27FC236}">
                <a16:creationId xmlns:a16="http://schemas.microsoft.com/office/drawing/2014/main" id="{48671D45-E2B4-9341-6BF2-9B51E29208A0}"/>
              </a:ext>
            </a:extLst>
          </p:cNvPr>
          <p:cNvSpPr>
            <a:spLocks noGrp="1"/>
          </p:cNvSpPr>
          <p:nvPr>
            <p:ph idx="1"/>
          </p:nvPr>
        </p:nvSpPr>
        <p:spPr/>
        <p:txBody>
          <a:bodyPr/>
          <a:lstStyle/>
          <a:p>
            <a:pPr algn="l">
              <a:buNone/>
            </a:pPr>
            <a:r>
              <a:rPr lang="en-GB" b="1" i="0" dirty="0">
                <a:solidFill>
                  <a:srgbClr val="030712"/>
                </a:solidFill>
                <a:effectLst/>
                <a:latin typeface="ui-sans-serif"/>
              </a:rPr>
              <a:t>Remember:</a:t>
            </a:r>
          </a:p>
          <a:p>
            <a:pPr algn="l">
              <a:buNone/>
            </a:pPr>
            <a:r>
              <a:rPr lang="en-GB" b="0" i="0" dirty="0">
                <a:solidFill>
                  <a:srgbClr val="030712"/>
                </a:solidFill>
                <a:effectLst/>
                <a:latin typeface="ui-sans-serif"/>
              </a:rPr>
              <a:t>Every minute spent on good tooling saves hours of manual work and debugging later!</a:t>
            </a:r>
          </a:p>
          <a:p>
            <a:pPr algn="l"/>
            <a:r>
              <a:rPr lang="en-GB" b="0" i="1" dirty="0">
                <a:solidFill>
                  <a:srgbClr val="030712"/>
                </a:solidFill>
                <a:effectLst/>
                <a:latin typeface="ui-sans-serif"/>
              </a:rPr>
              <a:t>The real power comes when you combine these techniques into complete workflows that transform your development process.</a:t>
            </a:r>
          </a:p>
          <a:p>
            <a:endParaRPr lang="en-SE" dirty="0"/>
          </a:p>
        </p:txBody>
      </p:sp>
    </p:spTree>
    <p:extLst>
      <p:ext uri="{BB962C8B-B14F-4D97-AF65-F5344CB8AC3E}">
        <p14:creationId xmlns:p14="http://schemas.microsoft.com/office/powerpoint/2010/main" val="88527918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A2E4C3F5-6C13-6784-EC5A-C8463EF2355B}"/>
              </a:ext>
            </a:extLst>
          </p:cNvPr>
          <p:cNvSpPr>
            <a:spLocks noGrp="1"/>
          </p:cNvSpPr>
          <p:nvPr>
            <p:ph type="title"/>
          </p:nvPr>
        </p:nvSpPr>
        <p:spPr/>
        <p:txBody>
          <a:bodyPr>
            <a:normAutofit/>
          </a:bodyPr>
          <a:lstStyle/>
          <a:p>
            <a:r>
              <a:rPr lang="en-GB" b="1" i="0" dirty="0">
                <a:effectLst/>
                <a:latin typeface="ui-sans-serif"/>
              </a:rPr>
              <a:t>REMOVE? ---- Creating Foldout Sections and Organized Layouts</a:t>
            </a:r>
            <a:endParaRPr lang="en-SE" dirty="0"/>
          </a:p>
        </p:txBody>
      </p:sp>
      <p:sp>
        <p:nvSpPr>
          <p:cNvPr id="3" name="Platshållare för innehåll 2">
            <a:extLst>
              <a:ext uri="{FF2B5EF4-FFF2-40B4-BE49-F238E27FC236}">
                <a16:creationId xmlns:a16="http://schemas.microsoft.com/office/drawing/2014/main" id="{0D3D3190-F676-547F-6FB8-0867397D73A7}"/>
              </a:ext>
            </a:extLst>
          </p:cNvPr>
          <p:cNvSpPr>
            <a:spLocks noGrp="1"/>
          </p:cNvSpPr>
          <p:nvPr>
            <p:ph idx="1"/>
          </p:nvPr>
        </p:nvSpPr>
        <p:spPr/>
        <p:txBody>
          <a:bodyPr/>
          <a:lstStyle/>
          <a:p>
            <a:r>
              <a:rPr lang="en-GB" b="0" i="0" dirty="0">
                <a:solidFill>
                  <a:srgbClr val="030712"/>
                </a:solidFill>
                <a:effectLst/>
                <a:latin typeface="ui-sans-serif"/>
              </a:rPr>
              <a:t>As your components get more complex, organization becomes critical. No one wants to scroll through 50 fields without any structure!</a:t>
            </a:r>
            <a:endParaRPr lang="en-SE" dirty="0"/>
          </a:p>
        </p:txBody>
      </p:sp>
    </p:spTree>
    <p:extLst>
      <p:ext uri="{BB962C8B-B14F-4D97-AF65-F5344CB8AC3E}">
        <p14:creationId xmlns:p14="http://schemas.microsoft.com/office/powerpoint/2010/main" val="215120108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ubrik 3">
            <a:extLst>
              <a:ext uri="{FF2B5EF4-FFF2-40B4-BE49-F238E27FC236}">
                <a16:creationId xmlns:a16="http://schemas.microsoft.com/office/drawing/2014/main" id="{FD4C447C-C964-3D3A-489F-394A2534D4FD}"/>
              </a:ext>
            </a:extLst>
          </p:cNvPr>
          <p:cNvSpPr>
            <a:spLocks noGrp="1"/>
          </p:cNvSpPr>
          <p:nvPr>
            <p:ph type="title"/>
          </p:nvPr>
        </p:nvSpPr>
        <p:spPr/>
        <p:txBody>
          <a:bodyPr/>
          <a:lstStyle/>
          <a:p>
            <a:r>
              <a:rPr lang="en-GB" dirty="0"/>
              <a:t>Specialized Editors for Game Data</a:t>
            </a:r>
            <a:endParaRPr lang="en-SE" dirty="0"/>
          </a:p>
        </p:txBody>
      </p:sp>
      <p:sp>
        <p:nvSpPr>
          <p:cNvPr id="5" name="Platshållare för innehåll 4">
            <a:extLst>
              <a:ext uri="{FF2B5EF4-FFF2-40B4-BE49-F238E27FC236}">
                <a16:creationId xmlns:a16="http://schemas.microsoft.com/office/drawing/2014/main" id="{445984A5-F5DB-D9B8-E661-03B1FF0AF84F}"/>
              </a:ext>
            </a:extLst>
          </p:cNvPr>
          <p:cNvSpPr>
            <a:spLocks noGrp="1"/>
          </p:cNvSpPr>
          <p:nvPr>
            <p:ph idx="1"/>
          </p:nvPr>
        </p:nvSpPr>
        <p:spPr/>
        <p:txBody>
          <a:bodyPr/>
          <a:lstStyle/>
          <a:p>
            <a:pPr>
              <a:buFont typeface="Arial" panose="020B0604020202020204" pitchFamily="34" charset="0"/>
              <a:buChar char="•"/>
            </a:pPr>
            <a:r>
              <a:rPr lang="en-GB" dirty="0">
                <a:solidFill>
                  <a:srgbClr val="030712"/>
                </a:solidFill>
                <a:latin typeface="ui-sans-serif"/>
              </a:rPr>
              <a:t>Designers work with data all day</a:t>
            </a:r>
          </a:p>
          <a:p>
            <a:pPr>
              <a:buFont typeface="Arial" panose="020B0604020202020204" pitchFamily="34" charset="0"/>
              <a:buChar char="•"/>
            </a:pPr>
            <a:r>
              <a:rPr lang="en-GB" b="0" i="0" dirty="0">
                <a:solidFill>
                  <a:srgbClr val="030712"/>
                </a:solidFill>
                <a:effectLst/>
                <a:latin typeface="ui-sans-serif"/>
              </a:rPr>
              <a:t>Default </a:t>
            </a:r>
            <a:r>
              <a:rPr lang="en-GB" dirty="0">
                <a:solidFill>
                  <a:srgbClr val="030712"/>
                </a:solidFill>
                <a:latin typeface="ui-sans-serif"/>
              </a:rPr>
              <a:t>inspector works, but….</a:t>
            </a:r>
          </a:p>
          <a:p>
            <a:pPr>
              <a:buFont typeface="Arial" panose="020B0604020202020204" pitchFamily="34" charset="0"/>
              <a:buChar char="•"/>
            </a:pPr>
            <a:endParaRPr lang="en-GB" b="0" i="0" dirty="0">
              <a:solidFill>
                <a:srgbClr val="030712"/>
              </a:solidFill>
              <a:effectLst/>
              <a:latin typeface="ui-sans-serif"/>
            </a:endParaRPr>
          </a:p>
          <a:p>
            <a:pPr algn="l">
              <a:buNone/>
            </a:pPr>
            <a:r>
              <a:rPr lang="en-GB" b="0" i="0" dirty="0">
                <a:solidFill>
                  <a:srgbClr val="030712"/>
                </a:solidFill>
                <a:effectLst/>
                <a:latin typeface="ui-sans-serif"/>
              </a:rPr>
              <a:t>Think about it - your designers might be working with these data assets ALL DAY LONG. Clicking through dozens of item definitions, enemy stats, or quest descriptions. The default inspector works, but it's like trying to build a house with just a hammer when you could have a full workshop of specialized tools!</a:t>
            </a:r>
          </a:p>
          <a:p>
            <a:pPr>
              <a:buNone/>
            </a:pPr>
            <a:br>
              <a:rPr lang="en-GB" b="0" i="0" dirty="0">
                <a:solidFill>
                  <a:srgbClr val="030712"/>
                </a:solidFill>
                <a:effectLst/>
                <a:latin typeface="ui-sans-serif"/>
              </a:rPr>
            </a:br>
            <a:endParaRPr lang="en-SE" dirty="0"/>
          </a:p>
        </p:txBody>
      </p:sp>
    </p:spTree>
    <p:extLst>
      <p:ext uri="{BB962C8B-B14F-4D97-AF65-F5344CB8AC3E}">
        <p14:creationId xmlns:p14="http://schemas.microsoft.com/office/powerpoint/2010/main" val="166932606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1ED605B-E639-5BFF-48A7-1E5048A344F4}"/>
              </a:ext>
            </a:extLst>
          </p:cNvPr>
          <p:cNvSpPr>
            <a:spLocks noGrp="1"/>
          </p:cNvSpPr>
          <p:nvPr>
            <p:ph type="title"/>
          </p:nvPr>
        </p:nvSpPr>
        <p:spPr/>
        <p:txBody>
          <a:bodyPr>
            <a:normAutofit/>
          </a:bodyPr>
          <a:lstStyle/>
          <a:p>
            <a:r>
              <a:rPr lang="en-GB" b="1" i="0" dirty="0">
                <a:effectLst/>
                <a:latin typeface="ui-sans-serif"/>
              </a:rPr>
              <a:t>REMOVE_THIS? ---- Practical Exercise</a:t>
            </a:r>
            <a:endParaRPr lang="en-SE" dirty="0"/>
          </a:p>
        </p:txBody>
      </p:sp>
      <p:sp>
        <p:nvSpPr>
          <p:cNvPr id="3" name="Platshållare för innehåll 2">
            <a:extLst>
              <a:ext uri="{FF2B5EF4-FFF2-40B4-BE49-F238E27FC236}">
                <a16:creationId xmlns:a16="http://schemas.microsoft.com/office/drawing/2014/main" id="{E1495E1B-6263-69C5-1921-BA1AED98745C}"/>
              </a:ext>
            </a:extLst>
          </p:cNvPr>
          <p:cNvSpPr>
            <a:spLocks noGrp="1"/>
          </p:cNvSpPr>
          <p:nvPr>
            <p:ph idx="1"/>
          </p:nvPr>
        </p:nvSpPr>
        <p:spPr/>
        <p:txBody>
          <a:bodyPr/>
          <a:lstStyle/>
          <a:p>
            <a:pPr algn="l">
              <a:buNone/>
            </a:pPr>
            <a:r>
              <a:rPr lang="en-GB" b="0" i="0" dirty="0">
                <a:solidFill>
                  <a:srgbClr val="030712"/>
                </a:solidFill>
                <a:effectLst/>
                <a:latin typeface="ui-sans-serif"/>
              </a:rPr>
              <a:t>In the workshop files, you'll find a template script called </a:t>
            </a:r>
            <a:r>
              <a:rPr lang="en-GB" b="0" i="0" dirty="0" err="1">
                <a:solidFill>
                  <a:srgbClr val="030712"/>
                </a:solidFill>
                <a:effectLst/>
                <a:latin typeface="ui-sans-serif"/>
              </a:rPr>
              <a:t>CharacterCreator.cs</a:t>
            </a:r>
            <a:r>
              <a:rPr lang="en-GB" b="0" i="0" dirty="0">
                <a:solidFill>
                  <a:srgbClr val="030712"/>
                </a:solidFill>
                <a:effectLst/>
                <a:latin typeface="ui-sans-serif"/>
              </a:rPr>
              <a:t>. It has a basic setup for a character creation system, but the inspector is very basic and hard to use.</a:t>
            </a:r>
          </a:p>
          <a:p>
            <a:pPr algn="l">
              <a:buNone/>
            </a:pPr>
            <a:r>
              <a:rPr lang="en-GB" b="0" i="0" dirty="0">
                <a:solidFill>
                  <a:srgbClr val="030712"/>
                </a:solidFill>
                <a:effectLst/>
                <a:latin typeface="ui-sans-serif"/>
              </a:rPr>
              <a:t>Your task is to modify it to create your own custom inspector with:</a:t>
            </a:r>
          </a:p>
          <a:p>
            <a:pPr algn="l">
              <a:buFont typeface="+mj-lt"/>
              <a:buAutoNum type="arabicPeriod"/>
            </a:pPr>
            <a:r>
              <a:rPr lang="en-GB" b="0" i="0" dirty="0">
                <a:solidFill>
                  <a:srgbClr val="030712"/>
                </a:solidFill>
                <a:effectLst/>
                <a:latin typeface="ui-sans-serif"/>
              </a:rPr>
              <a:t> A custom property drawer for the </a:t>
            </a:r>
            <a:r>
              <a:rPr lang="en-GB" b="0" i="0" dirty="0" err="1">
                <a:solidFill>
                  <a:srgbClr val="030712"/>
                </a:solidFill>
                <a:effectLst/>
                <a:latin typeface="ui-sans-serif"/>
              </a:rPr>
              <a:t>CharacterStat</a:t>
            </a:r>
            <a:r>
              <a:rPr lang="en-GB" b="0" i="0" dirty="0">
                <a:solidFill>
                  <a:srgbClr val="030712"/>
                </a:solidFill>
                <a:effectLst/>
                <a:latin typeface="ui-sans-serif"/>
              </a:rPr>
              <a:t> type</a:t>
            </a:r>
          </a:p>
          <a:p>
            <a:pPr algn="l">
              <a:buFont typeface="+mj-lt"/>
              <a:buAutoNum type="arabicPeriod"/>
            </a:pPr>
            <a:r>
              <a:rPr lang="en-GB" b="0" i="0" dirty="0">
                <a:solidFill>
                  <a:srgbClr val="030712"/>
                </a:solidFill>
                <a:effectLst/>
                <a:latin typeface="ui-sans-serif"/>
              </a:rPr>
              <a:t> Conditional fields that appear only when certain options are selected</a:t>
            </a:r>
          </a:p>
          <a:p>
            <a:pPr algn="l">
              <a:buFont typeface="+mj-lt"/>
              <a:buAutoNum type="arabicPeriod"/>
            </a:pPr>
            <a:r>
              <a:rPr lang="en-GB" dirty="0">
                <a:solidFill>
                  <a:srgbClr val="030712"/>
                </a:solidFill>
                <a:latin typeface="ui-sans-serif"/>
              </a:rPr>
              <a:t> </a:t>
            </a:r>
            <a:r>
              <a:rPr lang="en-GB" b="0" i="0" dirty="0">
                <a:solidFill>
                  <a:srgbClr val="030712"/>
                </a:solidFill>
                <a:effectLst/>
                <a:latin typeface="ui-sans-serif"/>
              </a:rPr>
              <a:t>Validation for required fields</a:t>
            </a:r>
          </a:p>
        </p:txBody>
      </p:sp>
    </p:spTree>
    <p:extLst>
      <p:ext uri="{BB962C8B-B14F-4D97-AF65-F5344CB8AC3E}">
        <p14:creationId xmlns:p14="http://schemas.microsoft.com/office/powerpoint/2010/main" val="65611521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EE66ADB-3A26-6730-4B4F-AFA127FA871E}"/>
            </a:ext>
          </a:extLst>
        </p:cNvPr>
        <p:cNvGrpSpPr/>
        <p:nvPr/>
      </p:nvGrpSpPr>
      <p:grpSpPr>
        <a:xfrm>
          <a:off x="0" y="0"/>
          <a:ext cx="0" cy="0"/>
          <a:chOff x="0" y="0"/>
          <a:chExt cx="0" cy="0"/>
        </a:xfrm>
      </p:grpSpPr>
      <p:sp>
        <p:nvSpPr>
          <p:cNvPr id="2" name="Rubrik 1">
            <a:extLst>
              <a:ext uri="{FF2B5EF4-FFF2-40B4-BE49-F238E27FC236}">
                <a16:creationId xmlns:a16="http://schemas.microsoft.com/office/drawing/2014/main" id="{42903698-68F7-252E-CC3D-6E0B17287A28}"/>
              </a:ext>
            </a:extLst>
          </p:cNvPr>
          <p:cNvSpPr>
            <a:spLocks noGrp="1"/>
          </p:cNvSpPr>
          <p:nvPr>
            <p:ph type="title"/>
          </p:nvPr>
        </p:nvSpPr>
        <p:spPr>
          <a:xfrm>
            <a:off x="492370" y="516835"/>
            <a:ext cx="3084844" cy="5772840"/>
          </a:xfrm>
        </p:spPr>
        <p:txBody>
          <a:bodyPr anchor="ctr">
            <a:normAutofit/>
          </a:bodyPr>
          <a:lstStyle/>
          <a:p>
            <a:r>
              <a:rPr lang="en-GB" sz="3600">
                <a:solidFill>
                  <a:srgbClr val="FFFFFF"/>
                </a:solidFill>
              </a:rPr>
              <a:t>The Editor Update Loop and Serialization</a:t>
            </a:r>
            <a:endParaRPr lang="en-SE" sz="3600">
              <a:solidFill>
                <a:srgbClr val="FFFFFF"/>
              </a:solidFill>
            </a:endParaRPr>
          </a:p>
        </p:txBody>
      </p:sp>
      <p:graphicFrame>
        <p:nvGraphicFramePr>
          <p:cNvPr id="8" name="Platshållare för innehåll 5">
            <a:extLst>
              <a:ext uri="{FF2B5EF4-FFF2-40B4-BE49-F238E27FC236}">
                <a16:creationId xmlns:a16="http://schemas.microsoft.com/office/drawing/2014/main" id="{DB328A18-A91D-03AD-586F-B4C71D85D7C2}"/>
              </a:ext>
            </a:extLst>
          </p:cNvPr>
          <p:cNvGraphicFramePr>
            <a:graphicFrameLocks noGrp="1"/>
          </p:cNvGraphicFramePr>
          <p:nvPr>
            <p:ph idx="1"/>
            <p:extLst>
              <p:ext uri="{D42A27DB-BD31-4B8C-83A1-F6EECF244321}">
                <p14:modId xmlns:p14="http://schemas.microsoft.com/office/powerpoint/2010/main" val="2960537501"/>
              </p:ext>
            </p:extLst>
          </p:nvPr>
        </p:nvGraphicFramePr>
        <p:xfrm>
          <a:off x="4741863" y="639763"/>
          <a:ext cx="7244397" cy="5649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8643783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CC4C64-C809-5933-A075-339253F2ABB6}"/>
            </a:ext>
          </a:extLst>
        </p:cNvPr>
        <p:cNvGrpSpPr/>
        <p:nvPr/>
      </p:nvGrpSpPr>
      <p:grpSpPr>
        <a:xfrm>
          <a:off x="0" y="0"/>
          <a:ext cx="0" cy="0"/>
          <a:chOff x="0" y="0"/>
          <a:chExt cx="0" cy="0"/>
        </a:xfrm>
      </p:grpSpPr>
      <p:sp>
        <p:nvSpPr>
          <p:cNvPr id="2" name="Rubrik 1">
            <a:extLst>
              <a:ext uri="{FF2B5EF4-FFF2-40B4-BE49-F238E27FC236}">
                <a16:creationId xmlns:a16="http://schemas.microsoft.com/office/drawing/2014/main" id="{B0B0C547-B719-6DC6-0AC5-2050F30226E8}"/>
              </a:ext>
            </a:extLst>
          </p:cNvPr>
          <p:cNvSpPr>
            <a:spLocks noGrp="1"/>
          </p:cNvSpPr>
          <p:nvPr>
            <p:ph type="title"/>
          </p:nvPr>
        </p:nvSpPr>
        <p:spPr/>
        <p:txBody>
          <a:bodyPr/>
          <a:lstStyle/>
          <a:p>
            <a:r>
              <a:rPr lang="en-GB" dirty="0"/>
              <a:t>The Editor Update Loop and Serialization</a:t>
            </a:r>
            <a:endParaRPr lang="en-SE" dirty="0"/>
          </a:p>
        </p:txBody>
      </p:sp>
      <p:sp>
        <p:nvSpPr>
          <p:cNvPr id="6" name="Platshållare för innehåll 5">
            <a:extLst>
              <a:ext uri="{FF2B5EF4-FFF2-40B4-BE49-F238E27FC236}">
                <a16:creationId xmlns:a16="http://schemas.microsoft.com/office/drawing/2014/main" id="{7083D7BB-BF4B-A285-B59B-8BEF6A4F2A46}"/>
              </a:ext>
            </a:extLst>
          </p:cNvPr>
          <p:cNvSpPr>
            <a:spLocks noGrp="1"/>
          </p:cNvSpPr>
          <p:nvPr>
            <p:ph idx="1"/>
          </p:nvPr>
        </p:nvSpPr>
        <p:spPr>
          <a:xfrm>
            <a:off x="1097280" y="3749040"/>
            <a:ext cx="10058400" cy="2120054"/>
          </a:xfrm>
        </p:spPr>
        <p:txBody>
          <a:bodyPr anchor="t"/>
          <a:lstStyle/>
          <a:p>
            <a:pPr marL="0" indent="0">
              <a:buNone/>
            </a:pPr>
            <a:r>
              <a:rPr lang="en-GB" dirty="0"/>
              <a:t>Update(): "Hey Unity, what's the current state of my objects?"</a:t>
            </a:r>
          </a:p>
          <a:p>
            <a:pPr marL="0" indent="0">
              <a:buNone/>
            </a:pPr>
            <a:r>
              <a:rPr lang="en-GB" dirty="0" err="1"/>
              <a:t>ApplyModifiedProperties</a:t>
            </a:r>
            <a:r>
              <a:rPr lang="en-GB" dirty="0"/>
              <a:t>(): "Hey Unity, here are the changes I made!"</a:t>
            </a:r>
          </a:p>
        </p:txBody>
      </p:sp>
    </p:spTree>
    <p:extLst>
      <p:ext uri="{BB962C8B-B14F-4D97-AF65-F5344CB8AC3E}">
        <p14:creationId xmlns:p14="http://schemas.microsoft.com/office/powerpoint/2010/main" val="369528813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10DC4E-E4DB-930E-1BF2-C9F36E5077EB}"/>
            </a:ext>
          </a:extLst>
        </p:cNvPr>
        <p:cNvGrpSpPr/>
        <p:nvPr/>
      </p:nvGrpSpPr>
      <p:grpSpPr>
        <a:xfrm>
          <a:off x="0" y="0"/>
          <a:ext cx="0" cy="0"/>
          <a:chOff x="0" y="0"/>
          <a:chExt cx="0" cy="0"/>
        </a:xfrm>
      </p:grpSpPr>
      <p:sp>
        <p:nvSpPr>
          <p:cNvPr id="2" name="Rubrik 1">
            <a:extLst>
              <a:ext uri="{FF2B5EF4-FFF2-40B4-BE49-F238E27FC236}">
                <a16:creationId xmlns:a16="http://schemas.microsoft.com/office/drawing/2014/main" id="{559CBB04-E043-FC2C-3DCA-252F863CFC1F}"/>
              </a:ext>
            </a:extLst>
          </p:cNvPr>
          <p:cNvSpPr>
            <a:spLocks noGrp="1"/>
          </p:cNvSpPr>
          <p:nvPr>
            <p:ph type="title"/>
          </p:nvPr>
        </p:nvSpPr>
        <p:spPr/>
        <p:txBody>
          <a:bodyPr/>
          <a:lstStyle/>
          <a:p>
            <a:r>
              <a:rPr lang="en-GB" b="1" i="0" dirty="0">
                <a:effectLst/>
                <a:latin typeface="ui-sans-serif"/>
              </a:rPr>
              <a:t>Workshop Materials</a:t>
            </a:r>
            <a:endParaRPr lang="en-SE" dirty="0"/>
          </a:p>
        </p:txBody>
      </p:sp>
      <p:sp>
        <p:nvSpPr>
          <p:cNvPr id="3" name="Platshållare för innehåll 2">
            <a:extLst>
              <a:ext uri="{FF2B5EF4-FFF2-40B4-BE49-F238E27FC236}">
                <a16:creationId xmlns:a16="http://schemas.microsoft.com/office/drawing/2014/main" id="{1BFCEC3C-DA86-BC88-1B17-508FA72A4842}"/>
              </a:ext>
            </a:extLst>
          </p:cNvPr>
          <p:cNvSpPr>
            <a:spLocks noGrp="1"/>
          </p:cNvSpPr>
          <p:nvPr>
            <p:ph idx="1"/>
          </p:nvPr>
        </p:nvSpPr>
        <p:spPr/>
        <p:txBody>
          <a:bodyPr/>
          <a:lstStyle/>
          <a:p>
            <a:pPr algn="l">
              <a:buFont typeface="Arial" panose="020B0604020202020204" pitchFamily="34" charset="0"/>
              <a:buChar char="•"/>
            </a:pPr>
            <a:r>
              <a:rPr lang="en-GB" b="0" i="0" dirty="0">
                <a:solidFill>
                  <a:srgbClr val="030712"/>
                </a:solidFill>
                <a:effectLst/>
                <a:latin typeface="ui-sans-serif"/>
              </a:rPr>
              <a:t>Starter project with template scripts</a:t>
            </a:r>
          </a:p>
          <a:p>
            <a:pPr algn="l">
              <a:buFont typeface="Arial" panose="020B0604020202020204" pitchFamily="34" charset="0"/>
              <a:buChar char="•"/>
            </a:pPr>
            <a:r>
              <a:rPr lang="en-GB" b="0" i="0" dirty="0">
                <a:solidFill>
                  <a:srgbClr val="030712"/>
                </a:solidFill>
                <a:effectLst/>
                <a:latin typeface="ui-sans-serif"/>
              </a:rPr>
              <a:t>Solution project with completed examples</a:t>
            </a:r>
          </a:p>
          <a:p>
            <a:pPr algn="l">
              <a:buFont typeface="Arial" panose="020B0604020202020204" pitchFamily="34" charset="0"/>
              <a:buChar char="•"/>
            </a:pPr>
            <a:r>
              <a:rPr lang="en-GB" b="0" i="0" dirty="0">
                <a:solidFill>
                  <a:srgbClr val="030712"/>
                </a:solidFill>
                <a:effectLst/>
                <a:latin typeface="ui-sans-serif"/>
              </a:rPr>
              <a:t>PDF cheat sheet of common </a:t>
            </a:r>
            <a:r>
              <a:rPr lang="en-GB" b="0" i="0" dirty="0" err="1">
                <a:solidFill>
                  <a:srgbClr val="030712"/>
                </a:solidFill>
                <a:effectLst/>
                <a:latin typeface="ui-sans-serif"/>
              </a:rPr>
              <a:t>EditorGUILayout</a:t>
            </a:r>
            <a:r>
              <a:rPr lang="en-GB" b="0" i="0" dirty="0">
                <a:solidFill>
                  <a:srgbClr val="030712"/>
                </a:solidFill>
                <a:effectLst/>
                <a:latin typeface="ui-sans-serif"/>
              </a:rPr>
              <a:t> calls</a:t>
            </a:r>
          </a:p>
          <a:p>
            <a:pPr algn="l">
              <a:buFont typeface="Arial" panose="020B0604020202020204" pitchFamily="34" charset="0"/>
              <a:buChar char="•"/>
            </a:pPr>
            <a:r>
              <a:rPr lang="en-GB" b="0" i="0" dirty="0">
                <a:solidFill>
                  <a:srgbClr val="030712"/>
                </a:solidFill>
                <a:effectLst/>
                <a:latin typeface="ui-sans-serif"/>
              </a:rPr>
              <a:t>Reference guide for editor extension best practices</a:t>
            </a:r>
          </a:p>
          <a:p>
            <a:endParaRPr lang="en-SE" dirty="0"/>
          </a:p>
        </p:txBody>
      </p:sp>
    </p:spTree>
    <p:extLst>
      <p:ext uri="{BB962C8B-B14F-4D97-AF65-F5344CB8AC3E}">
        <p14:creationId xmlns:p14="http://schemas.microsoft.com/office/powerpoint/2010/main" val="290828101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BBED45-1869-249E-3E3A-43F08BFC1FDE}"/>
            </a:ext>
          </a:extLst>
        </p:cNvPr>
        <p:cNvGrpSpPr/>
        <p:nvPr/>
      </p:nvGrpSpPr>
      <p:grpSpPr>
        <a:xfrm>
          <a:off x="0" y="0"/>
          <a:ext cx="0" cy="0"/>
          <a:chOff x="0" y="0"/>
          <a:chExt cx="0" cy="0"/>
        </a:xfrm>
      </p:grpSpPr>
      <p:sp>
        <p:nvSpPr>
          <p:cNvPr id="2" name="Rubrik 1">
            <a:extLst>
              <a:ext uri="{FF2B5EF4-FFF2-40B4-BE49-F238E27FC236}">
                <a16:creationId xmlns:a16="http://schemas.microsoft.com/office/drawing/2014/main" id="{0571A458-24B1-2B65-33EF-BA2AB67C11AE}"/>
              </a:ext>
            </a:extLst>
          </p:cNvPr>
          <p:cNvSpPr>
            <a:spLocks noGrp="1"/>
          </p:cNvSpPr>
          <p:nvPr>
            <p:ph type="title"/>
          </p:nvPr>
        </p:nvSpPr>
        <p:spPr/>
        <p:txBody>
          <a:bodyPr>
            <a:normAutofit/>
          </a:bodyPr>
          <a:lstStyle/>
          <a:p>
            <a:pPr algn="l">
              <a:buNone/>
            </a:pPr>
            <a:r>
              <a:rPr lang="en-GB" b="1" i="0" dirty="0">
                <a:effectLst/>
                <a:latin typeface="ui-sans-serif"/>
              </a:rPr>
              <a:t>Extended Learning Recommendations</a:t>
            </a:r>
            <a:endParaRPr lang="en-SE" dirty="0"/>
          </a:p>
        </p:txBody>
      </p:sp>
      <p:sp>
        <p:nvSpPr>
          <p:cNvPr id="3" name="Platshållare för innehåll 2">
            <a:extLst>
              <a:ext uri="{FF2B5EF4-FFF2-40B4-BE49-F238E27FC236}">
                <a16:creationId xmlns:a16="http://schemas.microsoft.com/office/drawing/2014/main" id="{E4407DC2-2AF7-7165-5BE2-3FEE79451376}"/>
              </a:ext>
            </a:extLst>
          </p:cNvPr>
          <p:cNvSpPr>
            <a:spLocks noGrp="1"/>
          </p:cNvSpPr>
          <p:nvPr>
            <p:ph idx="1"/>
          </p:nvPr>
        </p:nvSpPr>
        <p:spPr/>
        <p:txBody>
          <a:bodyPr/>
          <a:lstStyle/>
          <a:p>
            <a:pPr algn="l">
              <a:buFont typeface="Arial" panose="020B0604020202020204" pitchFamily="34" charset="0"/>
              <a:buChar char="•"/>
            </a:pPr>
            <a:r>
              <a:rPr lang="en-GB" b="0" i="0" dirty="0">
                <a:solidFill>
                  <a:srgbClr val="030712"/>
                </a:solidFill>
                <a:effectLst/>
                <a:latin typeface="ui-sans-serif"/>
              </a:rPr>
              <a:t>Creating custom property drawers for complex data types</a:t>
            </a:r>
          </a:p>
          <a:p>
            <a:pPr algn="l">
              <a:buFont typeface="Arial" panose="020B0604020202020204" pitchFamily="34" charset="0"/>
              <a:buChar char="•"/>
            </a:pPr>
            <a:r>
              <a:rPr lang="en-GB" b="0" i="0" dirty="0">
                <a:solidFill>
                  <a:srgbClr val="030712"/>
                </a:solidFill>
                <a:effectLst/>
                <a:latin typeface="ui-sans-serif"/>
              </a:rPr>
              <a:t>Building graphical node-based editors</a:t>
            </a:r>
          </a:p>
          <a:p>
            <a:pPr algn="l">
              <a:buFont typeface="Arial" panose="020B0604020202020204" pitchFamily="34" charset="0"/>
              <a:buChar char="•"/>
            </a:pPr>
            <a:r>
              <a:rPr lang="en-GB" b="0" i="0" dirty="0">
                <a:solidFill>
                  <a:srgbClr val="030712"/>
                </a:solidFill>
                <a:effectLst/>
                <a:latin typeface="ui-sans-serif"/>
              </a:rPr>
              <a:t>Editor tooling for team collaboration</a:t>
            </a:r>
          </a:p>
          <a:p>
            <a:pPr algn="l">
              <a:buFont typeface="Arial" panose="020B0604020202020204" pitchFamily="34" charset="0"/>
              <a:buChar char="•"/>
            </a:pPr>
            <a:r>
              <a:rPr lang="en-GB" b="0" i="0" dirty="0">
                <a:solidFill>
                  <a:srgbClr val="030712"/>
                </a:solidFill>
                <a:effectLst/>
                <a:latin typeface="ui-sans-serif"/>
              </a:rPr>
              <a:t>Integrating third-party tools and Unity packages</a:t>
            </a:r>
          </a:p>
        </p:txBody>
      </p:sp>
    </p:spTree>
    <p:extLst>
      <p:ext uri="{BB962C8B-B14F-4D97-AF65-F5344CB8AC3E}">
        <p14:creationId xmlns:p14="http://schemas.microsoft.com/office/powerpoint/2010/main" val="2302976470"/>
      </p:ext>
    </p:extLst>
  </p:cSld>
  <p:clrMapOvr>
    <a:masterClrMapping/>
  </p:clrMapOvr>
</p:sld>
</file>

<file path=ppt/theme/theme1.xml><?xml version="1.0" encoding="utf-8"?>
<a:theme xmlns:a="http://schemas.openxmlformats.org/drawingml/2006/main" name="Återblick">
  <a:themeElements>
    <a:clrScheme name="Återblick">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Återblick">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Återblick">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Retrospect</Template>
  <TotalTime>12534</TotalTime>
  <Words>5192</Words>
  <Application>Microsoft Office PowerPoint</Application>
  <PresentationFormat>Widescreen</PresentationFormat>
  <Paragraphs>711</Paragraphs>
  <Slides>110</Slides>
  <Notes>45</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110</vt:i4>
      </vt:variant>
    </vt:vector>
  </HeadingPairs>
  <TitlesOfParts>
    <vt:vector size="118" baseType="lpstr">
      <vt:lpstr>Aptos</vt:lpstr>
      <vt:lpstr>Arial</vt:lpstr>
      <vt:lpstr>Calibri</vt:lpstr>
      <vt:lpstr>Calibri Light</vt:lpstr>
      <vt:lpstr>Consolas</vt:lpstr>
      <vt:lpstr>ui-monospace</vt:lpstr>
      <vt:lpstr>ui-sans-serif</vt:lpstr>
      <vt:lpstr>Återblick</vt:lpstr>
      <vt:lpstr>Unity Tooling &amp; Workflow Optimization Workshop</vt:lpstr>
      <vt:lpstr>Section 1 - Editor Extension Fundamentals (30 min)</vt:lpstr>
      <vt:lpstr>Section 2 -  Practical Editor Window Development (50 min)</vt:lpstr>
      <vt:lpstr>Section 3 – Nice to haves</vt:lpstr>
      <vt:lpstr>CONCLUSION &amp; BEYOND (10 min)</vt:lpstr>
      <vt:lpstr>PowerPoint Presentation</vt:lpstr>
      <vt:lpstr>PowerPoint Presentation</vt:lpstr>
      <vt:lpstr>PowerPoint Presentation</vt:lpstr>
      <vt:lpstr>PowerPoint Presentation</vt:lpstr>
      <vt:lpstr>Why This Workshop Matters</vt:lpstr>
      <vt:lpstr>Why Custom Tools Matter in Game Development</vt:lpstr>
      <vt:lpstr>Real world examples</vt:lpstr>
      <vt:lpstr>Real world examples</vt:lpstr>
      <vt:lpstr>Real world examples</vt:lpstr>
      <vt:lpstr>Real world examples</vt:lpstr>
      <vt:lpstr>Overview of Unity's Editor Extension Capabilities</vt:lpstr>
      <vt:lpstr>Overview of Unity's Editor Extension Capabilities</vt:lpstr>
      <vt:lpstr>Editor scripting 101</vt:lpstr>
      <vt:lpstr>Understanding the Unity Editor Architecture</vt:lpstr>
      <vt:lpstr>Editor vs Runtime Code</vt:lpstr>
      <vt:lpstr>Editor vs Runtime Code</vt:lpstr>
      <vt:lpstr>In practice</vt:lpstr>
      <vt:lpstr>Key Namespaces for Editor Scripting</vt:lpstr>
      <vt:lpstr>Quick Example – Simple Editor Window</vt:lpstr>
      <vt:lpstr>The Editor Update Loop and Serialization</vt:lpstr>
      <vt:lpstr>Menu Items and Context Menus</vt:lpstr>
      <vt:lpstr>Adding Custom Operations to Unity Menus</vt:lpstr>
      <vt:lpstr>The [MenuItem] Attribute</vt:lpstr>
      <vt:lpstr>The [MenuItem] Attribute</vt:lpstr>
      <vt:lpstr>Validation Methods</vt:lpstr>
      <vt:lpstr>Validation Methods</vt:lpstr>
      <vt:lpstr>ContextMenu and ContextMenuItem Attributes</vt:lpstr>
      <vt:lpstr>ContextMenu and ContextMenuItem Attributes</vt:lpstr>
      <vt:lpstr>Editor-Only Utility Functions</vt:lpstr>
      <vt:lpstr>Adding Keyboard Shortcuts</vt:lpstr>
      <vt:lpstr>Adding Keyboard Shortcuts</vt:lpstr>
      <vt:lpstr>Menu Customization Best Practices</vt:lpstr>
      <vt:lpstr>Section 2</vt:lpstr>
      <vt:lpstr>Creating a Basic CustomEditor Class</vt:lpstr>
      <vt:lpstr>Creating a Basic CustomEditor Class</vt:lpstr>
      <vt:lpstr>Example - Overriding OnInspectorGUI()</vt:lpstr>
      <vt:lpstr>Example - Overriding OnInspectorGUI()</vt:lpstr>
      <vt:lpstr>SerializedProperty and serializedObject Basics</vt:lpstr>
      <vt:lpstr>SerializedProperty and serializedObject Basics</vt:lpstr>
      <vt:lpstr>Example - SerializedProperty and serializedObject Basics</vt:lpstr>
      <vt:lpstr>Features of a Well-Designed Inspector</vt:lpstr>
      <vt:lpstr>Features of a Well-Designed Inspector</vt:lpstr>
      <vt:lpstr>Features of a Well-Designed Inspector</vt:lpstr>
      <vt:lpstr>Features of a Well-Designed Inspector</vt:lpstr>
      <vt:lpstr>Key Takeaways for Custom Inspectors</vt:lpstr>
      <vt:lpstr>Key Takeaways for Custom Inspectors</vt:lpstr>
      <vt:lpstr>Advanced Inspector Techniques</vt:lpstr>
      <vt:lpstr>Custom Property Drawers</vt:lpstr>
      <vt:lpstr>Two Ways to Use Property Drawers</vt:lpstr>
      <vt:lpstr>Key Benefits</vt:lpstr>
      <vt:lpstr>Property Drawers with Attributes</vt:lpstr>
      <vt:lpstr>Conditional Fields and Validation</vt:lpstr>
      <vt:lpstr>SerializeReference for Polymorphic Serialization</vt:lpstr>
      <vt:lpstr>SerializeReference for Polymorphic Serialization</vt:lpstr>
      <vt:lpstr>Key Takeaways</vt:lpstr>
      <vt:lpstr>Key Takeaways</vt:lpstr>
      <vt:lpstr>Honorary mentions - Decorator Drawers</vt:lpstr>
      <vt:lpstr>Honorary mentions - Decorator Drawers</vt:lpstr>
      <vt:lpstr>Section 2 - continued</vt:lpstr>
      <vt:lpstr>EditorWindow Lifecycle Flow</vt:lpstr>
      <vt:lpstr>Example - Mixing Layout Approaches</vt:lpstr>
      <vt:lpstr>Saving and Loading Window Preferences</vt:lpstr>
      <vt:lpstr>ScriptableObject vs MonoBehaviour</vt:lpstr>
      <vt:lpstr>ScriptableObject vs MonoBehaviour</vt:lpstr>
      <vt:lpstr>ScriptableObject vs MonoBehaviour</vt:lpstr>
      <vt:lpstr>Practical Example – RPG game</vt:lpstr>
      <vt:lpstr>Creating ScriptableObject Assets</vt:lpstr>
      <vt:lpstr>Creating ScriptableObject Assets</vt:lpstr>
      <vt:lpstr>ScriptableObject-based Event Systems</vt:lpstr>
      <vt:lpstr>ScriptableObject-based Event Systems</vt:lpstr>
      <vt:lpstr>Common ScriptableObject Use Cases</vt:lpstr>
      <vt:lpstr>Recap and Conclusion</vt:lpstr>
      <vt:lpstr>Recap and Conclusion</vt:lpstr>
      <vt:lpstr>Custom ScriptableObject Inspectors</vt:lpstr>
      <vt:lpstr>Specialized Editors for Game Data</vt:lpstr>
      <vt:lpstr>Example: RPG Item Definition</vt:lpstr>
      <vt:lpstr>Key Takeaways</vt:lpstr>
      <vt:lpstr>Key Takeaways</vt:lpstr>
      <vt:lpstr>Build Automation &amp; Processing</vt:lpstr>
      <vt:lpstr>Common Build Nightmares</vt:lpstr>
      <vt:lpstr>Custom Build Pipelines</vt:lpstr>
      <vt:lpstr>Asset processing &amp; Validation</vt:lpstr>
      <vt:lpstr>Editor Coroutines for Long-Running Tasks</vt:lpstr>
      <vt:lpstr>Editor Coroutines for Long-Running Tasks</vt:lpstr>
      <vt:lpstr>Editor Coroutines for Long-Running Tasks</vt:lpstr>
      <vt:lpstr>Key Takeaways</vt:lpstr>
      <vt:lpstr>PowerPoint Presentation</vt:lpstr>
      <vt:lpstr>REMOVE? ---- Creating Foldout Sections and Organized Layouts</vt:lpstr>
      <vt:lpstr>Specialized Editors for Game Data</vt:lpstr>
      <vt:lpstr>REMOVE_THIS? ---- Practical Exercise</vt:lpstr>
      <vt:lpstr>The Editor Update Loop and Serialization</vt:lpstr>
      <vt:lpstr>The Editor Update Loop and Serialization</vt:lpstr>
      <vt:lpstr>Workshop Materials</vt:lpstr>
      <vt:lpstr>Extended Learning Recommendations</vt:lpstr>
      <vt:lpstr>Demo: Building a Weapon/Item Database Editor</vt:lpstr>
      <vt:lpstr>GUI vs GUILayout Systems</vt:lpstr>
      <vt:lpstr>PowerPoint Presentation</vt:lpstr>
      <vt:lpstr>GUI vs GUILayout Systems</vt:lpstr>
      <vt:lpstr>Creating Designer-Friendly Interfaces</vt:lpstr>
      <vt:lpstr>Creating Designer-Friendly Interfaces </vt:lpstr>
      <vt:lpstr>Creating Designer-Friendly Interfaces </vt:lpstr>
      <vt:lpstr>Creating Designer-Friendly Interfaces </vt:lpstr>
      <vt:lpstr>Creating Designer-Friendly Interfaces </vt:lpstr>
      <vt:lpstr>AssetPostprocessor Example</vt:lpstr>
      <vt:lpstr>Editor Coroutines for Long-Running Tasks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Jousef Gabro</dc:creator>
  <cp:lastModifiedBy>Jousef Gabro</cp:lastModifiedBy>
  <cp:revision>1</cp:revision>
  <dcterms:created xsi:type="dcterms:W3CDTF">2025-05-08T08:18:29Z</dcterms:created>
  <dcterms:modified xsi:type="dcterms:W3CDTF">2025-05-23T08:37:36Z</dcterms:modified>
</cp:coreProperties>
</file>