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63" r:id="rId1"/>
  </p:sldMasterIdLst>
  <p:notesMasterIdLst>
    <p:notesMasterId r:id="rId16"/>
  </p:notesMasterIdLst>
  <p:sldIdLst>
    <p:sldId id="256" r:id="rId2"/>
    <p:sldId id="263" r:id="rId3"/>
    <p:sldId id="264" r:id="rId4"/>
    <p:sldId id="257" r:id="rId5"/>
    <p:sldId id="258" r:id="rId6"/>
    <p:sldId id="261" r:id="rId7"/>
    <p:sldId id="259" r:id="rId8"/>
    <p:sldId id="267" r:id="rId9"/>
    <p:sldId id="260" r:id="rId10"/>
    <p:sldId id="268" r:id="rId11"/>
    <p:sldId id="269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주섭" initials="장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595"/>
  </p:normalViewPr>
  <p:slideViewPr>
    <p:cSldViewPr snapToGrid="0" snapToObjects="1">
      <p:cViewPr varScale="1">
        <p:scale>
          <a:sx n="84" d="100"/>
          <a:sy n="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2T17:37:58.39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D323F-C6A4-344E-A3C5-B356D8410BC5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26200-1FFB-FB46-AF2F-4FA35AFCD7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244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12/20/16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4" r:id="rId1"/>
    <p:sldLayoutId id="2147484965" r:id="rId2"/>
    <p:sldLayoutId id="2147484966" r:id="rId3"/>
    <p:sldLayoutId id="2147484967" r:id="rId4"/>
    <p:sldLayoutId id="2147484968" r:id="rId5"/>
    <p:sldLayoutId id="2147484969" r:id="rId6"/>
    <p:sldLayoutId id="2147484970" r:id="rId7"/>
    <p:sldLayoutId id="2147484971" r:id="rId8"/>
    <p:sldLayoutId id="2147484972" r:id="rId9"/>
    <p:sldLayoutId id="2147484973" r:id="rId10"/>
    <p:sldLayoutId id="2147484974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1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1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4.png"/><Relationship Id="rId5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ntjq68/BOTDU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sz="5300" b="1" dirty="0" smtClean="0"/>
              <a:t>Open Source</a:t>
            </a:r>
            <a:br>
              <a:rPr kumimoji="1" lang="en-US" altLang="ko-KR" sz="5300" b="1" dirty="0" smtClean="0"/>
            </a:br>
            <a:r>
              <a:rPr kumimoji="1" lang="en-US" altLang="ko-KR" sz="5300" b="1" dirty="0" smtClean="0"/>
              <a:t>FINAL</a:t>
            </a:r>
            <a:r>
              <a:rPr kumimoji="1" lang="en-US" altLang="ko-KR" sz="5300" b="1" dirty="0" smtClean="0"/>
              <a:t/>
            </a:r>
            <a:br>
              <a:rPr kumimoji="1" lang="en-US" altLang="ko-KR" sz="5300" b="1" dirty="0" smtClean="0"/>
            </a:br>
            <a:r>
              <a:rPr kumimoji="1" lang="en-US" altLang="ko-KR" sz="5300" b="1" dirty="0" smtClean="0"/>
              <a:t>Project</a:t>
            </a:r>
            <a:r>
              <a:rPr kumimoji="1" lang="en-US" altLang="ko-KR" sz="4900" dirty="0" smtClean="0"/>
              <a:t/>
            </a:r>
            <a:br>
              <a:rPr kumimoji="1" lang="en-US" altLang="ko-KR" sz="4900" dirty="0" smtClean="0"/>
            </a:br>
            <a:r>
              <a:rPr kumimoji="1" lang="en-US" altLang="ko-KR" sz="4900" dirty="0"/>
              <a:t/>
            </a:r>
            <a:br>
              <a:rPr kumimoji="1" lang="en-US" altLang="ko-KR" sz="4900" dirty="0"/>
            </a:br>
            <a:r>
              <a:rPr kumimoji="1" lang="en-US" altLang="ko-KR" sz="4900" dirty="0" smtClean="0"/>
              <a:t>22-</a:t>
            </a:r>
            <a:r>
              <a:rPr kumimoji="1" lang="en-US" altLang="ko-KR" sz="4400" dirty="0" smtClean="0"/>
              <a:t>BotDuo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811922"/>
          </a:xfrm>
        </p:spPr>
        <p:txBody>
          <a:bodyPr/>
          <a:lstStyle/>
          <a:p>
            <a:pPr algn="l"/>
            <a:r>
              <a:rPr kumimoji="1" lang="en-US" altLang="ko-KR" dirty="0" smtClean="0"/>
              <a:t>Search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" y="1931278"/>
            <a:ext cx="3416881" cy="796682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624839" y="1942316"/>
            <a:ext cx="2682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/>
              <a:t>android</a:t>
            </a:r>
            <a:endParaRPr kumimoji="1"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94" y="0"/>
            <a:ext cx="3857625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75" y="1892394"/>
            <a:ext cx="743230" cy="7432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89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65012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mtClean="0"/>
              <a:t>Quit Message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4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 smtClean="0"/>
              <a:t>Demo Clip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9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101482"/>
          </a:xfrm>
        </p:spPr>
        <p:txBody>
          <a:bodyPr/>
          <a:lstStyle/>
          <a:p>
            <a:pPr algn="l"/>
            <a:r>
              <a:rPr kumimoji="1" lang="en-US" altLang="ko-KR" dirty="0" err="1" smtClean="0"/>
              <a:t>Github</a:t>
            </a:r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447800" y="295656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hlinkClick r:id="rId2"/>
              </a:rPr>
              <a:t>BOTDUO </a:t>
            </a:r>
            <a:r>
              <a:rPr kumimoji="1" lang="en-US" altLang="ko-KR" sz="3600" b="1" dirty="0" err="1" smtClean="0">
                <a:hlinkClick r:id="rId2"/>
              </a:rPr>
              <a:t>Github</a:t>
            </a:r>
            <a:r>
              <a:rPr kumimoji="1" lang="en-US" altLang="ko-KR" sz="3600" b="1" dirty="0" smtClean="0">
                <a:hlinkClick r:id="rId2"/>
              </a:rPr>
              <a:t> </a:t>
            </a:r>
            <a:endParaRPr kumimoji="1"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833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2571" y="2495529"/>
            <a:ext cx="1042144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watching!</a:t>
            </a:r>
            <a:endParaRPr lang="en-US" altLang="ko-KR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 rot="20029490">
            <a:off x="2822892" y="2710972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22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20029490">
            <a:off x="2997646" y="2594969"/>
            <a:ext cx="6013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316480" y="914400"/>
            <a:ext cx="73761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/>
              <a:t>최재영</a:t>
            </a:r>
            <a:endParaRPr kumimoji="1" lang="en-US" altLang="ko-KR" sz="3200" b="1" dirty="0" smtClean="0"/>
          </a:p>
          <a:p>
            <a:pPr algn="ctr"/>
            <a:r>
              <a:rPr kumimoji="1" lang="en-US" altLang="ko-KR" sz="1400" b="1" dirty="0" smtClean="0"/>
              <a:t>(chlwodud77)</a:t>
            </a:r>
          </a:p>
          <a:p>
            <a:pPr algn="ctr"/>
            <a:r>
              <a:rPr kumimoji="1" lang="en-US" altLang="ko-KR" sz="3200" b="1" dirty="0" smtClean="0"/>
              <a:t>2016003972</a:t>
            </a:r>
          </a:p>
          <a:p>
            <a:pPr algn="ctr"/>
            <a:r>
              <a:rPr kumimoji="1" lang="en-US" altLang="ko-KR" sz="3200" b="1" dirty="0" smtClean="0"/>
              <a:t>-Presenter ,Developer</a:t>
            </a:r>
            <a:endParaRPr kumimoji="1" lang="ko-KR" altLang="en-US" sz="3200" b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865120" y="3413760"/>
            <a:ext cx="62788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smtClean="0"/>
              <a:t>장주섭</a:t>
            </a:r>
            <a:endParaRPr kumimoji="1" lang="en-US" altLang="ko-KR" sz="3200" b="1" dirty="0" smtClean="0"/>
          </a:p>
          <a:p>
            <a:pPr algn="ctr"/>
            <a:r>
              <a:rPr kumimoji="1" lang="en-US" altLang="ko-KR" sz="1400" b="1" dirty="0" smtClean="0"/>
              <a:t>(wntjq68)</a:t>
            </a:r>
          </a:p>
          <a:p>
            <a:pPr algn="ctr"/>
            <a:r>
              <a:rPr kumimoji="1" lang="en-US" altLang="ko-KR" sz="3200" b="1" dirty="0" smtClean="0"/>
              <a:t>2016003881</a:t>
            </a:r>
          </a:p>
          <a:p>
            <a:pPr algn="ctr"/>
            <a:r>
              <a:rPr kumimoji="1" lang="en-US" altLang="ko-KR" sz="3200" b="1" dirty="0" smtClean="0"/>
              <a:t>-Designer, Developer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093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029490">
            <a:off x="3146380" y="2757140"/>
            <a:ext cx="6013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6600" dirty="0" smtClean="0"/>
              <a:t>List</a:t>
            </a:r>
            <a:endParaRPr kumimoji="1"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6189" y="863667"/>
            <a:ext cx="6248398" cy="5655156"/>
          </a:xfrm>
        </p:spPr>
        <p:txBody>
          <a:bodyPr>
            <a:normAutofit fontScale="92500" lnSpcReduction="20000"/>
          </a:bodyPr>
          <a:lstStyle/>
          <a:p>
            <a:endParaRPr kumimoji="1" lang="en-US" altLang="ko-KR" sz="3200" dirty="0" smtClean="0">
              <a:latin typeface="+mj-ea"/>
              <a:ea typeface="+mj-ea"/>
            </a:endParaRP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Android Studio.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Icon.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Intro.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Main</a:t>
            </a:r>
            <a:r>
              <a:rPr kumimoji="1" lang="en-US" altLang="ko-KR" sz="3200" dirty="0" smtClean="0">
                <a:latin typeface="+mj-ea"/>
                <a:ea typeface="+mj-ea"/>
              </a:rPr>
              <a:t>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Planner.</a:t>
            </a:r>
            <a:endParaRPr kumimoji="1" lang="en-US" altLang="ko-KR" sz="3200" dirty="0" smtClean="0">
              <a:latin typeface="+mj-ea"/>
              <a:ea typeface="+mj-ea"/>
            </a:endParaRP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Weather</a:t>
            </a:r>
            <a:r>
              <a:rPr kumimoji="1" lang="en-US" altLang="ko-KR" sz="3200" dirty="0" smtClean="0">
                <a:latin typeface="+mj-ea"/>
                <a:ea typeface="+mj-ea"/>
              </a:rPr>
              <a:t>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Search.</a:t>
            </a:r>
          </a:p>
          <a:p>
            <a:r>
              <a:rPr kumimoji="1" lang="en-US" altLang="ko-KR" sz="3200" dirty="0" smtClean="0">
                <a:latin typeface="+mj-ea"/>
                <a:ea typeface="+mj-ea"/>
              </a:rPr>
              <a:t>Demo Clip.</a:t>
            </a:r>
          </a:p>
          <a:p>
            <a:r>
              <a:rPr kumimoji="1" lang="en-US" altLang="ko-KR" sz="3200" dirty="0" err="1" smtClean="0">
                <a:latin typeface="+mj-ea"/>
                <a:ea typeface="+mj-ea"/>
              </a:rPr>
              <a:t>Github</a:t>
            </a:r>
            <a:r>
              <a:rPr kumimoji="1" lang="en-US" altLang="ko-KR" sz="3200" dirty="0" smtClean="0">
                <a:latin typeface="+mj-ea"/>
                <a:ea typeface="+mj-ea"/>
              </a:rPr>
              <a:t>.</a:t>
            </a:r>
            <a:endParaRPr kumimoji="1" lang="en-US" altLang="ko-KR" sz="3200" dirty="0" smtClean="0">
              <a:latin typeface="+mj-ea"/>
              <a:ea typeface="+mj-ea"/>
            </a:endParaRPr>
          </a:p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13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715" y="468238"/>
            <a:ext cx="3833906" cy="4952492"/>
          </a:xfrm>
        </p:spPr>
        <p:txBody>
          <a:bodyPr>
            <a:normAutofit/>
          </a:bodyPr>
          <a:lstStyle/>
          <a:p>
            <a:r>
              <a:rPr kumimoji="1" lang="en-US" altLang="ko-KR" sz="5400" dirty="0" smtClean="0"/>
              <a:t>Android Studio</a:t>
            </a:r>
            <a:endParaRPr kumimoji="1" lang="ko-KR" altLang="en-US" sz="5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5" y="2638426"/>
            <a:ext cx="3973169" cy="365125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91" y="2338175"/>
            <a:ext cx="6802804" cy="42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16803"/>
            <a:ext cx="3833906" cy="918602"/>
          </a:xfrm>
        </p:spPr>
        <p:txBody>
          <a:bodyPr/>
          <a:lstStyle/>
          <a:p>
            <a:pPr algn="ctr"/>
            <a:r>
              <a:rPr kumimoji="1" lang="en-US" altLang="ko-KR" sz="5400" dirty="0" smtClean="0"/>
              <a:t>Icon</a:t>
            </a:r>
            <a:endParaRPr kumimoji="1" lang="ko-KR" altLang="en-US" sz="5400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1368365" y="1851850"/>
            <a:ext cx="183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/>
              <a:t>CLICK THIS!</a:t>
            </a:r>
            <a:endParaRPr kumimoji="1" lang="ko-KR" altLang="en-US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35" y="0"/>
            <a:ext cx="3857625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86" y="3916350"/>
            <a:ext cx="743230" cy="7432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5" y="2567187"/>
            <a:ext cx="2372155" cy="26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869" y="451553"/>
            <a:ext cx="3833906" cy="842402"/>
          </a:xfrm>
        </p:spPr>
        <p:txBody>
          <a:bodyPr/>
          <a:lstStyle/>
          <a:p>
            <a:pPr algn="l"/>
            <a:r>
              <a:rPr kumimoji="1" lang="en-US" altLang="ko-KR" sz="5400" dirty="0" smtClean="0"/>
              <a:t> Intro</a:t>
            </a:r>
            <a:endParaRPr kumimoji="1" lang="ko-KR" altLang="en-US" sz="5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1" y="1827473"/>
            <a:ext cx="2651703" cy="2651703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1727154" y="4795656"/>
            <a:ext cx="121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Loading</a:t>
            </a:r>
            <a:endParaRPr kumimoji="1"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5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757" y="674416"/>
            <a:ext cx="3833906" cy="81192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ko-KR" sz="5400" dirty="0" smtClean="0"/>
              <a:t>Main</a:t>
            </a:r>
            <a:endParaRPr kumimoji="1" lang="ko-KR" altLang="en-US" sz="5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59" y="0"/>
            <a:ext cx="3857625" cy="6858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680" y="965639"/>
            <a:ext cx="1041400" cy="1041400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731757" y="1599622"/>
            <a:ext cx="54711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smtClean="0"/>
              <a:t>Plan</a:t>
            </a:r>
          </a:p>
          <a:p>
            <a:endParaRPr kumimoji="1" lang="en-US" altLang="ko-KR" sz="4000" dirty="0"/>
          </a:p>
          <a:p>
            <a:r>
              <a:rPr kumimoji="1" lang="en-US" altLang="ko-KR" sz="4000" dirty="0" smtClean="0"/>
              <a:t>Weather</a:t>
            </a:r>
          </a:p>
          <a:p>
            <a:endParaRPr kumimoji="1" lang="en-US" altLang="ko-KR" sz="4000" dirty="0"/>
          </a:p>
          <a:p>
            <a:r>
              <a:rPr kumimoji="1" lang="en-US" altLang="ko-KR" sz="4000" dirty="0" smtClean="0"/>
              <a:t>Search</a:t>
            </a:r>
          </a:p>
          <a:p>
            <a:endParaRPr kumimoji="1" lang="en-US" altLang="ko-KR" sz="4000" dirty="0" smtClean="0"/>
          </a:p>
          <a:p>
            <a:r>
              <a:rPr kumimoji="1" lang="en-US" altLang="ko-KR" sz="4000" dirty="0" smtClean="0"/>
              <a:t>Query</a:t>
            </a:r>
            <a:endParaRPr kumimoji="1" lang="en-US" altLang="ko-KR" sz="4000" dirty="0"/>
          </a:p>
          <a:p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966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 tmFilter="0,0; .5, 0; 1, 1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933842"/>
          </a:xfrm>
        </p:spPr>
        <p:txBody>
          <a:bodyPr/>
          <a:lstStyle/>
          <a:p>
            <a:pPr algn="l"/>
            <a:r>
              <a:rPr kumimoji="1" lang="en-US" altLang="ko-KR" dirty="0" smtClean="0"/>
              <a:t>Planner</a:t>
            </a:r>
            <a:endParaRPr kumimoji="1"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36" y="0"/>
            <a:ext cx="3857625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35" y="0"/>
            <a:ext cx="3857625" cy="685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35" y="0"/>
            <a:ext cx="3857625" cy="685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35" y="0"/>
            <a:ext cx="3857625" cy="6858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761651"/>
            <a:ext cx="1674123" cy="730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53" y="1761651"/>
            <a:ext cx="1575105" cy="5992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89" y="1739478"/>
            <a:ext cx="1637254" cy="68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0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rot="20029490">
            <a:off x="2822894" y="2710973"/>
            <a:ext cx="666079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BOTDUO PROJECT</a:t>
            </a:r>
            <a:endParaRPr lang="en-US" altLang="ko-KR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559678"/>
            <a:ext cx="3833906" cy="872882"/>
          </a:xfrm>
        </p:spPr>
        <p:txBody>
          <a:bodyPr/>
          <a:lstStyle/>
          <a:p>
            <a:pPr algn="ctr"/>
            <a:r>
              <a:rPr kumimoji="1" lang="en-US" altLang="ko-KR" sz="5400" dirty="0" smtClean="0"/>
              <a:t> Weather</a:t>
            </a:r>
            <a:endParaRPr kumimoji="1" lang="ko-KR" altLang="en-US" sz="5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2" y="2037080"/>
            <a:ext cx="1625600" cy="1625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2" y="3662680"/>
            <a:ext cx="1478546" cy="14785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1" y="3515626"/>
            <a:ext cx="1625600" cy="1625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1" y="2194560"/>
            <a:ext cx="1625600" cy="1625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12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헤드라인">
  <a:themeElements>
    <a:clrScheme name="헤드라인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헤드라인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헤드라인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316</TotalTime>
  <Words>87</Words>
  <Application>Microsoft Macintosh PowerPoint</Application>
  <PresentationFormat>와이드스크린</PresentationFormat>
  <Paragraphs>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Century Schoolbook</vt:lpstr>
      <vt:lpstr>Corbel</vt:lpstr>
      <vt:lpstr>Arial</vt:lpstr>
      <vt:lpstr>헤드라인</vt:lpstr>
      <vt:lpstr>Open Source FINAL Project  22-BotDuo  </vt:lpstr>
      <vt:lpstr>PowerPoint 프레젠테이션</vt:lpstr>
      <vt:lpstr>List</vt:lpstr>
      <vt:lpstr>Android Studio</vt:lpstr>
      <vt:lpstr>Icon</vt:lpstr>
      <vt:lpstr> Intro</vt:lpstr>
      <vt:lpstr>Main</vt:lpstr>
      <vt:lpstr>Planner</vt:lpstr>
      <vt:lpstr> Weather</vt:lpstr>
      <vt:lpstr>Search</vt:lpstr>
      <vt:lpstr>Quit Message</vt:lpstr>
      <vt:lpstr>Demo Clip</vt:lpstr>
      <vt:lpstr>Github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Midterm Project </dc:title>
  <dc:creator>장주섭</dc:creator>
  <cp:lastModifiedBy>장주섭</cp:lastModifiedBy>
  <cp:revision>26</cp:revision>
  <dcterms:created xsi:type="dcterms:W3CDTF">2016-11-22T08:08:12Z</dcterms:created>
  <dcterms:modified xsi:type="dcterms:W3CDTF">2016-12-20T14:32:59Z</dcterms:modified>
</cp:coreProperties>
</file>