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963" r:id="rId1"/>
  </p:sldMasterIdLst>
  <p:notesMasterIdLst>
    <p:notesMasterId r:id="rId12"/>
  </p:notesMasterIdLst>
  <p:sldIdLst>
    <p:sldId id="256" r:id="rId2"/>
    <p:sldId id="263" r:id="rId3"/>
    <p:sldId id="264" r:id="rId4"/>
    <p:sldId id="257" r:id="rId5"/>
    <p:sldId id="258" r:id="rId6"/>
    <p:sldId id="261" r:id="rId7"/>
    <p:sldId id="259" r:id="rId8"/>
    <p:sldId id="260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장주섭" initials="장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1"/>
    <p:restoredTop sz="94665"/>
  </p:normalViewPr>
  <p:slideViewPr>
    <p:cSldViewPr snapToGrid="0" snapToObjects="1">
      <p:cViewPr varScale="1">
        <p:scale>
          <a:sx n="84" d="100"/>
          <a:sy n="84" d="100"/>
        </p:scale>
        <p:origin x="200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22T17:37:58.398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D323F-C6A4-344E-A3C5-B356D8410BC5}" type="datetimeFigureOut">
              <a:rPr kumimoji="1" lang="ko-KR" altLang="en-US" smtClean="0"/>
              <a:t>2016. 11. 22.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26200-1FFB-FB46-AF2F-4FA35AFCD7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92445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B02557A-7053-4340-A874-8AB926A8EDA1}" type="datetimeFigureOut">
              <a:rPr lang="en-US" smtClean="0"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BB02557A-7053-4340-A874-8AB926A8EDA1}" type="datetimeFigureOut">
              <a:rPr lang="en-US" smtClean="0"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B02557A-7053-4340-A874-8AB926A8EDA1}" type="datetimeFigureOut">
              <a:rPr lang="en-US" smtClean="0"/>
              <a:pPr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11/22/16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11/22/16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11/22/16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11/22/16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11/22/16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11/22/16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B02557A-7053-4340-A874-8AB926A8EDA1}" type="datetimeFigureOut">
              <a:rPr lang="en-US" smtClean="0"/>
              <a:pPr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18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64" r:id="rId1"/>
    <p:sldLayoutId id="2147484965" r:id="rId2"/>
    <p:sldLayoutId id="2147484966" r:id="rId3"/>
    <p:sldLayoutId id="2147484967" r:id="rId4"/>
    <p:sldLayoutId id="2147484968" r:id="rId5"/>
    <p:sldLayoutId id="2147484969" r:id="rId6"/>
    <p:sldLayoutId id="2147484970" r:id="rId7"/>
    <p:sldLayoutId id="2147484971" r:id="rId8"/>
    <p:sldLayoutId id="2147484972" r:id="rId9"/>
    <p:sldLayoutId id="2147484973" r:id="rId10"/>
    <p:sldLayoutId id="2147484974" r:id="rId11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1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1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1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1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1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1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1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1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1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comments" Target="../comments/comment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sz="5300" b="1" dirty="0" smtClean="0"/>
              <a:t>Open Source</a:t>
            </a:r>
            <a:br>
              <a:rPr kumimoji="1" lang="en-US" altLang="ko-KR" sz="5300" b="1" dirty="0" smtClean="0"/>
            </a:br>
            <a:r>
              <a:rPr kumimoji="1" lang="en-US" altLang="ko-KR" sz="5300" b="1" dirty="0" smtClean="0"/>
              <a:t>Midterm</a:t>
            </a:r>
            <a:br>
              <a:rPr kumimoji="1" lang="en-US" altLang="ko-KR" sz="5300" b="1" dirty="0" smtClean="0"/>
            </a:br>
            <a:r>
              <a:rPr kumimoji="1" lang="en-US" altLang="ko-KR" sz="5300" b="1" dirty="0" smtClean="0"/>
              <a:t>Project</a:t>
            </a:r>
            <a:r>
              <a:rPr kumimoji="1" lang="en-US" altLang="ko-KR" sz="4900" dirty="0" smtClean="0"/>
              <a:t/>
            </a:r>
            <a:br>
              <a:rPr kumimoji="1" lang="en-US" altLang="ko-KR" sz="4900" dirty="0" smtClean="0"/>
            </a:br>
            <a:r>
              <a:rPr kumimoji="1" lang="en-US" altLang="ko-KR" sz="4900" dirty="0"/>
              <a:t/>
            </a:r>
            <a:br>
              <a:rPr kumimoji="1" lang="en-US" altLang="ko-KR" sz="4900" dirty="0"/>
            </a:br>
            <a:r>
              <a:rPr kumimoji="1" lang="en-US" altLang="ko-KR" sz="4900" dirty="0" smtClean="0"/>
              <a:t>22-</a:t>
            </a:r>
            <a:r>
              <a:rPr kumimoji="1" lang="en-US" altLang="ko-KR" sz="4400" dirty="0" smtClean="0"/>
              <a:t>BotDuo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743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20029490">
            <a:off x="2822894" y="2710973"/>
            <a:ext cx="666079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0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BOTDUO PROJECT</a:t>
            </a:r>
            <a:endParaRPr lang="en-US" altLang="ko-KR" sz="6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42571" y="2495529"/>
            <a:ext cx="1042144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88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Thanks for watching!</a:t>
            </a:r>
            <a:endParaRPr lang="en-US" altLang="ko-KR" sz="8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 rot="20029490">
            <a:off x="2822892" y="2710972"/>
            <a:ext cx="666079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0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BOTDUO PROJECT</a:t>
            </a:r>
            <a:endParaRPr lang="en-US" altLang="ko-KR" sz="6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622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 rot="20029490">
            <a:off x="2997646" y="2594969"/>
            <a:ext cx="60138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spc="5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BOTDUO PROJECT</a:t>
            </a:r>
            <a:endParaRPr lang="en-US" altLang="ko-KR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" name="텍스트 상자 3"/>
          <p:cNvSpPr txBox="1"/>
          <p:nvPr/>
        </p:nvSpPr>
        <p:spPr>
          <a:xfrm>
            <a:off x="2316480" y="914400"/>
            <a:ext cx="737616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200" b="1" dirty="0" smtClean="0"/>
              <a:t>최재영</a:t>
            </a:r>
            <a:endParaRPr kumimoji="1" lang="en-US" altLang="ko-KR" sz="3200" b="1" dirty="0" smtClean="0"/>
          </a:p>
          <a:p>
            <a:pPr algn="ctr"/>
            <a:r>
              <a:rPr kumimoji="1" lang="en-US" altLang="ko-KR" sz="1400" b="1" dirty="0" smtClean="0"/>
              <a:t>(chlwodud77)</a:t>
            </a:r>
          </a:p>
          <a:p>
            <a:pPr algn="ctr"/>
            <a:r>
              <a:rPr kumimoji="1" lang="en-US" altLang="ko-KR" sz="3200" b="1" dirty="0" smtClean="0"/>
              <a:t>2016003972</a:t>
            </a:r>
          </a:p>
          <a:p>
            <a:pPr algn="ctr"/>
            <a:r>
              <a:rPr kumimoji="1" lang="en-US" altLang="ko-KR" sz="3200" b="1" dirty="0" smtClean="0"/>
              <a:t>-Presenter ,Developer</a:t>
            </a:r>
            <a:endParaRPr kumimoji="1" lang="ko-KR" altLang="en-US" sz="3200" b="1" dirty="0"/>
          </a:p>
        </p:txBody>
      </p:sp>
      <p:sp>
        <p:nvSpPr>
          <p:cNvPr id="5" name="텍스트 상자 4"/>
          <p:cNvSpPr txBox="1"/>
          <p:nvPr/>
        </p:nvSpPr>
        <p:spPr>
          <a:xfrm>
            <a:off x="2865120" y="3413760"/>
            <a:ext cx="627888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200" b="1" dirty="0" smtClean="0"/>
              <a:t>장주섭</a:t>
            </a:r>
            <a:endParaRPr kumimoji="1" lang="en-US" altLang="ko-KR" sz="3200" b="1" dirty="0" smtClean="0"/>
          </a:p>
          <a:p>
            <a:pPr algn="ctr"/>
            <a:r>
              <a:rPr kumimoji="1" lang="en-US" altLang="ko-KR" sz="1400" b="1" dirty="0" smtClean="0"/>
              <a:t>(wntjq68)</a:t>
            </a:r>
          </a:p>
          <a:p>
            <a:pPr algn="ctr"/>
            <a:r>
              <a:rPr kumimoji="1" lang="en-US" altLang="ko-KR" sz="3200" b="1" dirty="0" smtClean="0"/>
              <a:t>2016003881</a:t>
            </a:r>
          </a:p>
          <a:p>
            <a:pPr algn="ctr"/>
            <a:r>
              <a:rPr kumimoji="1" lang="en-US" altLang="ko-KR" sz="3200" b="1" dirty="0" smtClean="0"/>
              <a:t>-Designer, Developer</a:t>
            </a:r>
            <a:endParaRPr kumimoji="1"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0933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20029490">
            <a:off x="3146380" y="2757140"/>
            <a:ext cx="60138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spc="5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BOTDUO PROJECT</a:t>
            </a:r>
            <a:endParaRPr lang="en-US" altLang="ko-KR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6600" dirty="0" smtClean="0"/>
              <a:t>List</a:t>
            </a:r>
            <a:endParaRPr kumimoji="1" lang="ko-KR" altLang="en-US" sz="6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ko-KR" sz="3200" dirty="0" smtClean="0">
              <a:latin typeface="+mj-ea"/>
              <a:ea typeface="+mj-ea"/>
            </a:endParaRPr>
          </a:p>
          <a:p>
            <a:r>
              <a:rPr kumimoji="1" lang="en-US" altLang="ko-KR" sz="3200" dirty="0" smtClean="0">
                <a:latin typeface="+mj-ea"/>
                <a:ea typeface="+mj-ea"/>
              </a:rPr>
              <a:t>Android Studio.</a:t>
            </a:r>
          </a:p>
          <a:p>
            <a:r>
              <a:rPr kumimoji="1" lang="en-US" altLang="ko-KR" sz="3200" dirty="0" smtClean="0">
                <a:latin typeface="+mj-ea"/>
                <a:ea typeface="+mj-ea"/>
              </a:rPr>
              <a:t>Icon.</a:t>
            </a:r>
          </a:p>
          <a:p>
            <a:r>
              <a:rPr kumimoji="1" lang="en-US" altLang="ko-KR" sz="3200" dirty="0" smtClean="0">
                <a:latin typeface="+mj-ea"/>
                <a:ea typeface="+mj-ea"/>
              </a:rPr>
              <a:t>Intro.</a:t>
            </a:r>
          </a:p>
          <a:p>
            <a:r>
              <a:rPr kumimoji="1" lang="en-US" altLang="ko-KR" sz="3200" dirty="0" smtClean="0">
                <a:latin typeface="+mj-ea"/>
                <a:ea typeface="+mj-ea"/>
              </a:rPr>
              <a:t>Main.</a:t>
            </a:r>
          </a:p>
          <a:p>
            <a:r>
              <a:rPr kumimoji="1" lang="en-US" altLang="ko-KR" sz="3200" dirty="0" smtClean="0">
                <a:latin typeface="+mj-ea"/>
                <a:ea typeface="+mj-ea"/>
              </a:rPr>
              <a:t>Weather.</a:t>
            </a:r>
          </a:p>
          <a:p>
            <a:r>
              <a:rPr kumimoji="1" lang="en-US" altLang="ko-KR" sz="3200" dirty="0" smtClean="0">
                <a:latin typeface="+mj-ea"/>
                <a:ea typeface="+mj-ea"/>
              </a:rPr>
              <a:t>To do.</a:t>
            </a:r>
          </a:p>
          <a:p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7139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9715" y="468238"/>
            <a:ext cx="3833906" cy="4952492"/>
          </a:xfrm>
        </p:spPr>
        <p:txBody>
          <a:bodyPr>
            <a:normAutofit/>
          </a:bodyPr>
          <a:lstStyle/>
          <a:p>
            <a:r>
              <a:rPr kumimoji="1" lang="en-US" altLang="ko-KR" sz="5400" dirty="0" smtClean="0"/>
              <a:t>Android Studio</a:t>
            </a:r>
            <a:endParaRPr kumimoji="1" lang="ko-KR" altLang="en-US" sz="54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15" y="2638426"/>
            <a:ext cx="3973169" cy="3651250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191" y="2338175"/>
            <a:ext cx="6802804" cy="425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69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 rot="20029490">
            <a:off x="2822894" y="2710973"/>
            <a:ext cx="666079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000" b="1" spc="5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BOTDUO PROJECT</a:t>
            </a:r>
            <a:endParaRPr lang="en-US" altLang="ko-KR" sz="6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416803"/>
            <a:ext cx="3833906" cy="918602"/>
          </a:xfrm>
        </p:spPr>
        <p:txBody>
          <a:bodyPr/>
          <a:lstStyle/>
          <a:p>
            <a:pPr algn="ctr"/>
            <a:r>
              <a:rPr kumimoji="1" lang="en-US" altLang="ko-KR" sz="5400" dirty="0" smtClean="0"/>
              <a:t>Icon</a:t>
            </a:r>
            <a:endParaRPr kumimoji="1" lang="ko-KR" altLang="en-US" sz="54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378" y="2444320"/>
            <a:ext cx="2372740" cy="2372740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767" y="416803"/>
            <a:ext cx="3125369" cy="5729844"/>
          </a:xfrm>
          <a:prstGeom prst="rect">
            <a:avLst/>
          </a:prstGeom>
        </p:spPr>
      </p:pic>
      <p:sp>
        <p:nvSpPr>
          <p:cNvPr id="8" name="텍스트 상자 7"/>
          <p:cNvSpPr txBox="1"/>
          <p:nvPr/>
        </p:nvSpPr>
        <p:spPr>
          <a:xfrm>
            <a:off x="1655224" y="4947865"/>
            <a:ext cx="1265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 smtClean="0"/>
              <a:t>BOTDUO</a:t>
            </a:r>
            <a:endParaRPr kumimoji="1" lang="ko-KR" altLang="en-US" sz="2000" dirty="0"/>
          </a:p>
        </p:txBody>
      </p:sp>
      <p:sp>
        <p:nvSpPr>
          <p:cNvPr id="9" name="텍스트 상자 8"/>
          <p:cNvSpPr txBox="1"/>
          <p:nvPr/>
        </p:nvSpPr>
        <p:spPr>
          <a:xfrm>
            <a:off x="1368365" y="1851850"/>
            <a:ext cx="1838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smtClean="0"/>
              <a:t>CLICK THIS!</a:t>
            </a:r>
            <a:endParaRPr kumimoji="1" lang="ko-KR" altLang="en-US" sz="24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108620"/>
            <a:ext cx="743230" cy="74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7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 rot="20029490">
            <a:off x="2822894" y="2710973"/>
            <a:ext cx="666079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000" b="1" spc="5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BOTDUO PROJECT</a:t>
            </a:r>
            <a:endParaRPr lang="en-US" altLang="ko-KR" sz="6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437758"/>
            <a:ext cx="3833906" cy="842402"/>
          </a:xfrm>
        </p:spPr>
        <p:txBody>
          <a:bodyPr/>
          <a:lstStyle/>
          <a:p>
            <a:pPr algn="ctr"/>
            <a:r>
              <a:rPr kumimoji="1" lang="en-US" altLang="ko-KR" sz="5400" dirty="0" smtClean="0"/>
              <a:t> Intro</a:t>
            </a:r>
            <a:endParaRPr kumimoji="1" lang="ko-KR" altLang="en-US" sz="54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064" y="710956"/>
            <a:ext cx="2843212" cy="5169479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71" y="1827473"/>
            <a:ext cx="2651703" cy="2651703"/>
          </a:xfrm>
          <a:prstGeom prst="rect">
            <a:avLst/>
          </a:prstGeom>
        </p:spPr>
      </p:pic>
      <p:sp>
        <p:nvSpPr>
          <p:cNvPr id="9" name="텍스트 상자 8"/>
          <p:cNvSpPr txBox="1"/>
          <p:nvPr/>
        </p:nvSpPr>
        <p:spPr>
          <a:xfrm>
            <a:off x="1727154" y="4795656"/>
            <a:ext cx="1213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 smtClean="0"/>
              <a:t>Loading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2521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 rot="20029490">
            <a:off x="2822894" y="2710973"/>
            <a:ext cx="666079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000" b="1" spc="5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BOTDUO PROJECT</a:t>
            </a:r>
            <a:endParaRPr lang="en-US" altLang="ko-KR" sz="6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559678"/>
            <a:ext cx="3833906" cy="811923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en-US" altLang="ko-KR" sz="5400" dirty="0" smtClean="0"/>
              <a:t>Main</a:t>
            </a:r>
            <a:endParaRPr kumimoji="1" lang="ko-KR" altLang="en-US" sz="54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331" y="559678"/>
            <a:ext cx="3143250" cy="5603698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971" y="1503730"/>
            <a:ext cx="4055725" cy="95862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733" y="2787650"/>
            <a:ext cx="3124200" cy="304981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452" y="5342262"/>
            <a:ext cx="750424" cy="339815"/>
          </a:xfrm>
          <a:prstGeom prst="rect">
            <a:avLst/>
          </a:prstGeom>
        </p:spPr>
      </p:pic>
      <p:sp>
        <p:nvSpPr>
          <p:cNvPr id="3" name="텍스트 상자 2"/>
          <p:cNvSpPr txBox="1"/>
          <p:nvPr/>
        </p:nvSpPr>
        <p:spPr>
          <a:xfrm>
            <a:off x="4114800" y="175221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smtClean="0"/>
              <a:t>android</a:t>
            </a:r>
            <a:endParaRPr kumimoji="1" lang="ko-KR" altLang="en-US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96" y="1563848"/>
            <a:ext cx="2400006" cy="427361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432" y="1558204"/>
            <a:ext cx="768525" cy="7685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351" y="5068939"/>
            <a:ext cx="768525" cy="76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64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 rot="20029490">
            <a:off x="2822894" y="2710973"/>
            <a:ext cx="666079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000" b="1" spc="5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BOTDUO PROJECT</a:t>
            </a:r>
            <a:endParaRPr lang="en-US" altLang="ko-KR" sz="6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" y="559678"/>
            <a:ext cx="3833906" cy="872882"/>
          </a:xfrm>
        </p:spPr>
        <p:txBody>
          <a:bodyPr/>
          <a:lstStyle/>
          <a:p>
            <a:pPr algn="ctr"/>
            <a:r>
              <a:rPr kumimoji="1" lang="en-US" altLang="ko-KR" sz="5400" dirty="0" smtClean="0"/>
              <a:t> Weather</a:t>
            </a:r>
            <a:endParaRPr kumimoji="1" lang="ko-KR" altLang="en-US" sz="54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559678"/>
            <a:ext cx="3162878" cy="5669311"/>
          </a:xfr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22" y="2037080"/>
            <a:ext cx="1625600" cy="1625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22" y="3662680"/>
            <a:ext cx="1478546" cy="147854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461" y="3515626"/>
            <a:ext cx="1625600" cy="1625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461" y="2194560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22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 rot="20029490">
            <a:off x="2822894" y="2710973"/>
            <a:ext cx="666079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0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BOTDUO PROJECT</a:t>
            </a:r>
            <a:endParaRPr lang="en-US" altLang="ko-KR" sz="6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20" y="1503680"/>
            <a:ext cx="2626360" cy="26263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080" y="1484630"/>
            <a:ext cx="2595880" cy="28016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650" y="1562100"/>
            <a:ext cx="2567940" cy="256794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040" y="1503680"/>
            <a:ext cx="2519680" cy="2782570"/>
          </a:xfrm>
          <a:prstGeom prst="rect">
            <a:avLst/>
          </a:prstGeom>
        </p:spPr>
      </p:pic>
      <p:sp>
        <p:nvSpPr>
          <p:cNvPr id="9" name="텍스트 상자 8"/>
          <p:cNvSpPr txBox="1"/>
          <p:nvPr/>
        </p:nvSpPr>
        <p:spPr>
          <a:xfrm>
            <a:off x="434626" y="4529852"/>
            <a:ext cx="2651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 smtClean="0"/>
              <a:t>Alarm</a:t>
            </a:r>
            <a:endParaRPr kumimoji="1" lang="ko-KR" altLang="en-US" sz="2800" b="1" dirty="0"/>
          </a:p>
        </p:txBody>
      </p:sp>
      <p:sp>
        <p:nvSpPr>
          <p:cNvPr id="10" name="텍스트 상자 9"/>
          <p:cNvSpPr txBox="1"/>
          <p:nvPr/>
        </p:nvSpPr>
        <p:spPr>
          <a:xfrm>
            <a:off x="3524614" y="4433798"/>
            <a:ext cx="210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 smtClean="0"/>
              <a:t>Planner</a:t>
            </a:r>
            <a:endParaRPr kumimoji="1" lang="ko-KR" altLang="en-US" sz="2400" b="1" dirty="0"/>
          </a:p>
        </p:txBody>
      </p:sp>
      <p:sp>
        <p:nvSpPr>
          <p:cNvPr id="12" name="텍스트 상자 11"/>
          <p:cNvSpPr txBox="1"/>
          <p:nvPr/>
        </p:nvSpPr>
        <p:spPr>
          <a:xfrm>
            <a:off x="6705600" y="4356854"/>
            <a:ext cx="21945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 smtClean="0"/>
              <a:t>Real Time Query</a:t>
            </a:r>
            <a:endParaRPr kumimoji="1" lang="ko-KR" altLang="en-US" sz="2800" b="1" dirty="0"/>
          </a:p>
        </p:txBody>
      </p:sp>
      <p:sp>
        <p:nvSpPr>
          <p:cNvPr id="13" name="텍스트 상자 12"/>
          <p:cNvSpPr txBox="1"/>
          <p:nvPr/>
        </p:nvSpPr>
        <p:spPr>
          <a:xfrm>
            <a:off x="9594772" y="4356854"/>
            <a:ext cx="2048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 smtClean="0"/>
              <a:t>Design</a:t>
            </a:r>
          </a:p>
        </p:txBody>
      </p:sp>
      <p:sp>
        <p:nvSpPr>
          <p:cNvPr id="14" name="텍스트 상자 13"/>
          <p:cNvSpPr txBox="1"/>
          <p:nvPr/>
        </p:nvSpPr>
        <p:spPr>
          <a:xfrm>
            <a:off x="694326" y="247663"/>
            <a:ext cx="2346054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900" i="1" dirty="0" smtClean="0">
                <a:latin typeface="+mj-ea"/>
                <a:ea typeface="+mj-ea"/>
              </a:rPr>
              <a:t>To do</a:t>
            </a:r>
            <a:endParaRPr kumimoji="1" lang="ko-KR" altLang="en-US" sz="4900" i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6767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헤드라인">
  <a:themeElements>
    <a:clrScheme name="헤드라인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헤드라인">
      <a:majorFont>
        <a:latin typeface="Century Schoolbook" panose="02040604050505020304"/>
        <a:ea typeface=""/>
        <a:cs typeface=""/>
      </a:majorFont>
      <a:minorFont>
        <a:latin typeface="Corbel" panose="020B0503020204020204"/>
        <a:ea typeface=""/>
        <a:cs typeface=""/>
      </a:minorFont>
    </a:fontScheme>
    <a:fmtScheme name="헤드라인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251</TotalTime>
  <Words>79</Words>
  <Application>Microsoft Macintosh PowerPoint</Application>
  <PresentationFormat>와이드스크린</PresentationFormat>
  <Paragraphs>41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Century Schoolbook</vt:lpstr>
      <vt:lpstr>Corbel</vt:lpstr>
      <vt:lpstr>헤드라인</vt:lpstr>
      <vt:lpstr>Open Source Midterm Project  22-BotDuo  </vt:lpstr>
      <vt:lpstr>PowerPoint 프레젠테이션</vt:lpstr>
      <vt:lpstr>List</vt:lpstr>
      <vt:lpstr>Android Studio</vt:lpstr>
      <vt:lpstr>Icon</vt:lpstr>
      <vt:lpstr> Intro</vt:lpstr>
      <vt:lpstr>Main</vt:lpstr>
      <vt:lpstr> Weather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 Midterm Project </dc:title>
  <dc:creator>장주섭</dc:creator>
  <cp:lastModifiedBy>장주섭</cp:lastModifiedBy>
  <cp:revision>18</cp:revision>
  <dcterms:created xsi:type="dcterms:W3CDTF">2016-11-22T08:08:12Z</dcterms:created>
  <dcterms:modified xsi:type="dcterms:W3CDTF">2016-11-22T13:26:12Z</dcterms:modified>
</cp:coreProperties>
</file>