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74"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028" autoAdjust="0"/>
  </p:normalViewPr>
  <p:slideViewPr>
    <p:cSldViewPr snapToGrid="0">
      <p:cViewPr varScale="1">
        <p:scale>
          <a:sx n="60" d="100"/>
          <a:sy n="60" d="100"/>
        </p:scale>
        <p:origin x="90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29.svg"/></Relationships>
</file>

<file path=ppt/diagrams/_rels/data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27.svg"/></Relationships>
</file>

<file path=ppt/diagrams/_rels/data1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13.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1.svg"/></Relationships>
</file>

<file path=ppt/diagrams/_rels/data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2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27.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1.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24FEF-FF66-4AFE-9B03-A2BAD6ABA69C}" type="doc">
      <dgm:prSet loTypeId="urn:microsoft.com/office/officeart/2016/7/layout/LinearArrowProcessNumbered" loCatId="process" qsTypeId="urn:microsoft.com/office/officeart/2005/8/quickstyle/simple1" qsCatId="simple" csTypeId="urn:microsoft.com/office/officeart/2005/8/colors/colorful5" csCatId="colorful"/>
      <dgm:spPr/>
      <dgm:t>
        <a:bodyPr/>
        <a:lstStyle/>
        <a:p>
          <a:endParaRPr lang="en-US"/>
        </a:p>
      </dgm:t>
    </dgm:pt>
    <dgm:pt modelId="{D73FCE23-A1F4-4261-8D43-0CFB8982B000}">
      <dgm:prSet/>
      <dgm:spPr/>
      <dgm:t>
        <a:bodyPr/>
        <a:lstStyle/>
        <a:p>
          <a:r>
            <a:rPr lang="en-US" b="0" i="0" baseline="0"/>
            <a:t>Understand the different types of healthcare data available and their unique characteristics.</a:t>
          </a:r>
          <a:endParaRPr lang="en-US"/>
        </a:p>
      </dgm:t>
    </dgm:pt>
    <dgm:pt modelId="{30B0B4A7-D79E-49B3-8775-B825B54EA987}" type="parTrans" cxnId="{4EFA987F-3351-4E26-B934-49999D19D6C6}">
      <dgm:prSet/>
      <dgm:spPr/>
      <dgm:t>
        <a:bodyPr/>
        <a:lstStyle/>
        <a:p>
          <a:endParaRPr lang="en-US"/>
        </a:p>
      </dgm:t>
    </dgm:pt>
    <dgm:pt modelId="{A045649C-8D48-423B-A820-4FF50749B942}" type="sibTrans" cxnId="{4EFA987F-3351-4E26-B934-49999D19D6C6}">
      <dgm:prSet phldrT="1" phldr="0"/>
      <dgm:spPr/>
      <dgm:t>
        <a:bodyPr/>
        <a:lstStyle/>
        <a:p>
          <a:r>
            <a:rPr lang="en-US"/>
            <a:t>1</a:t>
          </a:r>
        </a:p>
      </dgm:t>
    </dgm:pt>
    <dgm:pt modelId="{7EAEE7C4-4197-4917-AB60-8D8BEF557D06}">
      <dgm:prSet/>
      <dgm:spPr/>
      <dgm:t>
        <a:bodyPr/>
        <a:lstStyle/>
        <a:p>
          <a:r>
            <a:rPr lang="en-US" b="0" i="0" baseline="0"/>
            <a:t>Recognize the potential applications of data analysis in improving patient care, optimizing resource allocation, and reducing costs.</a:t>
          </a:r>
          <a:endParaRPr lang="en-US"/>
        </a:p>
      </dgm:t>
    </dgm:pt>
    <dgm:pt modelId="{B3B8CAA8-B5A7-4861-ADAE-B17622F5AF31}" type="parTrans" cxnId="{4C71E6C5-2BBC-4EB7-8DE9-E24BA797A1BD}">
      <dgm:prSet/>
      <dgm:spPr/>
      <dgm:t>
        <a:bodyPr/>
        <a:lstStyle/>
        <a:p>
          <a:endParaRPr lang="en-US"/>
        </a:p>
      </dgm:t>
    </dgm:pt>
    <dgm:pt modelId="{67D047C8-7FB1-4AF3-9580-F312ABBBA5C1}" type="sibTrans" cxnId="{4C71E6C5-2BBC-4EB7-8DE9-E24BA797A1BD}">
      <dgm:prSet phldrT="2" phldr="0"/>
      <dgm:spPr/>
      <dgm:t>
        <a:bodyPr/>
        <a:lstStyle/>
        <a:p>
          <a:r>
            <a:rPr lang="en-US"/>
            <a:t>2</a:t>
          </a:r>
        </a:p>
      </dgm:t>
    </dgm:pt>
    <dgm:pt modelId="{64C66E05-C867-4669-A8D9-671F15B23A29}">
      <dgm:prSet/>
      <dgm:spPr/>
      <dgm:t>
        <a:bodyPr/>
        <a:lstStyle/>
        <a:p>
          <a:r>
            <a:rPr lang="en-US" b="0" i="0" baseline="0"/>
            <a:t>Analyze real-world case studies demonstrating the impact of data-driven decisions in healthcare settings.</a:t>
          </a:r>
          <a:endParaRPr lang="en-US"/>
        </a:p>
      </dgm:t>
    </dgm:pt>
    <dgm:pt modelId="{689D4879-FD0D-4E60-B231-B66D89FC2A91}" type="parTrans" cxnId="{89AD41DE-A300-4653-A545-56A5A4E4A498}">
      <dgm:prSet/>
      <dgm:spPr/>
      <dgm:t>
        <a:bodyPr/>
        <a:lstStyle/>
        <a:p>
          <a:endParaRPr lang="en-US"/>
        </a:p>
      </dgm:t>
    </dgm:pt>
    <dgm:pt modelId="{0CF2ECBD-03CF-4D58-9D8C-BBFCA53CD999}" type="sibTrans" cxnId="{89AD41DE-A300-4653-A545-56A5A4E4A498}">
      <dgm:prSet phldrT="3" phldr="0"/>
      <dgm:spPr/>
      <dgm:t>
        <a:bodyPr/>
        <a:lstStyle/>
        <a:p>
          <a:r>
            <a:rPr lang="en-US"/>
            <a:t>3</a:t>
          </a:r>
        </a:p>
      </dgm:t>
    </dgm:pt>
    <dgm:pt modelId="{E8152BC9-0736-4B3E-92D8-BBB2E92E1009}">
      <dgm:prSet/>
      <dgm:spPr/>
      <dgm:t>
        <a:bodyPr/>
        <a:lstStyle/>
        <a:p>
          <a:r>
            <a:rPr lang="en-US" b="0" i="0" baseline="0"/>
            <a:t>Gain essential skills and knowledge to start your journey in healthcare data analysis.</a:t>
          </a:r>
          <a:endParaRPr lang="en-US"/>
        </a:p>
      </dgm:t>
    </dgm:pt>
    <dgm:pt modelId="{7324C1D2-05B3-464F-A9BF-6BBBDED2CBBB}" type="parTrans" cxnId="{CACF4A2B-8179-4E62-B3C1-07FC3B86011F}">
      <dgm:prSet/>
      <dgm:spPr/>
      <dgm:t>
        <a:bodyPr/>
        <a:lstStyle/>
        <a:p>
          <a:endParaRPr lang="en-US"/>
        </a:p>
      </dgm:t>
    </dgm:pt>
    <dgm:pt modelId="{309946C7-5782-4664-8872-E7B213117F58}" type="sibTrans" cxnId="{CACF4A2B-8179-4E62-B3C1-07FC3B86011F}">
      <dgm:prSet phldrT="4" phldr="0"/>
      <dgm:spPr/>
      <dgm:t>
        <a:bodyPr/>
        <a:lstStyle/>
        <a:p>
          <a:r>
            <a:rPr lang="en-US"/>
            <a:t>4</a:t>
          </a:r>
        </a:p>
      </dgm:t>
    </dgm:pt>
    <dgm:pt modelId="{72EB34D7-964B-43FC-947F-3988AA7B2733}">
      <dgm:prSet/>
      <dgm:spPr/>
      <dgm:t>
        <a:bodyPr/>
        <a:lstStyle/>
        <a:p>
          <a:r>
            <a:rPr lang="en-US" b="0" i="0" baseline="0"/>
            <a:t>Explore various tools and resources that can aid in your data analysis efforts. </a:t>
          </a:r>
          <a:endParaRPr lang="en-US"/>
        </a:p>
      </dgm:t>
    </dgm:pt>
    <dgm:pt modelId="{BF282500-39F3-4CB9-962B-E41FC018BF18}" type="parTrans" cxnId="{17C71038-7ED0-4EB2-A4CE-B3181D23498E}">
      <dgm:prSet/>
      <dgm:spPr/>
      <dgm:t>
        <a:bodyPr/>
        <a:lstStyle/>
        <a:p>
          <a:endParaRPr lang="en-US"/>
        </a:p>
      </dgm:t>
    </dgm:pt>
    <dgm:pt modelId="{FCD6A342-AC85-480A-B58E-F40B5740B887}" type="sibTrans" cxnId="{17C71038-7ED0-4EB2-A4CE-B3181D23498E}">
      <dgm:prSet phldrT="5" phldr="0"/>
      <dgm:spPr/>
      <dgm:t>
        <a:bodyPr/>
        <a:lstStyle/>
        <a:p>
          <a:r>
            <a:rPr lang="en-US"/>
            <a:t>5</a:t>
          </a:r>
        </a:p>
      </dgm:t>
    </dgm:pt>
    <dgm:pt modelId="{1A82521D-47A5-4354-A990-6A54326E490E}" type="pres">
      <dgm:prSet presAssocID="{A7124FEF-FF66-4AFE-9B03-A2BAD6ABA69C}" presName="linearFlow" presStyleCnt="0">
        <dgm:presLayoutVars>
          <dgm:dir/>
          <dgm:animLvl val="lvl"/>
          <dgm:resizeHandles val="exact"/>
        </dgm:presLayoutVars>
      </dgm:prSet>
      <dgm:spPr/>
    </dgm:pt>
    <dgm:pt modelId="{BDC4FDA0-143D-4B84-8948-A3ACC85E8483}" type="pres">
      <dgm:prSet presAssocID="{D73FCE23-A1F4-4261-8D43-0CFB8982B000}" presName="compositeNode" presStyleCnt="0"/>
      <dgm:spPr/>
    </dgm:pt>
    <dgm:pt modelId="{AD280294-E4F2-4F24-B3AD-7A803D8FF80B}" type="pres">
      <dgm:prSet presAssocID="{D73FCE23-A1F4-4261-8D43-0CFB8982B000}" presName="parTx" presStyleLbl="node1" presStyleIdx="0" presStyleCnt="0">
        <dgm:presLayoutVars>
          <dgm:chMax val="0"/>
          <dgm:chPref val="0"/>
          <dgm:bulletEnabled val="1"/>
        </dgm:presLayoutVars>
      </dgm:prSet>
      <dgm:spPr/>
    </dgm:pt>
    <dgm:pt modelId="{3290F22E-0D13-4B5E-86FA-28A4CD6BA533}" type="pres">
      <dgm:prSet presAssocID="{D73FCE23-A1F4-4261-8D43-0CFB8982B000}" presName="parSh" presStyleCnt="0"/>
      <dgm:spPr/>
    </dgm:pt>
    <dgm:pt modelId="{CD09E870-0F81-497C-99FE-0AE4FDBF402D}" type="pres">
      <dgm:prSet presAssocID="{D73FCE23-A1F4-4261-8D43-0CFB8982B000}" presName="lineNode" presStyleLbl="alignAccFollowNode1" presStyleIdx="0" presStyleCnt="15"/>
      <dgm:spPr/>
    </dgm:pt>
    <dgm:pt modelId="{6FF52CC3-14F7-4B58-8B6A-A82C0CDD4091}" type="pres">
      <dgm:prSet presAssocID="{D73FCE23-A1F4-4261-8D43-0CFB8982B000}" presName="lineArrowNode" presStyleLbl="alignAccFollowNode1" presStyleIdx="1" presStyleCnt="15"/>
      <dgm:spPr/>
    </dgm:pt>
    <dgm:pt modelId="{38E242D9-12A3-4473-AF33-DA1F09FC5685}" type="pres">
      <dgm:prSet presAssocID="{A045649C-8D48-423B-A820-4FF50749B942}" presName="sibTransNodeCircle" presStyleLbl="alignNode1" presStyleIdx="0" presStyleCnt="5">
        <dgm:presLayoutVars>
          <dgm:chMax val="0"/>
          <dgm:bulletEnabled/>
        </dgm:presLayoutVars>
      </dgm:prSet>
      <dgm:spPr/>
    </dgm:pt>
    <dgm:pt modelId="{FC6C9D07-1128-4633-827C-65D530E764F7}" type="pres">
      <dgm:prSet presAssocID="{A045649C-8D48-423B-A820-4FF50749B942}" presName="spacerBetweenCircleAndCallout" presStyleCnt="0">
        <dgm:presLayoutVars/>
      </dgm:prSet>
      <dgm:spPr/>
    </dgm:pt>
    <dgm:pt modelId="{0C15FA4B-40DC-4780-8AAE-5101DDC89757}" type="pres">
      <dgm:prSet presAssocID="{D73FCE23-A1F4-4261-8D43-0CFB8982B000}" presName="nodeText" presStyleLbl="alignAccFollowNode1" presStyleIdx="2" presStyleCnt="15">
        <dgm:presLayoutVars>
          <dgm:bulletEnabled val="1"/>
        </dgm:presLayoutVars>
      </dgm:prSet>
      <dgm:spPr/>
    </dgm:pt>
    <dgm:pt modelId="{6C6E6C54-1C53-4BA8-9342-90EC3FE2C057}" type="pres">
      <dgm:prSet presAssocID="{A045649C-8D48-423B-A820-4FF50749B942}" presName="sibTransComposite" presStyleCnt="0"/>
      <dgm:spPr/>
    </dgm:pt>
    <dgm:pt modelId="{C4584616-6A31-4FF5-B533-2ACD2617B635}" type="pres">
      <dgm:prSet presAssocID="{7EAEE7C4-4197-4917-AB60-8D8BEF557D06}" presName="compositeNode" presStyleCnt="0"/>
      <dgm:spPr/>
    </dgm:pt>
    <dgm:pt modelId="{6BA97EBB-AB92-4822-8D40-A459433D1FA7}" type="pres">
      <dgm:prSet presAssocID="{7EAEE7C4-4197-4917-AB60-8D8BEF557D06}" presName="parTx" presStyleLbl="node1" presStyleIdx="0" presStyleCnt="0">
        <dgm:presLayoutVars>
          <dgm:chMax val="0"/>
          <dgm:chPref val="0"/>
          <dgm:bulletEnabled val="1"/>
        </dgm:presLayoutVars>
      </dgm:prSet>
      <dgm:spPr/>
    </dgm:pt>
    <dgm:pt modelId="{42178E1E-4A4D-4609-8497-55099140168F}" type="pres">
      <dgm:prSet presAssocID="{7EAEE7C4-4197-4917-AB60-8D8BEF557D06}" presName="parSh" presStyleCnt="0"/>
      <dgm:spPr/>
    </dgm:pt>
    <dgm:pt modelId="{09992BF3-D54F-43C1-B3A2-23F62513D0E1}" type="pres">
      <dgm:prSet presAssocID="{7EAEE7C4-4197-4917-AB60-8D8BEF557D06}" presName="lineNode" presStyleLbl="alignAccFollowNode1" presStyleIdx="3" presStyleCnt="15"/>
      <dgm:spPr/>
    </dgm:pt>
    <dgm:pt modelId="{5DE85C07-2396-41FB-8109-A7AD345ACCAE}" type="pres">
      <dgm:prSet presAssocID="{7EAEE7C4-4197-4917-AB60-8D8BEF557D06}" presName="lineArrowNode" presStyleLbl="alignAccFollowNode1" presStyleIdx="4" presStyleCnt="15"/>
      <dgm:spPr/>
    </dgm:pt>
    <dgm:pt modelId="{32288347-BAAF-49B9-9BAF-DEB5461689CA}" type="pres">
      <dgm:prSet presAssocID="{67D047C8-7FB1-4AF3-9580-F312ABBBA5C1}" presName="sibTransNodeCircle" presStyleLbl="alignNode1" presStyleIdx="1" presStyleCnt="5">
        <dgm:presLayoutVars>
          <dgm:chMax val="0"/>
          <dgm:bulletEnabled/>
        </dgm:presLayoutVars>
      </dgm:prSet>
      <dgm:spPr/>
    </dgm:pt>
    <dgm:pt modelId="{88EAC216-9D3D-4A4F-AD6E-CA0477999ACC}" type="pres">
      <dgm:prSet presAssocID="{67D047C8-7FB1-4AF3-9580-F312ABBBA5C1}" presName="spacerBetweenCircleAndCallout" presStyleCnt="0">
        <dgm:presLayoutVars/>
      </dgm:prSet>
      <dgm:spPr/>
    </dgm:pt>
    <dgm:pt modelId="{2060FBEE-F10D-40C0-B325-444939C49BF1}" type="pres">
      <dgm:prSet presAssocID="{7EAEE7C4-4197-4917-AB60-8D8BEF557D06}" presName="nodeText" presStyleLbl="alignAccFollowNode1" presStyleIdx="5" presStyleCnt="15">
        <dgm:presLayoutVars>
          <dgm:bulletEnabled val="1"/>
        </dgm:presLayoutVars>
      </dgm:prSet>
      <dgm:spPr/>
    </dgm:pt>
    <dgm:pt modelId="{F2737E08-3361-4A45-9888-E40DAAEF0680}" type="pres">
      <dgm:prSet presAssocID="{67D047C8-7FB1-4AF3-9580-F312ABBBA5C1}" presName="sibTransComposite" presStyleCnt="0"/>
      <dgm:spPr/>
    </dgm:pt>
    <dgm:pt modelId="{E9497428-44E1-4A7A-A115-9EC15ABB975B}" type="pres">
      <dgm:prSet presAssocID="{64C66E05-C867-4669-A8D9-671F15B23A29}" presName="compositeNode" presStyleCnt="0"/>
      <dgm:spPr/>
    </dgm:pt>
    <dgm:pt modelId="{27E15AE0-B068-49D2-AA46-13D2827A228B}" type="pres">
      <dgm:prSet presAssocID="{64C66E05-C867-4669-A8D9-671F15B23A29}" presName="parTx" presStyleLbl="node1" presStyleIdx="0" presStyleCnt="0">
        <dgm:presLayoutVars>
          <dgm:chMax val="0"/>
          <dgm:chPref val="0"/>
          <dgm:bulletEnabled val="1"/>
        </dgm:presLayoutVars>
      </dgm:prSet>
      <dgm:spPr/>
    </dgm:pt>
    <dgm:pt modelId="{95254096-C046-49CF-90A2-7753DDCBDD5D}" type="pres">
      <dgm:prSet presAssocID="{64C66E05-C867-4669-A8D9-671F15B23A29}" presName="parSh" presStyleCnt="0"/>
      <dgm:spPr/>
    </dgm:pt>
    <dgm:pt modelId="{FB63BA8F-A8AC-4E1A-BAB5-9B15FA8316E6}" type="pres">
      <dgm:prSet presAssocID="{64C66E05-C867-4669-A8D9-671F15B23A29}" presName="lineNode" presStyleLbl="alignAccFollowNode1" presStyleIdx="6" presStyleCnt="15"/>
      <dgm:spPr/>
    </dgm:pt>
    <dgm:pt modelId="{662C66C2-5EC9-4A6D-BAE2-047F564B0AE6}" type="pres">
      <dgm:prSet presAssocID="{64C66E05-C867-4669-A8D9-671F15B23A29}" presName="lineArrowNode" presStyleLbl="alignAccFollowNode1" presStyleIdx="7" presStyleCnt="15"/>
      <dgm:spPr/>
    </dgm:pt>
    <dgm:pt modelId="{D1A99DED-FC94-4E1C-B406-D1350DEE56D3}" type="pres">
      <dgm:prSet presAssocID="{0CF2ECBD-03CF-4D58-9D8C-BBFCA53CD999}" presName="sibTransNodeCircle" presStyleLbl="alignNode1" presStyleIdx="2" presStyleCnt="5">
        <dgm:presLayoutVars>
          <dgm:chMax val="0"/>
          <dgm:bulletEnabled/>
        </dgm:presLayoutVars>
      </dgm:prSet>
      <dgm:spPr/>
    </dgm:pt>
    <dgm:pt modelId="{C32DD3DF-FD76-4E67-8E55-5196051C84DF}" type="pres">
      <dgm:prSet presAssocID="{0CF2ECBD-03CF-4D58-9D8C-BBFCA53CD999}" presName="spacerBetweenCircleAndCallout" presStyleCnt="0">
        <dgm:presLayoutVars/>
      </dgm:prSet>
      <dgm:spPr/>
    </dgm:pt>
    <dgm:pt modelId="{D063E376-2B72-47D8-A961-A41C4C69650F}" type="pres">
      <dgm:prSet presAssocID="{64C66E05-C867-4669-A8D9-671F15B23A29}" presName="nodeText" presStyleLbl="alignAccFollowNode1" presStyleIdx="8" presStyleCnt="15">
        <dgm:presLayoutVars>
          <dgm:bulletEnabled val="1"/>
        </dgm:presLayoutVars>
      </dgm:prSet>
      <dgm:spPr/>
    </dgm:pt>
    <dgm:pt modelId="{472E7FE3-F461-4518-BD08-849DC55E9C2E}" type="pres">
      <dgm:prSet presAssocID="{0CF2ECBD-03CF-4D58-9D8C-BBFCA53CD999}" presName="sibTransComposite" presStyleCnt="0"/>
      <dgm:spPr/>
    </dgm:pt>
    <dgm:pt modelId="{A883B2B2-6F92-479F-827F-B7A1027BBF0B}" type="pres">
      <dgm:prSet presAssocID="{E8152BC9-0736-4B3E-92D8-BBB2E92E1009}" presName="compositeNode" presStyleCnt="0"/>
      <dgm:spPr/>
    </dgm:pt>
    <dgm:pt modelId="{B0FFEAF3-9CBE-453B-BC62-A515E7750DFE}" type="pres">
      <dgm:prSet presAssocID="{E8152BC9-0736-4B3E-92D8-BBB2E92E1009}" presName="parTx" presStyleLbl="node1" presStyleIdx="0" presStyleCnt="0">
        <dgm:presLayoutVars>
          <dgm:chMax val="0"/>
          <dgm:chPref val="0"/>
          <dgm:bulletEnabled val="1"/>
        </dgm:presLayoutVars>
      </dgm:prSet>
      <dgm:spPr/>
    </dgm:pt>
    <dgm:pt modelId="{EC09533F-2951-439C-B570-2AD0575BDB63}" type="pres">
      <dgm:prSet presAssocID="{E8152BC9-0736-4B3E-92D8-BBB2E92E1009}" presName="parSh" presStyleCnt="0"/>
      <dgm:spPr/>
    </dgm:pt>
    <dgm:pt modelId="{7C2596D8-EBF1-454C-B692-0512F0B13836}" type="pres">
      <dgm:prSet presAssocID="{E8152BC9-0736-4B3E-92D8-BBB2E92E1009}" presName="lineNode" presStyleLbl="alignAccFollowNode1" presStyleIdx="9" presStyleCnt="15"/>
      <dgm:spPr/>
    </dgm:pt>
    <dgm:pt modelId="{27E19D12-9909-45F6-95CA-D12911791FB1}" type="pres">
      <dgm:prSet presAssocID="{E8152BC9-0736-4B3E-92D8-BBB2E92E1009}" presName="lineArrowNode" presStyleLbl="alignAccFollowNode1" presStyleIdx="10" presStyleCnt="15"/>
      <dgm:spPr/>
    </dgm:pt>
    <dgm:pt modelId="{AF80D10E-1279-47BE-9204-B121EBECC7BD}" type="pres">
      <dgm:prSet presAssocID="{309946C7-5782-4664-8872-E7B213117F58}" presName="sibTransNodeCircle" presStyleLbl="alignNode1" presStyleIdx="3" presStyleCnt="5">
        <dgm:presLayoutVars>
          <dgm:chMax val="0"/>
          <dgm:bulletEnabled/>
        </dgm:presLayoutVars>
      </dgm:prSet>
      <dgm:spPr/>
    </dgm:pt>
    <dgm:pt modelId="{2CE3AD91-E00E-4CFF-BF0C-8E11F5376BDB}" type="pres">
      <dgm:prSet presAssocID="{309946C7-5782-4664-8872-E7B213117F58}" presName="spacerBetweenCircleAndCallout" presStyleCnt="0">
        <dgm:presLayoutVars/>
      </dgm:prSet>
      <dgm:spPr/>
    </dgm:pt>
    <dgm:pt modelId="{64C27E9F-62A2-4589-9363-5BFC4A8E7F34}" type="pres">
      <dgm:prSet presAssocID="{E8152BC9-0736-4B3E-92D8-BBB2E92E1009}" presName="nodeText" presStyleLbl="alignAccFollowNode1" presStyleIdx="11" presStyleCnt="15">
        <dgm:presLayoutVars>
          <dgm:bulletEnabled val="1"/>
        </dgm:presLayoutVars>
      </dgm:prSet>
      <dgm:spPr/>
    </dgm:pt>
    <dgm:pt modelId="{E36CF350-0646-41A9-A383-6727C0B022DC}" type="pres">
      <dgm:prSet presAssocID="{309946C7-5782-4664-8872-E7B213117F58}" presName="sibTransComposite" presStyleCnt="0"/>
      <dgm:spPr/>
    </dgm:pt>
    <dgm:pt modelId="{6E1CE835-1A59-4C8A-82A2-25B69F385299}" type="pres">
      <dgm:prSet presAssocID="{72EB34D7-964B-43FC-947F-3988AA7B2733}" presName="compositeNode" presStyleCnt="0"/>
      <dgm:spPr/>
    </dgm:pt>
    <dgm:pt modelId="{5ACF19D1-EFCA-4D6C-916C-A9612A37BF59}" type="pres">
      <dgm:prSet presAssocID="{72EB34D7-964B-43FC-947F-3988AA7B2733}" presName="parTx" presStyleLbl="node1" presStyleIdx="0" presStyleCnt="0">
        <dgm:presLayoutVars>
          <dgm:chMax val="0"/>
          <dgm:chPref val="0"/>
          <dgm:bulletEnabled val="1"/>
        </dgm:presLayoutVars>
      </dgm:prSet>
      <dgm:spPr/>
    </dgm:pt>
    <dgm:pt modelId="{F7C92C0C-AA87-44D6-BEC9-618185659784}" type="pres">
      <dgm:prSet presAssocID="{72EB34D7-964B-43FC-947F-3988AA7B2733}" presName="parSh" presStyleCnt="0"/>
      <dgm:spPr/>
    </dgm:pt>
    <dgm:pt modelId="{E6B8E27F-50D8-4CA3-9EEB-483BCAD4875D}" type="pres">
      <dgm:prSet presAssocID="{72EB34D7-964B-43FC-947F-3988AA7B2733}" presName="lineNode" presStyleLbl="alignAccFollowNode1" presStyleIdx="12" presStyleCnt="15"/>
      <dgm:spPr/>
    </dgm:pt>
    <dgm:pt modelId="{F5EB0755-395D-4643-9668-70883859147B}" type="pres">
      <dgm:prSet presAssocID="{72EB34D7-964B-43FC-947F-3988AA7B2733}" presName="lineArrowNode" presStyleLbl="alignAccFollowNode1" presStyleIdx="13" presStyleCnt="15"/>
      <dgm:spPr/>
    </dgm:pt>
    <dgm:pt modelId="{69FA0CE8-0F93-47A7-89F0-DB62F4F0F176}" type="pres">
      <dgm:prSet presAssocID="{FCD6A342-AC85-480A-B58E-F40B5740B887}" presName="sibTransNodeCircle" presStyleLbl="alignNode1" presStyleIdx="4" presStyleCnt="5">
        <dgm:presLayoutVars>
          <dgm:chMax val="0"/>
          <dgm:bulletEnabled/>
        </dgm:presLayoutVars>
      </dgm:prSet>
      <dgm:spPr/>
    </dgm:pt>
    <dgm:pt modelId="{8E5CA13B-2730-4645-AC32-3ECE3DB97A91}" type="pres">
      <dgm:prSet presAssocID="{FCD6A342-AC85-480A-B58E-F40B5740B887}" presName="spacerBetweenCircleAndCallout" presStyleCnt="0">
        <dgm:presLayoutVars/>
      </dgm:prSet>
      <dgm:spPr/>
    </dgm:pt>
    <dgm:pt modelId="{D0873C58-1A78-4DBE-B3CF-20F483FAAAB1}" type="pres">
      <dgm:prSet presAssocID="{72EB34D7-964B-43FC-947F-3988AA7B2733}" presName="nodeText" presStyleLbl="alignAccFollowNode1" presStyleIdx="14" presStyleCnt="15">
        <dgm:presLayoutVars>
          <dgm:bulletEnabled val="1"/>
        </dgm:presLayoutVars>
      </dgm:prSet>
      <dgm:spPr/>
    </dgm:pt>
  </dgm:ptLst>
  <dgm:cxnLst>
    <dgm:cxn modelId="{B15F1A02-8EA0-4F83-909F-2FA299E35297}" type="presOf" srcId="{72EB34D7-964B-43FC-947F-3988AA7B2733}" destId="{D0873C58-1A78-4DBE-B3CF-20F483FAAAB1}" srcOrd="0" destOrd="0" presId="urn:microsoft.com/office/officeart/2016/7/layout/LinearArrowProcessNumbered"/>
    <dgm:cxn modelId="{CACF4A2B-8179-4E62-B3C1-07FC3B86011F}" srcId="{A7124FEF-FF66-4AFE-9B03-A2BAD6ABA69C}" destId="{E8152BC9-0736-4B3E-92D8-BBB2E92E1009}" srcOrd="3" destOrd="0" parTransId="{7324C1D2-05B3-464F-A9BF-6BBBDED2CBBB}" sibTransId="{309946C7-5782-4664-8872-E7B213117F58}"/>
    <dgm:cxn modelId="{17C71038-7ED0-4EB2-A4CE-B3181D23498E}" srcId="{A7124FEF-FF66-4AFE-9B03-A2BAD6ABA69C}" destId="{72EB34D7-964B-43FC-947F-3988AA7B2733}" srcOrd="4" destOrd="0" parTransId="{BF282500-39F3-4CB9-962B-E41FC018BF18}" sibTransId="{FCD6A342-AC85-480A-B58E-F40B5740B887}"/>
    <dgm:cxn modelId="{E29DCE6B-7BA6-475D-B9D5-D308263DBCBA}" type="presOf" srcId="{7EAEE7C4-4197-4917-AB60-8D8BEF557D06}" destId="{2060FBEE-F10D-40C0-B325-444939C49BF1}" srcOrd="0" destOrd="0" presId="urn:microsoft.com/office/officeart/2016/7/layout/LinearArrowProcessNumbered"/>
    <dgm:cxn modelId="{269BB052-5978-47FB-B587-A7EE777E6AA4}" type="presOf" srcId="{A045649C-8D48-423B-A820-4FF50749B942}" destId="{38E242D9-12A3-4473-AF33-DA1F09FC5685}" srcOrd="0" destOrd="0" presId="urn:microsoft.com/office/officeart/2016/7/layout/LinearArrowProcessNumbered"/>
    <dgm:cxn modelId="{4EFA987F-3351-4E26-B934-49999D19D6C6}" srcId="{A7124FEF-FF66-4AFE-9B03-A2BAD6ABA69C}" destId="{D73FCE23-A1F4-4261-8D43-0CFB8982B000}" srcOrd="0" destOrd="0" parTransId="{30B0B4A7-D79E-49B3-8775-B825B54EA987}" sibTransId="{A045649C-8D48-423B-A820-4FF50749B942}"/>
    <dgm:cxn modelId="{D6A52D87-89D7-474F-BB61-F275AA9D2FE9}" type="presOf" srcId="{0CF2ECBD-03CF-4D58-9D8C-BBFCA53CD999}" destId="{D1A99DED-FC94-4E1C-B406-D1350DEE56D3}" srcOrd="0" destOrd="0" presId="urn:microsoft.com/office/officeart/2016/7/layout/LinearArrowProcessNumbered"/>
    <dgm:cxn modelId="{35574199-6A10-4477-A185-CC5A85781EA4}" type="presOf" srcId="{67D047C8-7FB1-4AF3-9580-F312ABBBA5C1}" destId="{32288347-BAAF-49B9-9BAF-DEB5461689CA}" srcOrd="0" destOrd="0" presId="urn:microsoft.com/office/officeart/2016/7/layout/LinearArrowProcessNumbered"/>
    <dgm:cxn modelId="{42291FA2-D5A0-4B56-9EA8-1AF3ACFD77C0}" type="presOf" srcId="{309946C7-5782-4664-8872-E7B213117F58}" destId="{AF80D10E-1279-47BE-9204-B121EBECC7BD}" srcOrd="0" destOrd="0" presId="urn:microsoft.com/office/officeart/2016/7/layout/LinearArrowProcessNumbered"/>
    <dgm:cxn modelId="{0FE9FDA6-64C0-42A4-BE8A-D8B56C7AF17D}" type="presOf" srcId="{D73FCE23-A1F4-4261-8D43-0CFB8982B000}" destId="{0C15FA4B-40DC-4780-8AAE-5101DDC89757}" srcOrd="0" destOrd="0" presId="urn:microsoft.com/office/officeart/2016/7/layout/LinearArrowProcessNumbered"/>
    <dgm:cxn modelId="{C0BA88A8-B25C-4F4D-B252-6B7F1CE2EDC6}" type="presOf" srcId="{FCD6A342-AC85-480A-B58E-F40B5740B887}" destId="{69FA0CE8-0F93-47A7-89F0-DB62F4F0F176}" srcOrd="0" destOrd="0" presId="urn:microsoft.com/office/officeart/2016/7/layout/LinearArrowProcessNumbered"/>
    <dgm:cxn modelId="{E2FAD1B2-AF20-4D7A-85AB-58DA924A64EE}" type="presOf" srcId="{64C66E05-C867-4669-A8D9-671F15B23A29}" destId="{D063E376-2B72-47D8-A961-A41C4C69650F}" srcOrd="0" destOrd="0" presId="urn:microsoft.com/office/officeart/2016/7/layout/LinearArrowProcessNumbered"/>
    <dgm:cxn modelId="{E61A6AC4-6575-44E8-9C60-41142E2C4F5B}" type="presOf" srcId="{A7124FEF-FF66-4AFE-9B03-A2BAD6ABA69C}" destId="{1A82521D-47A5-4354-A990-6A54326E490E}" srcOrd="0" destOrd="0" presId="urn:microsoft.com/office/officeart/2016/7/layout/LinearArrowProcessNumbered"/>
    <dgm:cxn modelId="{BD8D9AC4-5637-467A-8CC8-3D898C121B29}" type="presOf" srcId="{E8152BC9-0736-4B3E-92D8-BBB2E92E1009}" destId="{64C27E9F-62A2-4589-9363-5BFC4A8E7F34}" srcOrd="0" destOrd="0" presId="urn:microsoft.com/office/officeart/2016/7/layout/LinearArrowProcessNumbered"/>
    <dgm:cxn modelId="{4C71E6C5-2BBC-4EB7-8DE9-E24BA797A1BD}" srcId="{A7124FEF-FF66-4AFE-9B03-A2BAD6ABA69C}" destId="{7EAEE7C4-4197-4917-AB60-8D8BEF557D06}" srcOrd="1" destOrd="0" parTransId="{B3B8CAA8-B5A7-4861-ADAE-B17622F5AF31}" sibTransId="{67D047C8-7FB1-4AF3-9580-F312ABBBA5C1}"/>
    <dgm:cxn modelId="{89AD41DE-A300-4653-A545-56A5A4E4A498}" srcId="{A7124FEF-FF66-4AFE-9B03-A2BAD6ABA69C}" destId="{64C66E05-C867-4669-A8D9-671F15B23A29}" srcOrd="2" destOrd="0" parTransId="{689D4879-FD0D-4E60-B231-B66D89FC2A91}" sibTransId="{0CF2ECBD-03CF-4D58-9D8C-BBFCA53CD999}"/>
    <dgm:cxn modelId="{B7616956-CBF6-466F-A693-E169FF1485B3}" type="presParOf" srcId="{1A82521D-47A5-4354-A990-6A54326E490E}" destId="{BDC4FDA0-143D-4B84-8948-A3ACC85E8483}" srcOrd="0" destOrd="0" presId="urn:microsoft.com/office/officeart/2016/7/layout/LinearArrowProcessNumbered"/>
    <dgm:cxn modelId="{5FA73B49-616F-4D99-A796-D76A5A27CD41}" type="presParOf" srcId="{BDC4FDA0-143D-4B84-8948-A3ACC85E8483}" destId="{AD280294-E4F2-4F24-B3AD-7A803D8FF80B}" srcOrd="0" destOrd="0" presId="urn:microsoft.com/office/officeart/2016/7/layout/LinearArrowProcessNumbered"/>
    <dgm:cxn modelId="{A8B248EC-8ED8-468B-A228-C1517F7A4D5B}" type="presParOf" srcId="{BDC4FDA0-143D-4B84-8948-A3ACC85E8483}" destId="{3290F22E-0D13-4B5E-86FA-28A4CD6BA533}" srcOrd="1" destOrd="0" presId="urn:microsoft.com/office/officeart/2016/7/layout/LinearArrowProcessNumbered"/>
    <dgm:cxn modelId="{DB1858C5-5BB8-4001-AD6E-340581DF0EFB}" type="presParOf" srcId="{3290F22E-0D13-4B5E-86FA-28A4CD6BA533}" destId="{CD09E870-0F81-497C-99FE-0AE4FDBF402D}" srcOrd="0" destOrd="0" presId="urn:microsoft.com/office/officeart/2016/7/layout/LinearArrowProcessNumbered"/>
    <dgm:cxn modelId="{501E9ECA-8FBB-453B-85D3-0642383946AF}" type="presParOf" srcId="{3290F22E-0D13-4B5E-86FA-28A4CD6BA533}" destId="{6FF52CC3-14F7-4B58-8B6A-A82C0CDD4091}" srcOrd="1" destOrd="0" presId="urn:microsoft.com/office/officeart/2016/7/layout/LinearArrowProcessNumbered"/>
    <dgm:cxn modelId="{B61CD10C-FAAE-4412-9D91-F90D6DAE51C7}" type="presParOf" srcId="{3290F22E-0D13-4B5E-86FA-28A4CD6BA533}" destId="{38E242D9-12A3-4473-AF33-DA1F09FC5685}" srcOrd="2" destOrd="0" presId="urn:microsoft.com/office/officeart/2016/7/layout/LinearArrowProcessNumbered"/>
    <dgm:cxn modelId="{FC0AC92F-7D8B-4DA3-81E4-4C040A5AD0EF}" type="presParOf" srcId="{3290F22E-0D13-4B5E-86FA-28A4CD6BA533}" destId="{FC6C9D07-1128-4633-827C-65D530E764F7}" srcOrd="3" destOrd="0" presId="urn:microsoft.com/office/officeart/2016/7/layout/LinearArrowProcessNumbered"/>
    <dgm:cxn modelId="{0D550DAE-4D1F-40EB-A5D2-69941FFE2EE7}" type="presParOf" srcId="{BDC4FDA0-143D-4B84-8948-A3ACC85E8483}" destId="{0C15FA4B-40DC-4780-8AAE-5101DDC89757}" srcOrd="2" destOrd="0" presId="urn:microsoft.com/office/officeart/2016/7/layout/LinearArrowProcessNumbered"/>
    <dgm:cxn modelId="{A6DCC765-C68A-449B-A785-5B9C03404CA5}" type="presParOf" srcId="{1A82521D-47A5-4354-A990-6A54326E490E}" destId="{6C6E6C54-1C53-4BA8-9342-90EC3FE2C057}" srcOrd="1" destOrd="0" presId="urn:microsoft.com/office/officeart/2016/7/layout/LinearArrowProcessNumbered"/>
    <dgm:cxn modelId="{DCA64F72-95B8-48B8-9693-87D5E4E53CAE}" type="presParOf" srcId="{1A82521D-47A5-4354-A990-6A54326E490E}" destId="{C4584616-6A31-4FF5-B533-2ACD2617B635}" srcOrd="2" destOrd="0" presId="urn:microsoft.com/office/officeart/2016/7/layout/LinearArrowProcessNumbered"/>
    <dgm:cxn modelId="{77E1E7A1-F071-411C-8744-3DA4230C4ABB}" type="presParOf" srcId="{C4584616-6A31-4FF5-B533-2ACD2617B635}" destId="{6BA97EBB-AB92-4822-8D40-A459433D1FA7}" srcOrd="0" destOrd="0" presId="urn:microsoft.com/office/officeart/2016/7/layout/LinearArrowProcessNumbered"/>
    <dgm:cxn modelId="{12A2E5A1-A280-4173-811A-E4098011C7A5}" type="presParOf" srcId="{C4584616-6A31-4FF5-B533-2ACD2617B635}" destId="{42178E1E-4A4D-4609-8497-55099140168F}" srcOrd="1" destOrd="0" presId="urn:microsoft.com/office/officeart/2016/7/layout/LinearArrowProcessNumbered"/>
    <dgm:cxn modelId="{7079DAD8-12BF-40E4-BE67-66F11C7856D4}" type="presParOf" srcId="{42178E1E-4A4D-4609-8497-55099140168F}" destId="{09992BF3-D54F-43C1-B3A2-23F62513D0E1}" srcOrd="0" destOrd="0" presId="urn:microsoft.com/office/officeart/2016/7/layout/LinearArrowProcessNumbered"/>
    <dgm:cxn modelId="{651FEDAA-6FD6-43DD-BB2C-C2C33A4BC286}" type="presParOf" srcId="{42178E1E-4A4D-4609-8497-55099140168F}" destId="{5DE85C07-2396-41FB-8109-A7AD345ACCAE}" srcOrd="1" destOrd="0" presId="urn:microsoft.com/office/officeart/2016/7/layout/LinearArrowProcessNumbered"/>
    <dgm:cxn modelId="{FBBB51D8-368A-4ED6-9801-539CAF8E06EB}" type="presParOf" srcId="{42178E1E-4A4D-4609-8497-55099140168F}" destId="{32288347-BAAF-49B9-9BAF-DEB5461689CA}" srcOrd="2" destOrd="0" presId="urn:microsoft.com/office/officeart/2016/7/layout/LinearArrowProcessNumbered"/>
    <dgm:cxn modelId="{75A27A67-BA2C-470E-A923-F10EED07C9F5}" type="presParOf" srcId="{42178E1E-4A4D-4609-8497-55099140168F}" destId="{88EAC216-9D3D-4A4F-AD6E-CA0477999ACC}" srcOrd="3" destOrd="0" presId="urn:microsoft.com/office/officeart/2016/7/layout/LinearArrowProcessNumbered"/>
    <dgm:cxn modelId="{2D1BEFB9-B57D-45BF-9898-D10FE1FF62A6}" type="presParOf" srcId="{C4584616-6A31-4FF5-B533-2ACD2617B635}" destId="{2060FBEE-F10D-40C0-B325-444939C49BF1}" srcOrd="2" destOrd="0" presId="urn:microsoft.com/office/officeart/2016/7/layout/LinearArrowProcessNumbered"/>
    <dgm:cxn modelId="{2A4E566B-9000-45DF-A168-B2B25F2CBE6C}" type="presParOf" srcId="{1A82521D-47A5-4354-A990-6A54326E490E}" destId="{F2737E08-3361-4A45-9888-E40DAAEF0680}" srcOrd="3" destOrd="0" presId="urn:microsoft.com/office/officeart/2016/7/layout/LinearArrowProcessNumbered"/>
    <dgm:cxn modelId="{E92AA368-A5BC-4CBF-8CE2-04FBFFECCEFE}" type="presParOf" srcId="{1A82521D-47A5-4354-A990-6A54326E490E}" destId="{E9497428-44E1-4A7A-A115-9EC15ABB975B}" srcOrd="4" destOrd="0" presId="urn:microsoft.com/office/officeart/2016/7/layout/LinearArrowProcessNumbered"/>
    <dgm:cxn modelId="{965827FF-691F-4515-BB97-C2574B5BC2B0}" type="presParOf" srcId="{E9497428-44E1-4A7A-A115-9EC15ABB975B}" destId="{27E15AE0-B068-49D2-AA46-13D2827A228B}" srcOrd="0" destOrd="0" presId="urn:microsoft.com/office/officeart/2016/7/layout/LinearArrowProcessNumbered"/>
    <dgm:cxn modelId="{5B4729F2-9647-4EA7-88E7-16137584333C}" type="presParOf" srcId="{E9497428-44E1-4A7A-A115-9EC15ABB975B}" destId="{95254096-C046-49CF-90A2-7753DDCBDD5D}" srcOrd="1" destOrd="0" presId="urn:microsoft.com/office/officeart/2016/7/layout/LinearArrowProcessNumbered"/>
    <dgm:cxn modelId="{E7ECC782-DE8E-4FC4-A118-9F77B84AE18A}" type="presParOf" srcId="{95254096-C046-49CF-90A2-7753DDCBDD5D}" destId="{FB63BA8F-A8AC-4E1A-BAB5-9B15FA8316E6}" srcOrd="0" destOrd="0" presId="urn:microsoft.com/office/officeart/2016/7/layout/LinearArrowProcessNumbered"/>
    <dgm:cxn modelId="{62A9311A-09ED-4719-8DB7-D40C400D7B22}" type="presParOf" srcId="{95254096-C046-49CF-90A2-7753DDCBDD5D}" destId="{662C66C2-5EC9-4A6D-BAE2-047F564B0AE6}" srcOrd="1" destOrd="0" presId="urn:microsoft.com/office/officeart/2016/7/layout/LinearArrowProcessNumbered"/>
    <dgm:cxn modelId="{A71EEFE2-C8A9-4997-BD9A-DE72F2F37BCF}" type="presParOf" srcId="{95254096-C046-49CF-90A2-7753DDCBDD5D}" destId="{D1A99DED-FC94-4E1C-B406-D1350DEE56D3}" srcOrd="2" destOrd="0" presId="urn:microsoft.com/office/officeart/2016/7/layout/LinearArrowProcessNumbered"/>
    <dgm:cxn modelId="{AA2CBE4B-7012-47F3-8A29-460E18864CE3}" type="presParOf" srcId="{95254096-C046-49CF-90A2-7753DDCBDD5D}" destId="{C32DD3DF-FD76-4E67-8E55-5196051C84DF}" srcOrd="3" destOrd="0" presId="urn:microsoft.com/office/officeart/2016/7/layout/LinearArrowProcessNumbered"/>
    <dgm:cxn modelId="{7BEDA393-7230-4708-814C-44405ADEA466}" type="presParOf" srcId="{E9497428-44E1-4A7A-A115-9EC15ABB975B}" destId="{D063E376-2B72-47D8-A961-A41C4C69650F}" srcOrd="2" destOrd="0" presId="urn:microsoft.com/office/officeart/2016/7/layout/LinearArrowProcessNumbered"/>
    <dgm:cxn modelId="{F23F8136-D2C9-4AE6-83B3-0BF4611D17D9}" type="presParOf" srcId="{1A82521D-47A5-4354-A990-6A54326E490E}" destId="{472E7FE3-F461-4518-BD08-849DC55E9C2E}" srcOrd="5" destOrd="0" presId="urn:microsoft.com/office/officeart/2016/7/layout/LinearArrowProcessNumbered"/>
    <dgm:cxn modelId="{335F9A47-E0DF-4661-BC36-5CA8B1E28CF9}" type="presParOf" srcId="{1A82521D-47A5-4354-A990-6A54326E490E}" destId="{A883B2B2-6F92-479F-827F-B7A1027BBF0B}" srcOrd="6" destOrd="0" presId="urn:microsoft.com/office/officeart/2016/7/layout/LinearArrowProcessNumbered"/>
    <dgm:cxn modelId="{7125D6E9-32A5-41CA-81FE-FEE47BCDFAD0}" type="presParOf" srcId="{A883B2B2-6F92-479F-827F-B7A1027BBF0B}" destId="{B0FFEAF3-9CBE-453B-BC62-A515E7750DFE}" srcOrd="0" destOrd="0" presId="urn:microsoft.com/office/officeart/2016/7/layout/LinearArrowProcessNumbered"/>
    <dgm:cxn modelId="{E229BE5E-9B2B-42FE-99F6-DE2210539602}" type="presParOf" srcId="{A883B2B2-6F92-479F-827F-B7A1027BBF0B}" destId="{EC09533F-2951-439C-B570-2AD0575BDB63}" srcOrd="1" destOrd="0" presId="urn:microsoft.com/office/officeart/2016/7/layout/LinearArrowProcessNumbered"/>
    <dgm:cxn modelId="{9DA7FB28-9C93-412B-92C5-21C4615CAC39}" type="presParOf" srcId="{EC09533F-2951-439C-B570-2AD0575BDB63}" destId="{7C2596D8-EBF1-454C-B692-0512F0B13836}" srcOrd="0" destOrd="0" presId="urn:microsoft.com/office/officeart/2016/7/layout/LinearArrowProcessNumbered"/>
    <dgm:cxn modelId="{F252FDE5-7E58-4580-90D4-B2B6D049B811}" type="presParOf" srcId="{EC09533F-2951-439C-B570-2AD0575BDB63}" destId="{27E19D12-9909-45F6-95CA-D12911791FB1}" srcOrd="1" destOrd="0" presId="urn:microsoft.com/office/officeart/2016/7/layout/LinearArrowProcessNumbered"/>
    <dgm:cxn modelId="{B847CC88-AF12-4613-905E-4D109094F5A3}" type="presParOf" srcId="{EC09533F-2951-439C-B570-2AD0575BDB63}" destId="{AF80D10E-1279-47BE-9204-B121EBECC7BD}" srcOrd="2" destOrd="0" presId="urn:microsoft.com/office/officeart/2016/7/layout/LinearArrowProcessNumbered"/>
    <dgm:cxn modelId="{A7E03740-D2F7-487F-9B01-444DDF6DC0C4}" type="presParOf" srcId="{EC09533F-2951-439C-B570-2AD0575BDB63}" destId="{2CE3AD91-E00E-4CFF-BF0C-8E11F5376BDB}" srcOrd="3" destOrd="0" presId="urn:microsoft.com/office/officeart/2016/7/layout/LinearArrowProcessNumbered"/>
    <dgm:cxn modelId="{09964F49-52B1-44C2-8895-59DF01DF82DF}" type="presParOf" srcId="{A883B2B2-6F92-479F-827F-B7A1027BBF0B}" destId="{64C27E9F-62A2-4589-9363-5BFC4A8E7F34}" srcOrd="2" destOrd="0" presId="urn:microsoft.com/office/officeart/2016/7/layout/LinearArrowProcessNumbered"/>
    <dgm:cxn modelId="{2ADCD098-1C88-4C10-B1CA-52AFCE8B1D1B}" type="presParOf" srcId="{1A82521D-47A5-4354-A990-6A54326E490E}" destId="{E36CF350-0646-41A9-A383-6727C0B022DC}" srcOrd="7" destOrd="0" presId="urn:microsoft.com/office/officeart/2016/7/layout/LinearArrowProcessNumbered"/>
    <dgm:cxn modelId="{941C61CF-05C8-4525-8CDC-70738B892E30}" type="presParOf" srcId="{1A82521D-47A5-4354-A990-6A54326E490E}" destId="{6E1CE835-1A59-4C8A-82A2-25B69F385299}" srcOrd="8" destOrd="0" presId="urn:microsoft.com/office/officeart/2016/7/layout/LinearArrowProcessNumbered"/>
    <dgm:cxn modelId="{1D49EF44-9009-4CA9-88F3-FDA029C90A22}" type="presParOf" srcId="{6E1CE835-1A59-4C8A-82A2-25B69F385299}" destId="{5ACF19D1-EFCA-4D6C-916C-A9612A37BF59}" srcOrd="0" destOrd="0" presId="urn:microsoft.com/office/officeart/2016/7/layout/LinearArrowProcessNumbered"/>
    <dgm:cxn modelId="{5D51AA49-CF62-41D3-98DD-8C11055E084F}" type="presParOf" srcId="{6E1CE835-1A59-4C8A-82A2-25B69F385299}" destId="{F7C92C0C-AA87-44D6-BEC9-618185659784}" srcOrd="1" destOrd="0" presId="urn:microsoft.com/office/officeart/2016/7/layout/LinearArrowProcessNumbered"/>
    <dgm:cxn modelId="{AEE6F18B-1889-48B3-90AE-E632152F12CD}" type="presParOf" srcId="{F7C92C0C-AA87-44D6-BEC9-618185659784}" destId="{E6B8E27F-50D8-4CA3-9EEB-483BCAD4875D}" srcOrd="0" destOrd="0" presId="urn:microsoft.com/office/officeart/2016/7/layout/LinearArrowProcessNumbered"/>
    <dgm:cxn modelId="{2C62BA1E-809B-48AD-9B32-D26F11044D00}" type="presParOf" srcId="{F7C92C0C-AA87-44D6-BEC9-618185659784}" destId="{F5EB0755-395D-4643-9668-70883859147B}" srcOrd="1" destOrd="0" presId="urn:microsoft.com/office/officeart/2016/7/layout/LinearArrowProcessNumbered"/>
    <dgm:cxn modelId="{F03216E0-46C9-4BB9-8065-23701DDA051D}" type="presParOf" srcId="{F7C92C0C-AA87-44D6-BEC9-618185659784}" destId="{69FA0CE8-0F93-47A7-89F0-DB62F4F0F176}" srcOrd="2" destOrd="0" presId="urn:microsoft.com/office/officeart/2016/7/layout/LinearArrowProcessNumbered"/>
    <dgm:cxn modelId="{17EBDE34-30FB-43FE-A3E5-EA4CBAE11C8A}" type="presParOf" srcId="{F7C92C0C-AA87-44D6-BEC9-618185659784}" destId="{8E5CA13B-2730-4645-AC32-3ECE3DB97A91}" srcOrd="3" destOrd="0" presId="urn:microsoft.com/office/officeart/2016/7/layout/LinearArrowProcessNumbered"/>
    <dgm:cxn modelId="{949B9984-81EF-496E-AB68-0C2490AAAA88}" type="presParOf" srcId="{6E1CE835-1A59-4C8A-82A2-25B69F385299}" destId="{D0873C58-1A78-4DBE-B3CF-20F483FAAAB1}"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D506DE5-750D-4D69-99A4-2DD19D62492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E30A1AC-19CC-43AE-9876-FC8854735D2D}">
      <dgm:prSet/>
      <dgm:spPr/>
      <dgm:t>
        <a:bodyPr/>
        <a:lstStyle/>
        <a:p>
          <a:pPr>
            <a:lnSpc>
              <a:spcPct val="100000"/>
            </a:lnSpc>
          </a:pPr>
          <a:r>
            <a:rPr lang="en-US" dirty="0"/>
            <a:t>Developed by Microsoft and is powerful tool for creating interactive visualizations and business intelligence reports.</a:t>
          </a:r>
        </a:p>
      </dgm:t>
    </dgm:pt>
    <dgm:pt modelId="{663F7449-2715-4F27-A940-7B3D32BA10CB}" type="parTrans" cxnId="{8E107881-9DA4-4DDA-84F5-789D66339213}">
      <dgm:prSet/>
      <dgm:spPr/>
      <dgm:t>
        <a:bodyPr/>
        <a:lstStyle/>
        <a:p>
          <a:endParaRPr lang="en-US"/>
        </a:p>
      </dgm:t>
    </dgm:pt>
    <dgm:pt modelId="{1F0915F3-967C-48FA-9650-2EE49532C93A}" type="sibTrans" cxnId="{8E107881-9DA4-4DDA-84F5-789D66339213}">
      <dgm:prSet/>
      <dgm:spPr/>
      <dgm:t>
        <a:bodyPr/>
        <a:lstStyle/>
        <a:p>
          <a:endParaRPr lang="en-US"/>
        </a:p>
      </dgm:t>
    </dgm:pt>
    <dgm:pt modelId="{A6D3F9CB-6D6D-418E-B73D-59743780C703}">
      <dgm:prSet/>
      <dgm:spPr/>
      <dgm:t>
        <a:bodyPr/>
        <a:lstStyle/>
        <a:p>
          <a:pPr>
            <a:lnSpc>
              <a:spcPct val="100000"/>
            </a:lnSpc>
          </a:pPr>
          <a:r>
            <a:rPr lang="en-US"/>
            <a:t>Power BI can be used to create reports that provide insights into hospital performance, patient satisfaction, and financial metrics.</a:t>
          </a:r>
        </a:p>
      </dgm:t>
    </dgm:pt>
    <dgm:pt modelId="{687E88E2-80C9-4654-A250-6932A86FD4CF}" type="parTrans" cxnId="{F72BB32C-E1CC-4F05-AF3A-D192EE00DAFF}">
      <dgm:prSet/>
      <dgm:spPr/>
      <dgm:t>
        <a:bodyPr/>
        <a:lstStyle/>
        <a:p>
          <a:endParaRPr lang="en-US"/>
        </a:p>
      </dgm:t>
    </dgm:pt>
    <dgm:pt modelId="{32DF0CCD-32EA-4C2B-8794-51D06E5D7C62}" type="sibTrans" cxnId="{F72BB32C-E1CC-4F05-AF3A-D192EE00DAFF}">
      <dgm:prSet/>
      <dgm:spPr/>
      <dgm:t>
        <a:bodyPr/>
        <a:lstStyle/>
        <a:p>
          <a:endParaRPr lang="en-US"/>
        </a:p>
      </dgm:t>
    </dgm:pt>
    <dgm:pt modelId="{9B0EBF55-A23D-4FD4-831F-33F68501ECAB}" type="pres">
      <dgm:prSet presAssocID="{3D506DE5-750D-4D69-99A4-2DD19D62492D}" presName="root" presStyleCnt="0">
        <dgm:presLayoutVars>
          <dgm:dir/>
          <dgm:resizeHandles val="exact"/>
        </dgm:presLayoutVars>
      </dgm:prSet>
      <dgm:spPr/>
    </dgm:pt>
    <dgm:pt modelId="{15C1531F-1A0D-4419-BDFB-C24558B9F901}" type="pres">
      <dgm:prSet presAssocID="{BE30A1AC-19CC-43AE-9876-FC8854735D2D}" presName="compNode" presStyleCnt="0"/>
      <dgm:spPr/>
    </dgm:pt>
    <dgm:pt modelId="{A698C324-644E-4199-97F5-65B2B66AF248}" type="pres">
      <dgm:prSet presAssocID="{BE30A1AC-19CC-43AE-9876-FC8854735D2D}" presName="bgRect" presStyleLbl="bgShp" presStyleIdx="0" presStyleCnt="2"/>
      <dgm:spPr/>
    </dgm:pt>
    <dgm:pt modelId="{3CFEB286-CAD7-49FD-A066-4C5FCF03EAF0}" type="pres">
      <dgm:prSet presAssocID="{BE30A1AC-19CC-43AE-9876-FC8854735D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01DE2C0D-A5F7-4714-B865-2C4B7BED212B}" type="pres">
      <dgm:prSet presAssocID="{BE30A1AC-19CC-43AE-9876-FC8854735D2D}" presName="spaceRect" presStyleCnt="0"/>
      <dgm:spPr/>
    </dgm:pt>
    <dgm:pt modelId="{4A95B3FE-A511-44EA-9BAA-41903114175D}" type="pres">
      <dgm:prSet presAssocID="{BE30A1AC-19CC-43AE-9876-FC8854735D2D}" presName="parTx" presStyleLbl="revTx" presStyleIdx="0" presStyleCnt="2">
        <dgm:presLayoutVars>
          <dgm:chMax val="0"/>
          <dgm:chPref val="0"/>
        </dgm:presLayoutVars>
      </dgm:prSet>
      <dgm:spPr/>
    </dgm:pt>
    <dgm:pt modelId="{915F5598-B670-4260-85A1-D5D7139C7BF1}" type="pres">
      <dgm:prSet presAssocID="{1F0915F3-967C-48FA-9650-2EE49532C93A}" presName="sibTrans" presStyleCnt="0"/>
      <dgm:spPr/>
    </dgm:pt>
    <dgm:pt modelId="{7D3D84D3-89E0-44FA-9731-46C87DFD1D63}" type="pres">
      <dgm:prSet presAssocID="{A6D3F9CB-6D6D-418E-B73D-59743780C703}" presName="compNode" presStyleCnt="0"/>
      <dgm:spPr/>
    </dgm:pt>
    <dgm:pt modelId="{72361F17-5B76-4EA4-9DF7-A779F34A1BE7}" type="pres">
      <dgm:prSet presAssocID="{A6D3F9CB-6D6D-418E-B73D-59743780C703}" presName="bgRect" presStyleLbl="bgShp" presStyleIdx="1" presStyleCnt="2"/>
      <dgm:spPr/>
    </dgm:pt>
    <dgm:pt modelId="{B51FAE02-D709-4E72-A49E-A73E53D97EBC}" type="pres">
      <dgm:prSet presAssocID="{A6D3F9CB-6D6D-418E-B73D-59743780C70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35F5A425-C5C3-4944-961F-708E2C9AA5FD}" type="pres">
      <dgm:prSet presAssocID="{A6D3F9CB-6D6D-418E-B73D-59743780C703}" presName="spaceRect" presStyleCnt="0"/>
      <dgm:spPr/>
    </dgm:pt>
    <dgm:pt modelId="{5EE76E20-17D7-45B6-879C-5CF997F9BEFB}" type="pres">
      <dgm:prSet presAssocID="{A6D3F9CB-6D6D-418E-B73D-59743780C703}" presName="parTx" presStyleLbl="revTx" presStyleIdx="1" presStyleCnt="2">
        <dgm:presLayoutVars>
          <dgm:chMax val="0"/>
          <dgm:chPref val="0"/>
        </dgm:presLayoutVars>
      </dgm:prSet>
      <dgm:spPr/>
    </dgm:pt>
  </dgm:ptLst>
  <dgm:cxnLst>
    <dgm:cxn modelId="{EF2DB010-CA02-412C-8ECD-8EC7FE6996DD}" type="presOf" srcId="{A6D3F9CB-6D6D-418E-B73D-59743780C703}" destId="{5EE76E20-17D7-45B6-879C-5CF997F9BEFB}" srcOrd="0" destOrd="0" presId="urn:microsoft.com/office/officeart/2018/2/layout/IconVerticalSolidList"/>
    <dgm:cxn modelId="{F72BB32C-E1CC-4F05-AF3A-D192EE00DAFF}" srcId="{3D506DE5-750D-4D69-99A4-2DD19D62492D}" destId="{A6D3F9CB-6D6D-418E-B73D-59743780C703}" srcOrd="1" destOrd="0" parTransId="{687E88E2-80C9-4654-A250-6932A86FD4CF}" sibTransId="{32DF0CCD-32EA-4C2B-8794-51D06E5D7C62}"/>
    <dgm:cxn modelId="{A762AB61-8E36-4C55-AABD-81D024A43824}" type="presOf" srcId="{3D506DE5-750D-4D69-99A4-2DD19D62492D}" destId="{9B0EBF55-A23D-4FD4-831F-33F68501ECAB}" srcOrd="0" destOrd="0" presId="urn:microsoft.com/office/officeart/2018/2/layout/IconVerticalSolidList"/>
    <dgm:cxn modelId="{8E107881-9DA4-4DDA-84F5-789D66339213}" srcId="{3D506DE5-750D-4D69-99A4-2DD19D62492D}" destId="{BE30A1AC-19CC-43AE-9876-FC8854735D2D}" srcOrd="0" destOrd="0" parTransId="{663F7449-2715-4F27-A940-7B3D32BA10CB}" sibTransId="{1F0915F3-967C-48FA-9650-2EE49532C93A}"/>
    <dgm:cxn modelId="{EAC2438E-C26A-4363-B5A0-781031365432}" type="presOf" srcId="{BE30A1AC-19CC-43AE-9876-FC8854735D2D}" destId="{4A95B3FE-A511-44EA-9BAA-41903114175D}" srcOrd="0" destOrd="0" presId="urn:microsoft.com/office/officeart/2018/2/layout/IconVerticalSolidList"/>
    <dgm:cxn modelId="{97E0E2EF-8DBC-4CB0-B4E5-318B3D1A8F3E}" type="presParOf" srcId="{9B0EBF55-A23D-4FD4-831F-33F68501ECAB}" destId="{15C1531F-1A0D-4419-BDFB-C24558B9F901}" srcOrd="0" destOrd="0" presId="urn:microsoft.com/office/officeart/2018/2/layout/IconVerticalSolidList"/>
    <dgm:cxn modelId="{1A1014F6-3CD0-479D-BA5F-A8F5E90D0F1D}" type="presParOf" srcId="{15C1531F-1A0D-4419-BDFB-C24558B9F901}" destId="{A698C324-644E-4199-97F5-65B2B66AF248}" srcOrd="0" destOrd="0" presId="urn:microsoft.com/office/officeart/2018/2/layout/IconVerticalSolidList"/>
    <dgm:cxn modelId="{887C2579-ADB8-4294-8CD6-E4F1F43BACA4}" type="presParOf" srcId="{15C1531F-1A0D-4419-BDFB-C24558B9F901}" destId="{3CFEB286-CAD7-49FD-A066-4C5FCF03EAF0}" srcOrd="1" destOrd="0" presId="urn:microsoft.com/office/officeart/2018/2/layout/IconVerticalSolidList"/>
    <dgm:cxn modelId="{4ECBD78C-0DBC-45AF-8EBA-58ED9AC9155A}" type="presParOf" srcId="{15C1531F-1A0D-4419-BDFB-C24558B9F901}" destId="{01DE2C0D-A5F7-4714-B865-2C4B7BED212B}" srcOrd="2" destOrd="0" presId="urn:microsoft.com/office/officeart/2018/2/layout/IconVerticalSolidList"/>
    <dgm:cxn modelId="{28B41435-20A6-42F3-A1EA-37BDC2D28808}" type="presParOf" srcId="{15C1531F-1A0D-4419-BDFB-C24558B9F901}" destId="{4A95B3FE-A511-44EA-9BAA-41903114175D}" srcOrd="3" destOrd="0" presId="urn:microsoft.com/office/officeart/2018/2/layout/IconVerticalSolidList"/>
    <dgm:cxn modelId="{2E0599DB-3B28-4EFF-B7B0-2CA85AE5A1A3}" type="presParOf" srcId="{9B0EBF55-A23D-4FD4-831F-33F68501ECAB}" destId="{915F5598-B670-4260-85A1-D5D7139C7BF1}" srcOrd="1" destOrd="0" presId="urn:microsoft.com/office/officeart/2018/2/layout/IconVerticalSolidList"/>
    <dgm:cxn modelId="{F6E6099B-5FF0-4C38-8C22-769477CAAB87}" type="presParOf" srcId="{9B0EBF55-A23D-4FD4-831F-33F68501ECAB}" destId="{7D3D84D3-89E0-44FA-9731-46C87DFD1D63}" srcOrd="2" destOrd="0" presId="urn:microsoft.com/office/officeart/2018/2/layout/IconVerticalSolidList"/>
    <dgm:cxn modelId="{0CEC23D8-0DF0-495C-B199-9B2A8B8D545B}" type="presParOf" srcId="{7D3D84D3-89E0-44FA-9731-46C87DFD1D63}" destId="{72361F17-5B76-4EA4-9DF7-A779F34A1BE7}" srcOrd="0" destOrd="0" presId="urn:microsoft.com/office/officeart/2018/2/layout/IconVerticalSolidList"/>
    <dgm:cxn modelId="{078B8854-9198-44F1-9DAD-1F2513E4E97A}" type="presParOf" srcId="{7D3D84D3-89E0-44FA-9731-46C87DFD1D63}" destId="{B51FAE02-D709-4E72-A49E-A73E53D97EBC}" srcOrd="1" destOrd="0" presId="urn:microsoft.com/office/officeart/2018/2/layout/IconVerticalSolidList"/>
    <dgm:cxn modelId="{FDD39281-186A-498C-9CA8-4DCD45D19E80}" type="presParOf" srcId="{7D3D84D3-89E0-44FA-9731-46C87DFD1D63}" destId="{35F5A425-C5C3-4944-961F-708E2C9AA5FD}" srcOrd="2" destOrd="0" presId="urn:microsoft.com/office/officeart/2018/2/layout/IconVerticalSolidList"/>
    <dgm:cxn modelId="{A848368E-D5A7-4A8A-9A7C-E2CE40D3EFAA}" type="presParOf" srcId="{7D3D84D3-89E0-44FA-9731-46C87DFD1D63}" destId="{5EE76E20-17D7-45B6-879C-5CF997F9BEF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9C1450-A4C8-4A81-A578-FF77F344D01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49D77F4-FB04-4B6F-8B38-D3EA5C8C2502}">
      <dgm:prSet/>
      <dgm:spPr/>
      <dgm:t>
        <a:bodyPr/>
        <a:lstStyle/>
        <a:p>
          <a:pPr>
            <a:lnSpc>
              <a:spcPct val="100000"/>
            </a:lnSpc>
          </a:pPr>
          <a:r>
            <a:rPr lang="en-US"/>
            <a:t>Anesthesia related risk predictive Model</a:t>
          </a:r>
        </a:p>
      </dgm:t>
    </dgm:pt>
    <dgm:pt modelId="{A2B50A89-DE32-46C6-A4AF-AC789A2933F7}" type="parTrans" cxnId="{A028E459-1FB9-4D37-9B18-38F2929B1391}">
      <dgm:prSet/>
      <dgm:spPr/>
      <dgm:t>
        <a:bodyPr/>
        <a:lstStyle/>
        <a:p>
          <a:endParaRPr lang="en-US"/>
        </a:p>
      </dgm:t>
    </dgm:pt>
    <dgm:pt modelId="{CA4B10F2-0906-4738-96A0-1E59C84B8B82}" type="sibTrans" cxnId="{A028E459-1FB9-4D37-9B18-38F2929B1391}">
      <dgm:prSet/>
      <dgm:spPr/>
      <dgm:t>
        <a:bodyPr/>
        <a:lstStyle/>
        <a:p>
          <a:endParaRPr lang="en-US"/>
        </a:p>
      </dgm:t>
    </dgm:pt>
    <dgm:pt modelId="{9B49B75A-E351-47E9-BA7C-369EC5080DE9}">
      <dgm:prSet/>
      <dgm:spPr/>
      <dgm:t>
        <a:bodyPr/>
        <a:lstStyle/>
        <a:p>
          <a:pPr>
            <a:lnSpc>
              <a:spcPct val="100000"/>
            </a:lnSpc>
          </a:pPr>
          <a:r>
            <a:rPr lang="en-US"/>
            <a:t>Medical Lab Credit Sales dashboard</a:t>
          </a:r>
        </a:p>
      </dgm:t>
    </dgm:pt>
    <dgm:pt modelId="{C9F80AC6-4F8C-4598-85D3-146633DE324A}" type="parTrans" cxnId="{BB7570CA-2BCC-411B-9ACD-E1496BD71512}">
      <dgm:prSet/>
      <dgm:spPr/>
      <dgm:t>
        <a:bodyPr/>
        <a:lstStyle/>
        <a:p>
          <a:endParaRPr lang="en-US"/>
        </a:p>
      </dgm:t>
    </dgm:pt>
    <dgm:pt modelId="{E270B47F-BFBA-4300-B050-109715C613D5}" type="sibTrans" cxnId="{BB7570CA-2BCC-411B-9ACD-E1496BD71512}">
      <dgm:prSet/>
      <dgm:spPr/>
      <dgm:t>
        <a:bodyPr/>
        <a:lstStyle/>
        <a:p>
          <a:endParaRPr lang="en-US"/>
        </a:p>
      </dgm:t>
    </dgm:pt>
    <dgm:pt modelId="{BEC3D7E6-C653-4F44-A989-2F16DFE343EC}" type="pres">
      <dgm:prSet presAssocID="{259C1450-A4C8-4A81-A578-FF77F344D01E}" presName="root" presStyleCnt="0">
        <dgm:presLayoutVars>
          <dgm:dir/>
          <dgm:resizeHandles val="exact"/>
        </dgm:presLayoutVars>
      </dgm:prSet>
      <dgm:spPr/>
    </dgm:pt>
    <dgm:pt modelId="{F7F8AA76-E5E6-44E3-AD3D-EFAD1EC9327C}" type="pres">
      <dgm:prSet presAssocID="{949D77F4-FB04-4B6F-8B38-D3EA5C8C2502}" presName="compNode" presStyleCnt="0"/>
      <dgm:spPr/>
    </dgm:pt>
    <dgm:pt modelId="{081393AA-7EB0-4010-A6E1-4D9A20C9E176}" type="pres">
      <dgm:prSet presAssocID="{949D77F4-FB04-4B6F-8B38-D3EA5C8C250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edle"/>
        </a:ext>
      </dgm:extLst>
    </dgm:pt>
    <dgm:pt modelId="{F2E70C39-CA2E-4C1F-8556-2E617DC0E203}" type="pres">
      <dgm:prSet presAssocID="{949D77F4-FB04-4B6F-8B38-D3EA5C8C2502}" presName="spaceRect" presStyleCnt="0"/>
      <dgm:spPr/>
    </dgm:pt>
    <dgm:pt modelId="{B31318F9-533E-44B4-9D93-9D26205BC24B}" type="pres">
      <dgm:prSet presAssocID="{949D77F4-FB04-4B6F-8B38-D3EA5C8C2502}" presName="textRect" presStyleLbl="revTx" presStyleIdx="0" presStyleCnt="2">
        <dgm:presLayoutVars>
          <dgm:chMax val="1"/>
          <dgm:chPref val="1"/>
        </dgm:presLayoutVars>
      </dgm:prSet>
      <dgm:spPr/>
    </dgm:pt>
    <dgm:pt modelId="{F01D7CE0-E742-4776-A1F3-BEDE086E8C1B}" type="pres">
      <dgm:prSet presAssocID="{CA4B10F2-0906-4738-96A0-1E59C84B8B82}" presName="sibTrans" presStyleCnt="0"/>
      <dgm:spPr/>
    </dgm:pt>
    <dgm:pt modelId="{CFE1BDEE-EEBC-4B47-B8B6-97A15A34B12F}" type="pres">
      <dgm:prSet presAssocID="{9B49B75A-E351-47E9-BA7C-369EC5080DE9}" presName="compNode" presStyleCnt="0"/>
      <dgm:spPr/>
    </dgm:pt>
    <dgm:pt modelId="{A8D4412A-662D-475E-A451-A40237AD6EF5}" type="pres">
      <dgm:prSet presAssocID="{9B49B75A-E351-47E9-BA7C-369EC5080D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377E1EDE-7426-4429-94A1-0342075582A5}" type="pres">
      <dgm:prSet presAssocID="{9B49B75A-E351-47E9-BA7C-369EC5080DE9}" presName="spaceRect" presStyleCnt="0"/>
      <dgm:spPr/>
    </dgm:pt>
    <dgm:pt modelId="{94E86963-F3C8-4C3B-A478-F3FC343E903B}" type="pres">
      <dgm:prSet presAssocID="{9B49B75A-E351-47E9-BA7C-369EC5080DE9}" presName="textRect" presStyleLbl="revTx" presStyleIdx="1" presStyleCnt="2">
        <dgm:presLayoutVars>
          <dgm:chMax val="1"/>
          <dgm:chPref val="1"/>
        </dgm:presLayoutVars>
      </dgm:prSet>
      <dgm:spPr/>
    </dgm:pt>
  </dgm:ptLst>
  <dgm:cxnLst>
    <dgm:cxn modelId="{DA1DF83F-CA28-4AED-8A32-EA8843D4BFC9}" type="presOf" srcId="{9B49B75A-E351-47E9-BA7C-369EC5080DE9}" destId="{94E86963-F3C8-4C3B-A478-F3FC343E903B}" srcOrd="0" destOrd="0" presId="urn:microsoft.com/office/officeart/2018/2/layout/IconLabelList"/>
    <dgm:cxn modelId="{37F6E54C-DDAF-4549-A555-7D1CB24BBABD}" type="presOf" srcId="{259C1450-A4C8-4A81-A578-FF77F344D01E}" destId="{BEC3D7E6-C653-4F44-A989-2F16DFE343EC}" srcOrd="0" destOrd="0" presId="urn:microsoft.com/office/officeart/2018/2/layout/IconLabelList"/>
    <dgm:cxn modelId="{A028E459-1FB9-4D37-9B18-38F2929B1391}" srcId="{259C1450-A4C8-4A81-A578-FF77F344D01E}" destId="{949D77F4-FB04-4B6F-8B38-D3EA5C8C2502}" srcOrd="0" destOrd="0" parTransId="{A2B50A89-DE32-46C6-A4AF-AC789A2933F7}" sibTransId="{CA4B10F2-0906-4738-96A0-1E59C84B8B82}"/>
    <dgm:cxn modelId="{22DDE29B-FCDA-46ED-8C9E-F30E2032EF75}" type="presOf" srcId="{949D77F4-FB04-4B6F-8B38-D3EA5C8C2502}" destId="{B31318F9-533E-44B4-9D93-9D26205BC24B}" srcOrd="0" destOrd="0" presId="urn:microsoft.com/office/officeart/2018/2/layout/IconLabelList"/>
    <dgm:cxn modelId="{BB7570CA-2BCC-411B-9ACD-E1496BD71512}" srcId="{259C1450-A4C8-4A81-A578-FF77F344D01E}" destId="{9B49B75A-E351-47E9-BA7C-369EC5080DE9}" srcOrd="1" destOrd="0" parTransId="{C9F80AC6-4F8C-4598-85D3-146633DE324A}" sibTransId="{E270B47F-BFBA-4300-B050-109715C613D5}"/>
    <dgm:cxn modelId="{84EDAD82-D9B7-4A91-B531-7433BE50E3AA}" type="presParOf" srcId="{BEC3D7E6-C653-4F44-A989-2F16DFE343EC}" destId="{F7F8AA76-E5E6-44E3-AD3D-EFAD1EC9327C}" srcOrd="0" destOrd="0" presId="urn:microsoft.com/office/officeart/2018/2/layout/IconLabelList"/>
    <dgm:cxn modelId="{D3DB20A0-F2E8-4F02-A482-68E2A8ED5EA0}" type="presParOf" srcId="{F7F8AA76-E5E6-44E3-AD3D-EFAD1EC9327C}" destId="{081393AA-7EB0-4010-A6E1-4D9A20C9E176}" srcOrd="0" destOrd="0" presId="urn:microsoft.com/office/officeart/2018/2/layout/IconLabelList"/>
    <dgm:cxn modelId="{D7301CA4-ADF3-48E9-A961-8693C5435187}" type="presParOf" srcId="{F7F8AA76-E5E6-44E3-AD3D-EFAD1EC9327C}" destId="{F2E70C39-CA2E-4C1F-8556-2E617DC0E203}" srcOrd="1" destOrd="0" presId="urn:microsoft.com/office/officeart/2018/2/layout/IconLabelList"/>
    <dgm:cxn modelId="{121805D7-7A5D-4DE0-9F5A-C8173AC5ADB8}" type="presParOf" srcId="{F7F8AA76-E5E6-44E3-AD3D-EFAD1EC9327C}" destId="{B31318F9-533E-44B4-9D93-9D26205BC24B}" srcOrd="2" destOrd="0" presId="urn:microsoft.com/office/officeart/2018/2/layout/IconLabelList"/>
    <dgm:cxn modelId="{8E8F34F1-C8DF-4A11-AB5D-D9F42EB5D4E3}" type="presParOf" srcId="{BEC3D7E6-C653-4F44-A989-2F16DFE343EC}" destId="{F01D7CE0-E742-4776-A1F3-BEDE086E8C1B}" srcOrd="1" destOrd="0" presId="urn:microsoft.com/office/officeart/2018/2/layout/IconLabelList"/>
    <dgm:cxn modelId="{75050A62-E5F4-4083-8543-35B9E8081996}" type="presParOf" srcId="{BEC3D7E6-C653-4F44-A989-2F16DFE343EC}" destId="{CFE1BDEE-EEBC-4B47-B8B6-97A15A34B12F}" srcOrd="2" destOrd="0" presId="urn:microsoft.com/office/officeart/2018/2/layout/IconLabelList"/>
    <dgm:cxn modelId="{A6F1E9DC-980A-4EB6-92FC-738D77F6BA8D}" type="presParOf" srcId="{CFE1BDEE-EEBC-4B47-B8B6-97A15A34B12F}" destId="{A8D4412A-662D-475E-A451-A40237AD6EF5}" srcOrd="0" destOrd="0" presId="urn:microsoft.com/office/officeart/2018/2/layout/IconLabelList"/>
    <dgm:cxn modelId="{9FEEDFBB-D4C1-49E5-99C6-D1FD5DB453B8}" type="presParOf" srcId="{CFE1BDEE-EEBC-4B47-B8B6-97A15A34B12F}" destId="{377E1EDE-7426-4429-94A1-0342075582A5}" srcOrd="1" destOrd="0" presId="urn:microsoft.com/office/officeart/2018/2/layout/IconLabelList"/>
    <dgm:cxn modelId="{B76D9069-BB97-4BBC-8AC7-492B46FA8AD8}" type="presParOf" srcId="{CFE1BDEE-EEBC-4B47-B8B6-97A15A34B12F}" destId="{94E86963-F3C8-4C3B-A478-F3FC343E903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AAF19FD-49F5-49A7-80D7-470E304F56F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D804279-421F-43E1-8788-3D3161AB5276}">
      <dgm:prSet/>
      <dgm:spPr/>
      <dgm:t>
        <a:bodyPr/>
        <a:lstStyle/>
        <a:p>
          <a:r>
            <a:rPr lang="en-US"/>
            <a:t>Addressing Data Privacy and Security Concerns</a:t>
          </a:r>
        </a:p>
      </dgm:t>
    </dgm:pt>
    <dgm:pt modelId="{DF4F5551-ED43-44C3-966A-D99180449AC5}" type="parTrans" cxnId="{15D1C041-45DC-44E3-A115-3F063BDF7A13}">
      <dgm:prSet/>
      <dgm:spPr/>
      <dgm:t>
        <a:bodyPr/>
        <a:lstStyle/>
        <a:p>
          <a:endParaRPr lang="en-US"/>
        </a:p>
      </dgm:t>
    </dgm:pt>
    <dgm:pt modelId="{1A331742-C881-4D04-8B72-D009EC5799DA}" type="sibTrans" cxnId="{15D1C041-45DC-44E3-A115-3F063BDF7A13}">
      <dgm:prSet/>
      <dgm:spPr/>
      <dgm:t>
        <a:bodyPr/>
        <a:lstStyle/>
        <a:p>
          <a:endParaRPr lang="en-US"/>
        </a:p>
      </dgm:t>
    </dgm:pt>
    <dgm:pt modelId="{355EA853-68BA-4BFF-8F3E-801493EF81E1}">
      <dgm:prSet/>
      <dgm:spPr/>
      <dgm:t>
        <a:bodyPr/>
        <a:lstStyle/>
        <a:p>
          <a:r>
            <a:rPr lang="en-US"/>
            <a:t>HIPAA Compliance</a:t>
          </a:r>
        </a:p>
      </dgm:t>
    </dgm:pt>
    <dgm:pt modelId="{82F7CA80-2A1D-42B6-83B8-05190E30ED7C}" type="parTrans" cxnId="{679937CB-9E53-488A-ACC4-E0086957E78D}">
      <dgm:prSet/>
      <dgm:spPr/>
      <dgm:t>
        <a:bodyPr/>
        <a:lstStyle/>
        <a:p>
          <a:endParaRPr lang="en-US"/>
        </a:p>
      </dgm:t>
    </dgm:pt>
    <dgm:pt modelId="{616B8482-CA88-4994-B2D0-CFB07352C7F4}" type="sibTrans" cxnId="{679937CB-9E53-488A-ACC4-E0086957E78D}">
      <dgm:prSet/>
      <dgm:spPr/>
      <dgm:t>
        <a:bodyPr/>
        <a:lstStyle/>
        <a:p>
          <a:endParaRPr lang="en-US"/>
        </a:p>
      </dgm:t>
    </dgm:pt>
    <dgm:pt modelId="{728B82A1-5DDD-4472-A2C2-FA21C0F062B1}">
      <dgm:prSet/>
      <dgm:spPr/>
      <dgm:t>
        <a:bodyPr/>
        <a:lstStyle/>
        <a:p>
          <a:r>
            <a:rPr lang="en-US"/>
            <a:t>Data Anonymization and De-Identification:</a:t>
          </a:r>
        </a:p>
      </dgm:t>
    </dgm:pt>
    <dgm:pt modelId="{9AD1B468-7F57-4050-9932-07D01B8E8239}" type="parTrans" cxnId="{6074FDB8-80E8-436D-9A03-866F729F22B4}">
      <dgm:prSet/>
      <dgm:spPr/>
      <dgm:t>
        <a:bodyPr/>
        <a:lstStyle/>
        <a:p>
          <a:endParaRPr lang="en-US"/>
        </a:p>
      </dgm:t>
    </dgm:pt>
    <dgm:pt modelId="{8CF25719-E6E8-4BE1-B5C5-A2C5ABD47952}" type="sibTrans" cxnId="{6074FDB8-80E8-436D-9A03-866F729F22B4}">
      <dgm:prSet/>
      <dgm:spPr/>
      <dgm:t>
        <a:bodyPr/>
        <a:lstStyle/>
        <a:p>
          <a:endParaRPr lang="en-US"/>
        </a:p>
      </dgm:t>
    </dgm:pt>
    <dgm:pt modelId="{266B7547-E56C-49E1-998D-6B858490D6E5}">
      <dgm:prSet/>
      <dgm:spPr/>
      <dgm:t>
        <a:bodyPr/>
        <a:lstStyle/>
        <a:p>
          <a:r>
            <a:rPr lang="en-US"/>
            <a:t>Access Controls and Encryption:</a:t>
          </a:r>
        </a:p>
      </dgm:t>
    </dgm:pt>
    <dgm:pt modelId="{B9FFA8DF-A38F-41A7-B194-F5606AE05B39}" type="parTrans" cxnId="{D0E12863-74F4-4CAE-91C3-82B8BD4332E7}">
      <dgm:prSet/>
      <dgm:spPr/>
      <dgm:t>
        <a:bodyPr/>
        <a:lstStyle/>
        <a:p>
          <a:endParaRPr lang="en-US"/>
        </a:p>
      </dgm:t>
    </dgm:pt>
    <dgm:pt modelId="{2F4590D5-12FE-4C5B-8141-2F2F2C736A1F}" type="sibTrans" cxnId="{D0E12863-74F4-4CAE-91C3-82B8BD4332E7}">
      <dgm:prSet/>
      <dgm:spPr/>
      <dgm:t>
        <a:bodyPr/>
        <a:lstStyle/>
        <a:p>
          <a:endParaRPr lang="en-US"/>
        </a:p>
      </dgm:t>
    </dgm:pt>
    <dgm:pt modelId="{E59573B0-50E6-4E69-94FA-7A674E95B6ED}" type="pres">
      <dgm:prSet presAssocID="{3AAF19FD-49F5-49A7-80D7-470E304F56F8}" presName="root" presStyleCnt="0">
        <dgm:presLayoutVars>
          <dgm:dir/>
          <dgm:resizeHandles val="exact"/>
        </dgm:presLayoutVars>
      </dgm:prSet>
      <dgm:spPr/>
    </dgm:pt>
    <dgm:pt modelId="{64D42B23-C5A9-47C7-A234-61714C2A3969}" type="pres">
      <dgm:prSet presAssocID="{CD804279-421F-43E1-8788-3D3161AB5276}" presName="compNode" presStyleCnt="0"/>
      <dgm:spPr/>
    </dgm:pt>
    <dgm:pt modelId="{BCDF1BDD-A955-4808-AA19-90C343D20EE3}" type="pres">
      <dgm:prSet presAssocID="{CD804279-421F-43E1-8788-3D3161AB5276}" presName="bgRect" presStyleLbl="bgShp" presStyleIdx="0" presStyleCnt="4"/>
      <dgm:spPr/>
    </dgm:pt>
    <dgm:pt modelId="{CC196345-781B-40D2-9E08-9E6468BC4714}" type="pres">
      <dgm:prSet presAssocID="{CD804279-421F-43E1-8788-3D3161AB527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806CB453-29EB-4FBD-BA7F-EFFAF93EAE02}" type="pres">
      <dgm:prSet presAssocID="{CD804279-421F-43E1-8788-3D3161AB5276}" presName="spaceRect" presStyleCnt="0"/>
      <dgm:spPr/>
    </dgm:pt>
    <dgm:pt modelId="{BC55CD39-1BB6-4C9F-8756-44B7CAA2B430}" type="pres">
      <dgm:prSet presAssocID="{CD804279-421F-43E1-8788-3D3161AB5276}" presName="parTx" presStyleLbl="revTx" presStyleIdx="0" presStyleCnt="4">
        <dgm:presLayoutVars>
          <dgm:chMax val="0"/>
          <dgm:chPref val="0"/>
        </dgm:presLayoutVars>
      </dgm:prSet>
      <dgm:spPr/>
    </dgm:pt>
    <dgm:pt modelId="{DB218C03-F8FC-4D07-B790-C3891B04E413}" type="pres">
      <dgm:prSet presAssocID="{1A331742-C881-4D04-8B72-D009EC5799DA}" presName="sibTrans" presStyleCnt="0"/>
      <dgm:spPr/>
    </dgm:pt>
    <dgm:pt modelId="{2D07D6FB-E920-41E8-A5BC-7993B507F951}" type="pres">
      <dgm:prSet presAssocID="{355EA853-68BA-4BFF-8F3E-801493EF81E1}" presName="compNode" presStyleCnt="0"/>
      <dgm:spPr/>
    </dgm:pt>
    <dgm:pt modelId="{FF7DAD24-C211-4AB0-853E-9B9D6CD6DA3D}" type="pres">
      <dgm:prSet presAssocID="{355EA853-68BA-4BFF-8F3E-801493EF81E1}" presName="bgRect" presStyleLbl="bgShp" presStyleIdx="1" presStyleCnt="4"/>
      <dgm:spPr/>
    </dgm:pt>
    <dgm:pt modelId="{36F316F6-4C92-4CAB-8F0D-93DC21DC1BD8}" type="pres">
      <dgm:prSet presAssocID="{355EA853-68BA-4BFF-8F3E-801493EF81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39A051D8-7220-4E3D-A9D5-63A1D8A9C4C3}" type="pres">
      <dgm:prSet presAssocID="{355EA853-68BA-4BFF-8F3E-801493EF81E1}" presName="spaceRect" presStyleCnt="0"/>
      <dgm:spPr/>
    </dgm:pt>
    <dgm:pt modelId="{8138944B-4314-4884-9F65-36EDB46DA5C8}" type="pres">
      <dgm:prSet presAssocID="{355EA853-68BA-4BFF-8F3E-801493EF81E1}" presName="parTx" presStyleLbl="revTx" presStyleIdx="1" presStyleCnt="4">
        <dgm:presLayoutVars>
          <dgm:chMax val="0"/>
          <dgm:chPref val="0"/>
        </dgm:presLayoutVars>
      </dgm:prSet>
      <dgm:spPr/>
    </dgm:pt>
    <dgm:pt modelId="{D51937F9-C20F-470C-9505-79B8A524430C}" type="pres">
      <dgm:prSet presAssocID="{616B8482-CA88-4994-B2D0-CFB07352C7F4}" presName="sibTrans" presStyleCnt="0"/>
      <dgm:spPr/>
    </dgm:pt>
    <dgm:pt modelId="{6F9A5B6D-7CAD-4376-A8CE-C015800C3864}" type="pres">
      <dgm:prSet presAssocID="{728B82A1-5DDD-4472-A2C2-FA21C0F062B1}" presName="compNode" presStyleCnt="0"/>
      <dgm:spPr/>
    </dgm:pt>
    <dgm:pt modelId="{F15D50BC-26ED-4D4D-865A-87DA59C888FD}" type="pres">
      <dgm:prSet presAssocID="{728B82A1-5DDD-4472-A2C2-FA21C0F062B1}" presName="bgRect" presStyleLbl="bgShp" presStyleIdx="2" presStyleCnt="4"/>
      <dgm:spPr/>
    </dgm:pt>
    <dgm:pt modelId="{F66B2739-3C82-4931-A316-D59CAAC7DFCE}" type="pres">
      <dgm:prSet presAssocID="{728B82A1-5DDD-4472-A2C2-FA21C0F062B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loyee Badge"/>
        </a:ext>
      </dgm:extLst>
    </dgm:pt>
    <dgm:pt modelId="{94725980-1FF5-4EF2-8D3C-7CEAAFE0C238}" type="pres">
      <dgm:prSet presAssocID="{728B82A1-5DDD-4472-A2C2-FA21C0F062B1}" presName="spaceRect" presStyleCnt="0"/>
      <dgm:spPr/>
    </dgm:pt>
    <dgm:pt modelId="{8858EA47-48B0-4358-82D1-09DE1AEE0A7A}" type="pres">
      <dgm:prSet presAssocID="{728B82A1-5DDD-4472-A2C2-FA21C0F062B1}" presName="parTx" presStyleLbl="revTx" presStyleIdx="2" presStyleCnt="4">
        <dgm:presLayoutVars>
          <dgm:chMax val="0"/>
          <dgm:chPref val="0"/>
        </dgm:presLayoutVars>
      </dgm:prSet>
      <dgm:spPr/>
    </dgm:pt>
    <dgm:pt modelId="{F64259FC-9E9C-4A74-AE65-FA6BCC3431CC}" type="pres">
      <dgm:prSet presAssocID="{8CF25719-E6E8-4BE1-B5C5-A2C5ABD47952}" presName="sibTrans" presStyleCnt="0"/>
      <dgm:spPr/>
    </dgm:pt>
    <dgm:pt modelId="{899A8866-0F6A-498E-89C2-036370F269D8}" type="pres">
      <dgm:prSet presAssocID="{266B7547-E56C-49E1-998D-6B858490D6E5}" presName="compNode" presStyleCnt="0"/>
      <dgm:spPr/>
    </dgm:pt>
    <dgm:pt modelId="{0BD4D506-1239-4277-BD03-C26A179FC7D8}" type="pres">
      <dgm:prSet presAssocID="{266B7547-E56C-49E1-998D-6B858490D6E5}" presName="bgRect" presStyleLbl="bgShp" presStyleIdx="3" presStyleCnt="4"/>
      <dgm:spPr/>
    </dgm:pt>
    <dgm:pt modelId="{339354B8-79E7-444C-8297-E5A528403211}" type="pres">
      <dgm:prSet presAssocID="{266B7547-E56C-49E1-998D-6B858490D6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53F07191-730E-46A6-B414-630CEF8C6FBE}" type="pres">
      <dgm:prSet presAssocID="{266B7547-E56C-49E1-998D-6B858490D6E5}" presName="spaceRect" presStyleCnt="0"/>
      <dgm:spPr/>
    </dgm:pt>
    <dgm:pt modelId="{09BA3960-58DE-42FF-A613-7DD5B0128DA5}" type="pres">
      <dgm:prSet presAssocID="{266B7547-E56C-49E1-998D-6B858490D6E5}" presName="parTx" presStyleLbl="revTx" presStyleIdx="3" presStyleCnt="4">
        <dgm:presLayoutVars>
          <dgm:chMax val="0"/>
          <dgm:chPref val="0"/>
        </dgm:presLayoutVars>
      </dgm:prSet>
      <dgm:spPr/>
    </dgm:pt>
  </dgm:ptLst>
  <dgm:cxnLst>
    <dgm:cxn modelId="{15FEAE17-83DE-4682-AA31-088FF68F15B8}" type="presOf" srcId="{CD804279-421F-43E1-8788-3D3161AB5276}" destId="{BC55CD39-1BB6-4C9F-8756-44B7CAA2B430}" srcOrd="0" destOrd="0" presId="urn:microsoft.com/office/officeart/2018/2/layout/IconVerticalSolidList"/>
    <dgm:cxn modelId="{BC871F31-EAD1-4142-A4A1-26E38B5493F2}" type="presOf" srcId="{728B82A1-5DDD-4472-A2C2-FA21C0F062B1}" destId="{8858EA47-48B0-4358-82D1-09DE1AEE0A7A}" srcOrd="0" destOrd="0" presId="urn:microsoft.com/office/officeart/2018/2/layout/IconVerticalSolidList"/>
    <dgm:cxn modelId="{15D1C041-45DC-44E3-A115-3F063BDF7A13}" srcId="{3AAF19FD-49F5-49A7-80D7-470E304F56F8}" destId="{CD804279-421F-43E1-8788-3D3161AB5276}" srcOrd="0" destOrd="0" parTransId="{DF4F5551-ED43-44C3-966A-D99180449AC5}" sibTransId="{1A331742-C881-4D04-8B72-D009EC5799DA}"/>
    <dgm:cxn modelId="{D0E12863-74F4-4CAE-91C3-82B8BD4332E7}" srcId="{3AAF19FD-49F5-49A7-80D7-470E304F56F8}" destId="{266B7547-E56C-49E1-998D-6B858490D6E5}" srcOrd="3" destOrd="0" parTransId="{B9FFA8DF-A38F-41A7-B194-F5606AE05B39}" sibTransId="{2F4590D5-12FE-4C5B-8141-2F2F2C736A1F}"/>
    <dgm:cxn modelId="{6074FDB8-80E8-436D-9A03-866F729F22B4}" srcId="{3AAF19FD-49F5-49A7-80D7-470E304F56F8}" destId="{728B82A1-5DDD-4472-A2C2-FA21C0F062B1}" srcOrd="2" destOrd="0" parTransId="{9AD1B468-7F57-4050-9932-07D01B8E8239}" sibTransId="{8CF25719-E6E8-4BE1-B5C5-A2C5ABD47952}"/>
    <dgm:cxn modelId="{7E80E7C2-8FF9-40B8-9B54-E987A24EB716}" type="presOf" srcId="{266B7547-E56C-49E1-998D-6B858490D6E5}" destId="{09BA3960-58DE-42FF-A613-7DD5B0128DA5}" srcOrd="0" destOrd="0" presId="urn:microsoft.com/office/officeart/2018/2/layout/IconVerticalSolidList"/>
    <dgm:cxn modelId="{679937CB-9E53-488A-ACC4-E0086957E78D}" srcId="{3AAF19FD-49F5-49A7-80D7-470E304F56F8}" destId="{355EA853-68BA-4BFF-8F3E-801493EF81E1}" srcOrd="1" destOrd="0" parTransId="{82F7CA80-2A1D-42B6-83B8-05190E30ED7C}" sibTransId="{616B8482-CA88-4994-B2D0-CFB07352C7F4}"/>
    <dgm:cxn modelId="{D7DAA9DC-5D5C-4175-BFEB-0C0CB95C74F8}" type="presOf" srcId="{3AAF19FD-49F5-49A7-80D7-470E304F56F8}" destId="{E59573B0-50E6-4E69-94FA-7A674E95B6ED}" srcOrd="0" destOrd="0" presId="urn:microsoft.com/office/officeart/2018/2/layout/IconVerticalSolidList"/>
    <dgm:cxn modelId="{D7231EEE-3A24-4C10-A80D-C9FE4C322D61}" type="presOf" srcId="{355EA853-68BA-4BFF-8F3E-801493EF81E1}" destId="{8138944B-4314-4884-9F65-36EDB46DA5C8}" srcOrd="0" destOrd="0" presId="urn:microsoft.com/office/officeart/2018/2/layout/IconVerticalSolidList"/>
    <dgm:cxn modelId="{88C63816-4D8E-4A0D-B5E4-D2B2ACB5979A}" type="presParOf" srcId="{E59573B0-50E6-4E69-94FA-7A674E95B6ED}" destId="{64D42B23-C5A9-47C7-A234-61714C2A3969}" srcOrd="0" destOrd="0" presId="urn:microsoft.com/office/officeart/2018/2/layout/IconVerticalSolidList"/>
    <dgm:cxn modelId="{AF0D994D-F4E5-478B-8FDB-277E4C540273}" type="presParOf" srcId="{64D42B23-C5A9-47C7-A234-61714C2A3969}" destId="{BCDF1BDD-A955-4808-AA19-90C343D20EE3}" srcOrd="0" destOrd="0" presId="urn:microsoft.com/office/officeart/2018/2/layout/IconVerticalSolidList"/>
    <dgm:cxn modelId="{1FE95DDA-5B8E-4098-BBAA-CC59429D61F2}" type="presParOf" srcId="{64D42B23-C5A9-47C7-A234-61714C2A3969}" destId="{CC196345-781B-40D2-9E08-9E6468BC4714}" srcOrd="1" destOrd="0" presId="urn:microsoft.com/office/officeart/2018/2/layout/IconVerticalSolidList"/>
    <dgm:cxn modelId="{93CB18DD-A990-44E4-8472-0F76BF9931F0}" type="presParOf" srcId="{64D42B23-C5A9-47C7-A234-61714C2A3969}" destId="{806CB453-29EB-4FBD-BA7F-EFFAF93EAE02}" srcOrd="2" destOrd="0" presId="urn:microsoft.com/office/officeart/2018/2/layout/IconVerticalSolidList"/>
    <dgm:cxn modelId="{A4E096CE-C72A-43A9-BFE0-B58D17C8A2D6}" type="presParOf" srcId="{64D42B23-C5A9-47C7-A234-61714C2A3969}" destId="{BC55CD39-1BB6-4C9F-8756-44B7CAA2B430}" srcOrd="3" destOrd="0" presId="urn:microsoft.com/office/officeart/2018/2/layout/IconVerticalSolidList"/>
    <dgm:cxn modelId="{13637430-DE99-4126-BEDC-4F765D7F3C5F}" type="presParOf" srcId="{E59573B0-50E6-4E69-94FA-7A674E95B6ED}" destId="{DB218C03-F8FC-4D07-B790-C3891B04E413}" srcOrd="1" destOrd="0" presId="urn:microsoft.com/office/officeart/2018/2/layout/IconVerticalSolidList"/>
    <dgm:cxn modelId="{CEF45E27-E23F-480B-A29E-8AAC8489CE16}" type="presParOf" srcId="{E59573B0-50E6-4E69-94FA-7A674E95B6ED}" destId="{2D07D6FB-E920-41E8-A5BC-7993B507F951}" srcOrd="2" destOrd="0" presId="urn:microsoft.com/office/officeart/2018/2/layout/IconVerticalSolidList"/>
    <dgm:cxn modelId="{AA7A6F47-678D-492D-91A6-F88E8CF297FC}" type="presParOf" srcId="{2D07D6FB-E920-41E8-A5BC-7993B507F951}" destId="{FF7DAD24-C211-4AB0-853E-9B9D6CD6DA3D}" srcOrd="0" destOrd="0" presId="urn:microsoft.com/office/officeart/2018/2/layout/IconVerticalSolidList"/>
    <dgm:cxn modelId="{0C5BBCBF-3259-4437-9A66-77E0A800D07A}" type="presParOf" srcId="{2D07D6FB-E920-41E8-A5BC-7993B507F951}" destId="{36F316F6-4C92-4CAB-8F0D-93DC21DC1BD8}" srcOrd="1" destOrd="0" presId="urn:microsoft.com/office/officeart/2018/2/layout/IconVerticalSolidList"/>
    <dgm:cxn modelId="{B2F96D0C-DFF3-4777-8C6A-7263D98377C5}" type="presParOf" srcId="{2D07D6FB-E920-41E8-A5BC-7993B507F951}" destId="{39A051D8-7220-4E3D-A9D5-63A1D8A9C4C3}" srcOrd="2" destOrd="0" presId="urn:microsoft.com/office/officeart/2018/2/layout/IconVerticalSolidList"/>
    <dgm:cxn modelId="{6A8A441D-0E94-4508-A00C-804C59C4079E}" type="presParOf" srcId="{2D07D6FB-E920-41E8-A5BC-7993B507F951}" destId="{8138944B-4314-4884-9F65-36EDB46DA5C8}" srcOrd="3" destOrd="0" presId="urn:microsoft.com/office/officeart/2018/2/layout/IconVerticalSolidList"/>
    <dgm:cxn modelId="{B97F4E3D-21A5-4C9E-A438-EB237F27C92F}" type="presParOf" srcId="{E59573B0-50E6-4E69-94FA-7A674E95B6ED}" destId="{D51937F9-C20F-470C-9505-79B8A524430C}" srcOrd="3" destOrd="0" presId="urn:microsoft.com/office/officeart/2018/2/layout/IconVerticalSolidList"/>
    <dgm:cxn modelId="{60EC015D-B4E3-46B5-B634-343C09C446FD}" type="presParOf" srcId="{E59573B0-50E6-4E69-94FA-7A674E95B6ED}" destId="{6F9A5B6D-7CAD-4376-A8CE-C015800C3864}" srcOrd="4" destOrd="0" presId="urn:microsoft.com/office/officeart/2018/2/layout/IconVerticalSolidList"/>
    <dgm:cxn modelId="{926C5919-0013-4F60-8EFF-EAC52912DB1C}" type="presParOf" srcId="{6F9A5B6D-7CAD-4376-A8CE-C015800C3864}" destId="{F15D50BC-26ED-4D4D-865A-87DA59C888FD}" srcOrd="0" destOrd="0" presId="urn:microsoft.com/office/officeart/2018/2/layout/IconVerticalSolidList"/>
    <dgm:cxn modelId="{6F6500F2-C6FB-4FE1-BC2B-7151E77E635C}" type="presParOf" srcId="{6F9A5B6D-7CAD-4376-A8CE-C015800C3864}" destId="{F66B2739-3C82-4931-A316-D59CAAC7DFCE}" srcOrd="1" destOrd="0" presId="urn:microsoft.com/office/officeart/2018/2/layout/IconVerticalSolidList"/>
    <dgm:cxn modelId="{B938C9D0-079E-40F3-AFB0-96CB9FAC5D4F}" type="presParOf" srcId="{6F9A5B6D-7CAD-4376-A8CE-C015800C3864}" destId="{94725980-1FF5-4EF2-8D3C-7CEAAFE0C238}" srcOrd="2" destOrd="0" presId="urn:microsoft.com/office/officeart/2018/2/layout/IconVerticalSolidList"/>
    <dgm:cxn modelId="{59E5EDB5-0EFE-4629-A7E7-BB13F456FEFF}" type="presParOf" srcId="{6F9A5B6D-7CAD-4376-A8CE-C015800C3864}" destId="{8858EA47-48B0-4358-82D1-09DE1AEE0A7A}" srcOrd="3" destOrd="0" presId="urn:microsoft.com/office/officeart/2018/2/layout/IconVerticalSolidList"/>
    <dgm:cxn modelId="{5B0754BA-75F7-4F2D-9444-B3F980A6E58A}" type="presParOf" srcId="{E59573B0-50E6-4E69-94FA-7A674E95B6ED}" destId="{F64259FC-9E9C-4A74-AE65-FA6BCC3431CC}" srcOrd="5" destOrd="0" presId="urn:microsoft.com/office/officeart/2018/2/layout/IconVerticalSolidList"/>
    <dgm:cxn modelId="{26347D6C-1103-4AB2-A6BF-DB5E51F84374}" type="presParOf" srcId="{E59573B0-50E6-4E69-94FA-7A674E95B6ED}" destId="{899A8866-0F6A-498E-89C2-036370F269D8}" srcOrd="6" destOrd="0" presId="urn:microsoft.com/office/officeart/2018/2/layout/IconVerticalSolidList"/>
    <dgm:cxn modelId="{9089FC07-8F73-4592-AADA-7602BE548977}" type="presParOf" srcId="{899A8866-0F6A-498E-89C2-036370F269D8}" destId="{0BD4D506-1239-4277-BD03-C26A179FC7D8}" srcOrd="0" destOrd="0" presId="urn:microsoft.com/office/officeart/2018/2/layout/IconVerticalSolidList"/>
    <dgm:cxn modelId="{6573C912-C4DA-4395-B246-99EE4A14DF35}" type="presParOf" srcId="{899A8866-0F6A-498E-89C2-036370F269D8}" destId="{339354B8-79E7-444C-8297-E5A528403211}" srcOrd="1" destOrd="0" presId="urn:microsoft.com/office/officeart/2018/2/layout/IconVerticalSolidList"/>
    <dgm:cxn modelId="{497390FE-9104-4D46-A526-6A5AED7F9340}" type="presParOf" srcId="{899A8866-0F6A-498E-89C2-036370F269D8}" destId="{53F07191-730E-46A6-B414-630CEF8C6FBE}" srcOrd="2" destOrd="0" presId="urn:microsoft.com/office/officeart/2018/2/layout/IconVerticalSolidList"/>
    <dgm:cxn modelId="{7A8560CD-0B63-4B99-B28E-901E0ED57DD2}" type="presParOf" srcId="{899A8866-0F6A-498E-89C2-036370F269D8}" destId="{09BA3960-58DE-42FF-A613-7DD5B0128DA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9D43583-E0C8-417E-88F8-D97D3DF25F9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672C49-162E-4F72-9AAC-3FABB23DE270}">
      <dgm:prSet/>
      <dgm:spPr/>
      <dgm:t>
        <a:bodyPr/>
        <a:lstStyle/>
        <a:p>
          <a:r>
            <a:rPr lang="en-US" b="1" u="sng" dirty="0"/>
            <a:t>Common Data Quality Challenges  </a:t>
          </a:r>
        </a:p>
      </dgm:t>
    </dgm:pt>
    <dgm:pt modelId="{3CD71707-83CC-465B-AFE7-7E3E78FE655B}" type="parTrans" cxnId="{545C2D6B-92EE-4F91-80FB-9F1DECC5835D}">
      <dgm:prSet/>
      <dgm:spPr/>
      <dgm:t>
        <a:bodyPr/>
        <a:lstStyle/>
        <a:p>
          <a:endParaRPr lang="en-US"/>
        </a:p>
      </dgm:t>
    </dgm:pt>
    <dgm:pt modelId="{25072A2C-44BF-45D2-99B0-6242B5FE8200}" type="sibTrans" cxnId="{545C2D6B-92EE-4F91-80FB-9F1DECC5835D}">
      <dgm:prSet/>
      <dgm:spPr/>
      <dgm:t>
        <a:bodyPr/>
        <a:lstStyle/>
        <a:p>
          <a:endParaRPr lang="en-US"/>
        </a:p>
      </dgm:t>
    </dgm:pt>
    <dgm:pt modelId="{B9A5D39D-5BA8-4931-9F86-EDC40B693D33}">
      <dgm:prSet/>
      <dgm:spPr/>
      <dgm:t>
        <a:bodyPr/>
        <a:lstStyle/>
        <a:p>
          <a:r>
            <a:rPr lang="en-US"/>
            <a:t>Incomplete Data</a:t>
          </a:r>
        </a:p>
      </dgm:t>
    </dgm:pt>
    <dgm:pt modelId="{55B60533-63F1-4B9B-A1BE-C54DC3B2125D}" type="parTrans" cxnId="{E58D0A74-E671-4BE5-8005-BC43327E901B}">
      <dgm:prSet/>
      <dgm:spPr/>
      <dgm:t>
        <a:bodyPr/>
        <a:lstStyle/>
        <a:p>
          <a:endParaRPr lang="en-US"/>
        </a:p>
      </dgm:t>
    </dgm:pt>
    <dgm:pt modelId="{F5EB9352-96CA-4BB0-8894-BDAA020E54B8}" type="sibTrans" cxnId="{E58D0A74-E671-4BE5-8005-BC43327E901B}">
      <dgm:prSet/>
      <dgm:spPr/>
      <dgm:t>
        <a:bodyPr/>
        <a:lstStyle/>
        <a:p>
          <a:endParaRPr lang="en-US"/>
        </a:p>
      </dgm:t>
    </dgm:pt>
    <dgm:pt modelId="{6751F834-E921-44E8-A760-D5EBB5CCA4DB}">
      <dgm:prSet/>
      <dgm:spPr/>
      <dgm:t>
        <a:bodyPr/>
        <a:lstStyle/>
        <a:p>
          <a:r>
            <a:rPr lang="en-US" b="0" dirty="0"/>
            <a:t>Inconsistent Data  </a:t>
          </a:r>
        </a:p>
      </dgm:t>
    </dgm:pt>
    <dgm:pt modelId="{32ADFC10-DFA5-4EAB-9A3C-76CBB64CD1F6}" type="parTrans" cxnId="{862E9042-0A15-45B9-BE3F-E462CC9B2D8B}">
      <dgm:prSet/>
      <dgm:spPr/>
      <dgm:t>
        <a:bodyPr/>
        <a:lstStyle/>
        <a:p>
          <a:endParaRPr lang="en-US"/>
        </a:p>
      </dgm:t>
    </dgm:pt>
    <dgm:pt modelId="{98609224-8F64-4509-9833-01F348B85F25}" type="sibTrans" cxnId="{862E9042-0A15-45B9-BE3F-E462CC9B2D8B}">
      <dgm:prSet/>
      <dgm:spPr/>
      <dgm:t>
        <a:bodyPr/>
        <a:lstStyle/>
        <a:p>
          <a:endParaRPr lang="en-US"/>
        </a:p>
      </dgm:t>
    </dgm:pt>
    <dgm:pt modelId="{384614EE-BC7C-43F5-A4EF-A33DE043846C}">
      <dgm:prSet/>
      <dgm:spPr/>
      <dgm:t>
        <a:bodyPr/>
        <a:lstStyle/>
        <a:p>
          <a:r>
            <a:rPr lang="en-US"/>
            <a:t>Duplicate Data:</a:t>
          </a:r>
        </a:p>
      </dgm:t>
    </dgm:pt>
    <dgm:pt modelId="{358FBC76-D483-4574-8BB7-D3D5D888C952}" type="parTrans" cxnId="{55B56E60-10E3-41CF-9195-863FD4CD880C}">
      <dgm:prSet/>
      <dgm:spPr/>
      <dgm:t>
        <a:bodyPr/>
        <a:lstStyle/>
        <a:p>
          <a:endParaRPr lang="en-US"/>
        </a:p>
      </dgm:t>
    </dgm:pt>
    <dgm:pt modelId="{1DE93B23-3B70-424A-AF7E-C16A4C3980EC}" type="sibTrans" cxnId="{55B56E60-10E3-41CF-9195-863FD4CD880C}">
      <dgm:prSet/>
      <dgm:spPr/>
      <dgm:t>
        <a:bodyPr/>
        <a:lstStyle/>
        <a:p>
          <a:endParaRPr lang="en-US"/>
        </a:p>
      </dgm:t>
    </dgm:pt>
    <dgm:pt modelId="{BB542856-0C6E-45B0-B836-48436673588A}" type="pres">
      <dgm:prSet presAssocID="{59D43583-E0C8-417E-88F8-D97D3DF25F97}" presName="root" presStyleCnt="0">
        <dgm:presLayoutVars>
          <dgm:dir/>
          <dgm:resizeHandles val="exact"/>
        </dgm:presLayoutVars>
      </dgm:prSet>
      <dgm:spPr/>
    </dgm:pt>
    <dgm:pt modelId="{9A47C35F-513A-4FE7-9D52-11BB12700122}" type="pres">
      <dgm:prSet presAssocID="{08672C49-162E-4F72-9AAC-3FABB23DE270}" presName="compNode" presStyleCnt="0"/>
      <dgm:spPr/>
    </dgm:pt>
    <dgm:pt modelId="{BF437BA0-C088-433C-BAA5-23F63D883D3E}" type="pres">
      <dgm:prSet presAssocID="{08672C49-162E-4F72-9AAC-3FABB23DE270}" presName="bgRect" presStyleLbl="bgShp" presStyleIdx="0" presStyleCnt="4"/>
      <dgm:spPr/>
    </dgm:pt>
    <dgm:pt modelId="{5879A53A-500E-4917-B166-1554A28AE72C}" type="pres">
      <dgm:prSet presAssocID="{08672C49-162E-4F72-9AAC-3FABB23DE27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7E627C0-1C11-4EF4-B681-A14352E84544}" type="pres">
      <dgm:prSet presAssocID="{08672C49-162E-4F72-9AAC-3FABB23DE270}" presName="spaceRect" presStyleCnt="0"/>
      <dgm:spPr/>
    </dgm:pt>
    <dgm:pt modelId="{0B5EAFB5-0265-497B-AB38-83ABFDFD66B5}" type="pres">
      <dgm:prSet presAssocID="{08672C49-162E-4F72-9AAC-3FABB23DE270}" presName="parTx" presStyleLbl="revTx" presStyleIdx="0" presStyleCnt="4">
        <dgm:presLayoutVars>
          <dgm:chMax val="0"/>
          <dgm:chPref val="0"/>
        </dgm:presLayoutVars>
      </dgm:prSet>
      <dgm:spPr/>
    </dgm:pt>
    <dgm:pt modelId="{23BFE6F5-D306-4319-AF84-131D57DF2213}" type="pres">
      <dgm:prSet presAssocID="{25072A2C-44BF-45D2-99B0-6242B5FE8200}" presName="sibTrans" presStyleCnt="0"/>
      <dgm:spPr/>
    </dgm:pt>
    <dgm:pt modelId="{4992ED61-B4F5-48D7-A646-9DFAE1E25547}" type="pres">
      <dgm:prSet presAssocID="{B9A5D39D-5BA8-4931-9F86-EDC40B693D33}" presName="compNode" presStyleCnt="0"/>
      <dgm:spPr/>
    </dgm:pt>
    <dgm:pt modelId="{D4FFFFB9-6893-4C64-9485-8FB01C1A89F7}" type="pres">
      <dgm:prSet presAssocID="{B9A5D39D-5BA8-4931-9F86-EDC40B693D33}" presName="bgRect" presStyleLbl="bgShp" presStyleIdx="1" presStyleCnt="4"/>
      <dgm:spPr/>
    </dgm:pt>
    <dgm:pt modelId="{A29AF074-057A-4A04-96F4-9FFE1D96AA06}" type="pres">
      <dgm:prSet presAssocID="{B9A5D39D-5BA8-4931-9F86-EDC40B693D3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F46CF033-52FD-47A4-A07D-4746AD2B8975}" type="pres">
      <dgm:prSet presAssocID="{B9A5D39D-5BA8-4931-9F86-EDC40B693D33}" presName="spaceRect" presStyleCnt="0"/>
      <dgm:spPr/>
    </dgm:pt>
    <dgm:pt modelId="{C06F5C3A-5DF6-42A7-9D4B-07BBCBE42415}" type="pres">
      <dgm:prSet presAssocID="{B9A5D39D-5BA8-4931-9F86-EDC40B693D33}" presName="parTx" presStyleLbl="revTx" presStyleIdx="1" presStyleCnt="4">
        <dgm:presLayoutVars>
          <dgm:chMax val="0"/>
          <dgm:chPref val="0"/>
        </dgm:presLayoutVars>
      </dgm:prSet>
      <dgm:spPr/>
    </dgm:pt>
    <dgm:pt modelId="{ABCF6030-6ACB-470A-9A9D-894A37AB2F7A}" type="pres">
      <dgm:prSet presAssocID="{F5EB9352-96CA-4BB0-8894-BDAA020E54B8}" presName="sibTrans" presStyleCnt="0"/>
      <dgm:spPr/>
    </dgm:pt>
    <dgm:pt modelId="{9E02C3DF-403F-4897-A42A-6E8CF25D9645}" type="pres">
      <dgm:prSet presAssocID="{6751F834-E921-44E8-A760-D5EBB5CCA4DB}" presName="compNode" presStyleCnt="0"/>
      <dgm:spPr/>
    </dgm:pt>
    <dgm:pt modelId="{51D4544B-6F15-4732-A17C-46AC096ED67F}" type="pres">
      <dgm:prSet presAssocID="{6751F834-E921-44E8-A760-D5EBB5CCA4DB}" presName="bgRect" presStyleLbl="bgShp" presStyleIdx="2" presStyleCnt="4"/>
      <dgm:spPr/>
    </dgm:pt>
    <dgm:pt modelId="{0D0F4055-F9AD-4445-BB61-832FFF65ECF3}" type="pres">
      <dgm:prSet presAssocID="{6751F834-E921-44E8-A760-D5EBB5CCA4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F716B9F3-4398-41AD-9D70-8C7F9A4F92FD}" type="pres">
      <dgm:prSet presAssocID="{6751F834-E921-44E8-A760-D5EBB5CCA4DB}" presName="spaceRect" presStyleCnt="0"/>
      <dgm:spPr/>
    </dgm:pt>
    <dgm:pt modelId="{B9EC7F29-045E-40D2-919E-BA54BF57109B}" type="pres">
      <dgm:prSet presAssocID="{6751F834-E921-44E8-A760-D5EBB5CCA4DB}" presName="parTx" presStyleLbl="revTx" presStyleIdx="2" presStyleCnt="4">
        <dgm:presLayoutVars>
          <dgm:chMax val="0"/>
          <dgm:chPref val="0"/>
        </dgm:presLayoutVars>
      </dgm:prSet>
      <dgm:spPr/>
    </dgm:pt>
    <dgm:pt modelId="{A4817DAE-1B74-4E22-BF6B-70667CE92B6C}" type="pres">
      <dgm:prSet presAssocID="{98609224-8F64-4509-9833-01F348B85F25}" presName="sibTrans" presStyleCnt="0"/>
      <dgm:spPr/>
    </dgm:pt>
    <dgm:pt modelId="{295FB356-69C9-4AC1-BEB0-DE4206382950}" type="pres">
      <dgm:prSet presAssocID="{384614EE-BC7C-43F5-A4EF-A33DE043846C}" presName="compNode" presStyleCnt="0"/>
      <dgm:spPr/>
    </dgm:pt>
    <dgm:pt modelId="{E618BEBA-4355-4D08-A458-FDCFDBC01A81}" type="pres">
      <dgm:prSet presAssocID="{384614EE-BC7C-43F5-A4EF-A33DE043846C}" presName="bgRect" presStyleLbl="bgShp" presStyleIdx="3" presStyleCnt="4"/>
      <dgm:spPr/>
    </dgm:pt>
    <dgm:pt modelId="{34AC59DF-05A9-4D53-91E7-3584802EB846}" type="pres">
      <dgm:prSet presAssocID="{384614EE-BC7C-43F5-A4EF-A33DE04384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1122AE33-9009-4041-A7CA-2F72B083C485}" type="pres">
      <dgm:prSet presAssocID="{384614EE-BC7C-43F5-A4EF-A33DE043846C}" presName="spaceRect" presStyleCnt="0"/>
      <dgm:spPr/>
    </dgm:pt>
    <dgm:pt modelId="{79EDD8B2-2AC2-4637-9931-608AFAA79873}" type="pres">
      <dgm:prSet presAssocID="{384614EE-BC7C-43F5-A4EF-A33DE043846C}" presName="parTx" presStyleLbl="revTx" presStyleIdx="3" presStyleCnt="4">
        <dgm:presLayoutVars>
          <dgm:chMax val="0"/>
          <dgm:chPref val="0"/>
        </dgm:presLayoutVars>
      </dgm:prSet>
      <dgm:spPr/>
    </dgm:pt>
  </dgm:ptLst>
  <dgm:cxnLst>
    <dgm:cxn modelId="{75BED602-3510-47DE-B6F7-DDA649CE4239}" type="presOf" srcId="{59D43583-E0C8-417E-88F8-D97D3DF25F97}" destId="{BB542856-0C6E-45B0-B836-48436673588A}" srcOrd="0" destOrd="0" presId="urn:microsoft.com/office/officeart/2018/2/layout/IconVerticalSolidList"/>
    <dgm:cxn modelId="{55B56E60-10E3-41CF-9195-863FD4CD880C}" srcId="{59D43583-E0C8-417E-88F8-D97D3DF25F97}" destId="{384614EE-BC7C-43F5-A4EF-A33DE043846C}" srcOrd="3" destOrd="0" parTransId="{358FBC76-D483-4574-8BB7-D3D5D888C952}" sibTransId="{1DE93B23-3B70-424A-AF7E-C16A4C3980EC}"/>
    <dgm:cxn modelId="{862E9042-0A15-45B9-BE3F-E462CC9B2D8B}" srcId="{59D43583-E0C8-417E-88F8-D97D3DF25F97}" destId="{6751F834-E921-44E8-A760-D5EBB5CCA4DB}" srcOrd="2" destOrd="0" parTransId="{32ADFC10-DFA5-4EAB-9A3C-76CBB64CD1F6}" sibTransId="{98609224-8F64-4509-9833-01F348B85F25}"/>
    <dgm:cxn modelId="{545C2D6B-92EE-4F91-80FB-9F1DECC5835D}" srcId="{59D43583-E0C8-417E-88F8-D97D3DF25F97}" destId="{08672C49-162E-4F72-9AAC-3FABB23DE270}" srcOrd="0" destOrd="0" parTransId="{3CD71707-83CC-465B-AFE7-7E3E78FE655B}" sibTransId="{25072A2C-44BF-45D2-99B0-6242B5FE8200}"/>
    <dgm:cxn modelId="{E58D0A74-E671-4BE5-8005-BC43327E901B}" srcId="{59D43583-E0C8-417E-88F8-D97D3DF25F97}" destId="{B9A5D39D-5BA8-4931-9F86-EDC40B693D33}" srcOrd="1" destOrd="0" parTransId="{55B60533-63F1-4B9B-A1BE-C54DC3B2125D}" sibTransId="{F5EB9352-96CA-4BB0-8894-BDAA020E54B8}"/>
    <dgm:cxn modelId="{801EAE98-6329-4842-902C-6AA8E1CDA8B5}" type="presOf" srcId="{384614EE-BC7C-43F5-A4EF-A33DE043846C}" destId="{79EDD8B2-2AC2-4637-9931-608AFAA79873}" srcOrd="0" destOrd="0" presId="urn:microsoft.com/office/officeart/2018/2/layout/IconVerticalSolidList"/>
    <dgm:cxn modelId="{7B2370A9-9BB0-41AD-A141-8E478F54CFC6}" type="presOf" srcId="{08672C49-162E-4F72-9AAC-3FABB23DE270}" destId="{0B5EAFB5-0265-497B-AB38-83ABFDFD66B5}" srcOrd="0" destOrd="0" presId="urn:microsoft.com/office/officeart/2018/2/layout/IconVerticalSolidList"/>
    <dgm:cxn modelId="{FB9B51AA-975E-4A2B-B1C3-67AB39AF6E47}" type="presOf" srcId="{6751F834-E921-44E8-A760-D5EBB5CCA4DB}" destId="{B9EC7F29-045E-40D2-919E-BA54BF57109B}" srcOrd="0" destOrd="0" presId="urn:microsoft.com/office/officeart/2018/2/layout/IconVerticalSolidList"/>
    <dgm:cxn modelId="{F2CDACFD-6DEB-47E9-94D5-433AA2B38DA3}" type="presOf" srcId="{B9A5D39D-5BA8-4931-9F86-EDC40B693D33}" destId="{C06F5C3A-5DF6-42A7-9D4B-07BBCBE42415}" srcOrd="0" destOrd="0" presId="urn:microsoft.com/office/officeart/2018/2/layout/IconVerticalSolidList"/>
    <dgm:cxn modelId="{62A960C5-4CC4-4121-8C97-056C05434A8B}" type="presParOf" srcId="{BB542856-0C6E-45B0-B836-48436673588A}" destId="{9A47C35F-513A-4FE7-9D52-11BB12700122}" srcOrd="0" destOrd="0" presId="urn:microsoft.com/office/officeart/2018/2/layout/IconVerticalSolidList"/>
    <dgm:cxn modelId="{CB64C200-B62F-497C-ACF7-3CF049EB5B49}" type="presParOf" srcId="{9A47C35F-513A-4FE7-9D52-11BB12700122}" destId="{BF437BA0-C088-433C-BAA5-23F63D883D3E}" srcOrd="0" destOrd="0" presId="urn:microsoft.com/office/officeart/2018/2/layout/IconVerticalSolidList"/>
    <dgm:cxn modelId="{CA03F527-1D83-4F27-A116-41D5119ABEF6}" type="presParOf" srcId="{9A47C35F-513A-4FE7-9D52-11BB12700122}" destId="{5879A53A-500E-4917-B166-1554A28AE72C}" srcOrd="1" destOrd="0" presId="urn:microsoft.com/office/officeart/2018/2/layout/IconVerticalSolidList"/>
    <dgm:cxn modelId="{4D371978-1EB5-4FA7-B9CF-7621FD193376}" type="presParOf" srcId="{9A47C35F-513A-4FE7-9D52-11BB12700122}" destId="{17E627C0-1C11-4EF4-B681-A14352E84544}" srcOrd="2" destOrd="0" presId="urn:microsoft.com/office/officeart/2018/2/layout/IconVerticalSolidList"/>
    <dgm:cxn modelId="{5F3FD887-0DB4-466B-827F-76C417572940}" type="presParOf" srcId="{9A47C35F-513A-4FE7-9D52-11BB12700122}" destId="{0B5EAFB5-0265-497B-AB38-83ABFDFD66B5}" srcOrd="3" destOrd="0" presId="urn:microsoft.com/office/officeart/2018/2/layout/IconVerticalSolidList"/>
    <dgm:cxn modelId="{FB09EDCA-4465-4BCD-AD84-F5615C063DE3}" type="presParOf" srcId="{BB542856-0C6E-45B0-B836-48436673588A}" destId="{23BFE6F5-D306-4319-AF84-131D57DF2213}" srcOrd="1" destOrd="0" presId="urn:microsoft.com/office/officeart/2018/2/layout/IconVerticalSolidList"/>
    <dgm:cxn modelId="{1E52FF21-3299-4399-B668-9AE64F940210}" type="presParOf" srcId="{BB542856-0C6E-45B0-B836-48436673588A}" destId="{4992ED61-B4F5-48D7-A646-9DFAE1E25547}" srcOrd="2" destOrd="0" presId="urn:microsoft.com/office/officeart/2018/2/layout/IconVerticalSolidList"/>
    <dgm:cxn modelId="{A7EFD59C-BC12-4874-8444-14419FDA9427}" type="presParOf" srcId="{4992ED61-B4F5-48D7-A646-9DFAE1E25547}" destId="{D4FFFFB9-6893-4C64-9485-8FB01C1A89F7}" srcOrd="0" destOrd="0" presId="urn:microsoft.com/office/officeart/2018/2/layout/IconVerticalSolidList"/>
    <dgm:cxn modelId="{90E7C8A3-0C88-48B7-96F1-59ABC788FF3C}" type="presParOf" srcId="{4992ED61-B4F5-48D7-A646-9DFAE1E25547}" destId="{A29AF074-057A-4A04-96F4-9FFE1D96AA06}" srcOrd="1" destOrd="0" presId="urn:microsoft.com/office/officeart/2018/2/layout/IconVerticalSolidList"/>
    <dgm:cxn modelId="{AFD43946-A074-4896-8FA2-C4C7451F439F}" type="presParOf" srcId="{4992ED61-B4F5-48D7-A646-9DFAE1E25547}" destId="{F46CF033-52FD-47A4-A07D-4746AD2B8975}" srcOrd="2" destOrd="0" presId="urn:microsoft.com/office/officeart/2018/2/layout/IconVerticalSolidList"/>
    <dgm:cxn modelId="{C7302ADC-BD00-4074-9E25-56EBFD09A4CE}" type="presParOf" srcId="{4992ED61-B4F5-48D7-A646-9DFAE1E25547}" destId="{C06F5C3A-5DF6-42A7-9D4B-07BBCBE42415}" srcOrd="3" destOrd="0" presId="urn:microsoft.com/office/officeart/2018/2/layout/IconVerticalSolidList"/>
    <dgm:cxn modelId="{7D2A3D1E-79E6-49A4-B423-1E0458E806BA}" type="presParOf" srcId="{BB542856-0C6E-45B0-B836-48436673588A}" destId="{ABCF6030-6ACB-470A-9A9D-894A37AB2F7A}" srcOrd="3" destOrd="0" presId="urn:microsoft.com/office/officeart/2018/2/layout/IconVerticalSolidList"/>
    <dgm:cxn modelId="{1A0CF1B5-C488-452A-AAB3-B3D449905559}" type="presParOf" srcId="{BB542856-0C6E-45B0-B836-48436673588A}" destId="{9E02C3DF-403F-4897-A42A-6E8CF25D9645}" srcOrd="4" destOrd="0" presId="urn:microsoft.com/office/officeart/2018/2/layout/IconVerticalSolidList"/>
    <dgm:cxn modelId="{6208C0C5-8779-41E2-81A9-3461CB8A2AD7}" type="presParOf" srcId="{9E02C3DF-403F-4897-A42A-6E8CF25D9645}" destId="{51D4544B-6F15-4732-A17C-46AC096ED67F}" srcOrd="0" destOrd="0" presId="urn:microsoft.com/office/officeart/2018/2/layout/IconVerticalSolidList"/>
    <dgm:cxn modelId="{4A5AB136-1AEE-41B4-B43B-86FC24FD15D1}" type="presParOf" srcId="{9E02C3DF-403F-4897-A42A-6E8CF25D9645}" destId="{0D0F4055-F9AD-4445-BB61-832FFF65ECF3}" srcOrd="1" destOrd="0" presId="urn:microsoft.com/office/officeart/2018/2/layout/IconVerticalSolidList"/>
    <dgm:cxn modelId="{3FC6EACC-2C58-4A11-AB25-333658B5AA8E}" type="presParOf" srcId="{9E02C3DF-403F-4897-A42A-6E8CF25D9645}" destId="{F716B9F3-4398-41AD-9D70-8C7F9A4F92FD}" srcOrd="2" destOrd="0" presId="urn:microsoft.com/office/officeart/2018/2/layout/IconVerticalSolidList"/>
    <dgm:cxn modelId="{827ED455-29D5-4091-8B02-C438FD386D4B}" type="presParOf" srcId="{9E02C3DF-403F-4897-A42A-6E8CF25D9645}" destId="{B9EC7F29-045E-40D2-919E-BA54BF57109B}" srcOrd="3" destOrd="0" presId="urn:microsoft.com/office/officeart/2018/2/layout/IconVerticalSolidList"/>
    <dgm:cxn modelId="{D4CE80F1-7699-41EC-9466-CA13FAF811EE}" type="presParOf" srcId="{BB542856-0C6E-45B0-B836-48436673588A}" destId="{A4817DAE-1B74-4E22-BF6B-70667CE92B6C}" srcOrd="5" destOrd="0" presId="urn:microsoft.com/office/officeart/2018/2/layout/IconVerticalSolidList"/>
    <dgm:cxn modelId="{91581F47-EAAD-48C9-B71A-3145B2ED86A2}" type="presParOf" srcId="{BB542856-0C6E-45B0-B836-48436673588A}" destId="{295FB356-69C9-4AC1-BEB0-DE4206382950}" srcOrd="6" destOrd="0" presId="urn:microsoft.com/office/officeart/2018/2/layout/IconVerticalSolidList"/>
    <dgm:cxn modelId="{EA392C1D-E989-4BF9-A4F0-CDAD7E74177C}" type="presParOf" srcId="{295FB356-69C9-4AC1-BEB0-DE4206382950}" destId="{E618BEBA-4355-4D08-A458-FDCFDBC01A81}" srcOrd="0" destOrd="0" presId="urn:microsoft.com/office/officeart/2018/2/layout/IconVerticalSolidList"/>
    <dgm:cxn modelId="{B0C1ECB2-29CE-4902-B8CC-C39A55C8CA58}" type="presParOf" srcId="{295FB356-69C9-4AC1-BEB0-DE4206382950}" destId="{34AC59DF-05A9-4D53-91E7-3584802EB846}" srcOrd="1" destOrd="0" presId="urn:microsoft.com/office/officeart/2018/2/layout/IconVerticalSolidList"/>
    <dgm:cxn modelId="{84BFE130-0C51-4B5F-94E1-770FFECACFE7}" type="presParOf" srcId="{295FB356-69C9-4AC1-BEB0-DE4206382950}" destId="{1122AE33-9009-4041-A7CA-2F72B083C485}" srcOrd="2" destOrd="0" presId="urn:microsoft.com/office/officeart/2018/2/layout/IconVerticalSolidList"/>
    <dgm:cxn modelId="{483E8CAB-0EF2-493D-A6ED-63EE2725B76C}" type="presParOf" srcId="{295FB356-69C9-4AC1-BEB0-DE4206382950}" destId="{79EDD8B2-2AC2-4637-9931-608AFAA798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CA76264-61E9-4720-92B9-1CA196A68E1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9DD2C6-B3C6-4B2F-94A0-A26B9AAE3F3A}">
      <dgm:prSet/>
      <dgm:spPr/>
      <dgm:t>
        <a:bodyPr/>
        <a:lstStyle/>
        <a:p>
          <a:r>
            <a:rPr lang="en-US"/>
            <a:t>Data Cleaning</a:t>
          </a:r>
        </a:p>
      </dgm:t>
    </dgm:pt>
    <dgm:pt modelId="{9FE2C3DE-57B5-40AD-A3D2-EA0133FF1FC3}" type="parTrans" cxnId="{E34F4BD7-C65F-414E-ABE3-A927728329D0}">
      <dgm:prSet/>
      <dgm:spPr/>
      <dgm:t>
        <a:bodyPr/>
        <a:lstStyle/>
        <a:p>
          <a:endParaRPr lang="en-US"/>
        </a:p>
      </dgm:t>
    </dgm:pt>
    <dgm:pt modelId="{9B296B2F-7C39-41ED-82DE-3ED1E9082179}" type="sibTrans" cxnId="{E34F4BD7-C65F-414E-ABE3-A927728329D0}">
      <dgm:prSet/>
      <dgm:spPr/>
      <dgm:t>
        <a:bodyPr/>
        <a:lstStyle/>
        <a:p>
          <a:endParaRPr lang="en-US"/>
        </a:p>
      </dgm:t>
    </dgm:pt>
    <dgm:pt modelId="{54A3D8F4-E446-45AF-9F84-C650F496651F}">
      <dgm:prSet/>
      <dgm:spPr/>
      <dgm:t>
        <a:bodyPr/>
        <a:lstStyle/>
        <a:p>
          <a:r>
            <a:rPr lang="en-US"/>
            <a:t>Standardization</a:t>
          </a:r>
        </a:p>
      </dgm:t>
    </dgm:pt>
    <dgm:pt modelId="{473EA1E6-7F04-4F0B-9913-CEE0FB8A32D0}" type="parTrans" cxnId="{8C30C3D9-E38A-4209-8EDB-173634B772B7}">
      <dgm:prSet/>
      <dgm:spPr/>
      <dgm:t>
        <a:bodyPr/>
        <a:lstStyle/>
        <a:p>
          <a:endParaRPr lang="en-US"/>
        </a:p>
      </dgm:t>
    </dgm:pt>
    <dgm:pt modelId="{BC0B4B10-F068-4B9C-89EF-3480DB36294E}" type="sibTrans" cxnId="{8C30C3D9-E38A-4209-8EDB-173634B772B7}">
      <dgm:prSet/>
      <dgm:spPr/>
      <dgm:t>
        <a:bodyPr/>
        <a:lstStyle/>
        <a:p>
          <a:endParaRPr lang="en-US"/>
        </a:p>
      </dgm:t>
    </dgm:pt>
    <dgm:pt modelId="{B70AF1E0-EEFA-4832-8A57-6FB5FCDB8134}">
      <dgm:prSet/>
      <dgm:spPr/>
      <dgm:t>
        <a:bodyPr/>
        <a:lstStyle/>
        <a:p>
          <a:r>
            <a:rPr lang="en-US"/>
            <a:t>Data Governance</a:t>
          </a:r>
        </a:p>
      </dgm:t>
    </dgm:pt>
    <dgm:pt modelId="{81784630-3634-4D7B-9794-194B9D8244EB}" type="parTrans" cxnId="{0DB152FD-468C-4BEF-AF40-7AF7EC1013C3}">
      <dgm:prSet/>
      <dgm:spPr/>
      <dgm:t>
        <a:bodyPr/>
        <a:lstStyle/>
        <a:p>
          <a:endParaRPr lang="en-US"/>
        </a:p>
      </dgm:t>
    </dgm:pt>
    <dgm:pt modelId="{7B4EDA96-AD32-4289-A1C0-04D5AEE2B819}" type="sibTrans" cxnId="{0DB152FD-468C-4BEF-AF40-7AF7EC1013C3}">
      <dgm:prSet/>
      <dgm:spPr/>
      <dgm:t>
        <a:bodyPr/>
        <a:lstStyle/>
        <a:p>
          <a:endParaRPr lang="en-US"/>
        </a:p>
      </dgm:t>
    </dgm:pt>
    <dgm:pt modelId="{EEAF039B-4AC8-4D21-91AB-C23783CAD270}" type="pres">
      <dgm:prSet presAssocID="{ACA76264-61E9-4720-92B9-1CA196A68E19}" presName="root" presStyleCnt="0">
        <dgm:presLayoutVars>
          <dgm:dir/>
          <dgm:resizeHandles val="exact"/>
        </dgm:presLayoutVars>
      </dgm:prSet>
      <dgm:spPr/>
    </dgm:pt>
    <dgm:pt modelId="{69BB3178-7485-4879-9542-8E24AB200822}" type="pres">
      <dgm:prSet presAssocID="{D49DD2C6-B3C6-4B2F-94A0-A26B9AAE3F3A}" presName="compNode" presStyleCnt="0"/>
      <dgm:spPr/>
    </dgm:pt>
    <dgm:pt modelId="{2581D9DF-87F8-4FA8-948A-1041657E3DE9}" type="pres">
      <dgm:prSet presAssocID="{D49DD2C6-B3C6-4B2F-94A0-A26B9AAE3F3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781C44E1-8565-4125-A2EF-3E228E889559}" type="pres">
      <dgm:prSet presAssocID="{D49DD2C6-B3C6-4B2F-94A0-A26B9AAE3F3A}" presName="spaceRect" presStyleCnt="0"/>
      <dgm:spPr/>
    </dgm:pt>
    <dgm:pt modelId="{4FFAA6EB-29F1-4D0F-835A-03C31C601100}" type="pres">
      <dgm:prSet presAssocID="{D49DD2C6-B3C6-4B2F-94A0-A26B9AAE3F3A}" presName="textRect" presStyleLbl="revTx" presStyleIdx="0" presStyleCnt="3">
        <dgm:presLayoutVars>
          <dgm:chMax val="1"/>
          <dgm:chPref val="1"/>
        </dgm:presLayoutVars>
      </dgm:prSet>
      <dgm:spPr/>
    </dgm:pt>
    <dgm:pt modelId="{760C43E1-16FD-4FC6-ACC0-D0A48E2CDA60}" type="pres">
      <dgm:prSet presAssocID="{9B296B2F-7C39-41ED-82DE-3ED1E9082179}" presName="sibTrans" presStyleCnt="0"/>
      <dgm:spPr/>
    </dgm:pt>
    <dgm:pt modelId="{25088230-B24B-4E65-A5F2-8934485834E0}" type="pres">
      <dgm:prSet presAssocID="{54A3D8F4-E446-45AF-9F84-C650F496651F}" presName="compNode" presStyleCnt="0"/>
      <dgm:spPr/>
    </dgm:pt>
    <dgm:pt modelId="{7A93F020-5465-4165-A123-C8F536291BA7}" type="pres">
      <dgm:prSet presAssocID="{54A3D8F4-E446-45AF-9F84-C650F49665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30764D07-33FE-473A-9F58-D2CED0CA3D66}" type="pres">
      <dgm:prSet presAssocID="{54A3D8F4-E446-45AF-9F84-C650F496651F}" presName="spaceRect" presStyleCnt="0"/>
      <dgm:spPr/>
    </dgm:pt>
    <dgm:pt modelId="{26000517-179D-4F3F-A461-5CD9410DDCED}" type="pres">
      <dgm:prSet presAssocID="{54A3D8F4-E446-45AF-9F84-C650F496651F}" presName="textRect" presStyleLbl="revTx" presStyleIdx="1" presStyleCnt="3">
        <dgm:presLayoutVars>
          <dgm:chMax val="1"/>
          <dgm:chPref val="1"/>
        </dgm:presLayoutVars>
      </dgm:prSet>
      <dgm:spPr/>
    </dgm:pt>
    <dgm:pt modelId="{F14A9352-3F3B-4A27-99E3-49245EADA33B}" type="pres">
      <dgm:prSet presAssocID="{BC0B4B10-F068-4B9C-89EF-3480DB36294E}" presName="sibTrans" presStyleCnt="0"/>
      <dgm:spPr/>
    </dgm:pt>
    <dgm:pt modelId="{105B03DA-EA87-48F5-958D-54F5C7F36A1A}" type="pres">
      <dgm:prSet presAssocID="{B70AF1E0-EEFA-4832-8A57-6FB5FCDB8134}" presName="compNode" presStyleCnt="0"/>
      <dgm:spPr/>
    </dgm:pt>
    <dgm:pt modelId="{9D796A6F-0570-4A0E-B0E2-E4CE27479696}" type="pres">
      <dgm:prSet presAssocID="{B70AF1E0-EEFA-4832-8A57-6FB5FCDB81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9A1BB07-B6B1-4462-8E44-3947CD3516B1}" type="pres">
      <dgm:prSet presAssocID="{B70AF1E0-EEFA-4832-8A57-6FB5FCDB8134}" presName="spaceRect" presStyleCnt="0"/>
      <dgm:spPr/>
    </dgm:pt>
    <dgm:pt modelId="{9087481C-DE69-49FB-AEFA-57E6BB54EA37}" type="pres">
      <dgm:prSet presAssocID="{B70AF1E0-EEFA-4832-8A57-6FB5FCDB8134}" presName="textRect" presStyleLbl="revTx" presStyleIdx="2" presStyleCnt="3">
        <dgm:presLayoutVars>
          <dgm:chMax val="1"/>
          <dgm:chPref val="1"/>
        </dgm:presLayoutVars>
      </dgm:prSet>
      <dgm:spPr/>
    </dgm:pt>
  </dgm:ptLst>
  <dgm:cxnLst>
    <dgm:cxn modelId="{5FEE1412-AD19-462E-8F4C-95FD974B8E5F}" type="presOf" srcId="{54A3D8F4-E446-45AF-9F84-C650F496651F}" destId="{26000517-179D-4F3F-A461-5CD9410DDCED}" srcOrd="0" destOrd="0" presId="urn:microsoft.com/office/officeart/2018/2/layout/IconLabelList"/>
    <dgm:cxn modelId="{5729E718-F374-44B3-8F46-315BD6CB017A}" type="presOf" srcId="{D49DD2C6-B3C6-4B2F-94A0-A26B9AAE3F3A}" destId="{4FFAA6EB-29F1-4D0F-835A-03C31C601100}" srcOrd="0" destOrd="0" presId="urn:microsoft.com/office/officeart/2018/2/layout/IconLabelList"/>
    <dgm:cxn modelId="{8077751C-FAB2-4125-8CEA-10CAB56BC200}" type="presOf" srcId="{ACA76264-61E9-4720-92B9-1CA196A68E19}" destId="{EEAF039B-4AC8-4D21-91AB-C23783CAD270}" srcOrd="0" destOrd="0" presId="urn:microsoft.com/office/officeart/2018/2/layout/IconLabelList"/>
    <dgm:cxn modelId="{43623EBE-B21C-4357-90FE-9BD41ED5B9C1}" type="presOf" srcId="{B70AF1E0-EEFA-4832-8A57-6FB5FCDB8134}" destId="{9087481C-DE69-49FB-AEFA-57E6BB54EA37}" srcOrd="0" destOrd="0" presId="urn:microsoft.com/office/officeart/2018/2/layout/IconLabelList"/>
    <dgm:cxn modelId="{E34F4BD7-C65F-414E-ABE3-A927728329D0}" srcId="{ACA76264-61E9-4720-92B9-1CA196A68E19}" destId="{D49DD2C6-B3C6-4B2F-94A0-A26B9AAE3F3A}" srcOrd="0" destOrd="0" parTransId="{9FE2C3DE-57B5-40AD-A3D2-EA0133FF1FC3}" sibTransId="{9B296B2F-7C39-41ED-82DE-3ED1E9082179}"/>
    <dgm:cxn modelId="{8C30C3D9-E38A-4209-8EDB-173634B772B7}" srcId="{ACA76264-61E9-4720-92B9-1CA196A68E19}" destId="{54A3D8F4-E446-45AF-9F84-C650F496651F}" srcOrd="1" destOrd="0" parTransId="{473EA1E6-7F04-4F0B-9913-CEE0FB8A32D0}" sibTransId="{BC0B4B10-F068-4B9C-89EF-3480DB36294E}"/>
    <dgm:cxn modelId="{0DB152FD-468C-4BEF-AF40-7AF7EC1013C3}" srcId="{ACA76264-61E9-4720-92B9-1CA196A68E19}" destId="{B70AF1E0-EEFA-4832-8A57-6FB5FCDB8134}" srcOrd="2" destOrd="0" parTransId="{81784630-3634-4D7B-9794-194B9D8244EB}" sibTransId="{7B4EDA96-AD32-4289-A1C0-04D5AEE2B819}"/>
    <dgm:cxn modelId="{E7701C5A-08EC-42CA-A493-B80F83D307C5}" type="presParOf" srcId="{EEAF039B-4AC8-4D21-91AB-C23783CAD270}" destId="{69BB3178-7485-4879-9542-8E24AB200822}" srcOrd="0" destOrd="0" presId="urn:microsoft.com/office/officeart/2018/2/layout/IconLabelList"/>
    <dgm:cxn modelId="{4481FEE6-631E-4D98-80AB-96198E7BC895}" type="presParOf" srcId="{69BB3178-7485-4879-9542-8E24AB200822}" destId="{2581D9DF-87F8-4FA8-948A-1041657E3DE9}" srcOrd="0" destOrd="0" presId="urn:microsoft.com/office/officeart/2018/2/layout/IconLabelList"/>
    <dgm:cxn modelId="{C7DF1B09-5C4E-432C-BDCC-89F495C81684}" type="presParOf" srcId="{69BB3178-7485-4879-9542-8E24AB200822}" destId="{781C44E1-8565-4125-A2EF-3E228E889559}" srcOrd="1" destOrd="0" presId="urn:microsoft.com/office/officeart/2018/2/layout/IconLabelList"/>
    <dgm:cxn modelId="{6171A547-72AE-4B35-9C42-EE750EB3DFF0}" type="presParOf" srcId="{69BB3178-7485-4879-9542-8E24AB200822}" destId="{4FFAA6EB-29F1-4D0F-835A-03C31C601100}" srcOrd="2" destOrd="0" presId="urn:microsoft.com/office/officeart/2018/2/layout/IconLabelList"/>
    <dgm:cxn modelId="{74BBA49C-9E63-41BD-941C-CB3165839205}" type="presParOf" srcId="{EEAF039B-4AC8-4D21-91AB-C23783CAD270}" destId="{760C43E1-16FD-4FC6-ACC0-D0A48E2CDA60}" srcOrd="1" destOrd="0" presId="urn:microsoft.com/office/officeart/2018/2/layout/IconLabelList"/>
    <dgm:cxn modelId="{3FB72BB2-0CF4-4889-82D6-DA8B7C1CFBAD}" type="presParOf" srcId="{EEAF039B-4AC8-4D21-91AB-C23783CAD270}" destId="{25088230-B24B-4E65-A5F2-8934485834E0}" srcOrd="2" destOrd="0" presId="urn:microsoft.com/office/officeart/2018/2/layout/IconLabelList"/>
    <dgm:cxn modelId="{7EC50095-E27B-4691-B61E-31DAA84A657C}" type="presParOf" srcId="{25088230-B24B-4E65-A5F2-8934485834E0}" destId="{7A93F020-5465-4165-A123-C8F536291BA7}" srcOrd="0" destOrd="0" presId="urn:microsoft.com/office/officeart/2018/2/layout/IconLabelList"/>
    <dgm:cxn modelId="{F66B8549-7333-4442-B898-EC0953DAC83D}" type="presParOf" srcId="{25088230-B24B-4E65-A5F2-8934485834E0}" destId="{30764D07-33FE-473A-9F58-D2CED0CA3D66}" srcOrd="1" destOrd="0" presId="urn:microsoft.com/office/officeart/2018/2/layout/IconLabelList"/>
    <dgm:cxn modelId="{0B12DB61-1604-4647-8673-10747EF47807}" type="presParOf" srcId="{25088230-B24B-4E65-A5F2-8934485834E0}" destId="{26000517-179D-4F3F-A461-5CD9410DDCED}" srcOrd="2" destOrd="0" presId="urn:microsoft.com/office/officeart/2018/2/layout/IconLabelList"/>
    <dgm:cxn modelId="{B0FBC3AC-7FA0-4962-AA28-9017DE48AA91}" type="presParOf" srcId="{EEAF039B-4AC8-4D21-91AB-C23783CAD270}" destId="{F14A9352-3F3B-4A27-99E3-49245EADA33B}" srcOrd="3" destOrd="0" presId="urn:microsoft.com/office/officeart/2018/2/layout/IconLabelList"/>
    <dgm:cxn modelId="{94B9C839-6DA2-42E1-9DED-0B49E6CD442A}" type="presParOf" srcId="{EEAF039B-4AC8-4D21-91AB-C23783CAD270}" destId="{105B03DA-EA87-48F5-958D-54F5C7F36A1A}" srcOrd="4" destOrd="0" presId="urn:microsoft.com/office/officeart/2018/2/layout/IconLabelList"/>
    <dgm:cxn modelId="{1DBEA8CC-D096-43DB-8D9F-00CE3730ACFC}" type="presParOf" srcId="{105B03DA-EA87-48F5-958D-54F5C7F36A1A}" destId="{9D796A6F-0570-4A0E-B0E2-E4CE27479696}" srcOrd="0" destOrd="0" presId="urn:microsoft.com/office/officeart/2018/2/layout/IconLabelList"/>
    <dgm:cxn modelId="{C5155ADF-3875-492A-8C36-B57A1CF56F42}" type="presParOf" srcId="{105B03DA-EA87-48F5-958D-54F5C7F36A1A}" destId="{D9A1BB07-B6B1-4462-8E44-3947CD3516B1}" srcOrd="1" destOrd="0" presId="urn:microsoft.com/office/officeart/2018/2/layout/IconLabelList"/>
    <dgm:cxn modelId="{0BDC46FF-E45F-4AFA-9FB0-A0490722367B}" type="presParOf" srcId="{105B03DA-EA87-48F5-958D-54F5C7F36A1A}" destId="{9087481C-DE69-49FB-AEFA-57E6BB54EA3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0E40A49-C110-4E92-8BF3-7A3892EB6BE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CC3FD3F-27F3-42F0-ACFE-5ABCA3BF91FE}">
      <dgm:prSet/>
      <dgm:spPr/>
      <dgm:t>
        <a:bodyPr/>
        <a:lstStyle/>
        <a:p>
          <a:pPr>
            <a:lnSpc>
              <a:spcPct val="100000"/>
            </a:lnSpc>
          </a:pPr>
          <a:r>
            <a:rPr lang="en-US"/>
            <a:t>Informed Consent</a:t>
          </a:r>
        </a:p>
      </dgm:t>
    </dgm:pt>
    <dgm:pt modelId="{B3F14991-A284-483F-BABC-076827F9D449}" type="parTrans" cxnId="{AF7E7A68-C30D-49A1-8533-6ADC4A52A758}">
      <dgm:prSet/>
      <dgm:spPr/>
      <dgm:t>
        <a:bodyPr/>
        <a:lstStyle/>
        <a:p>
          <a:endParaRPr lang="en-US"/>
        </a:p>
      </dgm:t>
    </dgm:pt>
    <dgm:pt modelId="{319D2E40-06F9-49DA-86D6-ED698586DFEA}" type="sibTrans" cxnId="{AF7E7A68-C30D-49A1-8533-6ADC4A52A758}">
      <dgm:prSet/>
      <dgm:spPr/>
      <dgm:t>
        <a:bodyPr/>
        <a:lstStyle/>
        <a:p>
          <a:endParaRPr lang="en-US"/>
        </a:p>
      </dgm:t>
    </dgm:pt>
    <dgm:pt modelId="{B86D6968-B2CF-4AF1-8CEB-671CD8806BBB}">
      <dgm:prSet/>
      <dgm:spPr/>
      <dgm:t>
        <a:bodyPr/>
        <a:lstStyle/>
        <a:p>
          <a:pPr>
            <a:lnSpc>
              <a:spcPct val="100000"/>
            </a:lnSpc>
          </a:pPr>
          <a:r>
            <a:rPr lang="en-US"/>
            <a:t>Bias and Fairness</a:t>
          </a:r>
        </a:p>
      </dgm:t>
    </dgm:pt>
    <dgm:pt modelId="{0BCBD5D7-22FA-4499-832E-CC2266CDA1AA}" type="parTrans" cxnId="{025B1237-DE3A-4EE3-B9A0-FC297D122A0E}">
      <dgm:prSet/>
      <dgm:spPr/>
      <dgm:t>
        <a:bodyPr/>
        <a:lstStyle/>
        <a:p>
          <a:endParaRPr lang="en-US"/>
        </a:p>
      </dgm:t>
    </dgm:pt>
    <dgm:pt modelId="{346B8965-4DAE-48D5-A78E-34F02AFEBED3}" type="sibTrans" cxnId="{025B1237-DE3A-4EE3-B9A0-FC297D122A0E}">
      <dgm:prSet/>
      <dgm:spPr/>
      <dgm:t>
        <a:bodyPr/>
        <a:lstStyle/>
        <a:p>
          <a:endParaRPr lang="en-US"/>
        </a:p>
      </dgm:t>
    </dgm:pt>
    <dgm:pt modelId="{B1370AFD-110C-4B1E-9620-E8E9F10B1942}">
      <dgm:prSet/>
      <dgm:spPr/>
      <dgm:t>
        <a:bodyPr/>
        <a:lstStyle/>
        <a:p>
          <a:pPr>
            <a:lnSpc>
              <a:spcPct val="100000"/>
            </a:lnSpc>
          </a:pPr>
          <a:r>
            <a:rPr lang="en-US"/>
            <a:t>Accountability and Responsibility</a:t>
          </a:r>
        </a:p>
      </dgm:t>
    </dgm:pt>
    <dgm:pt modelId="{928471C9-BCBC-4F05-A973-EA71A483C504}" type="parTrans" cxnId="{CC09363F-E220-40C9-9376-D0C501E52773}">
      <dgm:prSet/>
      <dgm:spPr/>
      <dgm:t>
        <a:bodyPr/>
        <a:lstStyle/>
        <a:p>
          <a:endParaRPr lang="en-US"/>
        </a:p>
      </dgm:t>
    </dgm:pt>
    <dgm:pt modelId="{FF5EE475-66D9-4F63-AD4D-CBCCB3569E0C}" type="sibTrans" cxnId="{CC09363F-E220-40C9-9376-D0C501E52773}">
      <dgm:prSet/>
      <dgm:spPr/>
      <dgm:t>
        <a:bodyPr/>
        <a:lstStyle/>
        <a:p>
          <a:endParaRPr lang="en-US"/>
        </a:p>
      </dgm:t>
    </dgm:pt>
    <dgm:pt modelId="{EFC219C9-75F6-4519-95BA-CB0B381C9A11}" type="pres">
      <dgm:prSet presAssocID="{30E40A49-C110-4E92-8BF3-7A3892EB6BE3}" presName="root" presStyleCnt="0">
        <dgm:presLayoutVars>
          <dgm:dir/>
          <dgm:resizeHandles val="exact"/>
        </dgm:presLayoutVars>
      </dgm:prSet>
      <dgm:spPr/>
    </dgm:pt>
    <dgm:pt modelId="{5EFDBBF8-CDE6-4B81-AD45-25B5ACE5BE77}" type="pres">
      <dgm:prSet presAssocID="{3CC3FD3F-27F3-42F0-ACFE-5ABCA3BF91FE}" presName="compNode" presStyleCnt="0"/>
      <dgm:spPr/>
    </dgm:pt>
    <dgm:pt modelId="{599D9EF1-1E6D-4494-B111-E30C54BE3888}" type="pres">
      <dgm:prSet presAssocID="{3CC3FD3F-27F3-42F0-ACFE-5ABCA3BF91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350D72C4-6161-47A8-8C8D-83871C0CEE3B}" type="pres">
      <dgm:prSet presAssocID="{3CC3FD3F-27F3-42F0-ACFE-5ABCA3BF91FE}" presName="spaceRect" presStyleCnt="0"/>
      <dgm:spPr/>
    </dgm:pt>
    <dgm:pt modelId="{AC4F8A51-AEA2-449D-8AF3-AE90631F1855}" type="pres">
      <dgm:prSet presAssocID="{3CC3FD3F-27F3-42F0-ACFE-5ABCA3BF91FE}" presName="textRect" presStyleLbl="revTx" presStyleIdx="0" presStyleCnt="3">
        <dgm:presLayoutVars>
          <dgm:chMax val="1"/>
          <dgm:chPref val="1"/>
        </dgm:presLayoutVars>
      </dgm:prSet>
      <dgm:spPr/>
    </dgm:pt>
    <dgm:pt modelId="{1E2277B4-9A5F-48A7-BBA3-B422B4917E36}" type="pres">
      <dgm:prSet presAssocID="{319D2E40-06F9-49DA-86D6-ED698586DFEA}" presName="sibTrans" presStyleCnt="0"/>
      <dgm:spPr/>
    </dgm:pt>
    <dgm:pt modelId="{1FFA894A-E6B7-4F3E-9B36-19F1C9ADC776}" type="pres">
      <dgm:prSet presAssocID="{B86D6968-B2CF-4AF1-8CEB-671CD8806BBB}" presName="compNode" presStyleCnt="0"/>
      <dgm:spPr/>
    </dgm:pt>
    <dgm:pt modelId="{20982B27-7A79-40BE-9E46-C5D3B0BA40FA}" type="pres">
      <dgm:prSet presAssocID="{B86D6968-B2CF-4AF1-8CEB-671CD8806B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ales of Justice"/>
        </a:ext>
      </dgm:extLst>
    </dgm:pt>
    <dgm:pt modelId="{10D672A1-A8DA-416C-B75C-D14EBFBF7508}" type="pres">
      <dgm:prSet presAssocID="{B86D6968-B2CF-4AF1-8CEB-671CD8806BBB}" presName="spaceRect" presStyleCnt="0"/>
      <dgm:spPr/>
    </dgm:pt>
    <dgm:pt modelId="{B6110646-5AE7-40DE-B392-4C72F72BFE81}" type="pres">
      <dgm:prSet presAssocID="{B86D6968-B2CF-4AF1-8CEB-671CD8806BBB}" presName="textRect" presStyleLbl="revTx" presStyleIdx="1" presStyleCnt="3">
        <dgm:presLayoutVars>
          <dgm:chMax val="1"/>
          <dgm:chPref val="1"/>
        </dgm:presLayoutVars>
      </dgm:prSet>
      <dgm:spPr/>
    </dgm:pt>
    <dgm:pt modelId="{F62F5384-DADF-44FF-B832-3CE6B64F3088}" type="pres">
      <dgm:prSet presAssocID="{346B8965-4DAE-48D5-A78E-34F02AFEBED3}" presName="sibTrans" presStyleCnt="0"/>
      <dgm:spPr/>
    </dgm:pt>
    <dgm:pt modelId="{D7720B3B-04E6-4EBB-8A14-182355680A8A}" type="pres">
      <dgm:prSet presAssocID="{B1370AFD-110C-4B1E-9620-E8E9F10B1942}" presName="compNode" presStyleCnt="0"/>
      <dgm:spPr/>
    </dgm:pt>
    <dgm:pt modelId="{86223CBC-D816-4E28-897C-35348B279F42}" type="pres">
      <dgm:prSet presAssocID="{B1370AFD-110C-4B1E-9620-E8E9F10B19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A70C3D95-FBDA-4E1B-AD84-1E7B7FE3AFBD}" type="pres">
      <dgm:prSet presAssocID="{B1370AFD-110C-4B1E-9620-E8E9F10B1942}" presName="spaceRect" presStyleCnt="0"/>
      <dgm:spPr/>
    </dgm:pt>
    <dgm:pt modelId="{3A0D8A2C-9623-4DDA-B576-DAB9D559F8F2}" type="pres">
      <dgm:prSet presAssocID="{B1370AFD-110C-4B1E-9620-E8E9F10B1942}" presName="textRect" presStyleLbl="revTx" presStyleIdx="2" presStyleCnt="3">
        <dgm:presLayoutVars>
          <dgm:chMax val="1"/>
          <dgm:chPref val="1"/>
        </dgm:presLayoutVars>
      </dgm:prSet>
      <dgm:spPr/>
    </dgm:pt>
  </dgm:ptLst>
  <dgm:cxnLst>
    <dgm:cxn modelId="{1944E913-EB09-41EA-A33A-858B3481B69A}" type="presOf" srcId="{B1370AFD-110C-4B1E-9620-E8E9F10B1942}" destId="{3A0D8A2C-9623-4DDA-B576-DAB9D559F8F2}" srcOrd="0" destOrd="0" presId="urn:microsoft.com/office/officeart/2018/2/layout/IconLabelList"/>
    <dgm:cxn modelId="{025B1237-DE3A-4EE3-B9A0-FC297D122A0E}" srcId="{30E40A49-C110-4E92-8BF3-7A3892EB6BE3}" destId="{B86D6968-B2CF-4AF1-8CEB-671CD8806BBB}" srcOrd="1" destOrd="0" parTransId="{0BCBD5D7-22FA-4499-832E-CC2266CDA1AA}" sibTransId="{346B8965-4DAE-48D5-A78E-34F02AFEBED3}"/>
    <dgm:cxn modelId="{CC09363F-E220-40C9-9376-D0C501E52773}" srcId="{30E40A49-C110-4E92-8BF3-7A3892EB6BE3}" destId="{B1370AFD-110C-4B1E-9620-E8E9F10B1942}" srcOrd="2" destOrd="0" parTransId="{928471C9-BCBC-4F05-A973-EA71A483C504}" sibTransId="{FF5EE475-66D9-4F63-AD4D-CBCCB3569E0C}"/>
    <dgm:cxn modelId="{60CC3E44-9B09-4E6A-AFA0-B0272E01FDFE}" type="presOf" srcId="{3CC3FD3F-27F3-42F0-ACFE-5ABCA3BF91FE}" destId="{AC4F8A51-AEA2-449D-8AF3-AE90631F1855}" srcOrd="0" destOrd="0" presId="urn:microsoft.com/office/officeart/2018/2/layout/IconLabelList"/>
    <dgm:cxn modelId="{AF7E7A68-C30D-49A1-8533-6ADC4A52A758}" srcId="{30E40A49-C110-4E92-8BF3-7A3892EB6BE3}" destId="{3CC3FD3F-27F3-42F0-ACFE-5ABCA3BF91FE}" srcOrd="0" destOrd="0" parTransId="{B3F14991-A284-483F-BABC-076827F9D449}" sibTransId="{319D2E40-06F9-49DA-86D6-ED698586DFEA}"/>
    <dgm:cxn modelId="{5D2FD848-7C4D-440B-BD22-7365C41C8759}" type="presOf" srcId="{B86D6968-B2CF-4AF1-8CEB-671CD8806BBB}" destId="{B6110646-5AE7-40DE-B392-4C72F72BFE81}" srcOrd="0" destOrd="0" presId="urn:microsoft.com/office/officeart/2018/2/layout/IconLabelList"/>
    <dgm:cxn modelId="{F5F02FD0-8782-4F2A-91B0-97CA6ECA909A}" type="presOf" srcId="{30E40A49-C110-4E92-8BF3-7A3892EB6BE3}" destId="{EFC219C9-75F6-4519-95BA-CB0B381C9A11}" srcOrd="0" destOrd="0" presId="urn:microsoft.com/office/officeart/2018/2/layout/IconLabelList"/>
    <dgm:cxn modelId="{5347C032-772A-48B0-97BB-91177AAD05A3}" type="presParOf" srcId="{EFC219C9-75F6-4519-95BA-CB0B381C9A11}" destId="{5EFDBBF8-CDE6-4B81-AD45-25B5ACE5BE77}" srcOrd="0" destOrd="0" presId="urn:microsoft.com/office/officeart/2018/2/layout/IconLabelList"/>
    <dgm:cxn modelId="{96CDFDB5-51D4-4814-B9F1-2FA42F20CE7F}" type="presParOf" srcId="{5EFDBBF8-CDE6-4B81-AD45-25B5ACE5BE77}" destId="{599D9EF1-1E6D-4494-B111-E30C54BE3888}" srcOrd="0" destOrd="0" presId="urn:microsoft.com/office/officeart/2018/2/layout/IconLabelList"/>
    <dgm:cxn modelId="{51955978-755F-4CD1-8049-0689F293847A}" type="presParOf" srcId="{5EFDBBF8-CDE6-4B81-AD45-25B5ACE5BE77}" destId="{350D72C4-6161-47A8-8C8D-83871C0CEE3B}" srcOrd="1" destOrd="0" presId="urn:microsoft.com/office/officeart/2018/2/layout/IconLabelList"/>
    <dgm:cxn modelId="{2DC8D544-C333-4237-9D17-A2439EC218FC}" type="presParOf" srcId="{5EFDBBF8-CDE6-4B81-AD45-25B5ACE5BE77}" destId="{AC4F8A51-AEA2-449D-8AF3-AE90631F1855}" srcOrd="2" destOrd="0" presId="urn:microsoft.com/office/officeart/2018/2/layout/IconLabelList"/>
    <dgm:cxn modelId="{571248A4-3D13-4473-8ED5-EEB22D4A5E5C}" type="presParOf" srcId="{EFC219C9-75F6-4519-95BA-CB0B381C9A11}" destId="{1E2277B4-9A5F-48A7-BBA3-B422B4917E36}" srcOrd="1" destOrd="0" presId="urn:microsoft.com/office/officeart/2018/2/layout/IconLabelList"/>
    <dgm:cxn modelId="{0B2F0114-43CE-44B0-9420-80067795DAAE}" type="presParOf" srcId="{EFC219C9-75F6-4519-95BA-CB0B381C9A11}" destId="{1FFA894A-E6B7-4F3E-9B36-19F1C9ADC776}" srcOrd="2" destOrd="0" presId="urn:microsoft.com/office/officeart/2018/2/layout/IconLabelList"/>
    <dgm:cxn modelId="{AF6292BD-0F2E-4225-B052-751103EE8FB0}" type="presParOf" srcId="{1FFA894A-E6B7-4F3E-9B36-19F1C9ADC776}" destId="{20982B27-7A79-40BE-9E46-C5D3B0BA40FA}" srcOrd="0" destOrd="0" presId="urn:microsoft.com/office/officeart/2018/2/layout/IconLabelList"/>
    <dgm:cxn modelId="{DEAB2EF4-9CF4-4233-A205-D93786A55890}" type="presParOf" srcId="{1FFA894A-E6B7-4F3E-9B36-19F1C9ADC776}" destId="{10D672A1-A8DA-416C-B75C-D14EBFBF7508}" srcOrd="1" destOrd="0" presId="urn:microsoft.com/office/officeart/2018/2/layout/IconLabelList"/>
    <dgm:cxn modelId="{9E40045A-D5BB-4619-B912-19899A3E2C0C}" type="presParOf" srcId="{1FFA894A-E6B7-4F3E-9B36-19F1C9ADC776}" destId="{B6110646-5AE7-40DE-B392-4C72F72BFE81}" srcOrd="2" destOrd="0" presId="urn:microsoft.com/office/officeart/2018/2/layout/IconLabelList"/>
    <dgm:cxn modelId="{795A0E43-8419-44CF-9A22-448258AA3023}" type="presParOf" srcId="{EFC219C9-75F6-4519-95BA-CB0B381C9A11}" destId="{F62F5384-DADF-44FF-B832-3CE6B64F3088}" srcOrd="3" destOrd="0" presId="urn:microsoft.com/office/officeart/2018/2/layout/IconLabelList"/>
    <dgm:cxn modelId="{37AE6D86-910F-4711-8C62-6A3051881782}" type="presParOf" srcId="{EFC219C9-75F6-4519-95BA-CB0B381C9A11}" destId="{D7720B3B-04E6-4EBB-8A14-182355680A8A}" srcOrd="4" destOrd="0" presId="urn:microsoft.com/office/officeart/2018/2/layout/IconLabelList"/>
    <dgm:cxn modelId="{6DE9FAF4-7D73-44D4-A682-04BE21B7CBA5}" type="presParOf" srcId="{D7720B3B-04E6-4EBB-8A14-182355680A8A}" destId="{86223CBC-D816-4E28-897C-35348B279F42}" srcOrd="0" destOrd="0" presId="urn:microsoft.com/office/officeart/2018/2/layout/IconLabelList"/>
    <dgm:cxn modelId="{14390B6A-9254-45D4-B4D8-CBD179A87FEB}" type="presParOf" srcId="{D7720B3B-04E6-4EBB-8A14-182355680A8A}" destId="{A70C3D95-FBDA-4E1B-AD84-1E7B7FE3AFBD}" srcOrd="1" destOrd="0" presId="urn:microsoft.com/office/officeart/2018/2/layout/IconLabelList"/>
    <dgm:cxn modelId="{5B6997BF-0730-44A2-AC8D-6833816E5449}" type="presParOf" srcId="{D7720B3B-04E6-4EBB-8A14-182355680A8A}" destId="{3A0D8A2C-9623-4DDA-B576-DAB9D559F8F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01E854D-A918-412E-AFBC-76919C4A5C1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6737DEA-EBA9-4FFD-ABA1-06238427C7CB}">
      <dgm:prSet/>
      <dgm:spPr/>
      <dgm:t>
        <a:bodyPr/>
        <a:lstStyle/>
        <a:p>
          <a:r>
            <a:rPr lang="en-US"/>
            <a:t>The Increasing Role of Data in Healthcare</a:t>
          </a:r>
        </a:p>
      </dgm:t>
    </dgm:pt>
    <dgm:pt modelId="{BE66FEC7-62C4-4CF7-B3AA-3BE67A59455E}" type="parTrans" cxnId="{52AEDACF-4E2D-4D6E-87C1-8DDEDDD799CF}">
      <dgm:prSet/>
      <dgm:spPr/>
      <dgm:t>
        <a:bodyPr/>
        <a:lstStyle/>
        <a:p>
          <a:endParaRPr lang="en-US"/>
        </a:p>
      </dgm:t>
    </dgm:pt>
    <dgm:pt modelId="{8383D797-CE0F-489E-A9A9-E2CD693260EC}" type="sibTrans" cxnId="{52AEDACF-4E2D-4D6E-87C1-8DDEDDD799CF}">
      <dgm:prSet/>
      <dgm:spPr/>
      <dgm:t>
        <a:bodyPr/>
        <a:lstStyle/>
        <a:p>
          <a:endParaRPr lang="en-US"/>
        </a:p>
      </dgm:t>
    </dgm:pt>
    <dgm:pt modelId="{1EACBA57-23FB-415F-8FF5-FA39537AB4D0}">
      <dgm:prSet/>
      <dgm:spPr/>
      <dgm:t>
        <a:bodyPr/>
        <a:lstStyle/>
        <a:p>
          <a:r>
            <a:rPr lang="en-US"/>
            <a:t>Types of Healthcare Data</a:t>
          </a:r>
        </a:p>
      </dgm:t>
    </dgm:pt>
    <dgm:pt modelId="{9D020183-1CFA-4703-80DA-C5140E752A1D}" type="parTrans" cxnId="{BFC90070-CD26-44E7-A55A-87C4C193B549}">
      <dgm:prSet/>
      <dgm:spPr/>
      <dgm:t>
        <a:bodyPr/>
        <a:lstStyle/>
        <a:p>
          <a:endParaRPr lang="en-US"/>
        </a:p>
      </dgm:t>
    </dgm:pt>
    <dgm:pt modelId="{A4424889-40D2-48EB-932E-1688DF178619}" type="sibTrans" cxnId="{BFC90070-CD26-44E7-A55A-87C4C193B549}">
      <dgm:prSet/>
      <dgm:spPr/>
      <dgm:t>
        <a:bodyPr/>
        <a:lstStyle/>
        <a:p>
          <a:endParaRPr lang="en-US"/>
        </a:p>
      </dgm:t>
    </dgm:pt>
    <dgm:pt modelId="{3D4D23A0-A556-48E0-A89C-95C0ECAC6BB8}">
      <dgm:prSet/>
      <dgm:spPr/>
      <dgm:t>
        <a:bodyPr/>
        <a:lstStyle/>
        <a:p>
          <a:r>
            <a:rPr lang="en-US"/>
            <a:t>Applications of Data Analysis in Healthcare</a:t>
          </a:r>
        </a:p>
      </dgm:t>
    </dgm:pt>
    <dgm:pt modelId="{D9A4FA6B-CFAC-44B2-8665-BCFD0C7519E6}" type="parTrans" cxnId="{C82BECD1-3F6C-4944-9EA2-D3FE44C724CF}">
      <dgm:prSet/>
      <dgm:spPr/>
      <dgm:t>
        <a:bodyPr/>
        <a:lstStyle/>
        <a:p>
          <a:endParaRPr lang="en-US"/>
        </a:p>
      </dgm:t>
    </dgm:pt>
    <dgm:pt modelId="{9D8DA4AE-C7A3-479B-BEDD-36884015EA78}" type="sibTrans" cxnId="{C82BECD1-3F6C-4944-9EA2-D3FE44C724CF}">
      <dgm:prSet/>
      <dgm:spPr/>
      <dgm:t>
        <a:bodyPr/>
        <a:lstStyle/>
        <a:p>
          <a:endParaRPr lang="en-US"/>
        </a:p>
      </dgm:t>
    </dgm:pt>
    <dgm:pt modelId="{19A9B21F-AC11-46B5-8D77-7D2786315A89}">
      <dgm:prSet/>
      <dgm:spPr/>
      <dgm:t>
        <a:bodyPr/>
        <a:lstStyle/>
        <a:p>
          <a:r>
            <a:rPr lang="en-US" dirty="0"/>
            <a:t>Real-World Case Studies</a:t>
          </a:r>
        </a:p>
      </dgm:t>
    </dgm:pt>
    <dgm:pt modelId="{F20B3B61-FE47-470D-800C-0C6E10D53C20}" type="parTrans" cxnId="{ADFB508A-1D87-4A99-B8E0-AF675F78159B}">
      <dgm:prSet/>
      <dgm:spPr/>
      <dgm:t>
        <a:bodyPr/>
        <a:lstStyle/>
        <a:p>
          <a:endParaRPr lang="en-US"/>
        </a:p>
      </dgm:t>
    </dgm:pt>
    <dgm:pt modelId="{2135743B-E6ED-4AD7-B5E0-E0695096A4C1}" type="sibTrans" cxnId="{ADFB508A-1D87-4A99-B8E0-AF675F78159B}">
      <dgm:prSet/>
      <dgm:spPr/>
      <dgm:t>
        <a:bodyPr/>
        <a:lstStyle/>
        <a:p>
          <a:endParaRPr lang="en-US"/>
        </a:p>
      </dgm:t>
    </dgm:pt>
    <dgm:pt modelId="{02EDC5D5-ECCB-4075-9701-A5FD76379974}">
      <dgm:prSet/>
      <dgm:spPr/>
      <dgm:t>
        <a:bodyPr/>
        <a:lstStyle/>
        <a:p>
          <a:r>
            <a:rPr lang="en-US"/>
            <a:t>Getting Started with Data Analysis</a:t>
          </a:r>
        </a:p>
      </dgm:t>
    </dgm:pt>
    <dgm:pt modelId="{DB5F8483-8293-4D5D-8FED-442037F9C754}" type="parTrans" cxnId="{BD9AE64B-6603-4039-BA90-34C1D32154FD}">
      <dgm:prSet/>
      <dgm:spPr/>
      <dgm:t>
        <a:bodyPr/>
        <a:lstStyle/>
        <a:p>
          <a:endParaRPr lang="en-US"/>
        </a:p>
      </dgm:t>
    </dgm:pt>
    <dgm:pt modelId="{68C3A2AC-4170-4044-AC4F-94C66615684E}" type="sibTrans" cxnId="{BD9AE64B-6603-4039-BA90-34C1D32154FD}">
      <dgm:prSet/>
      <dgm:spPr/>
      <dgm:t>
        <a:bodyPr/>
        <a:lstStyle/>
        <a:p>
          <a:endParaRPr lang="en-US"/>
        </a:p>
      </dgm:t>
    </dgm:pt>
    <dgm:pt modelId="{942193D9-C1BC-46E5-9725-44D73B71103A}">
      <dgm:prSet/>
      <dgm:spPr/>
      <dgm:t>
        <a:bodyPr/>
        <a:lstStyle/>
        <a:p>
          <a:r>
            <a:rPr lang="en-US"/>
            <a:t>Challenges and Considerations</a:t>
          </a:r>
        </a:p>
      </dgm:t>
    </dgm:pt>
    <dgm:pt modelId="{57F86728-3C99-4B7D-8317-CFB07C6A2809}" type="parTrans" cxnId="{B91A859D-C96C-4554-9AC4-6D9FC2AA3E40}">
      <dgm:prSet/>
      <dgm:spPr/>
      <dgm:t>
        <a:bodyPr/>
        <a:lstStyle/>
        <a:p>
          <a:endParaRPr lang="en-US"/>
        </a:p>
      </dgm:t>
    </dgm:pt>
    <dgm:pt modelId="{DF8E2541-2123-4B7A-9909-3F6A2C725C49}" type="sibTrans" cxnId="{B91A859D-C96C-4554-9AC4-6D9FC2AA3E40}">
      <dgm:prSet/>
      <dgm:spPr/>
      <dgm:t>
        <a:bodyPr/>
        <a:lstStyle/>
        <a:p>
          <a:endParaRPr lang="en-US"/>
        </a:p>
      </dgm:t>
    </dgm:pt>
    <dgm:pt modelId="{5F66DA23-CBCE-4B6C-97E3-B54EEB5A835B}" type="pres">
      <dgm:prSet presAssocID="{701E854D-A918-412E-AFBC-76919C4A5C1F}" presName="vert0" presStyleCnt="0">
        <dgm:presLayoutVars>
          <dgm:dir/>
          <dgm:animOne val="branch"/>
          <dgm:animLvl val="lvl"/>
        </dgm:presLayoutVars>
      </dgm:prSet>
      <dgm:spPr/>
    </dgm:pt>
    <dgm:pt modelId="{B267200C-812E-4188-96E7-F0ED293774AC}" type="pres">
      <dgm:prSet presAssocID="{66737DEA-EBA9-4FFD-ABA1-06238427C7CB}" presName="thickLine" presStyleLbl="alignNode1" presStyleIdx="0" presStyleCnt="6"/>
      <dgm:spPr/>
    </dgm:pt>
    <dgm:pt modelId="{8FEEED9A-4529-4360-B368-6531CD32F8B9}" type="pres">
      <dgm:prSet presAssocID="{66737DEA-EBA9-4FFD-ABA1-06238427C7CB}" presName="horz1" presStyleCnt="0"/>
      <dgm:spPr/>
    </dgm:pt>
    <dgm:pt modelId="{C82D0B0F-F985-491F-B898-EA86353871EE}" type="pres">
      <dgm:prSet presAssocID="{66737DEA-EBA9-4FFD-ABA1-06238427C7CB}" presName="tx1" presStyleLbl="revTx" presStyleIdx="0" presStyleCnt="6"/>
      <dgm:spPr/>
    </dgm:pt>
    <dgm:pt modelId="{5189B1F8-B134-4CB7-8FEF-B8508343FD6D}" type="pres">
      <dgm:prSet presAssocID="{66737DEA-EBA9-4FFD-ABA1-06238427C7CB}" presName="vert1" presStyleCnt="0"/>
      <dgm:spPr/>
    </dgm:pt>
    <dgm:pt modelId="{4725B903-FCD2-4CBA-AACF-B690C1413306}" type="pres">
      <dgm:prSet presAssocID="{1EACBA57-23FB-415F-8FF5-FA39537AB4D0}" presName="thickLine" presStyleLbl="alignNode1" presStyleIdx="1" presStyleCnt="6"/>
      <dgm:spPr/>
    </dgm:pt>
    <dgm:pt modelId="{EBD73C0C-5FFF-43D9-927D-0647E232C251}" type="pres">
      <dgm:prSet presAssocID="{1EACBA57-23FB-415F-8FF5-FA39537AB4D0}" presName="horz1" presStyleCnt="0"/>
      <dgm:spPr/>
    </dgm:pt>
    <dgm:pt modelId="{0F2EEB5C-2DAA-4C2E-9BA8-2D049FA64A1D}" type="pres">
      <dgm:prSet presAssocID="{1EACBA57-23FB-415F-8FF5-FA39537AB4D0}" presName="tx1" presStyleLbl="revTx" presStyleIdx="1" presStyleCnt="6"/>
      <dgm:spPr/>
    </dgm:pt>
    <dgm:pt modelId="{270B2C45-4170-49C8-86B9-7F1D14AA1EE0}" type="pres">
      <dgm:prSet presAssocID="{1EACBA57-23FB-415F-8FF5-FA39537AB4D0}" presName="vert1" presStyleCnt="0"/>
      <dgm:spPr/>
    </dgm:pt>
    <dgm:pt modelId="{94E120FC-0036-4DAD-8ADE-BF9F97888F6C}" type="pres">
      <dgm:prSet presAssocID="{3D4D23A0-A556-48E0-A89C-95C0ECAC6BB8}" presName="thickLine" presStyleLbl="alignNode1" presStyleIdx="2" presStyleCnt="6"/>
      <dgm:spPr/>
    </dgm:pt>
    <dgm:pt modelId="{9A49F30C-CF1D-411C-B1A5-EB35A6D7DAFB}" type="pres">
      <dgm:prSet presAssocID="{3D4D23A0-A556-48E0-A89C-95C0ECAC6BB8}" presName="horz1" presStyleCnt="0"/>
      <dgm:spPr/>
    </dgm:pt>
    <dgm:pt modelId="{939ABABA-E8F3-4E57-9847-5CE52674FD94}" type="pres">
      <dgm:prSet presAssocID="{3D4D23A0-A556-48E0-A89C-95C0ECAC6BB8}" presName="tx1" presStyleLbl="revTx" presStyleIdx="2" presStyleCnt="6"/>
      <dgm:spPr/>
    </dgm:pt>
    <dgm:pt modelId="{36A20716-67F0-4890-A971-B31279CEF118}" type="pres">
      <dgm:prSet presAssocID="{3D4D23A0-A556-48E0-A89C-95C0ECAC6BB8}" presName="vert1" presStyleCnt="0"/>
      <dgm:spPr/>
    </dgm:pt>
    <dgm:pt modelId="{154DEF39-54FB-435A-81AE-FB77747E2E70}" type="pres">
      <dgm:prSet presAssocID="{19A9B21F-AC11-46B5-8D77-7D2786315A89}" presName="thickLine" presStyleLbl="alignNode1" presStyleIdx="3" presStyleCnt="6"/>
      <dgm:spPr/>
    </dgm:pt>
    <dgm:pt modelId="{457F8E12-0085-4403-B5FA-8F5931532219}" type="pres">
      <dgm:prSet presAssocID="{19A9B21F-AC11-46B5-8D77-7D2786315A89}" presName="horz1" presStyleCnt="0"/>
      <dgm:spPr/>
    </dgm:pt>
    <dgm:pt modelId="{D3E5F5F2-7378-4E2C-9F47-4D2622D4209E}" type="pres">
      <dgm:prSet presAssocID="{19A9B21F-AC11-46B5-8D77-7D2786315A89}" presName="tx1" presStyleLbl="revTx" presStyleIdx="3" presStyleCnt="6"/>
      <dgm:spPr/>
    </dgm:pt>
    <dgm:pt modelId="{D6F1E6AA-2A5E-49CE-B150-16DD06C428F1}" type="pres">
      <dgm:prSet presAssocID="{19A9B21F-AC11-46B5-8D77-7D2786315A89}" presName="vert1" presStyleCnt="0"/>
      <dgm:spPr/>
    </dgm:pt>
    <dgm:pt modelId="{6030611A-5B9F-4533-9CE3-F95774BE6974}" type="pres">
      <dgm:prSet presAssocID="{02EDC5D5-ECCB-4075-9701-A5FD76379974}" presName="thickLine" presStyleLbl="alignNode1" presStyleIdx="4" presStyleCnt="6"/>
      <dgm:spPr/>
    </dgm:pt>
    <dgm:pt modelId="{429C74B0-4F61-42D2-9691-911E0D770FE5}" type="pres">
      <dgm:prSet presAssocID="{02EDC5D5-ECCB-4075-9701-A5FD76379974}" presName="horz1" presStyleCnt="0"/>
      <dgm:spPr/>
    </dgm:pt>
    <dgm:pt modelId="{7B81BA0C-E32E-425E-9F67-5BB34B431C53}" type="pres">
      <dgm:prSet presAssocID="{02EDC5D5-ECCB-4075-9701-A5FD76379974}" presName="tx1" presStyleLbl="revTx" presStyleIdx="4" presStyleCnt="6"/>
      <dgm:spPr/>
    </dgm:pt>
    <dgm:pt modelId="{17CC53A5-041F-4B60-A515-690ACD101910}" type="pres">
      <dgm:prSet presAssocID="{02EDC5D5-ECCB-4075-9701-A5FD76379974}" presName="vert1" presStyleCnt="0"/>
      <dgm:spPr/>
    </dgm:pt>
    <dgm:pt modelId="{4899DA41-9788-4E5A-8382-7DA6D79F8EC0}" type="pres">
      <dgm:prSet presAssocID="{942193D9-C1BC-46E5-9725-44D73B71103A}" presName="thickLine" presStyleLbl="alignNode1" presStyleIdx="5" presStyleCnt="6"/>
      <dgm:spPr/>
    </dgm:pt>
    <dgm:pt modelId="{06ADDFD3-C53E-492E-96BB-6BDCBA9714EB}" type="pres">
      <dgm:prSet presAssocID="{942193D9-C1BC-46E5-9725-44D73B71103A}" presName="horz1" presStyleCnt="0"/>
      <dgm:spPr/>
    </dgm:pt>
    <dgm:pt modelId="{AB4291F3-A5A4-4301-BA00-E22B36B31ADE}" type="pres">
      <dgm:prSet presAssocID="{942193D9-C1BC-46E5-9725-44D73B71103A}" presName="tx1" presStyleLbl="revTx" presStyleIdx="5" presStyleCnt="6"/>
      <dgm:spPr/>
    </dgm:pt>
    <dgm:pt modelId="{7A543375-B710-43CA-BA70-0A53C80531E4}" type="pres">
      <dgm:prSet presAssocID="{942193D9-C1BC-46E5-9725-44D73B71103A}" presName="vert1" presStyleCnt="0"/>
      <dgm:spPr/>
    </dgm:pt>
  </dgm:ptLst>
  <dgm:cxnLst>
    <dgm:cxn modelId="{371B6C17-683D-4F3C-8BA0-F15F191B8AB5}" type="presOf" srcId="{701E854D-A918-412E-AFBC-76919C4A5C1F}" destId="{5F66DA23-CBCE-4B6C-97E3-B54EEB5A835B}" srcOrd="0" destOrd="0" presId="urn:microsoft.com/office/officeart/2008/layout/LinedList"/>
    <dgm:cxn modelId="{00ACB535-16BB-4CF2-B342-B1542AEBB1C3}" type="presOf" srcId="{1EACBA57-23FB-415F-8FF5-FA39537AB4D0}" destId="{0F2EEB5C-2DAA-4C2E-9BA8-2D049FA64A1D}" srcOrd="0" destOrd="0" presId="urn:microsoft.com/office/officeart/2008/layout/LinedList"/>
    <dgm:cxn modelId="{BD9AE64B-6603-4039-BA90-34C1D32154FD}" srcId="{701E854D-A918-412E-AFBC-76919C4A5C1F}" destId="{02EDC5D5-ECCB-4075-9701-A5FD76379974}" srcOrd="4" destOrd="0" parTransId="{DB5F8483-8293-4D5D-8FED-442037F9C754}" sibTransId="{68C3A2AC-4170-4044-AC4F-94C66615684E}"/>
    <dgm:cxn modelId="{BFC90070-CD26-44E7-A55A-87C4C193B549}" srcId="{701E854D-A918-412E-AFBC-76919C4A5C1F}" destId="{1EACBA57-23FB-415F-8FF5-FA39537AB4D0}" srcOrd="1" destOrd="0" parTransId="{9D020183-1CFA-4703-80DA-C5140E752A1D}" sibTransId="{A4424889-40D2-48EB-932E-1688DF178619}"/>
    <dgm:cxn modelId="{5D5D2E79-3B5A-4ACF-B4ED-D6CA4B2C67F0}" type="presOf" srcId="{66737DEA-EBA9-4FFD-ABA1-06238427C7CB}" destId="{C82D0B0F-F985-491F-B898-EA86353871EE}" srcOrd="0" destOrd="0" presId="urn:microsoft.com/office/officeart/2008/layout/LinedList"/>
    <dgm:cxn modelId="{498F6880-A7BB-4D89-AA5B-D0AFD9D26F0E}" type="presOf" srcId="{19A9B21F-AC11-46B5-8D77-7D2786315A89}" destId="{D3E5F5F2-7378-4E2C-9F47-4D2622D4209E}" srcOrd="0" destOrd="0" presId="urn:microsoft.com/office/officeart/2008/layout/LinedList"/>
    <dgm:cxn modelId="{ADFB508A-1D87-4A99-B8E0-AF675F78159B}" srcId="{701E854D-A918-412E-AFBC-76919C4A5C1F}" destId="{19A9B21F-AC11-46B5-8D77-7D2786315A89}" srcOrd="3" destOrd="0" parTransId="{F20B3B61-FE47-470D-800C-0C6E10D53C20}" sibTransId="{2135743B-E6ED-4AD7-B5E0-E0695096A4C1}"/>
    <dgm:cxn modelId="{0E279697-2997-46A6-8337-007DB2879A12}" type="presOf" srcId="{3D4D23A0-A556-48E0-A89C-95C0ECAC6BB8}" destId="{939ABABA-E8F3-4E57-9847-5CE52674FD94}" srcOrd="0" destOrd="0" presId="urn:microsoft.com/office/officeart/2008/layout/LinedList"/>
    <dgm:cxn modelId="{B91A859D-C96C-4554-9AC4-6D9FC2AA3E40}" srcId="{701E854D-A918-412E-AFBC-76919C4A5C1F}" destId="{942193D9-C1BC-46E5-9725-44D73B71103A}" srcOrd="5" destOrd="0" parTransId="{57F86728-3C99-4B7D-8317-CFB07C6A2809}" sibTransId="{DF8E2541-2123-4B7A-9909-3F6A2C725C49}"/>
    <dgm:cxn modelId="{52AEDACF-4E2D-4D6E-87C1-8DDEDDD799CF}" srcId="{701E854D-A918-412E-AFBC-76919C4A5C1F}" destId="{66737DEA-EBA9-4FFD-ABA1-06238427C7CB}" srcOrd="0" destOrd="0" parTransId="{BE66FEC7-62C4-4CF7-B3AA-3BE67A59455E}" sibTransId="{8383D797-CE0F-489E-A9A9-E2CD693260EC}"/>
    <dgm:cxn modelId="{C82BECD1-3F6C-4944-9EA2-D3FE44C724CF}" srcId="{701E854D-A918-412E-AFBC-76919C4A5C1F}" destId="{3D4D23A0-A556-48E0-A89C-95C0ECAC6BB8}" srcOrd="2" destOrd="0" parTransId="{D9A4FA6B-CFAC-44B2-8665-BCFD0C7519E6}" sibTransId="{9D8DA4AE-C7A3-479B-BEDD-36884015EA78}"/>
    <dgm:cxn modelId="{D0EAE4F5-BE18-4E43-B505-FCA20EF899E3}" type="presOf" srcId="{942193D9-C1BC-46E5-9725-44D73B71103A}" destId="{AB4291F3-A5A4-4301-BA00-E22B36B31ADE}" srcOrd="0" destOrd="0" presId="urn:microsoft.com/office/officeart/2008/layout/LinedList"/>
    <dgm:cxn modelId="{82E6AAFA-2D7A-42DF-9B10-89B4551A051B}" type="presOf" srcId="{02EDC5D5-ECCB-4075-9701-A5FD76379974}" destId="{7B81BA0C-E32E-425E-9F67-5BB34B431C53}" srcOrd="0" destOrd="0" presId="urn:microsoft.com/office/officeart/2008/layout/LinedList"/>
    <dgm:cxn modelId="{56E86A31-DAEE-431E-9E48-AD1B1504EF9B}" type="presParOf" srcId="{5F66DA23-CBCE-4B6C-97E3-B54EEB5A835B}" destId="{B267200C-812E-4188-96E7-F0ED293774AC}" srcOrd="0" destOrd="0" presId="urn:microsoft.com/office/officeart/2008/layout/LinedList"/>
    <dgm:cxn modelId="{A243E63C-E39B-419A-8730-C308CBB58C4F}" type="presParOf" srcId="{5F66DA23-CBCE-4B6C-97E3-B54EEB5A835B}" destId="{8FEEED9A-4529-4360-B368-6531CD32F8B9}" srcOrd="1" destOrd="0" presId="urn:microsoft.com/office/officeart/2008/layout/LinedList"/>
    <dgm:cxn modelId="{F3CC6813-F737-4A69-91F7-11E08AEAED36}" type="presParOf" srcId="{8FEEED9A-4529-4360-B368-6531CD32F8B9}" destId="{C82D0B0F-F985-491F-B898-EA86353871EE}" srcOrd="0" destOrd="0" presId="urn:microsoft.com/office/officeart/2008/layout/LinedList"/>
    <dgm:cxn modelId="{D2D347D2-F4B1-478A-8EBA-0EDC70FD56FE}" type="presParOf" srcId="{8FEEED9A-4529-4360-B368-6531CD32F8B9}" destId="{5189B1F8-B134-4CB7-8FEF-B8508343FD6D}" srcOrd="1" destOrd="0" presId="urn:microsoft.com/office/officeart/2008/layout/LinedList"/>
    <dgm:cxn modelId="{2B6F86FA-972F-41A8-B027-E7493081199C}" type="presParOf" srcId="{5F66DA23-CBCE-4B6C-97E3-B54EEB5A835B}" destId="{4725B903-FCD2-4CBA-AACF-B690C1413306}" srcOrd="2" destOrd="0" presId="urn:microsoft.com/office/officeart/2008/layout/LinedList"/>
    <dgm:cxn modelId="{305F42D9-055E-40CB-9F02-744D25BB4219}" type="presParOf" srcId="{5F66DA23-CBCE-4B6C-97E3-B54EEB5A835B}" destId="{EBD73C0C-5FFF-43D9-927D-0647E232C251}" srcOrd="3" destOrd="0" presId="urn:microsoft.com/office/officeart/2008/layout/LinedList"/>
    <dgm:cxn modelId="{414D9D92-7319-49D2-B230-E0DD75638954}" type="presParOf" srcId="{EBD73C0C-5FFF-43D9-927D-0647E232C251}" destId="{0F2EEB5C-2DAA-4C2E-9BA8-2D049FA64A1D}" srcOrd="0" destOrd="0" presId="urn:microsoft.com/office/officeart/2008/layout/LinedList"/>
    <dgm:cxn modelId="{08595CB8-680F-47CC-A9FE-893C8F4A9B85}" type="presParOf" srcId="{EBD73C0C-5FFF-43D9-927D-0647E232C251}" destId="{270B2C45-4170-49C8-86B9-7F1D14AA1EE0}" srcOrd="1" destOrd="0" presId="urn:microsoft.com/office/officeart/2008/layout/LinedList"/>
    <dgm:cxn modelId="{089031AB-38C1-48EB-B423-797CBE61B27C}" type="presParOf" srcId="{5F66DA23-CBCE-4B6C-97E3-B54EEB5A835B}" destId="{94E120FC-0036-4DAD-8ADE-BF9F97888F6C}" srcOrd="4" destOrd="0" presId="urn:microsoft.com/office/officeart/2008/layout/LinedList"/>
    <dgm:cxn modelId="{250AD2F2-18B8-4C70-8DDB-BCB2A62F725E}" type="presParOf" srcId="{5F66DA23-CBCE-4B6C-97E3-B54EEB5A835B}" destId="{9A49F30C-CF1D-411C-B1A5-EB35A6D7DAFB}" srcOrd="5" destOrd="0" presId="urn:microsoft.com/office/officeart/2008/layout/LinedList"/>
    <dgm:cxn modelId="{73AAF381-407A-456B-827E-6748FEAEF136}" type="presParOf" srcId="{9A49F30C-CF1D-411C-B1A5-EB35A6D7DAFB}" destId="{939ABABA-E8F3-4E57-9847-5CE52674FD94}" srcOrd="0" destOrd="0" presId="urn:microsoft.com/office/officeart/2008/layout/LinedList"/>
    <dgm:cxn modelId="{B4AA2C96-8F5B-479E-91EF-9AE43BE67237}" type="presParOf" srcId="{9A49F30C-CF1D-411C-B1A5-EB35A6D7DAFB}" destId="{36A20716-67F0-4890-A971-B31279CEF118}" srcOrd="1" destOrd="0" presId="urn:microsoft.com/office/officeart/2008/layout/LinedList"/>
    <dgm:cxn modelId="{7DB1D5B8-27A8-478E-ADAC-D30B5A821EFD}" type="presParOf" srcId="{5F66DA23-CBCE-4B6C-97E3-B54EEB5A835B}" destId="{154DEF39-54FB-435A-81AE-FB77747E2E70}" srcOrd="6" destOrd="0" presId="urn:microsoft.com/office/officeart/2008/layout/LinedList"/>
    <dgm:cxn modelId="{2828FC12-9C2A-4650-9410-D3D2C82974CA}" type="presParOf" srcId="{5F66DA23-CBCE-4B6C-97E3-B54EEB5A835B}" destId="{457F8E12-0085-4403-B5FA-8F5931532219}" srcOrd="7" destOrd="0" presId="urn:microsoft.com/office/officeart/2008/layout/LinedList"/>
    <dgm:cxn modelId="{17DFFD34-0A58-4333-9BDB-E10619A3A43B}" type="presParOf" srcId="{457F8E12-0085-4403-B5FA-8F5931532219}" destId="{D3E5F5F2-7378-4E2C-9F47-4D2622D4209E}" srcOrd="0" destOrd="0" presId="urn:microsoft.com/office/officeart/2008/layout/LinedList"/>
    <dgm:cxn modelId="{21E518EE-C08D-4353-96AF-B7F7577DD101}" type="presParOf" srcId="{457F8E12-0085-4403-B5FA-8F5931532219}" destId="{D6F1E6AA-2A5E-49CE-B150-16DD06C428F1}" srcOrd="1" destOrd="0" presId="urn:microsoft.com/office/officeart/2008/layout/LinedList"/>
    <dgm:cxn modelId="{9942949C-04B4-4BAC-8A83-8697475F6D53}" type="presParOf" srcId="{5F66DA23-CBCE-4B6C-97E3-B54EEB5A835B}" destId="{6030611A-5B9F-4533-9CE3-F95774BE6974}" srcOrd="8" destOrd="0" presId="urn:microsoft.com/office/officeart/2008/layout/LinedList"/>
    <dgm:cxn modelId="{DF6D2BEF-AC8A-4123-9E1D-7D149041B950}" type="presParOf" srcId="{5F66DA23-CBCE-4B6C-97E3-B54EEB5A835B}" destId="{429C74B0-4F61-42D2-9691-911E0D770FE5}" srcOrd="9" destOrd="0" presId="urn:microsoft.com/office/officeart/2008/layout/LinedList"/>
    <dgm:cxn modelId="{10591A2A-AC9A-4F75-A965-816FFD167D29}" type="presParOf" srcId="{429C74B0-4F61-42D2-9691-911E0D770FE5}" destId="{7B81BA0C-E32E-425E-9F67-5BB34B431C53}" srcOrd="0" destOrd="0" presId="urn:microsoft.com/office/officeart/2008/layout/LinedList"/>
    <dgm:cxn modelId="{C8B5D3D9-4170-47F5-AED9-CA86A7DA8037}" type="presParOf" srcId="{429C74B0-4F61-42D2-9691-911E0D770FE5}" destId="{17CC53A5-041F-4B60-A515-690ACD101910}" srcOrd="1" destOrd="0" presId="urn:microsoft.com/office/officeart/2008/layout/LinedList"/>
    <dgm:cxn modelId="{D846663E-CE96-445C-9430-109794962FFF}" type="presParOf" srcId="{5F66DA23-CBCE-4B6C-97E3-B54EEB5A835B}" destId="{4899DA41-9788-4E5A-8382-7DA6D79F8EC0}" srcOrd="10" destOrd="0" presId="urn:microsoft.com/office/officeart/2008/layout/LinedList"/>
    <dgm:cxn modelId="{2B837450-8150-4100-B158-26D1F783C59E}" type="presParOf" srcId="{5F66DA23-CBCE-4B6C-97E3-B54EEB5A835B}" destId="{06ADDFD3-C53E-492E-96BB-6BDCBA9714EB}" srcOrd="11" destOrd="0" presId="urn:microsoft.com/office/officeart/2008/layout/LinedList"/>
    <dgm:cxn modelId="{4DED1657-5107-41E1-A9BF-3C1B32D896B5}" type="presParOf" srcId="{06ADDFD3-C53E-492E-96BB-6BDCBA9714EB}" destId="{AB4291F3-A5A4-4301-BA00-E22B36B31ADE}" srcOrd="0" destOrd="0" presId="urn:microsoft.com/office/officeart/2008/layout/LinedList"/>
    <dgm:cxn modelId="{306EBD42-2BA4-4551-BD83-DF528A3A1A24}" type="presParOf" srcId="{06ADDFD3-C53E-492E-96BB-6BDCBA9714EB}" destId="{7A543375-B710-43CA-BA70-0A53C80531E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AC4EF6-402D-41CB-B2DE-A50894B290C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1F45FD5-B2C7-419E-9C77-F8CA75C9C350}">
      <dgm:prSet/>
      <dgm:spPr/>
      <dgm:t>
        <a:bodyPr/>
        <a:lstStyle/>
        <a:p>
          <a:r>
            <a:rPr lang="en-US"/>
            <a:t>Electronic Health Records (EHRs): digital versions of patients' paper charts and contain comprehensive health information</a:t>
          </a:r>
        </a:p>
      </dgm:t>
    </dgm:pt>
    <dgm:pt modelId="{A7D91DA9-1C12-43E5-8CDF-2AB828512623}" type="parTrans" cxnId="{EEE35D9C-E457-4130-A44B-3E4C4C69ACC7}">
      <dgm:prSet/>
      <dgm:spPr/>
      <dgm:t>
        <a:bodyPr/>
        <a:lstStyle/>
        <a:p>
          <a:endParaRPr lang="en-US"/>
        </a:p>
      </dgm:t>
    </dgm:pt>
    <dgm:pt modelId="{151FA1EF-9BFD-4A11-8CD4-49F99EDA5394}" type="sibTrans" cxnId="{EEE35D9C-E457-4130-A44B-3E4C4C69ACC7}">
      <dgm:prSet/>
      <dgm:spPr/>
      <dgm:t>
        <a:bodyPr/>
        <a:lstStyle/>
        <a:p>
          <a:endParaRPr lang="en-US"/>
        </a:p>
      </dgm:t>
    </dgm:pt>
    <dgm:pt modelId="{B20D8B17-BD5A-4F30-B6C2-A5618AD74489}">
      <dgm:prSet/>
      <dgm:spPr/>
      <dgm:t>
        <a:bodyPr/>
        <a:lstStyle/>
        <a:p>
          <a:r>
            <a:rPr lang="en-US"/>
            <a:t>Claims Data includes billing information submitted by healthcare providers to insurance companies</a:t>
          </a:r>
        </a:p>
      </dgm:t>
    </dgm:pt>
    <dgm:pt modelId="{2C6FD8D3-A6EB-4D76-85A3-05A4C108EF51}" type="parTrans" cxnId="{7F18D526-5752-4E15-BFC4-D65F4D01D1E1}">
      <dgm:prSet/>
      <dgm:spPr/>
      <dgm:t>
        <a:bodyPr/>
        <a:lstStyle/>
        <a:p>
          <a:endParaRPr lang="en-US"/>
        </a:p>
      </dgm:t>
    </dgm:pt>
    <dgm:pt modelId="{75B9EE3B-E195-40D1-BAED-6981A8427FC7}" type="sibTrans" cxnId="{7F18D526-5752-4E15-BFC4-D65F4D01D1E1}">
      <dgm:prSet/>
      <dgm:spPr/>
      <dgm:t>
        <a:bodyPr/>
        <a:lstStyle/>
        <a:p>
          <a:endParaRPr lang="en-US"/>
        </a:p>
      </dgm:t>
    </dgm:pt>
    <dgm:pt modelId="{3A0301BE-1AFE-4C63-A3BE-11891B78C8C6}">
      <dgm:prSet/>
      <dgm:spPr/>
      <dgm:t>
        <a:bodyPr/>
        <a:lstStyle/>
        <a:p>
          <a:r>
            <a:rPr lang="en-US"/>
            <a:t>Clinical Trials Data: generate data from research studies designed to evaluate the effectiveness and safety of medical treatments, interventions, or devices.</a:t>
          </a:r>
        </a:p>
      </dgm:t>
    </dgm:pt>
    <dgm:pt modelId="{DA234F24-78A3-40D9-8247-1613C9888CB3}" type="parTrans" cxnId="{2C548EE6-1CBE-4768-B32F-069A41452037}">
      <dgm:prSet/>
      <dgm:spPr/>
      <dgm:t>
        <a:bodyPr/>
        <a:lstStyle/>
        <a:p>
          <a:endParaRPr lang="en-US"/>
        </a:p>
      </dgm:t>
    </dgm:pt>
    <dgm:pt modelId="{FA89FCD3-5B46-4A05-9FE6-3D5C46E6AB4B}" type="sibTrans" cxnId="{2C548EE6-1CBE-4768-B32F-069A41452037}">
      <dgm:prSet/>
      <dgm:spPr/>
      <dgm:t>
        <a:bodyPr/>
        <a:lstStyle/>
        <a:p>
          <a:endParaRPr lang="en-US"/>
        </a:p>
      </dgm:t>
    </dgm:pt>
    <dgm:pt modelId="{F2F9F1DE-DEAE-4597-82CD-A9F02C0725E1}" type="pres">
      <dgm:prSet presAssocID="{CFAC4EF6-402D-41CB-B2DE-A50894B290C9}" presName="root" presStyleCnt="0">
        <dgm:presLayoutVars>
          <dgm:dir/>
          <dgm:resizeHandles val="exact"/>
        </dgm:presLayoutVars>
      </dgm:prSet>
      <dgm:spPr/>
    </dgm:pt>
    <dgm:pt modelId="{580173B5-AB0B-468A-9391-C98FA6AF45A4}" type="pres">
      <dgm:prSet presAssocID="{31F45FD5-B2C7-419E-9C77-F8CA75C9C350}" presName="compNode" presStyleCnt="0"/>
      <dgm:spPr/>
    </dgm:pt>
    <dgm:pt modelId="{D935AB1C-28B0-4392-8264-B60326E1A609}" type="pres">
      <dgm:prSet presAssocID="{31F45FD5-B2C7-419E-9C77-F8CA75C9C350}" presName="bgRect" presStyleLbl="bgShp" presStyleIdx="0" presStyleCnt="3"/>
      <dgm:spPr/>
    </dgm:pt>
    <dgm:pt modelId="{03CD18D5-A417-4304-8757-88B9EA1CDA87}" type="pres">
      <dgm:prSet presAssocID="{31F45FD5-B2C7-419E-9C77-F8CA75C9C3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1D807F61-3749-48A9-ACB6-C7A8CAB98370}" type="pres">
      <dgm:prSet presAssocID="{31F45FD5-B2C7-419E-9C77-F8CA75C9C350}" presName="spaceRect" presStyleCnt="0"/>
      <dgm:spPr/>
    </dgm:pt>
    <dgm:pt modelId="{426E94A9-61ED-4896-B5BC-779FA1F6170E}" type="pres">
      <dgm:prSet presAssocID="{31F45FD5-B2C7-419E-9C77-F8CA75C9C350}" presName="parTx" presStyleLbl="revTx" presStyleIdx="0" presStyleCnt="3">
        <dgm:presLayoutVars>
          <dgm:chMax val="0"/>
          <dgm:chPref val="0"/>
        </dgm:presLayoutVars>
      </dgm:prSet>
      <dgm:spPr/>
    </dgm:pt>
    <dgm:pt modelId="{52D4A612-EE7F-4F22-A368-23DF740D1B26}" type="pres">
      <dgm:prSet presAssocID="{151FA1EF-9BFD-4A11-8CD4-49F99EDA5394}" presName="sibTrans" presStyleCnt="0"/>
      <dgm:spPr/>
    </dgm:pt>
    <dgm:pt modelId="{4D3FF128-0C78-42A5-9CD2-FD8A3D6DC581}" type="pres">
      <dgm:prSet presAssocID="{B20D8B17-BD5A-4F30-B6C2-A5618AD74489}" presName="compNode" presStyleCnt="0"/>
      <dgm:spPr/>
    </dgm:pt>
    <dgm:pt modelId="{B466F0A4-C450-4B54-BFE5-2DEFEF71301D}" type="pres">
      <dgm:prSet presAssocID="{B20D8B17-BD5A-4F30-B6C2-A5618AD74489}" presName="bgRect" presStyleLbl="bgShp" presStyleIdx="1" presStyleCnt="3"/>
      <dgm:spPr/>
    </dgm:pt>
    <dgm:pt modelId="{552A17A5-F2A8-44C1-8258-038648C1C9DB}" type="pres">
      <dgm:prSet presAssocID="{B20D8B17-BD5A-4F30-B6C2-A5618AD7448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91793228-AAA7-40FF-A118-48AE1875F525}" type="pres">
      <dgm:prSet presAssocID="{B20D8B17-BD5A-4F30-B6C2-A5618AD74489}" presName="spaceRect" presStyleCnt="0"/>
      <dgm:spPr/>
    </dgm:pt>
    <dgm:pt modelId="{C8A7FFE3-5E70-4304-AA38-37174A3CA1B9}" type="pres">
      <dgm:prSet presAssocID="{B20D8B17-BD5A-4F30-B6C2-A5618AD74489}" presName="parTx" presStyleLbl="revTx" presStyleIdx="1" presStyleCnt="3">
        <dgm:presLayoutVars>
          <dgm:chMax val="0"/>
          <dgm:chPref val="0"/>
        </dgm:presLayoutVars>
      </dgm:prSet>
      <dgm:spPr/>
    </dgm:pt>
    <dgm:pt modelId="{EED90B47-B64A-4622-A657-5AE1817D6CC7}" type="pres">
      <dgm:prSet presAssocID="{75B9EE3B-E195-40D1-BAED-6981A8427FC7}" presName="sibTrans" presStyleCnt="0"/>
      <dgm:spPr/>
    </dgm:pt>
    <dgm:pt modelId="{A708B8F8-8A03-4966-926B-C298210B6E8C}" type="pres">
      <dgm:prSet presAssocID="{3A0301BE-1AFE-4C63-A3BE-11891B78C8C6}" presName="compNode" presStyleCnt="0"/>
      <dgm:spPr/>
    </dgm:pt>
    <dgm:pt modelId="{96BC08AF-9394-4C50-9702-C9C7BE5B6CDB}" type="pres">
      <dgm:prSet presAssocID="{3A0301BE-1AFE-4C63-A3BE-11891B78C8C6}" presName="bgRect" presStyleLbl="bgShp" presStyleIdx="2" presStyleCnt="3"/>
      <dgm:spPr/>
    </dgm:pt>
    <dgm:pt modelId="{D60510C7-A5E1-4CA8-98A5-11DD5BF61778}" type="pres">
      <dgm:prSet presAssocID="{3A0301BE-1AFE-4C63-A3BE-11891B78C8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ine"/>
        </a:ext>
      </dgm:extLst>
    </dgm:pt>
    <dgm:pt modelId="{56CBB890-FD69-4963-BDB5-40DDA32868CB}" type="pres">
      <dgm:prSet presAssocID="{3A0301BE-1AFE-4C63-A3BE-11891B78C8C6}" presName="spaceRect" presStyleCnt="0"/>
      <dgm:spPr/>
    </dgm:pt>
    <dgm:pt modelId="{6BAAF5A5-0092-4E3A-B428-85B16DE00DD1}" type="pres">
      <dgm:prSet presAssocID="{3A0301BE-1AFE-4C63-A3BE-11891B78C8C6}" presName="parTx" presStyleLbl="revTx" presStyleIdx="2" presStyleCnt="3">
        <dgm:presLayoutVars>
          <dgm:chMax val="0"/>
          <dgm:chPref val="0"/>
        </dgm:presLayoutVars>
      </dgm:prSet>
      <dgm:spPr/>
    </dgm:pt>
  </dgm:ptLst>
  <dgm:cxnLst>
    <dgm:cxn modelId="{7F18D526-5752-4E15-BFC4-D65F4D01D1E1}" srcId="{CFAC4EF6-402D-41CB-B2DE-A50894B290C9}" destId="{B20D8B17-BD5A-4F30-B6C2-A5618AD74489}" srcOrd="1" destOrd="0" parTransId="{2C6FD8D3-A6EB-4D76-85A3-05A4C108EF51}" sibTransId="{75B9EE3B-E195-40D1-BAED-6981A8427FC7}"/>
    <dgm:cxn modelId="{3C49C43D-9D65-4D67-9ADE-37169D8E6FC6}" type="presOf" srcId="{B20D8B17-BD5A-4F30-B6C2-A5618AD74489}" destId="{C8A7FFE3-5E70-4304-AA38-37174A3CA1B9}" srcOrd="0" destOrd="0" presId="urn:microsoft.com/office/officeart/2018/2/layout/IconVerticalSolidList"/>
    <dgm:cxn modelId="{A1A6A86C-7380-4C8C-BE7B-D62A437ED2FB}" type="presOf" srcId="{CFAC4EF6-402D-41CB-B2DE-A50894B290C9}" destId="{F2F9F1DE-DEAE-4597-82CD-A9F02C0725E1}" srcOrd="0" destOrd="0" presId="urn:microsoft.com/office/officeart/2018/2/layout/IconVerticalSolidList"/>
    <dgm:cxn modelId="{D9AB336D-318B-46B9-A3F7-5E7CC176DB0E}" type="presOf" srcId="{31F45FD5-B2C7-419E-9C77-F8CA75C9C350}" destId="{426E94A9-61ED-4896-B5BC-779FA1F6170E}" srcOrd="0" destOrd="0" presId="urn:microsoft.com/office/officeart/2018/2/layout/IconVerticalSolidList"/>
    <dgm:cxn modelId="{EEE35D9C-E457-4130-A44B-3E4C4C69ACC7}" srcId="{CFAC4EF6-402D-41CB-B2DE-A50894B290C9}" destId="{31F45FD5-B2C7-419E-9C77-F8CA75C9C350}" srcOrd="0" destOrd="0" parTransId="{A7D91DA9-1C12-43E5-8CDF-2AB828512623}" sibTransId="{151FA1EF-9BFD-4A11-8CD4-49F99EDA5394}"/>
    <dgm:cxn modelId="{CBEFEED7-E3A7-483D-BCED-352A2ED92C9C}" type="presOf" srcId="{3A0301BE-1AFE-4C63-A3BE-11891B78C8C6}" destId="{6BAAF5A5-0092-4E3A-B428-85B16DE00DD1}" srcOrd="0" destOrd="0" presId="urn:microsoft.com/office/officeart/2018/2/layout/IconVerticalSolidList"/>
    <dgm:cxn modelId="{2C548EE6-1CBE-4768-B32F-069A41452037}" srcId="{CFAC4EF6-402D-41CB-B2DE-A50894B290C9}" destId="{3A0301BE-1AFE-4C63-A3BE-11891B78C8C6}" srcOrd="2" destOrd="0" parTransId="{DA234F24-78A3-40D9-8247-1613C9888CB3}" sibTransId="{FA89FCD3-5B46-4A05-9FE6-3D5C46E6AB4B}"/>
    <dgm:cxn modelId="{BDBC1EFC-24A3-439B-9788-157FBF362349}" type="presParOf" srcId="{F2F9F1DE-DEAE-4597-82CD-A9F02C0725E1}" destId="{580173B5-AB0B-468A-9391-C98FA6AF45A4}" srcOrd="0" destOrd="0" presId="urn:microsoft.com/office/officeart/2018/2/layout/IconVerticalSolidList"/>
    <dgm:cxn modelId="{CD88980D-8346-4A76-BBB7-1743A914B7A5}" type="presParOf" srcId="{580173B5-AB0B-468A-9391-C98FA6AF45A4}" destId="{D935AB1C-28B0-4392-8264-B60326E1A609}" srcOrd="0" destOrd="0" presId="urn:microsoft.com/office/officeart/2018/2/layout/IconVerticalSolidList"/>
    <dgm:cxn modelId="{801ECEF9-B888-43C5-8491-E5A0BED73405}" type="presParOf" srcId="{580173B5-AB0B-468A-9391-C98FA6AF45A4}" destId="{03CD18D5-A417-4304-8757-88B9EA1CDA87}" srcOrd="1" destOrd="0" presId="urn:microsoft.com/office/officeart/2018/2/layout/IconVerticalSolidList"/>
    <dgm:cxn modelId="{F273E9E8-A15C-4A06-9B61-2449C8ED291D}" type="presParOf" srcId="{580173B5-AB0B-468A-9391-C98FA6AF45A4}" destId="{1D807F61-3749-48A9-ACB6-C7A8CAB98370}" srcOrd="2" destOrd="0" presId="urn:microsoft.com/office/officeart/2018/2/layout/IconVerticalSolidList"/>
    <dgm:cxn modelId="{14B5199D-CA0B-4DFB-8D7B-579A9ECE351B}" type="presParOf" srcId="{580173B5-AB0B-468A-9391-C98FA6AF45A4}" destId="{426E94A9-61ED-4896-B5BC-779FA1F6170E}" srcOrd="3" destOrd="0" presId="urn:microsoft.com/office/officeart/2018/2/layout/IconVerticalSolidList"/>
    <dgm:cxn modelId="{75226F43-6530-4B25-AA31-243244AE4474}" type="presParOf" srcId="{F2F9F1DE-DEAE-4597-82CD-A9F02C0725E1}" destId="{52D4A612-EE7F-4F22-A368-23DF740D1B26}" srcOrd="1" destOrd="0" presId="urn:microsoft.com/office/officeart/2018/2/layout/IconVerticalSolidList"/>
    <dgm:cxn modelId="{E696BFAE-4063-455C-8B41-327DBA8EA072}" type="presParOf" srcId="{F2F9F1DE-DEAE-4597-82CD-A9F02C0725E1}" destId="{4D3FF128-0C78-42A5-9CD2-FD8A3D6DC581}" srcOrd="2" destOrd="0" presId="urn:microsoft.com/office/officeart/2018/2/layout/IconVerticalSolidList"/>
    <dgm:cxn modelId="{951A0F8E-9331-40D6-A9D6-46FFCA39423A}" type="presParOf" srcId="{4D3FF128-0C78-42A5-9CD2-FD8A3D6DC581}" destId="{B466F0A4-C450-4B54-BFE5-2DEFEF71301D}" srcOrd="0" destOrd="0" presId="urn:microsoft.com/office/officeart/2018/2/layout/IconVerticalSolidList"/>
    <dgm:cxn modelId="{EA2BD958-B323-4D57-BDC9-F7EA6E2CA3B9}" type="presParOf" srcId="{4D3FF128-0C78-42A5-9CD2-FD8A3D6DC581}" destId="{552A17A5-F2A8-44C1-8258-038648C1C9DB}" srcOrd="1" destOrd="0" presId="urn:microsoft.com/office/officeart/2018/2/layout/IconVerticalSolidList"/>
    <dgm:cxn modelId="{3E04CEB2-429C-426E-9C40-FF32E473EDDE}" type="presParOf" srcId="{4D3FF128-0C78-42A5-9CD2-FD8A3D6DC581}" destId="{91793228-AAA7-40FF-A118-48AE1875F525}" srcOrd="2" destOrd="0" presId="urn:microsoft.com/office/officeart/2018/2/layout/IconVerticalSolidList"/>
    <dgm:cxn modelId="{FB8A572C-3D0D-4C6C-BCD3-21DC1BB3204D}" type="presParOf" srcId="{4D3FF128-0C78-42A5-9CD2-FD8A3D6DC581}" destId="{C8A7FFE3-5E70-4304-AA38-37174A3CA1B9}" srcOrd="3" destOrd="0" presId="urn:microsoft.com/office/officeart/2018/2/layout/IconVerticalSolidList"/>
    <dgm:cxn modelId="{0FBD921C-F396-4E0D-B1BC-90E199E61C5C}" type="presParOf" srcId="{F2F9F1DE-DEAE-4597-82CD-A9F02C0725E1}" destId="{EED90B47-B64A-4622-A657-5AE1817D6CC7}" srcOrd="3" destOrd="0" presId="urn:microsoft.com/office/officeart/2018/2/layout/IconVerticalSolidList"/>
    <dgm:cxn modelId="{FB62FFA4-2495-4F0A-B0C1-4257E35A1F8B}" type="presParOf" srcId="{F2F9F1DE-DEAE-4597-82CD-A9F02C0725E1}" destId="{A708B8F8-8A03-4966-926B-C298210B6E8C}" srcOrd="4" destOrd="0" presId="urn:microsoft.com/office/officeart/2018/2/layout/IconVerticalSolidList"/>
    <dgm:cxn modelId="{5E10BA72-48D0-42B2-9621-B34CD1C78B68}" type="presParOf" srcId="{A708B8F8-8A03-4966-926B-C298210B6E8C}" destId="{96BC08AF-9394-4C50-9702-C9C7BE5B6CDB}" srcOrd="0" destOrd="0" presId="urn:microsoft.com/office/officeart/2018/2/layout/IconVerticalSolidList"/>
    <dgm:cxn modelId="{D6865B26-8D98-4B5A-8D9D-75289C76F353}" type="presParOf" srcId="{A708B8F8-8A03-4966-926B-C298210B6E8C}" destId="{D60510C7-A5E1-4CA8-98A5-11DD5BF61778}" srcOrd="1" destOrd="0" presId="urn:microsoft.com/office/officeart/2018/2/layout/IconVerticalSolidList"/>
    <dgm:cxn modelId="{A481EBCD-4561-4749-880D-F7B245625BE1}" type="presParOf" srcId="{A708B8F8-8A03-4966-926B-C298210B6E8C}" destId="{56CBB890-FD69-4963-BDB5-40DDA32868CB}" srcOrd="2" destOrd="0" presId="urn:microsoft.com/office/officeart/2018/2/layout/IconVerticalSolidList"/>
    <dgm:cxn modelId="{7E404B3F-6C92-4F7B-AD18-A25B681899C7}" type="presParOf" srcId="{A708B8F8-8A03-4966-926B-C298210B6E8C}" destId="{6BAAF5A5-0092-4E3A-B428-85B16DE00D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952791-AF30-4E9D-8102-279F7D218D3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DE8BF3-58B6-4956-9BCB-2421D41A19B0}">
      <dgm:prSet/>
      <dgm:spPr/>
      <dgm:t>
        <a:bodyPr/>
        <a:lstStyle/>
        <a:p>
          <a:pPr>
            <a:lnSpc>
              <a:spcPct val="100000"/>
            </a:lnSpc>
          </a:pPr>
          <a:r>
            <a:rPr lang="en-US"/>
            <a:t>Patient-Generated Health Data (PGHD): includes health-related data created, recorded, or gathered by patients outside of clinical settings, such as through wearable devices, mobile health apps, and personal health records.</a:t>
          </a:r>
        </a:p>
      </dgm:t>
    </dgm:pt>
    <dgm:pt modelId="{02CB11B7-B792-4A36-9A4E-FA51904064E6}" type="parTrans" cxnId="{93F04B47-A852-4219-BC7A-86CB8D312BBB}">
      <dgm:prSet/>
      <dgm:spPr/>
      <dgm:t>
        <a:bodyPr/>
        <a:lstStyle/>
        <a:p>
          <a:endParaRPr lang="en-US"/>
        </a:p>
      </dgm:t>
    </dgm:pt>
    <dgm:pt modelId="{89A72F03-ABB8-44AB-A8C3-C3B31B2E4ED9}" type="sibTrans" cxnId="{93F04B47-A852-4219-BC7A-86CB8D312BBB}">
      <dgm:prSet/>
      <dgm:spPr/>
      <dgm:t>
        <a:bodyPr/>
        <a:lstStyle/>
        <a:p>
          <a:endParaRPr lang="en-US"/>
        </a:p>
      </dgm:t>
    </dgm:pt>
    <dgm:pt modelId="{B4573AED-7EC2-46C5-94A5-7E0DA850252E}">
      <dgm:prSet/>
      <dgm:spPr/>
      <dgm:t>
        <a:bodyPr/>
        <a:lstStyle/>
        <a:p>
          <a:pPr>
            <a:lnSpc>
              <a:spcPct val="100000"/>
            </a:lnSpc>
          </a:pPr>
          <a:r>
            <a:rPr lang="en-US"/>
            <a:t>Administrative Data: encompasses information related to the operation of healthcare organizations, including staffing, financials, and facility management</a:t>
          </a:r>
        </a:p>
      </dgm:t>
    </dgm:pt>
    <dgm:pt modelId="{48F2C8F2-9F25-4616-BEF2-C3E48D799D90}" type="parTrans" cxnId="{2DD1DC4A-3592-489F-8251-55B4A19EB083}">
      <dgm:prSet/>
      <dgm:spPr/>
      <dgm:t>
        <a:bodyPr/>
        <a:lstStyle/>
        <a:p>
          <a:endParaRPr lang="en-US"/>
        </a:p>
      </dgm:t>
    </dgm:pt>
    <dgm:pt modelId="{A685D201-33D3-4D5A-8C15-EB77E681F0E1}" type="sibTrans" cxnId="{2DD1DC4A-3592-489F-8251-55B4A19EB083}">
      <dgm:prSet/>
      <dgm:spPr/>
      <dgm:t>
        <a:bodyPr/>
        <a:lstStyle/>
        <a:p>
          <a:endParaRPr lang="en-US"/>
        </a:p>
      </dgm:t>
    </dgm:pt>
    <dgm:pt modelId="{027919D4-34BC-4FCD-9A02-C5DFAAA8305B}" type="pres">
      <dgm:prSet presAssocID="{67952791-AF30-4E9D-8102-279F7D218D34}" presName="root" presStyleCnt="0">
        <dgm:presLayoutVars>
          <dgm:dir/>
          <dgm:resizeHandles val="exact"/>
        </dgm:presLayoutVars>
      </dgm:prSet>
      <dgm:spPr/>
    </dgm:pt>
    <dgm:pt modelId="{6FB994F3-670A-413A-8212-1F37861BF270}" type="pres">
      <dgm:prSet presAssocID="{ECDE8BF3-58B6-4956-9BCB-2421D41A19B0}" presName="compNode" presStyleCnt="0"/>
      <dgm:spPr/>
    </dgm:pt>
    <dgm:pt modelId="{0B2E29AD-7F8A-444D-B42A-2057AE468B3B}" type="pres">
      <dgm:prSet presAssocID="{ECDE8BF3-58B6-4956-9BCB-2421D41A19B0}" presName="bgRect" presStyleLbl="bgShp" presStyleIdx="0" presStyleCnt="2"/>
      <dgm:spPr/>
    </dgm:pt>
    <dgm:pt modelId="{3BF01DCD-BC0B-4CC8-A562-7601E4FE7685}" type="pres">
      <dgm:prSet presAssocID="{ECDE8BF3-58B6-4956-9BCB-2421D41A19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1BF35A0-5DF8-4635-92F9-A84382B76ED1}" type="pres">
      <dgm:prSet presAssocID="{ECDE8BF3-58B6-4956-9BCB-2421D41A19B0}" presName="spaceRect" presStyleCnt="0"/>
      <dgm:spPr/>
    </dgm:pt>
    <dgm:pt modelId="{3EDCE4ED-AD26-47C4-9059-E64FB1A9CE4B}" type="pres">
      <dgm:prSet presAssocID="{ECDE8BF3-58B6-4956-9BCB-2421D41A19B0}" presName="parTx" presStyleLbl="revTx" presStyleIdx="0" presStyleCnt="2">
        <dgm:presLayoutVars>
          <dgm:chMax val="0"/>
          <dgm:chPref val="0"/>
        </dgm:presLayoutVars>
      </dgm:prSet>
      <dgm:spPr/>
    </dgm:pt>
    <dgm:pt modelId="{9BE3DD27-40B1-4511-AC39-02BC16E86A46}" type="pres">
      <dgm:prSet presAssocID="{89A72F03-ABB8-44AB-A8C3-C3B31B2E4ED9}" presName="sibTrans" presStyleCnt="0"/>
      <dgm:spPr/>
    </dgm:pt>
    <dgm:pt modelId="{674CB739-B70E-4522-B5F8-3A2A404ADEF2}" type="pres">
      <dgm:prSet presAssocID="{B4573AED-7EC2-46C5-94A5-7E0DA850252E}" presName="compNode" presStyleCnt="0"/>
      <dgm:spPr/>
    </dgm:pt>
    <dgm:pt modelId="{82D6EA9F-F050-4172-930D-1C8416460793}" type="pres">
      <dgm:prSet presAssocID="{B4573AED-7EC2-46C5-94A5-7E0DA850252E}" presName="bgRect" presStyleLbl="bgShp" presStyleIdx="1" presStyleCnt="2"/>
      <dgm:spPr/>
    </dgm:pt>
    <dgm:pt modelId="{9ACC1E94-DA39-456C-9CE2-564F59996480}" type="pres">
      <dgm:prSet presAssocID="{B4573AED-7EC2-46C5-94A5-7E0DA85025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2653BEB7-0156-49C8-BA11-B525BC4842E9}" type="pres">
      <dgm:prSet presAssocID="{B4573AED-7EC2-46C5-94A5-7E0DA850252E}" presName="spaceRect" presStyleCnt="0"/>
      <dgm:spPr/>
    </dgm:pt>
    <dgm:pt modelId="{7B2B89D4-5F89-43DD-81E1-AAA92F35B9F7}" type="pres">
      <dgm:prSet presAssocID="{B4573AED-7EC2-46C5-94A5-7E0DA850252E}" presName="parTx" presStyleLbl="revTx" presStyleIdx="1" presStyleCnt="2">
        <dgm:presLayoutVars>
          <dgm:chMax val="0"/>
          <dgm:chPref val="0"/>
        </dgm:presLayoutVars>
      </dgm:prSet>
      <dgm:spPr/>
    </dgm:pt>
  </dgm:ptLst>
  <dgm:cxnLst>
    <dgm:cxn modelId="{93F04B47-A852-4219-BC7A-86CB8D312BBB}" srcId="{67952791-AF30-4E9D-8102-279F7D218D34}" destId="{ECDE8BF3-58B6-4956-9BCB-2421D41A19B0}" srcOrd="0" destOrd="0" parTransId="{02CB11B7-B792-4A36-9A4E-FA51904064E6}" sibTransId="{89A72F03-ABB8-44AB-A8C3-C3B31B2E4ED9}"/>
    <dgm:cxn modelId="{2DD1DC4A-3592-489F-8251-55B4A19EB083}" srcId="{67952791-AF30-4E9D-8102-279F7D218D34}" destId="{B4573AED-7EC2-46C5-94A5-7E0DA850252E}" srcOrd="1" destOrd="0" parTransId="{48F2C8F2-9F25-4616-BEF2-C3E48D799D90}" sibTransId="{A685D201-33D3-4D5A-8C15-EB77E681F0E1}"/>
    <dgm:cxn modelId="{BC8BCD71-C467-4151-B995-9FBCE2C5FEFF}" type="presOf" srcId="{B4573AED-7EC2-46C5-94A5-7E0DA850252E}" destId="{7B2B89D4-5F89-43DD-81E1-AAA92F35B9F7}" srcOrd="0" destOrd="0" presId="urn:microsoft.com/office/officeart/2018/2/layout/IconVerticalSolidList"/>
    <dgm:cxn modelId="{366E3355-37A1-4815-8307-A5EE00677909}" type="presOf" srcId="{ECDE8BF3-58B6-4956-9BCB-2421D41A19B0}" destId="{3EDCE4ED-AD26-47C4-9059-E64FB1A9CE4B}" srcOrd="0" destOrd="0" presId="urn:microsoft.com/office/officeart/2018/2/layout/IconVerticalSolidList"/>
    <dgm:cxn modelId="{BCB425C3-3011-4D83-BCF6-873818583332}" type="presOf" srcId="{67952791-AF30-4E9D-8102-279F7D218D34}" destId="{027919D4-34BC-4FCD-9A02-C5DFAAA8305B}" srcOrd="0" destOrd="0" presId="urn:microsoft.com/office/officeart/2018/2/layout/IconVerticalSolidList"/>
    <dgm:cxn modelId="{A71FE5F0-8A83-4A50-AA33-06B8F47E61D9}" type="presParOf" srcId="{027919D4-34BC-4FCD-9A02-C5DFAAA8305B}" destId="{6FB994F3-670A-413A-8212-1F37861BF270}" srcOrd="0" destOrd="0" presId="urn:microsoft.com/office/officeart/2018/2/layout/IconVerticalSolidList"/>
    <dgm:cxn modelId="{9722843D-7504-443D-A679-F4FD4DB12FF4}" type="presParOf" srcId="{6FB994F3-670A-413A-8212-1F37861BF270}" destId="{0B2E29AD-7F8A-444D-B42A-2057AE468B3B}" srcOrd="0" destOrd="0" presId="urn:microsoft.com/office/officeart/2018/2/layout/IconVerticalSolidList"/>
    <dgm:cxn modelId="{506878B4-D8A6-40C7-ADAA-08062EA70A7B}" type="presParOf" srcId="{6FB994F3-670A-413A-8212-1F37861BF270}" destId="{3BF01DCD-BC0B-4CC8-A562-7601E4FE7685}" srcOrd="1" destOrd="0" presId="urn:microsoft.com/office/officeart/2018/2/layout/IconVerticalSolidList"/>
    <dgm:cxn modelId="{233AA91C-0FBD-402E-856B-13C2DF0E2B1B}" type="presParOf" srcId="{6FB994F3-670A-413A-8212-1F37861BF270}" destId="{E1BF35A0-5DF8-4635-92F9-A84382B76ED1}" srcOrd="2" destOrd="0" presId="urn:microsoft.com/office/officeart/2018/2/layout/IconVerticalSolidList"/>
    <dgm:cxn modelId="{096DF1AE-F667-4FBF-98FD-1DFD547E94A5}" type="presParOf" srcId="{6FB994F3-670A-413A-8212-1F37861BF270}" destId="{3EDCE4ED-AD26-47C4-9059-E64FB1A9CE4B}" srcOrd="3" destOrd="0" presId="urn:microsoft.com/office/officeart/2018/2/layout/IconVerticalSolidList"/>
    <dgm:cxn modelId="{829B4673-9B57-40EF-AAF4-9DC9CF43F249}" type="presParOf" srcId="{027919D4-34BC-4FCD-9A02-C5DFAAA8305B}" destId="{9BE3DD27-40B1-4511-AC39-02BC16E86A46}" srcOrd="1" destOrd="0" presId="urn:microsoft.com/office/officeart/2018/2/layout/IconVerticalSolidList"/>
    <dgm:cxn modelId="{500CB575-BF3E-48D1-9F79-267F62B38875}" type="presParOf" srcId="{027919D4-34BC-4FCD-9A02-C5DFAAA8305B}" destId="{674CB739-B70E-4522-B5F8-3A2A404ADEF2}" srcOrd="2" destOrd="0" presId="urn:microsoft.com/office/officeart/2018/2/layout/IconVerticalSolidList"/>
    <dgm:cxn modelId="{86B2B912-BD8A-497B-AF77-6A47B7C4C8BF}" type="presParOf" srcId="{674CB739-B70E-4522-B5F8-3A2A404ADEF2}" destId="{82D6EA9F-F050-4172-930D-1C8416460793}" srcOrd="0" destOrd="0" presId="urn:microsoft.com/office/officeart/2018/2/layout/IconVerticalSolidList"/>
    <dgm:cxn modelId="{C755C458-863B-4ED6-89BF-B63E88C23617}" type="presParOf" srcId="{674CB739-B70E-4522-B5F8-3A2A404ADEF2}" destId="{9ACC1E94-DA39-456C-9CE2-564F59996480}" srcOrd="1" destOrd="0" presId="urn:microsoft.com/office/officeart/2018/2/layout/IconVerticalSolidList"/>
    <dgm:cxn modelId="{AAFACA6A-4E6E-4970-B643-A2CFFD0A8552}" type="presParOf" srcId="{674CB739-B70E-4522-B5F8-3A2A404ADEF2}" destId="{2653BEB7-0156-49C8-BA11-B525BC4842E9}" srcOrd="2" destOrd="0" presId="urn:microsoft.com/office/officeart/2018/2/layout/IconVerticalSolidList"/>
    <dgm:cxn modelId="{FEE2CEFD-2597-4930-A3C6-3092F6A7DB5A}" type="presParOf" srcId="{674CB739-B70E-4522-B5F8-3A2A404ADEF2}" destId="{7B2B89D4-5F89-43DD-81E1-AAA92F35B9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72678C-B0DF-4081-BA70-960930713552}" type="doc">
      <dgm:prSet loTypeId="urn:microsoft.com/office/officeart/2016/7/layout/HorizontalActionList" loCatId="List" qsTypeId="urn:microsoft.com/office/officeart/2005/8/quickstyle/simple1" qsCatId="simple" csTypeId="urn:microsoft.com/office/officeart/2005/8/colors/colorful5" csCatId="colorful"/>
      <dgm:spPr/>
      <dgm:t>
        <a:bodyPr/>
        <a:lstStyle/>
        <a:p>
          <a:endParaRPr lang="en-US"/>
        </a:p>
      </dgm:t>
    </dgm:pt>
    <dgm:pt modelId="{A22C3DA3-8C1C-4A78-A0E2-BB0E8121D2A1}">
      <dgm:prSet/>
      <dgm:spPr/>
      <dgm:t>
        <a:bodyPr/>
        <a:lstStyle/>
        <a:p>
          <a:r>
            <a:rPr lang="en-US"/>
            <a:t>Improving</a:t>
          </a:r>
        </a:p>
      </dgm:t>
    </dgm:pt>
    <dgm:pt modelId="{45E83571-C8C8-4F8E-81B0-CD7B95698173}" type="parTrans" cxnId="{32D91B9D-5769-4FC2-A8EF-86A77FA7D4CB}">
      <dgm:prSet/>
      <dgm:spPr/>
      <dgm:t>
        <a:bodyPr/>
        <a:lstStyle/>
        <a:p>
          <a:endParaRPr lang="en-US"/>
        </a:p>
      </dgm:t>
    </dgm:pt>
    <dgm:pt modelId="{F04D3BDF-4B76-4823-9BA1-59191856E0E4}" type="sibTrans" cxnId="{32D91B9D-5769-4FC2-A8EF-86A77FA7D4CB}">
      <dgm:prSet/>
      <dgm:spPr/>
      <dgm:t>
        <a:bodyPr/>
        <a:lstStyle/>
        <a:p>
          <a:endParaRPr lang="en-US"/>
        </a:p>
      </dgm:t>
    </dgm:pt>
    <dgm:pt modelId="{DF855698-4DAB-4E09-B0A1-EAA663E04382}">
      <dgm:prSet/>
      <dgm:spPr/>
      <dgm:t>
        <a:bodyPr/>
        <a:lstStyle/>
        <a:p>
          <a:r>
            <a:rPr lang="en-US"/>
            <a:t>Improving Patient Care and Outcomes: identify patterns and trends that lead to better patient care strategies. </a:t>
          </a:r>
        </a:p>
      </dgm:t>
    </dgm:pt>
    <dgm:pt modelId="{8F03E87C-884C-4D48-BF05-61307D0375CB}" type="parTrans" cxnId="{7DCACE13-DDC2-4210-85D8-1001B14A7F38}">
      <dgm:prSet/>
      <dgm:spPr/>
      <dgm:t>
        <a:bodyPr/>
        <a:lstStyle/>
        <a:p>
          <a:endParaRPr lang="en-US"/>
        </a:p>
      </dgm:t>
    </dgm:pt>
    <dgm:pt modelId="{16CFB896-2DA4-4593-8F1D-D7D4AB408656}" type="sibTrans" cxnId="{7DCACE13-DDC2-4210-85D8-1001B14A7F38}">
      <dgm:prSet/>
      <dgm:spPr/>
      <dgm:t>
        <a:bodyPr/>
        <a:lstStyle/>
        <a:p>
          <a:endParaRPr lang="en-US"/>
        </a:p>
      </dgm:t>
    </dgm:pt>
    <dgm:pt modelId="{EBDAE671-564F-4ACD-B4D8-45FC99BAA2DB}">
      <dgm:prSet/>
      <dgm:spPr/>
      <dgm:t>
        <a:bodyPr/>
        <a:lstStyle/>
        <a:p>
          <a:r>
            <a:rPr lang="en-US"/>
            <a:t>Optimizing</a:t>
          </a:r>
        </a:p>
      </dgm:t>
    </dgm:pt>
    <dgm:pt modelId="{B5406B45-0F9B-424E-B3A9-4EFA853991EB}" type="parTrans" cxnId="{45B745C1-9A7A-4EF6-A61E-B052D64D3472}">
      <dgm:prSet/>
      <dgm:spPr/>
      <dgm:t>
        <a:bodyPr/>
        <a:lstStyle/>
        <a:p>
          <a:endParaRPr lang="en-US"/>
        </a:p>
      </dgm:t>
    </dgm:pt>
    <dgm:pt modelId="{F68A35C5-C0F8-4265-8917-37C1D252EF27}" type="sibTrans" cxnId="{45B745C1-9A7A-4EF6-A61E-B052D64D3472}">
      <dgm:prSet/>
      <dgm:spPr/>
      <dgm:t>
        <a:bodyPr/>
        <a:lstStyle/>
        <a:p>
          <a:endParaRPr lang="en-US"/>
        </a:p>
      </dgm:t>
    </dgm:pt>
    <dgm:pt modelId="{DF653DF7-E950-4CAB-BB46-6376975CF34A}">
      <dgm:prSet/>
      <dgm:spPr/>
      <dgm:t>
        <a:bodyPr/>
        <a:lstStyle/>
        <a:p>
          <a:r>
            <a:rPr lang="en-US"/>
            <a:t>Optimizing Resource Allocation: optimize staffing, scheduling, and inventory management.</a:t>
          </a:r>
        </a:p>
      </dgm:t>
    </dgm:pt>
    <dgm:pt modelId="{2C8A854B-EF12-43E6-AEDC-54301C484620}" type="parTrans" cxnId="{B6121B25-BDB2-44A6-A319-BA843400E39F}">
      <dgm:prSet/>
      <dgm:spPr/>
      <dgm:t>
        <a:bodyPr/>
        <a:lstStyle/>
        <a:p>
          <a:endParaRPr lang="en-US"/>
        </a:p>
      </dgm:t>
    </dgm:pt>
    <dgm:pt modelId="{6B5CD78F-8A03-4452-9CCC-09A6B08B43C4}" type="sibTrans" cxnId="{B6121B25-BDB2-44A6-A319-BA843400E39F}">
      <dgm:prSet/>
      <dgm:spPr/>
      <dgm:t>
        <a:bodyPr/>
        <a:lstStyle/>
        <a:p>
          <a:endParaRPr lang="en-US"/>
        </a:p>
      </dgm:t>
    </dgm:pt>
    <dgm:pt modelId="{BD83FEBA-0D64-48E7-960F-8ADEFEFB75AA}">
      <dgm:prSet/>
      <dgm:spPr/>
      <dgm:t>
        <a:bodyPr/>
        <a:lstStyle/>
        <a:p>
          <a:r>
            <a:rPr lang="en-US"/>
            <a:t>Identifying</a:t>
          </a:r>
        </a:p>
      </dgm:t>
    </dgm:pt>
    <dgm:pt modelId="{490DF709-82D9-4459-B3AD-2D92B7B256AF}" type="parTrans" cxnId="{D7434080-EA0B-4FCE-8F50-3B36CD6E5C66}">
      <dgm:prSet/>
      <dgm:spPr/>
      <dgm:t>
        <a:bodyPr/>
        <a:lstStyle/>
        <a:p>
          <a:endParaRPr lang="en-US"/>
        </a:p>
      </dgm:t>
    </dgm:pt>
    <dgm:pt modelId="{D7E7C55A-8EA3-4BB2-AE06-77921CCD49AE}" type="sibTrans" cxnId="{D7434080-EA0B-4FCE-8F50-3B36CD6E5C66}">
      <dgm:prSet/>
      <dgm:spPr/>
      <dgm:t>
        <a:bodyPr/>
        <a:lstStyle/>
        <a:p>
          <a:endParaRPr lang="en-US"/>
        </a:p>
      </dgm:t>
    </dgm:pt>
    <dgm:pt modelId="{7B6FE8E1-61C9-4C53-BC27-9510AF323576}">
      <dgm:prSet/>
      <dgm:spPr/>
      <dgm:t>
        <a:bodyPr/>
        <a:lstStyle/>
        <a:p>
          <a:r>
            <a:rPr lang="en-US"/>
            <a:t>Identifying Disease Patterns and Trends: track the spread of diseases, identify outbreaks, and inform public health strategies.</a:t>
          </a:r>
        </a:p>
      </dgm:t>
    </dgm:pt>
    <dgm:pt modelId="{C16B287F-036A-441E-BC7D-B55ECC099988}" type="parTrans" cxnId="{238965D5-BE20-4830-A1C8-E7ECCCA1BA9E}">
      <dgm:prSet/>
      <dgm:spPr/>
      <dgm:t>
        <a:bodyPr/>
        <a:lstStyle/>
        <a:p>
          <a:endParaRPr lang="en-US"/>
        </a:p>
      </dgm:t>
    </dgm:pt>
    <dgm:pt modelId="{F91BE667-F52F-48BB-B82B-1BC543C389BB}" type="sibTrans" cxnId="{238965D5-BE20-4830-A1C8-E7ECCCA1BA9E}">
      <dgm:prSet/>
      <dgm:spPr/>
      <dgm:t>
        <a:bodyPr/>
        <a:lstStyle/>
        <a:p>
          <a:endParaRPr lang="en-US"/>
        </a:p>
      </dgm:t>
    </dgm:pt>
    <dgm:pt modelId="{A811EDA2-79A6-4A50-BFF5-6E43A9369397}" type="pres">
      <dgm:prSet presAssocID="{9872678C-B0DF-4081-BA70-960930713552}" presName="Name0" presStyleCnt="0">
        <dgm:presLayoutVars>
          <dgm:dir/>
          <dgm:animLvl val="lvl"/>
          <dgm:resizeHandles val="exact"/>
        </dgm:presLayoutVars>
      </dgm:prSet>
      <dgm:spPr/>
    </dgm:pt>
    <dgm:pt modelId="{C9A5EB76-B150-4D73-9835-11CB59465F6A}" type="pres">
      <dgm:prSet presAssocID="{A22C3DA3-8C1C-4A78-A0E2-BB0E8121D2A1}" presName="composite" presStyleCnt="0"/>
      <dgm:spPr/>
    </dgm:pt>
    <dgm:pt modelId="{033077E2-F0FF-458D-8295-6E5F2B10C215}" type="pres">
      <dgm:prSet presAssocID="{A22C3DA3-8C1C-4A78-A0E2-BB0E8121D2A1}" presName="parTx" presStyleLbl="alignNode1" presStyleIdx="0" presStyleCnt="3">
        <dgm:presLayoutVars>
          <dgm:chMax val="0"/>
          <dgm:chPref val="0"/>
        </dgm:presLayoutVars>
      </dgm:prSet>
      <dgm:spPr/>
    </dgm:pt>
    <dgm:pt modelId="{A3364819-EA1B-450B-A1B6-E36A7F09A562}" type="pres">
      <dgm:prSet presAssocID="{A22C3DA3-8C1C-4A78-A0E2-BB0E8121D2A1}" presName="desTx" presStyleLbl="alignAccFollowNode1" presStyleIdx="0" presStyleCnt="3">
        <dgm:presLayoutVars/>
      </dgm:prSet>
      <dgm:spPr/>
    </dgm:pt>
    <dgm:pt modelId="{9ADC5393-D0D4-4D24-A13D-31CB0317F922}" type="pres">
      <dgm:prSet presAssocID="{F04D3BDF-4B76-4823-9BA1-59191856E0E4}" presName="space" presStyleCnt="0"/>
      <dgm:spPr/>
    </dgm:pt>
    <dgm:pt modelId="{2439CD5D-3465-40F2-8BDC-8165D57748AB}" type="pres">
      <dgm:prSet presAssocID="{EBDAE671-564F-4ACD-B4D8-45FC99BAA2DB}" presName="composite" presStyleCnt="0"/>
      <dgm:spPr/>
    </dgm:pt>
    <dgm:pt modelId="{26C23BE1-4E21-4680-9DB8-592FFD73803F}" type="pres">
      <dgm:prSet presAssocID="{EBDAE671-564F-4ACD-B4D8-45FC99BAA2DB}" presName="parTx" presStyleLbl="alignNode1" presStyleIdx="1" presStyleCnt="3">
        <dgm:presLayoutVars>
          <dgm:chMax val="0"/>
          <dgm:chPref val="0"/>
        </dgm:presLayoutVars>
      </dgm:prSet>
      <dgm:spPr/>
    </dgm:pt>
    <dgm:pt modelId="{CAE0D223-1C3B-4ECF-88CF-6D89488454E9}" type="pres">
      <dgm:prSet presAssocID="{EBDAE671-564F-4ACD-B4D8-45FC99BAA2DB}" presName="desTx" presStyleLbl="alignAccFollowNode1" presStyleIdx="1" presStyleCnt="3">
        <dgm:presLayoutVars/>
      </dgm:prSet>
      <dgm:spPr/>
    </dgm:pt>
    <dgm:pt modelId="{133BF99E-1C4F-4A7C-A40D-8E7DC7035D35}" type="pres">
      <dgm:prSet presAssocID="{F68A35C5-C0F8-4265-8917-37C1D252EF27}" presName="space" presStyleCnt="0"/>
      <dgm:spPr/>
    </dgm:pt>
    <dgm:pt modelId="{75174DA3-17B9-4F29-B78A-69BCDF7FA071}" type="pres">
      <dgm:prSet presAssocID="{BD83FEBA-0D64-48E7-960F-8ADEFEFB75AA}" presName="composite" presStyleCnt="0"/>
      <dgm:spPr/>
    </dgm:pt>
    <dgm:pt modelId="{4D6FB571-E56E-4573-AA17-6D31E79EAED9}" type="pres">
      <dgm:prSet presAssocID="{BD83FEBA-0D64-48E7-960F-8ADEFEFB75AA}" presName="parTx" presStyleLbl="alignNode1" presStyleIdx="2" presStyleCnt="3">
        <dgm:presLayoutVars>
          <dgm:chMax val="0"/>
          <dgm:chPref val="0"/>
        </dgm:presLayoutVars>
      </dgm:prSet>
      <dgm:spPr/>
    </dgm:pt>
    <dgm:pt modelId="{3AF71EB8-71DA-4220-9A59-71D1228BAEB4}" type="pres">
      <dgm:prSet presAssocID="{BD83FEBA-0D64-48E7-960F-8ADEFEFB75AA}" presName="desTx" presStyleLbl="alignAccFollowNode1" presStyleIdx="2" presStyleCnt="3">
        <dgm:presLayoutVars/>
      </dgm:prSet>
      <dgm:spPr/>
    </dgm:pt>
  </dgm:ptLst>
  <dgm:cxnLst>
    <dgm:cxn modelId="{7DCACE13-DDC2-4210-85D8-1001B14A7F38}" srcId="{A22C3DA3-8C1C-4A78-A0E2-BB0E8121D2A1}" destId="{DF855698-4DAB-4E09-B0A1-EAA663E04382}" srcOrd="0" destOrd="0" parTransId="{8F03E87C-884C-4D48-BF05-61307D0375CB}" sibTransId="{16CFB896-2DA4-4593-8F1D-D7D4AB408656}"/>
    <dgm:cxn modelId="{B6121B25-BDB2-44A6-A319-BA843400E39F}" srcId="{EBDAE671-564F-4ACD-B4D8-45FC99BAA2DB}" destId="{DF653DF7-E950-4CAB-BB46-6376975CF34A}" srcOrd="0" destOrd="0" parTransId="{2C8A854B-EF12-43E6-AEDC-54301C484620}" sibTransId="{6B5CD78F-8A03-4452-9CCC-09A6B08B43C4}"/>
    <dgm:cxn modelId="{7EF3CE2A-A47B-4201-B94F-3E7C4A76DFBA}" type="presOf" srcId="{BD83FEBA-0D64-48E7-960F-8ADEFEFB75AA}" destId="{4D6FB571-E56E-4573-AA17-6D31E79EAED9}" srcOrd="0" destOrd="0" presId="urn:microsoft.com/office/officeart/2016/7/layout/HorizontalActionList"/>
    <dgm:cxn modelId="{A3E80C67-BBC1-4C48-A16A-1F7061FE45A6}" type="presOf" srcId="{A22C3DA3-8C1C-4A78-A0E2-BB0E8121D2A1}" destId="{033077E2-F0FF-458D-8295-6E5F2B10C215}" srcOrd="0" destOrd="0" presId="urn:microsoft.com/office/officeart/2016/7/layout/HorizontalActionList"/>
    <dgm:cxn modelId="{C4825070-6206-410C-BC60-3C5FE09D03F5}" type="presOf" srcId="{7B6FE8E1-61C9-4C53-BC27-9510AF323576}" destId="{3AF71EB8-71DA-4220-9A59-71D1228BAEB4}" srcOrd="0" destOrd="0" presId="urn:microsoft.com/office/officeart/2016/7/layout/HorizontalActionList"/>
    <dgm:cxn modelId="{893E3E75-6A1A-4B6F-AFD7-D55A5FEE9C27}" type="presOf" srcId="{EBDAE671-564F-4ACD-B4D8-45FC99BAA2DB}" destId="{26C23BE1-4E21-4680-9DB8-592FFD73803F}" srcOrd="0" destOrd="0" presId="urn:microsoft.com/office/officeart/2016/7/layout/HorizontalActionList"/>
    <dgm:cxn modelId="{D7434080-EA0B-4FCE-8F50-3B36CD6E5C66}" srcId="{9872678C-B0DF-4081-BA70-960930713552}" destId="{BD83FEBA-0D64-48E7-960F-8ADEFEFB75AA}" srcOrd="2" destOrd="0" parTransId="{490DF709-82D9-4459-B3AD-2D92B7B256AF}" sibTransId="{D7E7C55A-8EA3-4BB2-AE06-77921CCD49AE}"/>
    <dgm:cxn modelId="{32D91B9D-5769-4FC2-A8EF-86A77FA7D4CB}" srcId="{9872678C-B0DF-4081-BA70-960930713552}" destId="{A22C3DA3-8C1C-4A78-A0E2-BB0E8121D2A1}" srcOrd="0" destOrd="0" parTransId="{45E83571-C8C8-4F8E-81B0-CD7B95698173}" sibTransId="{F04D3BDF-4B76-4823-9BA1-59191856E0E4}"/>
    <dgm:cxn modelId="{5D67E7AE-FE16-4DE8-90D9-BB2059529A23}" type="presOf" srcId="{DF855698-4DAB-4E09-B0A1-EAA663E04382}" destId="{A3364819-EA1B-450B-A1B6-E36A7F09A562}" srcOrd="0" destOrd="0" presId="urn:microsoft.com/office/officeart/2016/7/layout/HorizontalActionList"/>
    <dgm:cxn modelId="{3E9462C0-92AD-4B9E-B0D9-18FADA047051}" type="presOf" srcId="{9872678C-B0DF-4081-BA70-960930713552}" destId="{A811EDA2-79A6-4A50-BFF5-6E43A9369397}" srcOrd="0" destOrd="0" presId="urn:microsoft.com/office/officeart/2016/7/layout/HorizontalActionList"/>
    <dgm:cxn modelId="{45B745C1-9A7A-4EF6-A61E-B052D64D3472}" srcId="{9872678C-B0DF-4081-BA70-960930713552}" destId="{EBDAE671-564F-4ACD-B4D8-45FC99BAA2DB}" srcOrd="1" destOrd="0" parTransId="{B5406B45-0F9B-424E-B3A9-4EFA853991EB}" sibTransId="{F68A35C5-C0F8-4265-8917-37C1D252EF27}"/>
    <dgm:cxn modelId="{238965D5-BE20-4830-A1C8-E7ECCCA1BA9E}" srcId="{BD83FEBA-0D64-48E7-960F-8ADEFEFB75AA}" destId="{7B6FE8E1-61C9-4C53-BC27-9510AF323576}" srcOrd="0" destOrd="0" parTransId="{C16B287F-036A-441E-BC7D-B55ECC099988}" sibTransId="{F91BE667-F52F-48BB-B82B-1BC543C389BB}"/>
    <dgm:cxn modelId="{778673E2-FFAF-4468-A4CB-8A298F8D991C}" type="presOf" srcId="{DF653DF7-E950-4CAB-BB46-6376975CF34A}" destId="{CAE0D223-1C3B-4ECF-88CF-6D89488454E9}" srcOrd="0" destOrd="0" presId="urn:microsoft.com/office/officeart/2016/7/layout/HorizontalActionList"/>
    <dgm:cxn modelId="{F1B61D86-A34D-4B0F-BA2D-5DC8F82553C7}" type="presParOf" srcId="{A811EDA2-79A6-4A50-BFF5-6E43A9369397}" destId="{C9A5EB76-B150-4D73-9835-11CB59465F6A}" srcOrd="0" destOrd="0" presId="urn:microsoft.com/office/officeart/2016/7/layout/HorizontalActionList"/>
    <dgm:cxn modelId="{BFDCFEA8-6F06-4AA7-9664-D3996BDEC139}" type="presParOf" srcId="{C9A5EB76-B150-4D73-9835-11CB59465F6A}" destId="{033077E2-F0FF-458D-8295-6E5F2B10C215}" srcOrd="0" destOrd="0" presId="urn:microsoft.com/office/officeart/2016/7/layout/HorizontalActionList"/>
    <dgm:cxn modelId="{57ED093E-1668-44D7-881C-5F6F1CECBC73}" type="presParOf" srcId="{C9A5EB76-B150-4D73-9835-11CB59465F6A}" destId="{A3364819-EA1B-450B-A1B6-E36A7F09A562}" srcOrd="1" destOrd="0" presId="urn:microsoft.com/office/officeart/2016/7/layout/HorizontalActionList"/>
    <dgm:cxn modelId="{019D3AE0-C237-4775-A6B5-96ADEEB4CB94}" type="presParOf" srcId="{A811EDA2-79A6-4A50-BFF5-6E43A9369397}" destId="{9ADC5393-D0D4-4D24-A13D-31CB0317F922}" srcOrd="1" destOrd="0" presId="urn:microsoft.com/office/officeart/2016/7/layout/HorizontalActionList"/>
    <dgm:cxn modelId="{1ECA945D-A78A-4F54-877D-9AC268F223C3}" type="presParOf" srcId="{A811EDA2-79A6-4A50-BFF5-6E43A9369397}" destId="{2439CD5D-3465-40F2-8BDC-8165D57748AB}" srcOrd="2" destOrd="0" presId="urn:microsoft.com/office/officeart/2016/7/layout/HorizontalActionList"/>
    <dgm:cxn modelId="{B1B61299-0397-43EC-A8E5-21DA391BE553}" type="presParOf" srcId="{2439CD5D-3465-40F2-8BDC-8165D57748AB}" destId="{26C23BE1-4E21-4680-9DB8-592FFD73803F}" srcOrd="0" destOrd="0" presId="urn:microsoft.com/office/officeart/2016/7/layout/HorizontalActionList"/>
    <dgm:cxn modelId="{4F47B204-8B93-4CDF-99A3-20DC64A597EC}" type="presParOf" srcId="{2439CD5D-3465-40F2-8BDC-8165D57748AB}" destId="{CAE0D223-1C3B-4ECF-88CF-6D89488454E9}" srcOrd="1" destOrd="0" presId="urn:microsoft.com/office/officeart/2016/7/layout/HorizontalActionList"/>
    <dgm:cxn modelId="{86C85E88-B284-4854-A7EC-CF11661C10EC}" type="presParOf" srcId="{A811EDA2-79A6-4A50-BFF5-6E43A9369397}" destId="{133BF99E-1C4F-4A7C-A40D-8E7DC7035D35}" srcOrd="3" destOrd="0" presId="urn:microsoft.com/office/officeart/2016/7/layout/HorizontalActionList"/>
    <dgm:cxn modelId="{36DE70A7-48FA-4EE2-B151-885A1F0606E9}" type="presParOf" srcId="{A811EDA2-79A6-4A50-BFF5-6E43A9369397}" destId="{75174DA3-17B9-4F29-B78A-69BCDF7FA071}" srcOrd="4" destOrd="0" presId="urn:microsoft.com/office/officeart/2016/7/layout/HorizontalActionList"/>
    <dgm:cxn modelId="{F903BAF9-575C-4182-BB72-2BC67D5D5765}" type="presParOf" srcId="{75174DA3-17B9-4F29-B78A-69BCDF7FA071}" destId="{4D6FB571-E56E-4573-AA17-6D31E79EAED9}" srcOrd="0" destOrd="0" presId="urn:microsoft.com/office/officeart/2016/7/layout/HorizontalActionList"/>
    <dgm:cxn modelId="{F1354A65-86D2-4796-8C43-57263B5319E0}" type="presParOf" srcId="{75174DA3-17B9-4F29-B78A-69BCDF7FA071}" destId="{3AF71EB8-71DA-4220-9A59-71D1228BAEB4}" srcOrd="1" destOrd="0" presId="urn:microsoft.com/office/officeart/2016/7/layout/Horizontal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AF1965-27C0-4282-B9E3-077ADE9ECBB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E185A6-E6FC-449D-A7A6-9EAA59DBAF3B}">
      <dgm:prSet/>
      <dgm:spPr/>
      <dgm:t>
        <a:bodyPr/>
        <a:lstStyle/>
        <a:p>
          <a:r>
            <a:rPr lang="en-US"/>
            <a:t>Data Cleaning and Preparation: </a:t>
          </a:r>
        </a:p>
      </dgm:t>
    </dgm:pt>
    <dgm:pt modelId="{80DA32E0-4F7C-4118-A869-8FAF1884CEDD}" type="parTrans" cxnId="{7CAEF782-9C40-4504-BF5E-3A8193228FB6}">
      <dgm:prSet/>
      <dgm:spPr/>
      <dgm:t>
        <a:bodyPr/>
        <a:lstStyle/>
        <a:p>
          <a:endParaRPr lang="en-US"/>
        </a:p>
      </dgm:t>
    </dgm:pt>
    <dgm:pt modelId="{0B3136B1-C85A-4293-8347-34C1CF934F59}" type="sibTrans" cxnId="{7CAEF782-9C40-4504-BF5E-3A8193228FB6}">
      <dgm:prSet/>
      <dgm:spPr/>
      <dgm:t>
        <a:bodyPr/>
        <a:lstStyle/>
        <a:p>
          <a:endParaRPr lang="en-US"/>
        </a:p>
      </dgm:t>
    </dgm:pt>
    <dgm:pt modelId="{65A1AF9F-92B5-4856-8594-7738EBEAAF91}">
      <dgm:prSet/>
      <dgm:spPr/>
      <dgm:t>
        <a:bodyPr/>
        <a:lstStyle/>
        <a:p>
          <a:r>
            <a:rPr lang="en-US"/>
            <a:t>Understanding Data Quality </a:t>
          </a:r>
        </a:p>
      </dgm:t>
    </dgm:pt>
    <dgm:pt modelId="{32E43014-C1CA-48B1-92EB-637DEF02A71D}" type="parTrans" cxnId="{B7076F40-A029-40C1-871C-07A6C7A0DAE5}">
      <dgm:prSet/>
      <dgm:spPr/>
      <dgm:t>
        <a:bodyPr/>
        <a:lstStyle/>
        <a:p>
          <a:endParaRPr lang="en-US"/>
        </a:p>
      </dgm:t>
    </dgm:pt>
    <dgm:pt modelId="{5801C009-AA02-446F-AE7A-4FAF14B65137}" type="sibTrans" cxnId="{B7076F40-A029-40C1-871C-07A6C7A0DAE5}">
      <dgm:prSet/>
      <dgm:spPr/>
      <dgm:t>
        <a:bodyPr/>
        <a:lstStyle/>
        <a:p>
          <a:endParaRPr lang="en-US"/>
        </a:p>
      </dgm:t>
    </dgm:pt>
    <dgm:pt modelId="{0471C814-E914-4507-8CAF-70BECBCA2D02}">
      <dgm:prSet/>
      <dgm:spPr/>
      <dgm:t>
        <a:bodyPr/>
        <a:lstStyle/>
        <a:p>
          <a:r>
            <a:rPr lang="en-US"/>
            <a:t>Data Transformation </a:t>
          </a:r>
        </a:p>
      </dgm:t>
    </dgm:pt>
    <dgm:pt modelId="{7D504D29-7D03-4142-9447-54A3E7512A89}" type="parTrans" cxnId="{A266E445-106D-437C-A0CF-DD1E6E70A7BC}">
      <dgm:prSet/>
      <dgm:spPr/>
      <dgm:t>
        <a:bodyPr/>
        <a:lstStyle/>
        <a:p>
          <a:endParaRPr lang="en-US"/>
        </a:p>
      </dgm:t>
    </dgm:pt>
    <dgm:pt modelId="{86560927-B956-4D36-AD36-CD30E849F765}" type="sibTrans" cxnId="{A266E445-106D-437C-A0CF-DD1E6E70A7BC}">
      <dgm:prSet/>
      <dgm:spPr/>
      <dgm:t>
        <a:bodyPr/>
        <a:lstStyle/>
        <a:p>
          <a:endParaRPr lang="en-US"/>
        </a:p>
      </dgm:t>
    </dgm:pt>
    <dgm:pt modelId="{96AD15DF-895F-48B1-8875-B0E31372EDDF}">
      <dgm:prSet/>
      <dgm:spPr/>
      <dgm:t>
        <a:bodyPr/>
        <a:lstStyle/>
        <a:p>
          <a:r>
            <a:rPr lang="en-US"/>
            <a:t>Tools and Techniques : Microsoft Excel, Python (with libraries such as Pandas) or R for complex data transformations.</a:t>
          </a:r>
        </a:p>
      </dgm:t>
    </dgm:pt>
    <dgm:pt modelId="{4B756DEA-0BBC-4E9D-BD4E-BF6B1C355C66}" type="parTrans" cxnId="{B3ECAF72-DD0A-47F5-BE01-5148EB151A2A}">
      <dgm:prSet/>
      <dgm:spPr/>
      <dgm:t>
        <a:bodyPr/>
        <a:lstStyle/>
        <a:p>
          <a:endParaRPr lang="en-US"/>
        </a:p>
      </dgm:t>
    </dgm:pt>
    <dgm:pt modelId="{3C6DFF33-09A9-4C4B-936F-5DCD28046FCB}" type="sibTrans" cxnId="{B3ECAF72-DD0A-47F5-BE01-5148EB151A2A}">
      <dgm:prSet/>
      <dgm:spPr/>
      <dgm:t>
        <a:bodyPr/>
        <a:lstStyle/>
        <a:p>
          <a:endParaRPr lang="en-US"/>
        </a:p>
      </dgm:t>
    </dgm:pt>
    <dgm:pt modelId="{E44AE2FD-34AB-4FC6-9719-5D4E3A864E39}" type="pres">
      <dgm:prSet presAssocID="{D2AF1965-27C0-4282-B9E3-077ADE9ECBB1}" presName="root" presStyleCnt="0">
        <dgm:presLayoutVars>
          <dgm:dir/>
          <dgm:resizeHandles val="exact"/>
        </dgm:presLayoutVars>
      </dgm:prSet>
      <dgm:spPr/>
    </dgm:pt>
    <dgm:pt modelId="{4BB3B69B-81B1-4F57-8D74-71D57902ADD6}" type="pres">
      <dgm:prSet presAssocID="{69E185A6-E6FC-449D-A7A6-9EAA59DBAF3B}" presName="compNode" presStyleCnt="0"/>
      <dgm:spPr/>
    </dgm:pt>
    <dgm:pt modelId="{3146E7DF-4BB6-44E2-997A-D6188719CF9E}" type="pres">
      <dgm:prSet presAssocID="{69E185A6-E6FC-449D-A7A6-9EAA59DBAF3B}" presName="bgRect" presStyleLbl="bgShp" presStyleIdx="0" presStyleCnt="4"/>
      <dgm:spPr/>
    </dgm:pt>
    <dgm:pt modelId="{B4C181CD-776C-4849-9A20-9286DAE251C7}" type="pres">
      <dgm:prSet presAssocID="{69E185A6-E6FC-449D-A7A6-9EAA59DBAF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B02038D2-FF04-4DE6-96D9-7C5ACDC382BE}" type="pres">
      <dgm:prSet presAssocID="{69E185A6-E6FC-449D-A7A6-9EAA59DBAF3B}" presName="spaceRect" presStyleCnt="0"/>
      <dgm:spPr/>
    </dgm:pt>
    <dgm:pt modelId="{82234986-BF47-47C2-BD25-3102A8168481}" type="pres">
      <dgm:prSet presAssocID="{69E185A6-E6FC-449D-A7A6-9EAA59DBAF3B}" presName="parTx" presStyleLbl="revTx" presStyleIdx="0" presStyleCnt="4">
        <dgm:presLayoutVars>
          <dgm:chMax val="0"/>
          <dgm:chPref val="0"/>
        </dgm:presLayoutVars>
      </dgm:prSet>
      <dgm:spPr/>
    </dgm:pt>
    <dgm:pt modelId="{9E2DC02E-D9BF-4FA4-A2D6-CEF21FCA395A}" type="pres">
      <dgm:prSet presAssocID="{0B3136B1-C85A-4293-8347-34C1CF934F59}" presName="sibTrans" presStyleCnt="0"/>
      <dgm:spPr/>
    </dgm:pt>
    <dgm:pt modelId="{293D09AC-1396-47E7-B539-FA2F4D7EFD2A}" type="pres">
      <dgm:prSet presAssocID="{65A1AF9F-92B5-4856-8594-7738EBEAAF91}" presName="compNode" presStyleCnt="0"/>
      <dgm:spPr/>
    </dgm:pt>
    <dgm:pt modelId="{1F582516-3A65-4B92-A5D9-4A2E73269007}" type="pres">
      <dgm:prSet presAssocID="{65A1AF9F-92B5-4856-8594-7738EBEAAF91}" presName="bgRect" presStyleLbl="bgShp" presStyleIdx="1" presStyleCnt="4"/>
      <dgm:spPr/>
    </dgm:pt>
    <dgm:pt modelId="{49294FCB-E3C3-48DA-AB42-762BBC8866E9}" type="pres">
      <dgm:prSet presAssocID="{65A1AF9F-92B5-4856-8594-7738EBEAAF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08F1517-80E0-4AFF-98AB-DBDB7B8D79B2}" type="pres">
      <dgm:prSet presAssocID="{65A1AF9F-92B5-4856-8594-7738EBEAAF91}" presName="spaceRect" presStyleCnt="0"/>
      <dgm:spPr/>
    </dgm:pt>
    <dgm:pt modelId="{D08A84EC-895C-449F-A879-CFF7B3B7EFEE}" type="pres">
      <dgm:prSet presAssocID="{65A1AF9F-92B5-4856-8594-7738EBEAAF91}" presName="parTx" presStyleLbl="revTx" presStyleIdx="1" presStyleCnt="4">
        <dgm:presLayoutVars>
          <dgm:chMax val="0"/>
          <dgm:chPref val="0"/>
        </dgm:presLayoutVars>
      </dgm:prSet>
      <dgm:spPr/>
    </dgm:pt>
    <dgm:pt modelId="{3075BB0A-4F16-4C94-A06E-4052970699CA}" type="pres">
      <dgm:prSet presAssocID="{5801C009-AA02-446F-AE7A-4FAF14B65137}" presName="sibTrans" presStyleCnt="0"/>
      <dgm:spPr/>
    </dgm:pt>
    <dgm:pt modelId="{881DDD44-5536-426A-8BF1-DC85B3BFFCBE}" type="pres">
      <dgm:prSet presAssocID="{0471C814-E914-4507-8CAF-70BECBCA2D02}" presName="compNode" presStyleCnt="0"/>
      <dgm:spPr/>
    </dgm:pt>
    <dgm:pt modelId="{6F70C81B-14D2-4868-A409-4DCB7B06EE64}" type="pres">
      <dgm:prSet presAssocID="{0471C814-E914-4507-8CAF-70BECBCA2D02}" presName="bgRect" presStyleLbl="bgShp" presStyleIdx="2" presStyleCnt="4"/>
      <dgm:spPr/>
    </dgm:pt>
    <dgm:pt modelId="{F51F909D-F243-4ACA-8905-1D4368BFBA86}" type="pres">
      <dgm:prSet presAssocID="{0471C814-E914-4507-8CAF-70BECBCA2D0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14A1CE8-1337-4D9C-AB80-C6DB3A1A40A9}" type="pres">
      <dgm:prSet presAssocID="{0471C814-E914-4507-8CAF-70BECBCA2D02}" presName="spaceRect" presStyleCnt="0"/>
      <dgm:spPr/>
    </dgm:pt>
    <dgm:pt modelId="{65A571FC-4B0B-47B1-A964-1C58810F1D19}" type="pres">
      <dgm:prSet presAssocID="{0471C814-E914-4507-8CAF-70BECBCA2D02}" presName="parTx" presStyleLbl="revTx" presStyleIdx="2" presStyleCnt="4">
        <dgm:presLayoutVars>
          <dgm:chMax val="0"/>
          <dgm:chPref val="0"/>
        </dgm:presLayoutVars>
      </dgm:prSet>
      <dgm:spPr/>
    </dgm:pt>
    <dgm:pt modelId="{E0C23CE8-6B11-4F3B-B478-9C2A834EDA6A}" type="pres">
      <dgm:prSet presAssocID="{86560927-B956-4D36-AD36-CD30E849F765}" presName="sibTrans" presStyleCnt="0"/>
      <dgm:spPr/>
    </dgm:pt>
    <dgm:pt modelId="{17C3F43E-C353-473A-844D-6C17BB06295C}" type="pres">
      <dgm:prSet presAssocID="{96AD15DF-895F-48B1-8875-B0E31372EDDF}" presName="compNode" presStyleCnt="0"/>
      <dgm:spPr/>
    </dgm:pt>
    <dgm:pt modelId="{DE3FFD5D-B45B-4803-BAC8-6617FDEC1F67}" type="pres">
      <dgm:prSet presAssocID="{96AD15DF-895F-48B1-8875-B0E31372EDDF}" presName="bgRect" presStyleLbl="bgShp" presStyleIdx="3" presStyleCnt="4"/>
      <dgm:spPr/>
    </dgm:pt>
    <dgm:pt modelId="{4DF9F5B3-A650-412C-9854-5AC59C4D53AC}" type="pres">
      <dgm:prSet presAssocID="{96AD15DF-895F-48B1-8875-B0E31372ED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nda"/>
        </a:ext>
      </dgm:extLst>
    </dgm:pt>
    <dgm:pt modelId="{3123C8E6-650C-470A-B177-4A126DABD8AA}" type="pres">
      <dgm:prSet presAssocID="{96AD15DF-895F-48B1-8875-B0E31372EDDF}" presName="spaceRect" presStyleCnt="0"/>
      <dgm:spPr/>
    </dgm:pt>
    <dgm:pt modelId="{D6CE137F-C301-4D3C-8DE6-40F1C4EA5809}" type="pres">
      <dgm:prSet presAssocID="{96AD15DF-895F-48B1-8875-B0E31372EDDF}" presName="parTx" presStyleLbl="revTx" presStyleIdx="3" presStyleCnt="4">
        <dgm:presLayoutVars>
          <dgm:chMax val="0"/>
          <dgm:chPref val="0"/>
        </dgm:presLayoutVars>
      </dgm:prSet>
      <dgm:spPr/>
    </dgm:pt>
  </dgm:ptLst>
  <dgm:cxnLst>
    <dgm:cxn modelId="{F8F02C40-ECED-4FA0-BD31-764F732BB314}" type="presOf" srcId="{D2AF1965-27C0-4282-B9E3-077ADE9ECBB1}" destId="{E44AE2FD-34AB-4FC6-9719-5D4E3A864E39}" srcOrd="0" destOrd="0" presId="urn:microsoft.com/office/officeart/2018/2/layout/IconVerticalSolidList"/>
    <dgm:cxn modelId="{B7076F40-A029-40C1-871C-07A6C7A0DAE5}" srcId="{D2AF1965-27C0-4282-B9E3-077ADE9ECBB1}" destId="{65A1AF9F-92B5-4856-8594-7738EBEAAF91}" srcOrd="1" destOrd="0" parTransId="{32E43014-C1CA-48B1-92EB-637DEF02A71D}" sibTransId="{5801C009-AA02-446F-AE7A-4FAF14B65137}"/>
    <dgm:cxn modelId="{A266E445-106D-437C-A0CF-DD1E6E70A7BC}" srcId="{D2AF1965-27C0-4282-B9E3-077ADE9ECBB1}" destId="{0471C814-E914-4507-8CAF-70BECBCA2D02}" srcOrd="2" destOrd="0" parTransId="{7D504D29-7D03-4142-9447-54A3E7512A89}" sibTransId="{86560927-B956-4D36-AD36-CD30E849F765}"/>
    <dgm:cxn modelId="{AECE764E-D921-4117-AAC0-169E8A70BEC4}" type="presOf" srcId="{96AD15DF-895F-48B1-8875-B0E31372EDDF}" destId="{D6CE137F-C301-4D3C-8DE6-40F1C4EA5809}" srcOrd="0" destOrd="0" presId="urn:microsoft.com/office/officeart/2018/2/layout/IconVerticalSolidList"/>
    <dgm:cxn modelId="{B3ECAF72-DD0A-47F5-BE01-5148EB151A2A}" srcId="{D2AF1965-27C0-4282-B9E3-077ADE9ECBB1}" destId="{96AD15DF-895F-48B1-8875-B0E31372EDDF}" srcOrd="3" destOrd="0" parTransId="{4B756DEA-0BBC-4E9D-BD4E-BF6B1C355C66}" sibTransId="{3C6DFF33-09A9-4C4B-936F-5DCD28046FCB}"/>
    <dgm:cxn modelId="{7CAEF782-9C40-4504-BF5E-3A8193228FB6}" srcId="{D2AF1965-27C0-4282-B9E3-077ADE9ECBB1}" destId="{69E185A6-E6FC-449D-A7A6-9EAA59DBAF3B}" srcOrd="0" destOrd="0" parTransId="{80DA32E0-4F7C-4118-A869-8FAF1884CEDD}" sibTransId="{0B3136B1-C85A-4293-8347-34C1CF934F59}"/>
    <dgm:cxn modelId="{DC4A508A-4DF2-47FB-9D01-558F85486310}" type="presOf" srcId="{0471C814-E914-4507-8CAF-70BECBCA2D02}" destId="{65A571FC-4B0B-47B1-A964-1C58810F1D19}" srcOrd="0" destOrd="0" presId="urn:microsoft.com/office/officeart/2018/2/layout/IconVerticalSolidList"/>
    <dgm:cxn modelId="{21CE928C-E781-472D-82FC-07CD3E78C55C}" type="presOf" srcId="{69E185A6-E6FC-449D-A7A6-9EAA59DBAF3B}" destId="{82234986-BF47-47C2-BD25-3102A8168481}" srcOrd="0" destOrd="0" presId="urn:microsoft.com/office/officeart/2018/2/layout/IconVerticalSolidList"/>
    <dgm:cxn modelId="{4D431F9C-828C-40DB-AF0B-14510BA9D221}" type="presOf" srcId="{65A1AF9F-92B5-4856-8594-7738EBEAAF91}" destId="{D08A84EC-895C-449F-A879-CFF7B3B7EFEE}" srcOrd="0" destOrd="0" presId="urn:microsoft.com/office/officeart/2018/2/layout/IconVerticalSolidList"/>
    <dgm:cxn modelId="{5D57957B-ECED-4B45-8593-4BF157F0E9F5}" type="presParOf" srcId="{E44AE2FD-34AB-4FC6-9719-5D4E3A864E39}" destId="{4BB3B69B-81B1-4F57-8D74-71D57902ADD6}" srcOrd="0" destOrd="0" presId="urn:microsoft.com/office/officeart/2018/2/layout/IconVerticalSolidList"/>
    <dgm:cxn modelId="{7A21738C-D4CA-4A69-A98E-DEF0DF6F156D}" type="presParOf" srcId="{4BB3B69B-81B1-4F57-8D74-71D57902ADD6}" destId="{3146E7DF-4BB6-44E2-997A-D6188719CF9E}" srcOrd="0" destOrd="0" presId="urn:microsoft.com/office/officeart/2018/2/layout/IconVerticalSolidList"/>
    <dgm:cxn modelId="{3D3FD10A-7DFC-47D8-A879-F8F008459F74}" type="presParOf" srcId="{4BB3B69B-81B1-4F57-8D74-71D57902ADD6}" destId="{B4C181CD-776C-4849-9A20-9286DAE251C7}" srcOrd="1" destOrd="0" presId="urn:microsoft.com/office/officeart/2018/2/layout/IconVerticalSolidList"/>
    <dgm:cxn modelId="{DBB538C2-6F33-4796-A415-14E476705F61}" type="presParOf" srcId="{4BB3B69B-81B1-4F57-8D74-71D57902ADD6}" destId="{B02038D2-FF04-4DE6-96D9-7C5ACDC382BE}" srcOrd="2" destOrd="0" presId="urn:microsoft.com/office/officeart/2018/2/layout/IconVerticalSolidList"/>
    <dgm:cxn modelId="{9C668509-9203-4870-98C0-AA2D4C957465}" type="presParOf" srcId="{4BB3B69B-81B1-4F57-8D74-71D57902ADD6}" destId="{82234986-BF47-47C2-BD25-3102A8168481}" srcOrd="3" destOrd="0" presId="urn:microsoft.com/office/officeart/2018/2/layout/IconVerticalSolidList"/>
    <dgm:cxn modelId="{B2671C45-9FEC-4BFB-8F8E-BCE732FD894F}" type="presParOf" srcId="{E44AE2FD-34AB-4FC6-9719-5D4E3A864E39}" destId="{9E2DC02E-D9BF-4FA4-A2D6-CEF21FCA395A}" srcOrd="1" destOrd="0" presId="urn:microsoft.com/office/officeart/2018/2/layout/IconVerticalSolidList"/>
    <dgm:cxn modelId="{DC511DF1-513E-4BB2-B628-2C1BA94344D6}" type="presParOf" srcId="{E44AE2FD-34AB-4FC6-9719-5D4E3A864E39}" destId="{293D09AC-1396-47E7-B539-FA2F4D7EFD2A}" srcOrd="2" destOrd="0" presId="urn:microsoft.com/office/officeart/2018/2/layout/IconVerticalSolidList"/>
    <dgm:cxn modelId="{99A36262-DFA5-4DDC-9A43-1AD30EF75044}" type="presParOf" srcId="{293D09AC-1396-47E7-B539-FA2F4D7EFD2A}" destId="{1F582516-3A65-4B92-A5D9-4A2E73269007}" srcOrd="0" destOrd="0" presId="urn:microsoft.com/office/officeart/2018/2/layout/IconVerticalSolidList"/>
    <dgm:cxn modelId="{34D97A35-C143-4B9F-B523-15BFE22732AC}" type="presParOf" srcId="{293D09AC-1396-47E7-B539-FA2F4D7EFD2A}" destId="{49294FCB-E3C3-48DA-AB42-762BBC8866E9}" srcOrd="1" destOrd="0" presId="urn:microsoft.com/office/officeart/2018/2/layout/IconVerticalSolidList"/>
    <dgm:cxn modelId="{4E2291DF-3087-4C73-AA21-20A7B238C1AA}" type="presParOf" srcId="{293D09AC-1396-47E7-B539-FA2F4D7EFD2A}" destId="{108F1517-80E0-4AFF-98AB-DBDB7B8D79B2}" srcOrd="2" destOrd="0" presId="urn:microsoft.com/office/officeart/2018/2/layout/IconVerticalSolidList"/>
    <dgm:cxn modelId="{1404A624-2081-4C51-B116-3069BE92F323}" type="presParOf" srcId="{293D09AC-1396-47E7-B539-FA2F4D7EFD2A}" destId="{D08A84EC-895C-449F-A879-CFF7B3B7EFEE}" srcOrd="3" destOrd="0" presId="urn:microsoft.com/office/officeart/2018/2/layout/IconVerticalSolidList"/>
    <dgm:cxn modelId="{40675F9E-7B27-453A-AEC3-5759B2CB6D41}" type="presParOf" srcId="{E44AE2FD-34AB-4FC6-9719-5D4E3A864E39}" destId="{3075BB0A-4F16-4C94-A06E-4052970699CA}" srcOrd="3" destOrd="0" presId="urn:microsoft.com/office/officeart/2018/2/layout/IconVerticalSolidList"/>
    <dgm:cxn modelId="{104C624C-587F-44F9-B067-5F5728254F0B}" type="presParOf" srcId="{E44AE2FD-34AB-4FC6-9719-5D4E3A864E39}" destId="{881DDD44-5536-426A-8BF1-DC85B3BFFCBE}" srcOrd="4" destOrd="0" presId="urn:microsoft.com/office/officeart/2018/2/layout/IconVerticalSolidList"/>
    <dgm:cxn modelId="{F82AFFC6-FEB7-48B8-9C3E-23981CA56FD5}" type="presParOf" srcId="{881DDD44-5536-426A-8BF1-DC85B3BFFCBE}" destId="{6F70C81B-14D2-4868-A409-4DCB7B06EE64}" srcOrd="0" destOrd="0" presId="urn:microsoft.com/office/officeart/2018/2/layout/IconVerticalSolidList"/>
    <dgm:cxn modelId="{C2B915BE-F1A4-420B-B997-6E03943C165E}" type="presParOf" srcId="{881DDD44-5536-426A-8BF1-DC85B3BFFCBE}" destId="{F51F909D-F243-4ACA-8905-1D4368BFBA86}" srcOrd="1" destOrd="0" presId="urn:microsoft.com/office/officeart/2018/2/layout/IconVerticalSolidList"/>
    <dgm:cxn modelId="{19BFB2D4-F605-4EB1-8C77-38CD0A133598}" type="presParOf" srcId="{881DDD44-5536-426A-8BF1-DC85B3BFFCBE}" destId="{914A1CE8-1337-4D9C-AB80-C6DB3A1A40A9}" srcOrd="2" destOrd="0" presId="urn:microsoft.com/office/officeart/2018/2/layout/IconVerticalSolidList"/>
    <dgm:cxn modelId="{4913FC70-F25B-4BAF-B1DE-C9681CEE4C7C}" type="presParOf" srcId="{881DDD44-5536-426A-8BF1-DC85B3BFFCBE}" destId="{65A571FC-4B0B-47B1-A964-1C58810F1D19}" srcOrd="3" destOrd="0" presId="urn:microsoft.com/office/officeart/2018/2/layout/IconVerticalSolidList"/>
    <dgm:cxn modelId="{10CE6CEB-66EA-4BAD-AEA3-486735D46332}" type="presParOf" srcId="{E44AE2FD-34AB-4FC6-9719-5D4E3A864E39}" destId="{E0C23CE8-6B11-4F3B-B478-9C2A834EDA6A}" srcOrd="5" destOrd="0" presId="urn:microsoft.com/office/officeart/2018/2/layout/IconVerticalSolidList"/>
    <dgm:cxn modelId="{312FFBDE-3D25-4DB5-A3E5-37BF52B46B41}" type="presParOf" srcId="{E44AE2FD-34AB-4FC6-9719-5D4E3A864E39}" destId="{17C3F43E-C353-473A-844D-6C17BB06295C}" srcOrd="6" destOrd="0" presId="urn:microsoft.com/office/officeart/2018/2/layout/IconVerticalSolidList"/>
    <dgm:cxn modelId="{BA41B88B-52A0-4D7C-940D-80D387A06B6D}" type="presParOf" srcId="{17C3F43E-C353-473A-844D-6C17BB06295C}" destId="{DE3FFD5D-B45B-4803-BAC8-6617FDEC1F67}" srcOrd="0" destOrd="0" presId="urn:microsoft.com/office/officeart/2018/2/layout/IconVerticalSolidList"/>
    <dgm:cxn modelId="{AB1666B8-C4F1-4F12-9140-A7A7DDAA5FF8}" type="presParOf" srcId="{17C3F43E-C353-473A-844D-6C17BB06295C}" destId="{4DF9F5B3-A650-412C-9854-5AC59C4D53AC}" srcOrd="1" destOrd="0" presId="urn:microsoft.com/office/officeart/2018/2/layout/IconVerticalSolidList"/>
    <dgm:cxn modelId="{B57E0634-FBA2-452A-B4CB-E7B484C18CE9}" type="presParOf" srcId="{17C3F43E-C353-473A-844D-6C17BB06295C}" destId="{3123C8E6-650C-470A-B177-4A126DABD8AA}" srcOrd="2" destOrd="0" presId="urn:microsoft.com/office/officeart/2018/2/layout/IconVerticalSolidList"/>
    <dgm:cxn modelId="{B35D4D98-78E4-47D9-9F69-2A600DDB5521}" type="presParOf" srcId="{17C3F43E-C353-473A-844D-6C17BB06295C}" destId="{D6CE137F-C301-4D3C-8DE6-40F1C4EA58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B02685-B7FE-43CA-B62C-E56B9BF0CED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1751101-1CDE-4A1D-9DBA-7A4ACF7A8C7F}">
      <dgm:prSet/>
      <dgm:spPr/>
      <dgm:t>
        <a:bodyPr/>
        <a:lstStyle/>
        <a:p>
          <a:r>
            <a:rPr lang="en-US"/>
            <a:t>Descriptive Statistics : provide a summary of your data.</a:t>
          </a:r>
        </a:p>
      </dgm:t>
    </dgm:pt>
    <dgm:pt modelId="{5E721678-EFB2-4216-9B6A-F15AC46528EB}" type="parTrans" cxnId="{A47E663E-F496-4BE4-8EB0-BEFD1E37FD85}">
      <dgm:prSet/>
      <dgm:spPr/>
      <dgm:t>
        <a:bodyPr/>
        <a:lstStyle/>
        <a:p>
          <a:endParaRPr lang="en-US"/>
        </a:p>
      </dgm:t>
    </dgm:pt>
    <dgm:pt modelId="{5AF2E112-332F-495E-ACE0-BA2ABC6F684C}" type="sibTrans" cxnId="{A47E663E-F496-4BE4-8EB0-BEFD1E37FD85}">
      <dgm:prSet/>
      <dgm:spPr/>
      <dgm:t>
        <a:bodyPr/>
        <a:lstStyle/>
        <a:p>
          <a:endParaRPr lang="en-US"/>
        </a:p>
      </dgm:t>
    </dgm:pt>
    <dgm:pt modelId="{AC1EE062-AE49-45D9-A680-1999A041F5CC}">
      <dgm:prSet/>
      <dgm:spPr/>
      <dgm:t>
        <a:bodyPr/>
        <a:lstStyle/>
        <a:p>
          <a:r>
            <a:rPr lang="en-US"/>
            <a:t>Inferential Statistics: concepts such as hypothesis testing, confidence intervals, and p-values.</a:t>
          </a:r>
        </a:p>
      </dgm:t>
    </dgm:pt>
    <dgm:pt modelId="{D71CC8E7-7840-447F-ABBC-1326600E083E}" type="parTrans" cxnId="{2E6CB83B-B8B0-4D36-8465-4B1F19E585E3}">
      <dgm:prSet/>
      <dgm:spPr/>
      <dgm:t>
        <a:bodyPr/>
        <a:lstStyle/>
        <a:p>
          <a:endParaRPr lang="en-US"/>
        </a:p>
      </dgm:t>
    </dgm:pt>
    <dgm:pt modelId="{79CC34C0-3419-463F-8227-C8A7217F1ABF}" type="sibTrans" cxnId="{2E6CB83B-B8B0-4D36-8465-4B1F19E585E3}">
      <dgm:prSet/>
      <dgm:spPr/>
      <dgm:t>
        <a:bodyPr/>
        <a:lstStyle/>
        <a:p>
          <a:endParaRPr lang="en-US"/>
        </a:p>
      </dgm:t>
    </dgm:pt>
    <dgm:pt modelId="{3DAEA982-FC31-41C6-A8F4-ECF2935455A0}">
      <dgm:prSet/>
      <dgm:spPr/>
      <dgm:t>
        <a:bodyPr/>
        <a:lstStyle/>
        <a:p>
          <a:r>
            <a:rPr lang="en-US" dirty="0"/>
            <a:t>Identify trends, compare patient groups, and evaluate the effectiveness of treatments.</a:t>
          </a:r>
        </a:p>
      </dgm:t>
    </dgm:pt>
    <dgm:pt modelId="{5B332A29-38AD-426F-BAFD-8A004EF925D0}" type="parTrans" cxnId="{E7583810-7503-40A4-ADB3-85E148FDB9D6}">
      <dgm:prSet/>
      <dgm:spPr/>
      <dgm:t>
        <a:bodyPr/>
        <a:lstStyle/>
        <a:p>
          <a:endParaRPr lang="en-US"/>
        </a:p>
      </dgm:t>
    </dgm:pt>
    <dgm:pt modelId="{F483A2AD-C329-47B8-B2D2-1A6ED9D617D5}" type="sibTrans" cxnId="{E7583810-7503-40A4-ADB3-85E148FDB9D6}">
      <dgm:prSet/>
      <dgm:spPr/>
      <dgm:t>
        <a:bodyPr/>
        <a:lstStyle/>
        <a:p>
          <a:endParaRPr lang="en-US"/>
        </a:p>
      </dgm:t>
    </dgm:pt>
    <dgm:pt modelId="{79621224-DD9C-40BC-A531-C3FEE4291675}" type="pres">
      <dgm:prSet presAssocID="{F1B02685-B7FE-43CA-B62C-E56B9BF0CEDD}" presName="root" presStyleCnt="0">
        <dgm:presLayoutVars>
          <dgm:dir/>
          <dgm:resizeHandles val="exact"/>
        </dgm:presLayoutVars>
      </dgm:prSet>
      <dgm:spPr/>
    </dgm:pt>
    <dgm:pt modelId="{303F482F-D19B-4940-9C12-427D49DDE904}" type="pres">
      <dgm:prSet presAssocID="{D1751101-1CDE-4A1D-9DBA-7A4ACF7A8C7F}" presName="compNode" presStyleCnt="0"/>
      <dgm:spPr/>
    </dgm:pt>
    <dgm:pt modelId="{63ED5C30-7BD3-43A4-A6CB-7D04CE041DC5}" type="pres">
      <dgm:prSet presAssocID="{D1751101-1CDE-4A1D-9DBA-7A4ACF7A8C7F}" presName="bgRect" presStyleLbl="bgShp" presStyleIdx="0" presStyleCnt="3"/>
      <dgm:spPr/>
    </dgm:pt>
    <dgm:pt modelId="{C9B59731-C876-41F8-893E-16D3942C52B2}" type="pres">
      <dgm:prSet presAssocID="{D1751101-1CDE-4A1D-9DBA-7A4ACF7A8C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6ED86E6-E2A4-4DEC-A7D2-6F6EEDA50238}" type="pres">
      <dgm:prSet presAssocID="{D1751101-1CDE-4A1D-9DBA-7A4ACF7A8C7F}" presName="spaceRect" presStyleCnt="0"/>
      <dgm:spPr/>
    </dgm:pt>
    <dgm:pt modelId="{6258B816-117C-4221-9C25-11BD76DF9C6D}" type="pres">
      <dgm:prSet presAssocID="{D1751101-1CDE-4A1D-9DBA-7A4ACF7A8C7F}" presName="parTx" presStyleLbl="revTx" presStyleIdx="0" presStyleCnt="3">
        <dgm:presLayoutVars>
          <dgm:chMax val="0"/>
          <dgm:chPref val="0"/>
        </dgm:presLayoutVars>
      </dgm:prSet>
      <dgm:spPr/>
    </dgm:pt>
    <dgm:pt modelId="{BA4CBED5-366D-4C97-B57C-C35C18DB2AB6}" type="pres">
      <dgm:prSet presAssocID="{5AF2E112-332F-495E-ACE0-BA2ABC6F684C}" presName="sibTrans" presStyleCnt="0"/>
      <dgm:spPr/>
    </dgm:pt>
    <dgm:pt modelId="{1C0F3B8D-5ACA-4F49-A961-06D892B3B69D}" type="pres">
      <dgm:prSet presAssocID="{AC1EE062-AE49-45D9-A680-1999A041F5CC}" presName="compNode" presStyleCnt="0"/>
      <dgm:spPr/>
    </dgm:pt>
    <dgm:pt modelId="{C72A0062-E272-475B-B879-DC72E2A7F0BB}" type="pres">
      <dgm:prSet presAssocID="{AC1EE062-AE49-45D9-A680-1999A041F5CC}" presName="bgRect" presStyleLbl="bgShp" presStyleIdx="1" presStyleCnt="3"/>
      <dgm:spPr/>
    </dgm:pt>
    <dgm:pt modelId="{C2DA6F85-0094-40D0-A477-4CD4D31B67E4}" type="pres">
      <dgm:prSet presAssocID="{AC1EE062-AE49-45D9-A680-1999A041F5C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B0B7169-13FF-4F1F-8CC5-BE6FA708EB14}" type="pres">
      <dgm:prSet presAssocID="{AC1EE062-AE49-45D9-A680-1999A041F5CC}" presName="spaceRect" presStyleCnt="0"/>
      <dgm:spPr/>
    </dgm:pt>
    <dgm:pt modelId="{42098C87-7644-422A-B565-CE254A094D60}" type="pres">
      <dgm:prSet presAssocID="{AC1EE062-AE49-45D9-A680-1999A041F5CC}" presName="parTx" presStyleLbl="revTx" presStyleIdx="1" presStyleCnt="3">
        <dgm:presLayoutVars>
          <dgm:chMax val="0"/>
          <dgm:chPref val="0"/>
        </dgm:presLayoutVars>
      </dgm:prSet>
      <dgm:spPr/>
    </dgm:pt>
    <dgm:pt modelId="{226A7430-DA47-4A9A-8EC8-558AFDF846BD}" type="pres">
      <dgm:prSet presAssocID="{79CC34C0-3419-463F-8227-C8A7217F1ABF}" presName="sibTrans" presStyleCnt="0"/>
      <dgm:spPr/>
    </dgm:pt>
    <dgm:pt modelId="{F608D22E-032D-4133-ACDB-79DA29533D94}" type="pres">
      <dgm:prSet presAssocID="{3DAEA982-FC31-41C6-A8F4-ECF2935455A0}" presName="compNode" presStyleCnt="0"/>
      <dgm:spPr/>
    </dgm:pt>
    <dgm:pt modelId="{9FFB2EDA-CD93-4583-8559-43DC8207AEE4}" type="pres">
      <dgm:prSet presAssocID="{3DAEA982-FC31-41C6-A8F4-ECF2935455A0}" presName="bgRect" presStyleLbl="bgShp" presStyleIdx="2" presStyleCnt="3"/>
      <dgm:spPr/>
    </dgm:pt>
    <dgm:pt modelId="{AEE8F9BB-FCB5-41E2-A708-51B6BF6A94E0}" type="pres">
      <dgm:prSet presAssocID="{3DAEA982-FC31-41C6-A8F4-ECF2935455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5AD8E1F0-192C-43FD-883D-531414C981C7}" type="pres">
      <dgm:prSet presAssocID="{3DAEA982-FC31-41C6-A8F4-ECF2935455A0}" presName="spaceRect" presStyleCnt="0"/>
      <dgm:spPr/>
    </dgm:pt>
    <dgm:pt modelId="{8972468A-477F-40F0-84CE-7A3A7344BFC1}" type="pres">
      <dgm:prSet presAssocID="{3DAEA982-FC31-41C6-A8F4-ECF2935455A0}" presName="parTx" presStyleLbl="revTx" presStyleIdx="2" presStyleCnt="3">
        <dgm:presLayoutVars>
          <dgm:chMax val="0"/>
          <dgm:chPref val="0"/>
        </dgm:presLayoutVars>
      </dgm:prSet>
      <dgm:spPr/>
    </dgm:pt>
  </dgm:ptLst>
  <dgm:cxnLst>
    <dgm:cxn modelId="{085FC203-98EF-423D-8A0C-9470E92705A5}" type="presOf" srcId="{D1751101-1CDE-4A1D-9DBA-7A4ACF7A8C7F}" destId="{6258B816-117C-4221-9C25-11BD76DF9C6D}" srcOrd="0" destOrd="0" presId="urn:microsoft.com/office/officeart/2018/2/layout/IconVerticalSolidList"/>
    <dgm:cxn modelId="{E7583810-7503-40A4-ADB3-85E148FDB9D6}" srcId="{F1B02685-B7FE-43CA-B62C-E56B9BF0CEDD}" destId="{3DAEA982-FC31-41C6-A8F4-ECF2935455A0}" srcOrd="2" destOrd="0" parTransId="{5B332A29-38AD-426F-BAFD-8A004EF925D0}" sibTransId="{F483A2AD-C329-47B8-B2D2-1A6ED9D617D5}"/>
    <dgm:cxn modelId="{D4351230-174E-46EE-BA2B-C8302C8BDA0E}" type="presOf" srcId="{3DAEA982-FC31-41C6-A8F4-ECF2935455A0}" destId="{8972468A-477F-40F0-84CE-7A3A7344BFC1}" srcOrd="0" destOrd="0" presId="urn:microsoft.com/office/officeart/2018/2/layout/IconVerticalSolidList"/>
    <dgm:cxn modelId="{2E6CB83B-B8B0-4D36-8465-4B1F19E585E3}" srcId="{F1B02685-B7FE-43CA-B62C-E56B9BF0CEDD}" destId="{AC1EE062-AE49-45D9-A680-1999A041F5CC}" srcOrd="1" destOrd="0" parTransId="{D71CC8E7-7840-447F-ABBC-1326600E083E}" sibTransId="{79CC34C0-3419-463F-8227-C8A7217F1ABF}"/>
    <dgm:cxn modelId="{A47E663E-F496-4BE4-8EB0-BEFD1E37FD85}" srcId="{F1B02685-B7FE-43CA-B62C-E56B9BF0CEDD}" destId="{D1751101-1CDE-4A1D-9DBA-7A4ACF7A8C7F}" srcOrd="0" destOrd="0" parTransId="{5E721678-EFB2-4216-9B6A-F15AC46528EB}" sibTransId="{5AF2E112-332F-495E-ACE0-BA2ABC6F684C}"/>
    <dgm:cxn modelId="{D61ABE5D-131C-4E4A-AF59-6DD28DE53B07}" type="presOf" srcId="{AC1EE062-AE49-45D9-A680-1999A041F5CC}" destId="{42098C87-7644-422A-B565-CE254A094D60}" srcOrd="0" destOrd="0" presId="urn:microsoft.com/office/officeart/2018/2/layout/IconVerticalSolidList"/>
    <dgm:cxn modelId="{BA0427EC-E0D4-4F32-BDBA-A23470EC42CD}" type="presOf" srcId="{F1B02685-B7FE-43CA-B62C-E56B9BF0CEDD}" destId="{79621224-DD9C-40BC-A531-C3FEE4291675}" srcOrd="0" destOrd="0" presId="urn:microsoft.com/office/officeart/2018/2/layout/IconVerticalSolidList"/>
    <dgm:cxn modelId="{2D23EEC3-9172-4143-9A61-0FCCCE527C10}" type="presParOf" srcId="{79621224-DD9C-40BC-A531-C3FEE4291675}" destId="{303F482F-D19B-4940-9C12-427D49DDE904}" srcOrd="0" destOrd="0" presId="urn:microsoft.com/office/officeart/2018/2/layout/IconVerticalSolidList"/>
    <dgm:cxn modelId="{D4C4DF7A-840C-431C-91C6-4F51928CDFF8}" type="presParOf" srcId="{303F482F-D19B-4940-9C12-427D49DDE904}" destId="{63ED5C30-7BD3-43A4-A6CB-7D04CE041DC5}" srcOrd="0" destOrd="0" presId="urn:microsoft.com/office/officeart/2018/2/layout/IconVerticalSolidList"/>
    <dgm:cxn modelId="{503BA5C8-E199-42D8-A4CA-B576CC22D037}" type="presParOf" srcId="{303F482F-D19B-4940-9C12-427D49DDE904}" destId="{C9B59731-C876-41F8-893E-16D3942C52B2}" srcOrd="1" destOrd="0" presId="urn:microsoft.com/office/officeart/2018/2/layout/IconVerticalSolidList"/>
    <dgm:cxn modelId="{95E4EE26-162A-40ED-B570-1A80FDEC684B}" type="presParOf" srcId="{303F482F-D19B-4940-9C12-427D49DDE904}" destId="{46ED86E6-E2A4-4DEC-A7D2-6F6EEDA50238}" srcOrd="2" destOrd="0" presId="urn:microsoft.com/office/officeart/2018/2/layout/IconVerticalSolidList"/>
    <dgm:cxn modelId="{0D832FAF-15FE-4550-BFFA-31D80BB6E175}" type="presParOf" srcId="{303F482F-D19B-4940-9C12-427D49DDE904}" destId="{6258B816-117C-4221-9C25-11BD76DF9C6D}" srcOrd="3" destOrd="0" presId="urn:microsoft.com/office/officeart/2018/2/layout/IconVerticalSolidList"/>
    <dgm:cxn modelId="{CBD6FC91-173E-4ADC-9D5F-941C393D7EF1}" type="presParOf" srcId="{79621224-DD9C-40BC-A531-C3FEE4291675}" destId="{BA4CBED5-366D-4C97-B57C-C35C18DB2AB6}" srcOrd="1" destOrd="0" presId="urn:microsoft.com/office/officeart/2018/2/layout/IconVerticalSolidList"/>
    <dgm:cxn modelId="{5A6D0C04-1E57-4E00-A1B0-4E0ECC2B30AF}" type="presParOf" srcId="{79621224-DD9C-40BC-A531-C3FEE4291675}" destId="{1C0F3B8D-5ACA-4F49-A961-06D892B3B69D}" srcOrd="2" destOrd="0" presId="urn:microsoft.com/office/officeart/2018/2/layout/IconVerticalSolidList"/>
    <dgm:cxn modelId="{D57FEA81-276B-4433-B9B3-4A548913A846}" type="presParOf" srcId="{1C0F3B8D-5ACA-4F49-A961-06D892B3B69D}" destId="{C72A0062-E272-475B-B879-DC72E2A7F0BB}" srcOrd="0" destOrd="0" presId="urn:microsoft.com/office/officeart/2018/2/layout/IconVerticalSolidList"/>
    <dgm:cxn modelId="{322A5195-E7C8-4BE4-BA7F-75226E0DC9E5}" type="presParOf" srcId="{1C0F3B8D-5ACA-4F49-A961-06D892B3B69D}" destId="{C2DA6F85-0094-40D0-A477-4CD4D31B67E4}" srcOrd="1" destOrd="0" presId="urn:microsoft.com/office/officeart/2018/2/layout/IconVerticalSolidList"/>
    <dgm:cxn modelId="{2618B586-DF01-4FDD-90C7-F6EA82BFAFD3}" type="presParOf" srcId="{1C0F3B8D-5ACA-4F49-A961-06D892B3B69D}" destId="{2B0B7169-13FF-4F1F-8CC5-BE6FA708EB14}" srcOrd="2" destOrd="0" presId="urn:microsoft.com/office/officeart/2018/2/layout/IconVerticalSolidList"/>
    <dgm:cxn modelId="{CFB8074F-BC47-4AB5-B637-D081365B41E3}" type="presParOf" srcId="{1C0F3B8D-5ACA-4F49-A961-06D892B3B69D}" destId="{42098C87-7644-422A-B565-CE254A094D60}" srcOrd="3" destOrd="0" presId="urn:microsoft.com/office/officeart/2018/2/layout/IconVerticalSolidList"/>
    <dgm:cxn modelId="{92F6A988-364E-44F0-84A1-15B1752B6AFF}" type="presParOf" srcId="{79621224-DD9C-40BC-A531-C3FEE4291675}" destId="{226A7430-DA47-4A9A-8EC8-558AFDF846BD}" srcOrd="3" destOrd="0" presId="urn:microsoft.com/office/officeart/2018/2/layout/IconVerticalSolidList"/>
    <dgm:cxn modelId="{994F5BD4-13CF-4145-AE09-3D5B910DE65B}" type="presParOf" srcId="{79621224-DD9C-40BC-A531-C3FEE4291675}" destId="{F608D22E-032D-4133-ACDB-79DA29533D94}" srcOrd="4" destOrd="0" presId="urn:microsoft.com/office/officeart/2018/2/layout/IconVerticalSolidList"/>
    <dgm:cxn modelId="{A1648F0B-5F6C-43F1-9BEF-E4223FA7583E}" type="presParOf" srcId="{F608D22E-032D-4133-ACDB-79DA29533D94}" destId="{9FFB2EDA-CD93-4583-8559-43DC8207AEE4}" srcOrd="0" destOrd="0" presId="urn:microsoft.com/office/officeart/2018/2/layout/IconVerticalSolidList"/>
    <dgm:cxn modelId="{134D761A-9F19-4BFF-9172-C7B47862359F}" type="presParOf" srcId="{F608D22E-032D-4133-ACDB-79DA29533D94}" destId="{AEE8F9BB-FCB5-41E2-A708-51B6BF6A94E0}" srcOrd="1" destOrd="0" presId="urn:microsoft.com/office/officeart/2018/2/layout/IconVerticalSolidList"/>
    <dgm:cxn modelId="{4EF02B97-B585-46A9-9D9B-F421606FB427}" type="presParOf" srcId="{F608D22E-032D-4133-ACDB-79DA29533D94}" destId="{5AD8E1F0-192C-43FD-883D-531414C981C7}" srcOrd="2" destOrd="0" presId="urn:microsoft.com/office/officeart/2018/2/layout/IconVerticalSolidList"/>
    <dgm:cxn modelId="{45ACAE02-E051-4F1B-B58B-BD9557E263B4}" type="presParOf" srcId="{F608D22E-032D-4133-ACDB-79DA29533D94}" destId="{8972468A-477F-40F0-84CE-7A3A7344BF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B920C0-88D3-4F9C-A25F-B21CC65E618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8302378-12A9-44BD-8ED1-52F4F7DC80D2}">
      <dgm:prSet/>
      <dgm:spPr/>
      <dgm:t>
        <a:bodyPr/>
        <a:lstStyle/>
        <a:p>
          <a:r>
            <a:rPr lang="en-US" dirty="0"/>
            <a:t>Visualization helps in communicating complex data insights in an easily understandable format</a:t>
          </a:r>
        </a:p>
      </dgm:t>
    </dgm:pt>
    <dgm:pt modelId="{B30BC431-DBF5-43FF-86C4-61D1519C8F40}" type="parTrans" cxnId="{A0BC890B-A24F-4C9E-9450-3B7F8AF2A5ED}">
      <dgm:prSet/>
      <dgm:spPr/>
      <dgm:t>
        <a:bodyPr/>
        <a:lstStyle/>
        <a:p>
          <a:endParaRPr lang="en-US"/>
        </a:p>
      </dgm:t>
    </dgm:pt>
    <dgm:pt modelId="{3BE3C814-ECF5-4CF2-8FE8-F9D274EDCA61}" type="sibTrans" cxnId="{A0BC890B-A24F-4C9E-9450-3B7F8AF2A5ED}">
      <dgm:prSet/>
      <dgm:spPr/>
      <dgm:t>
        <a:bodyPr/>
        <a:lstStyle/>
        <a:p>
          <a:endParaRPr lang="en-US"/>
        </a:p>
      </dgm:t>
    </dgm:pt>
    <dgm:pt modelId="{C385FB63-05AA-4116-9A19-8724430B519B}">
      <dgm:prSet/>
      <dgm:spPr/>
      <dgm:t>
        <a:bodyPr/>
        <a:lstStyle/>
        <a:p>
          <a:r>
            <a:rPr lang="en-US"/>
            <a:t>Types of Visualizations: bar charts, line graphs, scatter plots, and histograms. Understand when to use each type</a:t>
          </a:r>
        </a:p>
      </dgm:t>
    </dgm:pt>
    <dgm:pt modelId="{20BE250E-B22F-4078-9806-3A1D283A4CFF}" type="parTrans" cxnId="{DE195081-46EF-4216-AC15-844855E66DAC}">
      <dgm:prSet/>
      <dgm:spPr/>
      <dgm:t>
        <a:bodyPr/>
        <a:lstStyle/>
        <a:p>
          <a:endParaRPr lang="en-US"/>
        </a:p>
      </dgm:t>
    </dgm:pt>
    <dgm:pt modelId="{30F0968E-A573-4662-99EB-669180C38790}" type="sibTrans" cxnId="{DE195081-46EF-4216-AC15-844855E66DAC}">
      <dgm:prSet/>
      <dgm:spPr/>
      <dgm:t>
        <a:bodyPr/>
        <a:lstStyle/>
        <a:p>
          <a:endParaRPr lang="en-US"/>
        </a:p>
      </dgm:t>
    </dgm:pt>
    <dgm:pt modelId="{3FCC3EDA-F7A4-402F-A728-DDFE807663AE}">
      <dgm:prSet/>
      <dgm:spPr/>
      <dgm:t>
        <a:bodyPr/>
        <a:lstStyle/>
        <a:p>
          <a:r>
            <a:rPr lang="en-US"/>
            <a:t>Tools: Microsoft Excel, Tableau and Power BI</a:t>
          </a:r>
        </a:p>
      </dgm:t>
    </dgm:pt>
    <dgm:pt modelId="{E9259223-11E6-41FB-85AD-9A2EB94E4174}" type="parTrans" cxnId="{2E97B68B-1477-496C-9CF3-C0847765764F}">
      <dgm:prSet/>
      <dgm:spPr/>
      <dgm:t>
        <a:bodyPr/>
        <a:lstStyle/>
        <a:p>
          <a:endParaRPr lang="en-US"/>
        </a:p>
      </dgm:t>
    </dgm:pt>
    <dgm:pt modelId="{C0A3813E-D43E-4840-A297-048CEAF3E7DD}" type="sibTrans" cxnId="{2E97B68B-1477-496C-9CF3-C0847765764F}">
      <dgm:prSet/>
      <dgm:spPr/>
      <dgm:t>
        <a:bodyPr/>
        <a:lstStyle/>
        <a:p>
          <a:endParaRPr lang="en-US"/>
        </a:p>
      </dgm:t>
    </dgm:pt>
    <dgm:pt modelId="{9D197C8A-B639-4DD8-9244-2045E60D4326}" type="pres">
      <dgm:prSet presAssocID="{C5B920C0-88D3-4F9C-A25F-B21CC65E6183}" presName="linear" presStyleCnt="0">
        <dgm:presLayoutVars>
          <dgm:animLvl val="lvl"/>
          <dgm:resizeHandles val="exact"/>
        </dgm:presLayoutVars>
      </dgm:prSet>
      <dgm:spPr/>
    </dgm:pt>
    <dgm:pt modelId="{0420C894-3597-4F08-A437-6DA7F54D1095}" type="pres">
      <dgm:prSet presAssocID="{98302378-12A9-44BD-8ED1-52F4F7DC80D2}" presName="parentText" presStyleLbl="node1" presStyleIdx="0" presStyleCnt="3">
        <dgm:presLayoutVars>
          <dgm:chMax val="0"/>
          <dgm:bulletEnabled val="1"/>
        </dgm:presLayoutVars>
      </dgm:prSet>
      <dgm:spPr/>
    </dgm:pt>
    <dgm:pt modelId="{B0B39FAB-0980-4F6F-ACC6-FBB5BF6296F6}" type="pres">
      <dgm:prSet presAssocID="{3BE3C814-ECF5-4CF2-8FE8-F9D274EDCA61}" presName="spacer" presStyleCnt="0"/>
      <dgm:spPr/>
    </dgm:pt>
    <dgm:pt modelId="{FE365948-379B-4A0E-B0FB-637EE9600D76}" type="pres">
      <dgm:prSet presAssocID="{C385FB63-05AA-4116-9A19-8724430B519B}" presName="parentText" presStyleLbl="node1" presStyleIdx="1" presStyleCnt="3">
        <dgm:presLayoutVars>
          <dgm:chMax val="0"/>
          <dgm:bulletEnabled val="1"/>
        </dgm:presLayoutVars>
      </dgm:prSet>
      <dgm:spPr/>
    </dgm:pt>
    <dgm:pt modelId="{54373217-28FC-4E5D-B5B2-7DF76612F0C6}" type="pres">
      <dgm:prSet presAssocID="{30F0968E-A573-4662-99EB-669180C38790}" presName="spacer" presStyleCnt="0"/>
      <dgm:spPr/>
    </dgm:pt>
    <dgm:pt modelId="{4909E08E-B174-419A-83BE-786DFFE5706A}" type="pres">
      <dgm:prSet presAssocID="{3FCC3EDA-F7A4-402F-A728-DDFE807663AE}" presName="parentText" presStyleLbl="node1" presStyleIdx="2" presStyleCnt="3">
        <dgm:presLayoutVars>
          <dgm:chMax val="0"/>
          <dgm:bulletEnabled val="1"/>
        </dgm:presLayoutVars>
      </dgm:prSet>
      <dgm:spPr/>
    </dgm:pt>
  </dgm:ptLst>
  <dgm:cxnLst>
    <dgm:cxn modelId="{A0BC890B-A24F-4C9E-9450-3B7F8AF2A5ED}" srcId="{C5B920C0-88D3-4F9C-A25F-B21CC65E6183}" destId="{98302378-12A9-44BD-8ED1-52F4F7DC80D2}" srcOrd="0" destOrd="0" parTransId="{B30BC431-DBF5-43FF-86C4-61D1519C8F40}" sibTransId="{3BE3C814-ECF5-4CF2-8FE8-F9D274EDCA61}"/>
    <dgm:cxn modelId="{DE195081-46EF-4216-AC15-844855E66DAC}" srcId="{C5B920C0-88D3-4F9C-A25F-B21CC65E6183}" destId="{C385FB63-05AA-4116-9A19-8724430B519B}" srcOrd="1" destOrd="0" parTransId="{20BE250E-B22F-4078-9806-3A1D283A4CFF}" sibTransId="{30F0968E-A573-4662-99EB-669180C38790}"/>
    <dgm:cxn modelId="{2E97B68B-1477-496C-9CF3-C0847765764F}" srcId="{C5B920C0-88D3-4F9C-A25F-B21CC65E6183}" destId="{3FCC3EDA-F7A4-402F-A728-DDFE807663AE}" srcOrd="2" destOrd="0" parTransId="{E9259223-11E6-41FB-85AD-9A2EB94E4174}" sibTransId="{C0A3813E-D43E-4840-A297-048CEAF3E7DD}"/>
    <dgm:cxn modelId="{95FB5EAB-811F-4944-8AB2-0A88D74DE828}" type="presOf" srcId="{3FCC3EDA-F7A4-402F-A728-DDFE807663AE}" destId="{4909E08E-B174-419A-83BE-786DFFE5706A}" srcOrd="0" destOrd="0" presId="urn:microsoft.com/office/officeart/2005/8/layout/vList2"/>
    <dgm:cxn modelId="{310FBFD3-6A3A-4C82-AB69-E519CF19EC26}" type="presOf" srcId="{98302378-12A9-44BD-8ED1-52F4F7DC80D2}" destId="{0420C894-3597-4F08-A437-6DA7F54D1095}" srcOrd="0" destOrd="0" presId="urn:microsoft.com/office/officeart/2005/8/layout/vList2"/>
    <dgm:cxn modelId="{CB2D26DA-7266-463E-B3CB-09AF056B0E9A}" type="presOf" srcId="{C385FB63-05AA-4116-9A19-8724430B519B}" destId="{FE365948-379B-4A0E-B0FB-637EE9600D76}" srcOrd="0" destOrd="0" presId="urn:microsoft.com/office/officeart/2005/8/layout/vList2"/>
    <dgm:cxn modelId="{8A9A20DD-B69C-42F2-94E5-DB55600F7612}" type="presOf" srcId="{C5B920C0-88D3-4F9C-A25F-B21CC65E6183}" destId="{9D197C8A-B639-4DD8-9244-2045E60D4326}" srcOrd="0" destOrd="0" presId="urn:microsoft.com/office/officeart/2005/8/layout/vList2"/>
    <dgm:cxn modelId="{68AFE47C-1C2D-41AD-A746-341BF5A135A2}" type="presParOf" srcId="{9D197C8A-B639-4DD8-9244-2045E60D4326}" destId="{0420C894-3597-4F08-A437-6DA7F54D1095}" srcOrd="0" destOrd="0" presId="urn:microsoft.com/office/officeart/2005/8/layout/vList2"/>
    <dgm:cxn modelId="{AE2550D4-A62F-49C4-B1AD-981A3A884265}" type="presParOf" srcId="{9D197C8A-B639-4DD8-9244-2045E60D4326}" destId="{B0B39FAB-0980-4F6F-ACC6-FBB5BF6296F6}" srcOrd="1" destOrd="0" presId="urn:microsoft.com/office/officeart/2005/8/layout/vList2"/>
    <dgm:cxn modelId="{93243944-36D1-45F9-8DB8-8E5D2B387A1D}" type="presParOf" srcId="{9D197C8A-B639-4DD8-9244-2045E60D4326}" destId="{FE365948-379B-4A0E-B0FB-637EE9600D76}" srcOrd="2" destOrd="0" presId="urn:microsoft.com/office/officeart/2005/8/layout/vList2"/>
    <dgm:cxn modelId="{CFF8D6D2-558C-4E08-82C4-02A957BDA2C7}" type="presParOf" srcId="{9D197C8A-B639-4DD8-9244-2045E60D4326}" destId="{54373217-28FC-4E5D-B5B2-7DF76612F0C6}" srcOrd="3" destOrd="0" presId="urn:microsoft.com/office/officeart/2005/8/layout/vList2"/>
    <dgm:cxn modelId="{EA3815CA-5FDE-44DA-9541-7A6DF3406FFD}" type="presParOf" srcId="{9D197C8A-B639-4DD8-9244-2045E60D4326}" destId="{4909E08E-B174-419A-83BE-786DFFE5706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CB68D6-D4AC-48EC-9FDF-A0CA1352D8C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A573443-D624-464C-9A61-7B4937D1A586}">
      <dgm:prSet/>
      <dgm:spPr/>
      <dgm:t>
        <a:bodyPr/>
        <a:lstStyle/>
        <a:p>
          <a:r>
            <a:rPr lang="en-US"/>
            <a:t>Microsoft Excel: wide range of built-in functions from basic arithmetic to statistical analyses</a:t>
          </a:r>
        </a:p>
      </dgm:t>
    </dgm:pt>
    <dgm:pt modelId="{F4882D53-D5DE-44BE-97B3-DEFBB4B2A965}" type="parTrans" cxnId="{C5D16805-B361-4BDE-95E0-84B5A392E551}">
      <dgm:prSet/>
      <dgm:spPr/>
      <dgm:t>
        <a:bodyPr/>
        <a:lstStyle/>
        <a:p>
          <a:endParaRPr lang="en-US"/>
        </a:p>
      </dgm:t>
    </dgm:pt>
    <dgm:pt modelId="{FE5AB878-64BB-4E4E-ACC6-84525AF9EBA7}" type="sibTrans" cxnId="{C5D16805-B361-4BDE-95E0-84B5A392E551}">
      <dgm:prSet/>
      <dgm:spPr/>
      <dgm:t>
        <a:bodyPr/>
        <a:lstStyle/>
        <a:p>
          <a:endParaRPr lang="en-US"/>
        </a:p>
      </dgm:t>
    </dgm:pt>
    <dgm:pt modelId="{2AB67FAD-D2BF-4A2A-B0A5-EA70F732E3BF}">
      <dgm:prSet/>
      <dgm:spPr/>
      <dgm:t>
        <a:bodyPr/>
        <a:lstStyle/>
        <a:p>
          <a:r>
            <a:rPr lang="en-US"/>
            <a:t>Pivot Tables: powerful for summarizing large datasets quickly extract meaningful insights and trends.</a:t>
          </a:r>
        </a:p>
      </dgm:t>
    </dgm:pt>
    <dgm:pt modelId="{37ADE522-BB87-4308-8F8F-B5C8886CC244}" type="parTrans" cxnId="{C12FF635-8FF4-4A93-A3BC-133D664120FD}">
      <dgm:prSet/>
      <dgm:spPr/>
      <dgm:t>
        <a:bodyPr/>
        <a:lstStyle/>
        <a:p>
          <a:endParaRPr lang="en-US"/>
        </a:p>
      </dgm:t>
    </dgm:pt>
    <dgm:pt modelId="{D963FB1D-3091-493A-BF40-4DFE36D672B9}" type="sibTrans" cxnId="{C12FF635-8FF4-4A93-A3BC-133D664120FD}">
      <dgm:prSet/>
      <dgm:spPr/>
      <dgm:t>
        <a:bodyPr/>
        <a:lstStyle/>
        <a:p>
          <a:endParaRPr lang="en-US"/>
        </a:p>
      </dgm:t>
    </dgm:pt>
    <dgm:pt modelId="{0AB3DA8E-F41E-48F5-BCD2-7315E6F9FA63}">
      <dgm:prSet/>
      <dgm:spPr/>
      <dgm:t>
        <a:bodyPr/>
        <a:lstStyle/>
        <a:p>
          <a:r>
            <a:rPr lang="en-US"/>
            <a:t>Data Visualization : basic charting and graphing tools</a:t>
          </a:r>
        </a:p>
      </dgm:t>
    </dgm:pt>
    <dgm:pt modelId="{A2949D89-69B9-4ACB-8706-0C8D376642D1}" type="parTrans" cxnId="{C4CEF2C4-E552-4692-AB01-998D0A9C31B2}">
      <dgm:prSet/>
      <dgm:spPr/>
      <dgm:t>
        <a:bodyPr/>
        <a:lstStyle/>
        <a:p>
          <a:endParaRPr lang="en-US"/>
        </a:p>
      </dgm:t>
    </dgm:pt>
    <dgm:pt modelId="{1B92FD06-D342-4CE9-8292-BCB18EC5EAD6}" type="sibTrans" cxnId="{C4CEF2C4-E552-4692-AB01-998D0A9C31B2}">
      <dgm:prSet/>
      <dgm:spPr/>
      <dgm:t>
        <a:bodyPr/>
        <a:lstStyle/>
        <a:p>
          <a:endParaRPr lang="en-US"/>
        </a:p>
      </dgm:t>
    </dgm:pt>
    <dgm:pt modelId="{B01354AB-88E7-43F5-96C8-26947F3DA6D2}" type="pres">
      <dgm:prSet presAssocID="{A6CB68D6-D4AC-48EC-9FDF-A0CA1352D8C2}" presName="linear" presStyleCnt="0">
        <dgm:presLayoutVars>
          <dgm:animLvl val="lvl"/>
          <dgm:resizeHandles val="exact"/>
        </dgm:presLayoutVars>
      </dgm:prSet>
      <dgm:spPr/>
    </dgm:pt>
    <dgm:pt modelId="{06E7FD31-FBED-453E-AF8D-D79ADA1FCA0E}" type="pres">
      <dgm:prSet presAssocID="{CA573443-D624-464C-9A61-7B4937D1A586}" presName="parentText" presStyleLbl="node1" presStyleIdx="0" presStyleCnt="3">
        <dgm:presLayoutVars>
          <dgm:chMax val="0"/>
          <dgm:bulletEnabled val="1"/>
        </dgm:presLayoutVars>
      </dgm:prSet>
      <dgm:spPr/>
    </dgm:pt>
    <dgm:pt modelId="{20D453C4-0A9A-4BB9-8CB9-537A6B842637}" type="pres">
      <dgm:prSet presAssocID="{FE5AB878-64BB-4E4E-ACC6-84525AF9EBA7}" presName="spacer" presStyleCnt="0"/>
      <dgm:spPr/>
    </dgm:pt>
    <dgm:pt modelId="{8AFB6D5A-AF90-43CD-AA40-3DAE0CCFD4D4}" type="pres">
      <dgm:prSet presAssocID="{2AB67FAD-D2BF-4A2A-B0A5-EA70F732E3BF}" presName="parentText" presStyleLbl="node1" presStyleIdx="1" presStyleCnt="3">
        <dgm:presLayoutVars>
          <dgm:chMax val="0"/>
          <dgm:bulletEnabled val="1"/>
        </dgm:presLayoutVars>
      </dgm:prSet>
      <dgm:spPr/>
    </dgm:pt>
    <dgm:pt modelId="{DE5BB7C5-54B8-4686-8687-0995C2C05A1C}" type="pres">
      <dgm:prSet presAssocID="{D963FB1D-3091-493A-BF40-4DFE36D672B9}" presName="spacer" presStyleCnt="0"/>
      <dgm:spPr/>
    </dgm:pt>
    <dgm:pt modelId="{04FD5582-893E-4335-84D1-DCEE23DC1B6D}" type="pres">
      <dgm:prSet presAssocID="{0AB3DA8E-F41E-48F5-BCD2-7315E6F9FA63}" presName="parentText" presStyleLbl="node1" presStyleIdx="2" presStyleCnt="3">
        <dgm:presLayoutVars>
          <dgm:chMax val="0"/>
          <dgm:bulletEnabled val="1"/>
        </dgm:presLayoutVars>
      </dgm:prSet>
      <dgm:spPr/>
    </dgm:pt>
  </dgm:ptLst>
  <dgm:cxnLst>
    <dgm:cxn modelId="{C5D16805-B361-4BDE-95E0-84B5A392E551}" srcId="{A6CB68D6-D4AC-48EC-9FDF-A0CA1352D8C2}" destId="{CA573443-D624-464C-9A61-7B4937D1A586}" srcOrd="0" destOrd="0" parTransId="{F4882D53-D5DE-44BE-97B3-DEFBB4B2A965}" sibTransId="{FE5AB878-64BB-4E4E-ACC6-84525AF9EBA7}"/>
    <dgm:cxn modelId="{BA1E9B07-B626-421C-86F8-D99E89D3C5BA}" type="presOf" srcId="{2AB67FAD-D2BF-4A2A-B0A5-EA70F732E3BF}" destId="{8AFB6D5A-AF90-43CD-AA40-3DAE0CCFD4D4}" srcOrd="0" destOrd="0" presId="urn:microsoft.com/office/officeart/2005/8/layout/vList2"/>
    <dgm:cxn modelId="{C12FF635-8FF4-4A93-A3BC-133D664120FD}" srcId="{A6CB68D6-D4AC-48EC-9FDF-A0CA1352D8C2}" destId="{2AB67FAD-D2BF-4A2A-B0A5-EA70F732E3BF}" srcOrd="1" destOrd="0" parTransId="{37ADE522-BB87-4308-8F8F-B5C8886CC244}" sibTransId="{D963FB1D-3091-493A-BF40-4DFE36D672B9}"/>
    <dgm:cxn modelId="{95493E39-36A6-4A69-864C-E9EF9823347D}" type="presOf" srcId="{A6CB68D6-D4AC-48EC-9FDF-A0CA1352D8C2}" destId="{B01354AB-88E7-43F5-96C8-26947F3DA6D2}" srcOrd="0" destOrd="0" presId="urn:microsoft.com/office/officeart/2005/8/layout/vList2"/>
    <dgm:cxn modelId="{FA36675F-19E8-4A01-93DD-BFC4F5A88410}" type="presOf" srcId="{CA573443-D624-464C-9A61-7B4937D1A586}" destId="{06E7FD31-FBED-453E-AF8D-D79ADA1FCA0E}" srcOrd="0" destOrd="0" presId="urn:microsoft.com/office/officeart/2005/8/layout/vList2"/>
    <dgm:cxn modelId="{C4CEF2C4-E552-4692-AB01-998D0A9C31B2}" srcId="{A6CB68D6-D4AC-48EC-9FDF-A0CA1352D8C2}" destId="{0AB3DA8E-F41E-48F5-BCD2-7315E6F9FA63}" srcOrd="2" destOrd="0" parTransId="{A2949D89-69B9-4ACB-8706-0C8D376642D1}" sibTransId="{1B92FD06-D342-4CE9-8292-BCB18EC5EAD6}"/>
    <dgm:cxn modelId="{DF0EF6E1-1E2D-46C7-B7CE-FC388C1BD177}" type="presOf" srcId="{0AB3DA8E-F41E-48F5-BCD2-7315E6F9FA63}" destId="{04FD5582-893E-4335-84D1-DCEE23DC1B6D}" srcOrd="0" destOrd="0" presId="urn:microsoft.com/office/officeart/2005/8/layout/vList2"/>
    <dgm:cxn modelId="{9EF15C92-DE4C-4555-BE47-156B75762FE1}" type="presParOf" srcId="{B01354AB-88E7-43F5-96C8-26947F3DA6D2}" destId="{06E7FD31-FBED-453E-AF8D-D79ADA1FCA0E}" srcOrd="0" destOrd="0" presId="urn:microsoft.com/office/officeart/2005/8/layout/vList2"/>
    <dgm:cxn modelId="{E313D8E3-5E6B-465E-AD6D-307BE2C2CFE2}" type="presParOf" srcId="{B01354AB-88E7-43F5-96C8-26947F3DA6D2}" destId="{20D453C4-0A9A-4BB9-8CB9-537A6B842637}" srcOrd="1" destOrd="0" presId="urn:microsoft.com/office/officeart/2005/8/layout/vList2"/>
    <dgm:cxn modelId="{34EC736C-A580-4D07-BD33-BA373B603D31}" type="presParOf" srcId="{B01354AB-88E7-43F5-96C8-26947F3DA6D2}" destId="{8AFB6D5A-AF90-43CD-AA40-3DAE0CCFD4D4}" srcOrd="2" destOrd="0" presId="urn:microsoft.com/office/officeart/2005/8/layout/vList2"/>
    <dgm:cxn modelId="{319A26A5-755C-4272-BE13-D7DE681417F1}" type="presParOf" srcId="{B01354AB-88E7-43F5-96C8-26947F3DA6D2}" destId="{DE5BB7C5-54B8-4686-8687-0995C2C05A1C}" srcOrd="3" destOrd="0" presId="urn:microsoft.com/office/officeart/2005/8/layout/vList2"/>
    <dgm:cxn modelId="{B80904EB-6747-4357-AC01-99718A0AE96C}" type="presParOf" srcId="{B01354AB-88E7-43F5-96C8-26947F3DA6D2}" destId="{04FD5582-893E-4335-84D1-DCEE23DC1B6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C1ABF9-0840-419B-AEA9-D608FD3733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CFB16AD-9ED8-4573-9504-F1615ECED6D1}">
      <dgm:prSet/>
      <dgm:spPr/>
      <dgm:t>
        <a:bodyPr/>
        <a:lstStyle/>
        <a:p>
          <a:pPr>
            <a:lnSpc>
              <a:spcPct val="100000"/>
            </a:lnSpc>
          </a:pPr>
          <a:r>
            <a:rPr lang="en-US"/>
            <a:t>Tableau is a leading data visualization tool that allows you to create interactive and shareable dashboards</a:t>
          </a:r>
        </a:p>
      </dgm:t>
    </dgm:pt>
    <dgm:pt modelId="{9959A967-BD40-4070-A8FE-FB77084E2848}" type="parTrans" cxnId="{B5F6AC13-DA9B-4E99-B9FD-ECB360C627BF}">
      <dgm:prSet/>
      <dgm:spPr/>
      <dgm:t>
        <a:bodyPr/>
        <a:lstStyle/>
        <a:p>
          <a:endParaRPr lang="en-US"/>
        </a:p>
      </dgm:t>
    </dgm:pt>
    <dgm:pt modelId="{4244418A-B4B2-4A8F-B271-FDCFE292B59F}" type="sibTrans" cxnId="{B5F6AC13-DA9B-4E99-B9FD-ECB360C627BF}">
      <dgm:prSet/>
      <dgm:spPr/>
      <dgm:t>
        <a:bodyPr/>
        <a:lstStyle/>
        <a:p>
          <a:endParaRPr lang="en-US"/>
        </a:p>
      </dgm:t>
    </dgm:pt>
    <dgm:pt modelId="{18C74DE0-EB4F-47F0-89CE-49ABE5F192D8}">
      <dgm:prSet/>
      <dgm:spPr/>
      <dgm:t>
        <a:bodyPr/>
        <a:lstStyle/>
        <a:p>
          <a:pPr>
            <a:lnSpc>
              <a:spcPct val="100000"/>
            </a:lnSpc>
          </a:pPr>
          <a:r>
            <a:rPr lang="en-US" dirty="0"/>
            <a:t>Use Tableau to create dashboards that monitor patient outcomes, track resource utilization, and visualize clinical trial results.</a:t>
          </a:r>
        </a:p>
      </dgm:t>
    </dgm:pt>
    <dgm:pt modelId="{F6C9A6C5-03C3-403E-9404-7052E22C6485}" type="parTrans" cxnId="{35CB9F2F-EF44-41BE-A5F6-4049C27068F0}">
      <dgm:prSet/>
      <dgm:spPr/>
      <dgm:t>
        <a:bodyPr/>
        <a:lstStyle/>
        <a:p>
          <a:endParaRPr lang="en-US"/>
        </a:p>
      </dgm:t>
    </dgm:pt>
    <dgm:pt modelId="{DD0C8745-FAF0-45F4-96CF-E82F263087EE}" type="sibTrans" cxnId="{35CB9F2F-EF44-41BE-A5F6-4049C27068F0}">
      <dgm:prSet/>
      <dgm:spPr/>
      <dgm:t>
        <a:bodyPr/>
        <a:lstStyle/>
        <a:p>
          <a:endParaRPr lang="en-US"/>
        </a:p>
      </dgm:t>
    </dgm:pt>
    <dgm:pt modelId="{866506FD-9717-4C87-A7E2-97EBA5E23000}" type="pres">
      <dgm:prSet presAssocID="{82C1ABF9-0840-419B-AEA9-D608FD373322}" presName="root" presStyleCnt="0">
        <dgm:presLayoutVars>
          <dgm:dir/>
          <dgm:resizeHandles val="exact"/>
        </dgm:presLayoutVars>
      </dgm:prSet>
      <dgm:spPr/>
    </dgm:pt>
    <dgm:pt modelId="{FFAF70F8-0A72-468A-A4B5-2EFE590F3AE9}" type="pres">
      <dgm:prSet presAssocID="{2CFB16AD-9ED8-4573-9504-F1615ECED6D1}" presName="compNode" presStyleCnt="0"/>
      <dgm:spPr/>
    </dgm:pt>
    <dgm:pt modelId="{AFD673FF-B131-47FB-8CA0-6A3FE1A3917E}" type="pres">
      <dgm:prSet presAssocID="{2CFB16AD-9ED8-4573-9504-F1615ECED6D1}" presName="bgRect" presStyleLbl="bgShp" presStyleIdx="0" presStyleCnt="2"/>
      <dgm:spPr/>
    </dgm:pt>
    <dgm:pt modelId="{63DCE86F-3AD5-49C8-A92A-AFCCB7B87C82}" type="pres">
      <dgm:prSet presAssocID="{2CFB16AD-9ED8-4573-9504-F1615ECED6D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3E12A84C-8A1A-4CF3-84A5-697CD6B9A266}" type="pres">
      <dgm:prSet presAssocID="{2CFB16AD-9ED8-4573-9504-F1615ECED6D1}" presName="spaceRect" presStyleCnt="0"/>
      <dgm:spPr/>
    </dgm:pt>
    <dgm:pt modelId="{834F8686-CB12-4B34-B72F-50D52C0D3CDA}" type="pres">
      <dgm:prSet presAssocID="{2CFB16AD-9ED8-4573-9504-F1615ECED6D1}" presName="parTx" presStyleLbl="revTx" presStyleIdx="0" presStyleCnt="2">
        <dgm:presLayoutVars>
          <dgm:chMax val="0"/>
          <dgm:chPref val="0"/>
        </dgm:presLayoutVars>
      </dgm:prSet>
      <dgm:spPr/>
    </dgm:pt>
    <dgm:pt modelId="{611D7065-5D53-4F3F-A753-065C1FA23C66}" type="pres">
      <dgm:prSet presAssocID="{4244418A-B4B2-4A8F-B271-FDCFE292B59F}" presName="sibTrans" presStyleCnt="0"/>
      <dgm:spPr/>
    </dgm:pt>
    <dgm:pt modelId="{7D866903-B68F-4016-88E2-A5292D704505}" type="pres">
      <dgm:prSet presAssocID="{18C74DE0-EB4F-47F0-89CE-49ABE5F192D8}" presName="compNode" presStyleCnt="0"/>
      <dgm:spPr/>
    </dgm:pt>
    <dgm:pt modelId="{D099A0B3-DE4D-43F0-A6D3-A203AE30C387}" type="pres">
      <dgm:prSet presAssocID="{18C74DE0-EB4F-47F0-89CE-49ABE5F192D8}" presName="bgRect" presStyleLbl="bgShp" presStyleIdx="1" presStyleCnt="2"/>
      <dgm:spPr/>
    </dgm:pt>
    <dgm:pt modelId="{02F38944-2F3E-42C0-AC0B-DB51879EBD62}" type="pres">
      <dgm:prSet presAssocID="{18C74DE0-EB4F-47F0-89CE-49ABE5F192D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B469362F-3DDA-4EF9-A18A-B51715C48341}" type="pres">
      <dgm:prSet presAssocID="{18C74DE0-EB4F-47F0-89CE-49ABE5F192D8}" presName="spaceRect" presStyleCnt="0"/>
      <dgm:spPr/>
    </dgm:pt>
    <dgm:pt modelId="{B2CFCC64-4B27-4930-B197-95DEA21C7C91}" type="pres">
      <dgm:prSet presAssocID="{18C74DE0-EB4F-47F0-89CE-49ABE5F192D8}" presName="parTx" presStyleLbl="revTx" presStyleIdx="1" presStyleCnt="2">
        <dgm:presLayoutVars>
          <dgm:chMax val="0"/>
          <dgm:chPref val="0"/>
        </dgm:presLayoutVars>
      </dgm:prSet>
      <dgm:spPr/>
    </dgm:pt>
  </dgm:ptLst>
  <dgm:cxnLst>
    <dgm:cxn modelId="{B5F6AC13-DA9B-4E99-B9FD-ECB360C627BF}" srcId="{82C1ABF9-0840-419B-AEA9-D608FD373322}" destId="{2CFB16AD-9ED8-4573-9504-F1615ECED6D1}" srcOrd="0" destOrd="0" parTransId="{9959A967-BD40-4070-A8FE-FB77084E2848}" sibTransId="{4244418A-B4B2-4A8F-B271-FDCFE292B59F}"/>
    <dgm:cxn modelId="{35CB9F2F-EF44-41BE-A5F6-4049C27068F0}" srcId="{82C1ABF9-0840-419B-AEA9-D608FD373322}" destId="{18C74DE0-EB4F-47F0-89CE-49ABE5F192D8}" srcOrd="1" destOrd="0" parTransId="{F6C9A6C5-03C3-403E-9404-7052E22C6485}" sibTransId="{DD0C8745-FAF0-45F4-96CF-E82F263087EE}"/>
    <dgm:cxn modelId="{F51A445D-EB64-4CB0-9ED3-45349B922298}" type="presOf" srcId="{18C74DE0-EB4F-47F0-89CE-49ABE5F192D8}" destId="{B2CFCC64-4B27-4930-B197-95DEA21C7C91}" srcOrd="0" destOrd="0" presId="urn:microsoft.com/office/officeart/2018/2/layout/IconVerticalSolidList"/>
    <dgm:cxn modelId="{265BEA63-8CC3-432F-9AA2-EE021A5F850C}" type="presOf" srcId="{82C1ABF9-0840-419B-AEA9-D608FD373322}" destId="{866506FD-9717-4C87-A7E2-97EBA5E23000}" srcOrd="0" destOrd="0" presId="urn:microsoft.com/office/officeart/2018/2/layout/IconVerticalSolidList"/>
    <dgm:cxn modelId="{DB915EE0-2652-46EC-AD1C-8DE26479FF8F}" type="presOf" srcId="{2CFB16AD-9ED8-4573-9504-F1615ECED6D1}" destId="{834F8686-CB12-4B34-B72F-50D52C0D3CDA}" srcOrd="0" destOrd="0" presId="urn:microsoft.com/office/officeart/2018/2/layout/IconVerticalSolidList"/>
    <dgm:cxn modelId="{EC58ADF3-852D-4E37-918C-1BB091AD244E}" type="presParOf" srcId="{866506FD-9717-4C87-A7E2-97EBA5E23000}" destId="{FFAF70F8-0A72-468A-A4B5-2EFE590F3AE9}" srcOrd="0" destOrd="0" presId="urn:microsoft.com/office/officeart/2018/2/layout/IconVerticalSolidList"/>
    <dgm:cxn modelId="{3FE11CD3-DDFE-4247-87B0-E0640FF5E584}" type="presParOf" srcId="{FFAF70F8-0A72-468A-A4B5-2EFE590F3AE9}" destId="{AFD673FF-B131-47FB-8CA0-6A3FE1A3917E}" srcOrd="0" destOrd="0" presId="urn:microsoft.com/office/officeart/2018/2/layout/IconVerticalSolidList"/>
    <dgm:cxn modelId="{E5CB4FDF-BF4A-452C-8798-CB0FCFB4C3BF}" type="presParOf" srcId="{FFAF70F8-0A72-468A-A4B5-2EFE590F3AE9}" destId="{63DCE86F-3AD5-49C8-A92A-AFCCB7B87C82}" srcOrd="1" destOrd="0" presId="urn:microsoft.com/office/officeart/2018/2/layout/IconVerticalSolidList"/>
    <dgm:cxn modelId="{5EB57923-8EFF-4065-BB6E-F56CA15AF794}" type="presParOf" srcId="{FFAF70F8-0A72-468A-A4B5-2EFE590F3AE9}" destId="{3E12A84C-8A1A-4CF3-84A5-697CD6B9A266}" srcOrd="2" destOrd="0" presId="urn:microsoft.com/office/officeart/2018/2/layout/IconVerticalSolidList"/>
    <dgm:cxn modelId="{FDCAA8BF-1E30-4468-A5FB-47ADE8B143D1}" type="presParOf" srcId="{FFAF70F8-0A72-468A-A4B5-2EFE590F3AE9}" destId="{834F8686-CB12-4B34-B72F-50D52C0D3CDA}" srcOrd="3" destOrd="0" presId="urn:microsoft.com/office/officeart/2018/2/layout/IconVerticalSolidList"/>
    <dgm:cxn modelId="{82957A20-C65C-4312-A6F1-AF60CC125DCE}" type="presParOf" srcId="{866506FD-9717-4C87-A7E2-97EBA5E23000}" destId="{611D7065-5D53-4F3F-A753-065C1FA23C66}" srcOrd="1" destOrd="0" presId="urn:microsoft.com/office/officeart/2018/2/layout/IconVerticalSolidList"/>
    <dgm:cxn modelId="{3615FC12-62F5-421F-A202-C2B181F7D2FD}" type="presParOf" srcId="{866506FD-9717-4C87-A7E2-97EBA5E23000}" destId="{7D866903-B68F-4016-88E2-A5292D704505}" srcOrd="2" destOrd="0" presId="urn:microsoft.com/office/officeart/2018/2/layout/IconVerticalSolidList"/>
    <dgm:cxn modelId="{7CC56F62-0262-4125-BC34-3372D39A9208}" type="presParOf" srcId="{7D866903-B68F-4016-88E2-A5292D704505}" destId="{D099A0B3-DE4D-43F0-A6D3-A203AE30C387}" srcOrd="0" destOrd="0" presId="urn:microsoft.com/office/officeart/2018/2/layout/IconVerticalSolidList"/>
    <dgm:cxn modelId="{23D88701-5768-4A6C-8F82-149B6254CCEF}" type="presParOf" srcId="{7D866903-B68F-4016-88E2-A5292D704505}" destId="{02F38944-2F3E-42C0-AC0B-DB51879EBD62}" srcOrd="1" destOrd="0" presId="urn:microsoft.com/office/officeart/2018/2/layout/IconVerticalSolidList"/>
    <dgm:cxn modelId="{E0FEBCB3-69FA-4538-B2D4-5684C3EB2D67}" type="presParOf" srcId="{7D866903-B68F-4016-88E2-A5292D704505}" destId="{B469362F-3DDA-4EF9-A18A-B51715C48341}" srcOrd="2" destOrd="0" presId="urn:microsoft.com/office/officeart/2018/2/layout/IconVerticalSolidList"/>
    <dgm:cxn modelId="{52682C0D-2674-4DCA-AF0B-D0BBE274008C}" type="presParOf" srcId="{7D866903-B68F-4016-88E2-A5292D704505}" destId="{B2CFCC64-4B27-4930-B197-95DEA21C7C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9E870-0F81-497C-99FE-0AE4FDBF402D}">
      <dsp:nvSpPr>
        <dsp:cNvPr id="0" name=""/>
        <dsp:cNvSpPr/>
      </dsp:nvSpPr>
      <dsp:spPr>
        <a:xfrm>
          <a:off x="1052586" y="1110033"/>
          <a:ext cx="841042" cy="71"/>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F52CC3-14F7-4B58-8B6A-A82C0CDD4091}">
      <dsp:nvSpPr>
        <dsp:cNvPr id="0" name=""/>
        <dsp:cNvSpPr/>
      </dsp:nvSpPr>
      <dsp:spPr>
        <a:xfrm>
          <a:off x="1944092" y="1039421"/>
          <a:ext cx="96719" cy="181664"/>
        </a:xfrm>
        <a:prstGeom prst="chevron">
          <a:avLst>
            <a:gd name="adj" fmla="val 90000"/>
          </a:avLst>
        </a:prstGeom>
        <a:solidFill>
          <a:schemeClr val="accent5">
            <a:tint val="40000"/>
            <a:alpha val="90000"/>
            <a:hueOff val="-853190"/>
            <a:satOff val="190"/>
            <a:lumOff val="29"/>
            <a:alphaOff val="0"/>
          </a:schemeClr>
        </a:solidFill>
        <a:ln w="19050" cap="flat" cmpd="sng" algn="ctr">
          <a:solidFill>
            <a:schemeClr val="accent5">
              <a:tint val="40000"/>
              <a:alpha val="90000"/>
              <a:hueOff val="-853190"/>
              <a:satOff val="190"/>
              <a:lumOff val="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E242D9-12A3-4473-AF33-DA1F09FC5685}">
      <dsp:nvSpPr>
        <dsp:cNvPr id="0" name=""/>
        <dsp:cNvSpPr/>
      </dsp:nvSpPr>
      <dsp:spPr>
        <a:xfrm>
          <a:off x="525631" y="688243"/>
          <a:ext cx="843651" cy="843651"/>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44650">
            <a:lnSpc>
              <a:spcPct val="90000"/>
            </a:lnSpc>
            <a:spcBef>
              <a:spcPct val="0"/>
            </a:spcBef>
            <a:spcAft>
              <a:spcPct val="35000"/>
            </a:spcAft>
            <a:buNone/>
          </a:pPr>
          <a:r>
            <a:rPr lang="en-US" sz="3700" kern="1200"/>
            <a:t>1</a:t>
          </a:r>
        </a:p>
      </dsp:txBody>
      <dsp:txXfrm>
        <a:off x="649181" y="811793"/>
        <a:ext cx="596551" cy="596551"/>
      </dsp:txXfrm>
    </dsp:sp>
    <dsp:sp modelId="{0C15FA4B-40DC-4780-8AAE-5101DDC89757}">
      <dsp:nvSpPr>
        <dsp:cNvPr id="0" name=""/>
        <dsp:cNvSpPr/>
      </dsp:nvSpPr>
      <dsp:spPr>
        <a:xfrm>
          <a:off x="1283" y="1697494"/>
          <a:ext cx="1892345" cy="1965600"/>
        </a:xfrm>
        <a:prstGeom prst="upArrowCallout">
          <a:avLst>
            <a:gd name="adj1" fmla="val 50000"/>
            <a:gd name="adj2" fmla="val 20000"/>
            <a:gd name="adj3" fmla="val 20000"/>
            <a:gd name="adj4" fmla="val 100000"/>
          </a:avLst>
        </a:prstGeom>
        <a:solidFill>
          <a:schemeClr val="accent5">
            <a:tint val="40000"/>
            <a:alpha val="90000"/>
            <a:hueOff val="-1706381"/>
            <a:satOff val="381"/>
            <a:lumOff val="57"/>
            <a:alphaOff val="0"/>
          </a:schemeClr>
        </a:solidFill>
        <a:ln w="19050" cap="flat" cmpd="sng" algn="ctr">
          <a:solidFill>
            <a:schemeClr val="accent5">
              <a:tint val="40000"/>
              <a:alpha val="90000"/>
              <a:hueOff val="-1706381"/>
              <a:satOff val="381"/>
              <a:lumOff val="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488950">
            <a:lnSpc>
              <a:spcPct val="90000"/>
            </a:lnSpc>
            <a:spcBef>
              <a:spcPct val="0"/>
            </a:spcBef>
            <a:spcAft>
              <a:spcPct val="35000"/>
            </a:spcAft>
            <a:buNone/>
          </a:pPr>
          <a:r>
            <a:rPr lang="en-US" sz="1100" b="0" i="0" kern="1200" baseline="0"/>
            <a:t>Understand the different types of healthcare data available and their unique characteristics.</a:t>
          </a:r>
          <a:endParaRPr lang="en-US" sz="1100" kern="1200"/>
        </a:p>
      </dsp:txBody>
      <dsp:txXfrm>
        <a:off x="1283" y="2075963"/>
        <a:ext cx="1892345" cy="1587131"/>
      </dsp:txXfrm>
    </dsp:sp>
    <dsp:sp modelId="{09992BF3-D54F-43C1-B3A2-23F62513D0E1}">
      <dsp:nvSpPr>
        <dsp:cNvPr id="0" name=""/>
        <dsp:cNvSpPr/>
      </dsp:nvSpPr>
      <dsp:spPr>
        <a:xfrm>
          <a:off x="2103890" y="1110033"/>
          <a:ext cx="1892345" cy="72"/>
        </a:xfrm>
        <a:prstGeom prst="rect">
          <a:avLst/>
        </a:prstGeom>
        <a:solidFill>
          <a:schemeClr val="accent5">
            <a:tint val="40000"/>
            <a:alpha val="90000"/>
            <a:hueOff val="-2559571"/>
            <a:satOff val="571"/>
            <a:lumOff val="86"/>
            <a:alphaOff val="0"/>
          </a:schemeClr>
        </a:solidFill>
        <a:ln w="19050" cap="flat" cmpd="sng" algn="ctr">
          <a:solidFill>
            <a:schemeClr val="accent5">
              <a:tint val="40000"/>
              <a:alpha val="90000"/>
              <a:hueOff val="-2559571"/>
              <a:satOff val="571"/>
              <a:lumOff val="86"/>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E85C07-2396-41FB-8109-A7AD345ACCAE}">
      <dsp:nvSpPr>
        <dsp:cNvPr id="0" name=""/>
        <dsp:cNvSpPr/>
      </dsp:nvSpPr>
      <dsp:spPr>
        <a:xfrm>
          <a:off x="4046698" y="1039421"/>
          <a:ext cx="96719" cy="181665"/>
        </a:xfrm>
        <a:prstGeom prst="chevron">
          <a:avLst>
            <a:gd name="adj" fmla="val 90000"/>
          </a:avLst>
        </a:prstGeom>
        <a:solidFill>
          <a:schemeClr val="accent5">
            <a:tint val="40000"/>
            <a:alpha val="90000"/>
            <a:hueOff val="-3412762"/>
            <a:satOff val="762"/>
            <a:lumOff val="115"/>
            <a:alphaOff val="0"/>
          </a:schemeClr>
        </a:solidFill>
        <a:ln w="19050" cap="flat" cmpd="sng" algn="ctr">
          <a:solidFill>
            <a:schemeClr val="accent5">
              <a:tint val="40000"/>
              <a:alpha val="90000"/>
              <a:hueOff val="-3412762"/>
              <a:satOff val="762"/>
              <a:lumOff val="1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288347-BAAF-49B9-9BAF-DEB5461689CA}">
      <dsp:nvSpPr>
        <dsp:cNvPr id="0" name=""/>
        <dsp:cNvSpPr/>
      </dsp:nvSpPr>
      <dsp:spPr>
        <a:xfrm>
          <a:off x="2628237" y="688243"/>
          <a:ext cx="843651" cy="843651"/>
        </a:xfrm>
        <a:prstGeom prst="ellipse">
          <a:avLst/>
        </a:prstGeom>
        <a:solidFill>
          <a:schemeClr val="accent5">
            <a:hueOff val="-3038037"/>
            <a:satOff val="-207"/>
            <a:lumOff val="490"/>
            <a:alphaOff val="0"/>
          </a:schemeClr>
        </a:solidFill>
        <a:ln w="19050" cap="flat" cmpd="sng" algn="ctr">
          <a:solidFill>
            <a:schemeClr val="accent5">
              <a:hueOff val="-3038037"/>
              <a:satOff val="-207"/>
              <a:lumOff val="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44650">
            <a:lnSpc>
              <a:spcPct val="90000"/>
            </a:lnSpc>
            <a:spcBef>
              <a:spcPct val="0"/>
            </a:spcBef>
            <a:spcAft>
              <a:spcPct val="35000"/>
            </a:spcAft>
            <a:buNone/>
          </a:pPr>
          <a:r>
            <a:rPr lang="en-US" sz="3700" kern="1200"/>
            <a:t>2</a:t>
          </a:r>
        </a:p>
      </dsp:txBody>
      <dsp:txXfrm>
        <a:off x="2751787" y="811793"/>
        <a:ext cx="596551" cy="596551"/>
      </dsp:txXfrm>
    </dsp:sp>
    <dsp:sp modelId="{2060FBEE-F10D-40C0-B325-444939C49BF1}">
      <dsp:nvSpPr>
        <dsp:cNvPr id="0" name=""/>
        <dsp:cNvSpPr/>
      </dsp:nvSpPr>
      <dsp:spPr>
        <a:xfrm>
          <a:off x="2103890" y="1697494"/>
          <a:ext cx="1892345" cy="1965600"/>
        </a:xfrm>
        <a:prstGeom prst="upArrowCallout">
          <a:avLst>
            <a:gd name="adj1" fmla="val 50000"/>
            <a:gd name="adj2" fmla="val 20000"/>
            <a:gd name="adj3" fmla="val 20000"/>
            <a:gd name="adj4" fmla="val 100000"/>
          </a:avLst>
        </a:prstGeom>
        <a:solidFill>
          <a:schemeClr val="accent5">
            <a:tint val="40000"/>
            <a:alpha val="90000"/>
            <a:hueOff val="-4265952"/>
            <a:satOff val="952"/>
            <a:lumOff val="143"/>
            <a:alphaOff val="0"/>
          </a:schemeClr>
        </a:solidFill>
        <a:ln w="19050" cap="flat" cmpd="sng" algn="ctr">
          <a:solidFill>
            <a:schemeClr val="accent5">
              <a:tint val="40000"/>
              <a:alpha val="90000"/>
              <a:hueOff val="-4265952"/>
              <a:satOff val="952"/>
              <a:lumOff val="1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488950">
            <a:lnSpc>
              <a:spcPct val="90000"/>
            </a:lnSpc>
            <a:spcBef>
              <a:spcPct val="0"/>
            </a:spcBef>
            <a:spcAft>
              <a:spcPct val="35000"/>
            </a:spcAft>
            <a:buNone/>
          </a:pPr>
          <a:r>
            <a:rPr lang="en-US" sz="1100" b="0" i="0" kern="1200" baseline="0"/>
            <a:t>Recognize the potential applications of data analysis in improving patient care, optimizing resource allocation, and reducing costs.</a:t>
          </a:r>
          <a:endParaRPr lang="en-US" sz="1100" kern="1200"/>
        </a:p>
      </dsp:txBody>
      <dsp:txXfrm>
        <a:off x="2103890" y="2075963"/>
        <a:ext cx="1892345" cy="1587131"/>
      </dsp:txXfrm>
    </dsp:sp>
    <dsp:sp modelId="{FB63BA8F-A8AC-4E1A-BAB5-9B15FA8316E6}">
      <dsp:nvSpPr>
        <dsp:cNvPr id="0" name=""/>
        <dsp:cNvSpPr/>
      </dsp:nvSpPr>
      <dsp:spPr>
        <a:xfrm>
          <a:off x="4206496" y="1110033"/>
          <a:ext cx="1892345" cy="72"/>
        </a:xfrm>
        <a:prstGeom prst="rect">
          <a:avLst/>
        </a:prstGeom>
        <a:solidFill>
          <a:schemeClr val="accent5">
            <a:tint val="40000"/>
            <a:alpha val="90000"/>
            <a:hueOff val="-5119142"/>
            <a:satOff val="1143"/>
            <a:lumOff val="172"/>
            <a:alphaOff val="0"/>
          </a:schemeClr>
        </a:solidFill>
        <a:ln w="19050" cap="flat" cmpd="sng" algn="ctr">
          <a:solidFill>
            <a:schemeClr val="accent5">
              <a:tint val="40000"/>
              <a:alpha val="90000"/>
              <a:hueOff val="-5119142"/>
              <a:satOff val="1143"/>
              <a:lumOff val="172"/>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2C66C2-5EC9-4A6D-BAE2-047F564B0AE6}">
      <dsp:nvSpPr>
        <dsp:cNvPr id="0" name=""/>
        <dsp:cNvSpPr/>
      </dsp:nvSpPr>
      <dsp:spPr>
        <a:xfrm>
          <a:off x="6149305" y="1039421"/>
          <a:ext cx="96719" cy="181665"/>
        </a:xfrm>
        <a:prstGeom prst="chevron">
          <a:avLst>
            <a:gd name="adj" fmla="val 90000"/>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A99DED-FC94-4E1C-B406-D1350DEE56D3}">
      <dsp:nvSpPr>
        <dsp:cNvPr id="0" name=""/>
        <dsp:cNvSpPr/>
      </dsp:nvSpPr>
      <dsp:spPr>
        <a:xfrm>
          <a:off x="4730844" y="688243"/>
          <a:ext cx="843651" cy="843651"/>
        </a:xfrm>
        <a:prstGeom prst="ellipse">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44650">
            <a:lnSpc>
              <a:spcPct val="90000"/>
            </a:lnSpc>
            <a:spcBef>
              <a:spcPct val="0"/>
            </a:spcBef>
            <a:spcAft>
              <a:spcPct val="35000"/>
            </a:spcAft>
            <a:buNone/>
          </a:pPr>
          <a:r>
            <a:rPr lang="en-US" sz="3700" kern="1200"/>
            <a:t>3</a:t>
          </a:r>
        </a:p>
      </dsp:txBody>
      <dsp:txXfrm>
        <a:off x="4854394" y="811793"/>
        <a:ext cx="596551" cy="596551"/>
      </dsp:txXfrm>
    </dsp:sp>
    <dsp:sp modelId="{D063E376-2B72-47D8-A961-A41C4C69650F}">
      <dsp:nvSpPr>
        <dsp:cNvPr id="0" name=""/>
        <dsp:cNvSpPr/>
      </dsp:nvSpPr>
      <dsp:spPr>
        <a:xfrm>
          <a:off x="4206496" y="1697494"/>
          <a:ext cx="1892345" cy="1965600"/>
        </a:xfrm>
        <a:prstGeom prst="upArrowCallout">
          <a:avLst>
            <a:gd name="adj1" fmla="val 50000"/>
            <a:gd name="adj2" fmla="val 20000"/>
            <a:gd name="adj3" fmla="val 20000"/>
            <a:gd name="adj4" fmla="val 100000"/>
          </a:avLst>
        </a:prstGeom>
        <a:solidFill>
          <a:schemeClr val="accent5">
            <a:tint val="40000"/>
            <a:alpha val="90000"/>
            <a:hueOff val="-6825524"/>
            <a:satOff val="1524"/>
            <a:lumOff val="229"/>
            <a:alphaOff val="0"/>
          </a:schemeClr>
        </a:solidFill>
        <a:ln w="19050" cap="flat" cmpd="sng" algn="ctr">
          <a:solidFill>
            <a:schemeClr val="accent5">
              <a:tint val="40000"/>
              <a:alpha val="90000"/>
              <a:hueOff val="-6825524"/>
              <a:satOff val="1524"/>
              <a:lumOff val="2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488950">
            <a:lnSpc>
              <a:spcPct val="90000"/>
            </a:lnSpc>
            <a:spcBef>
              <a:spcPct val="0"/>
            </a:spcBef>
            <a:spcAft>
              <a:spcPct val="35000"/>
            </a:spcAft>
            <a:buNone/>
          </a:pPr>
          <a:r>
            <a:rPr lang="en-US" sz="1100" b="0" i="0" kern="1200" baseline="0"/>
            <a:t>Analyze real-world case studies demonstrating the impact of data-driven decisions in healthcare settings.</a:t>
          </a:r>
          <a:endParaRPr lang="en-US" sz="1100" kern="1200"/>
        </a:p>
      </dsp:txBody>
      <dsp:txXfrm>
        <a:off x="4206496" y="2075963"/>
        <a:ext cx="1892345" cy="1587131"/>
      </dsp:txXfrm>
    </dsp:sp>
    <dsp:sp modelId="{7C2596D8-EBF1-454C-B692-0512F0B13836}">
      <dsp:nvSpPr>
        <dsp:cNvPr id="0" name=""/>
        <dsp:cNvSpPr/>
      </dsp:nvSpPr>
      <dsp:spPr>
        <a:xfrm>
          <a:off x="6309103" y="1110033"/>
          <a:ext cx="1892345" cy="72"/>
        </a:xfrm>
        <a:prstGeom prst="rect">
          <a:avLst/>
        </a:prstGeom>
        <a:solidFill>
          <a:schemeClr val="accent5">
            <a:tint val="40000"/>
            <a:alpha val="90000"/>
            <a:hueOff val="-7678713"/>
            <a:satOff val="1714"/>
            <a:lumOff val="258"/>
            <a:alphaOff val="0"/>
          </a:schemeClr>
        </a:solidFill>
        <a:ln w="19050" cap="flat" cmpd="sng" algn="ctr">
          <a:solidFill>
            <a:schemeClr val="accent5">
              <a:tint val="40000"/>
              <a:alpha val="90000"/>
              <a:hueOff val="-7678713"/>
              <a:satOff val="1714"/>
              <a:lumOff val="258"/>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E19D12-9909-45F6-95CA-D12911791FB1}">
      <dsp:nvSpPr>
        <dsp:cNvPr id="0" name=""/>
        <dsp:cNvSpPr/>
      </dsp:nvSpPr>
      <dsp:spPr>
        <a:xfrm>
          <a:off x="8251911" y="1039421"/>
          <a:ext cx="96719" cy="181665"/>
        </a:xfrm>
        <a:prstGeom prst="chevron">
          <a:avLst>
            <a:gd name="adj" fmla="val 90000"/>
          </a:avLst>
        </a:prstGeom>
        <a:solidFill>
          <a:schemeClr val="accent5">
            <a:tint val="40000"/>
            <a:alpha val="90000"/>
            <a:hueOff val="-8531905"/>
            <a:satOff val="1905"/>
            <a:lumOff val="286"/>
            <a:alphaOff val="0"/>
          </a:schemeClr>
        </a:solidFill>
        <a:ln w="19050" cap="flat" cmpd="sng" algn="ctr">
          <a:solidFill>
            <a:schemeClr val="accent5">
              <a:tint val="40000"/>
              <a:alpha val="90000"/>
              <a:hueOff val="-8531905"/>
              <a:satOff val="1905"/>
              <a:lumOff val="286"/>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80D10E-1279-47BE-9204-B121EBECC7BD}">
      <dsp:nvSpPr>
        <dsp:cNvPr id="0" name=""/>
        <dsp:cNvSpPr/>
      </dsp:nvSpPr>
      <dsp:spPr>
        <a:xfrm>
          <a:off x="6833450" y="688243"/>
          <a:ext cx="843651" cy="843651"/>
        </a:xfrm>
        <a:prstGeom prst="ellipse">
          <a:avLst/>
        </a:prstGeom>
        <a:solidFill>
          <a:schemeClr val="accent5">
            <a:hueOff val="-9114112"/>
            <a:satOff val="-620"/>
            <a:lumOff val="1471"/>
            <a:alphaOff val="0"/>
          </a:schemeClr>
        </a:solidFill>
        <a:ln w="19050" cap="flat" cmpd="sng" algn="ctr">
          <a:solidFill>
            <a:schemeClr val="accent5">
              <a:hueOff val="-9114112"/>
              <a:satOff val="-620"/>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44650">
            <a:lnSpc>
              <a:spcPct val="90000"/>
            </a:lnSpc>
            <a:spcBef>
              <a:spcPct val="0"/>
            </a:spcBef>
            <a:spcAft>
              <a:spcPct val="35000"/>
            </a:spcAft>
            <a:buNone/>
          </a:pPr>
          <a:r>
            <a:rPr lang="en-US" sz="3700" kern="1200"/>
            <a:t>4</a:t>
          </a:r>
        </a:p>
      </dsp:txBody>
      <dsp:txXfrm>
        <a:off x="6957000" y="811793"/>
        <a:ext cx="596551" cy="596551"/>
      </dsp:txXfrm>
    </dsp:sp>
    <dsp:sp modelId="{64C27E9F-62A2-4589-9363-5BFC4A8E7F34}">
      <dsp:nvSpPr>
        <dsp:cNvPr id="0" name=""/>
        <dsp:cNvSpPr/>
      </dsp:nvSpPr>
      <dsp:spPr>
        <a:xfrm>
          <a:off x="6309103" y="1697494"/>
          <a:ext cx="1892345" cy="1965600"/>
        </a:xfrm>
        <a:prstGeom prst="upArrowCallout">
          <a:avLst>
            <a:gd name="adj1" fmla="val 50000"/>
            <a:gd name="adj2" fmla="val 20000"/>
            <a:gd name="adj3" fmla="val 20000"/>
            <a:gd name="adj4" fmla="val 100000"/>
          </a:avLst>
        </a:prstGeom>
        <a:solidFill>
          <a:schemeClr val="accent5">
            <a:tint val="40000"/>
            <a:alpha val="90000"/>
            <a:hueOff val="-9385094"/>
            <a:satOff val="2095"/>
            <a:lumOff val="315"/>
            <a:alphaOff val="0"/>
          </a:schemeClr>
        </a:solidFill>
        <a:ln w="19050" cap="flat" cmpd="sng" algn="ctr">
          <a:solidFill>
            <a:schemeClr val="accent5">
              <a:tint val="40000"/>
              <a:alpha val="90000"/>
              <a:hueOff val="-9385094"/>
              <a:satOff val="2095"/>
              <a:lumOff val="3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488950">
            <a:lnSpc>
              <a:spcPct val="90000"/>
            </a:lnSpc>
            <a:spcBef>
              <a:spcPct val="0"/>
            </a:spcBef>
            <a:spcAft>
              <a:spcPct val="35000"/>
            </a:spcAft>
            <a:buNone/>
          </a:pPr>
          <a:r>
            <a:rPr lang="en-US" sz="1100" b="0" i="0" kern="1200" baseline="0"/>
            <a:t>Gain essential skills and knowledge to start your journey in healthcare data analysis.</a:t>
          </a:r>
          <a:endParaRPr lang="en-US" sz="1100" kern="1200"/>
        </a:p>
      </dsp:txBody>
      <dsp:txXfrm>
        <a:off x="6309103" y="2075963"/>
        <a:ext cx="1892345" cy="1587131"/>
      </dsp:txXfrm>
    </dsp:sp>
    <dsp:sp modelId="{E6B8E27F-50D8-4CA3-9EEB-483BCAD4875D}">
      <dsp:nvSpPr>
        <dsp:cNvPr id="0" name=""/>
        <dsp:cNvSpPr/>
      </dsp:nvSpPr>
      <dsp:spPr>
        <a:xfrm>
          <a:off x="8411709" y="1110032"/>
          <a:ext cx="946172" cy="72"/>
        </a:xfrm>
        <a:prstGeom prst="rect">
          <a:avLst/>
        </a:prstGeom>
        <a:solidFill>
          <a:schemeClr val="accent5">
            <a:tint val="40000"/>
            <a:alpha val="90000"/>
            <a:hueOff val="-10238285"/>
            <a:satOff val="2286"/>
            <a:lumOff val="344"/>
            <a:alphaOff val="0"/>
          </a:schemeClr>
        </a:solidFill>
        <a:ln w="19050" cap="flat" cmpd="sng" algn="ctr">
          <a:solidFill>
            <a:schemeClr val="accent5">
              <a:tint val="40000"/>
              <a:alpha val="90000"/>
              <a:hueOff val="-10238285"/>
              <a:satOff val="2286"/>
              <a:lumOff val="344"/>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FA0CE8-0F93-47A7-89F0-DB62F4F0F176}">
      <dsp:nvSpPr>
        <dsp:cNvPr id="0" name=""/>
        <dsp:cNvSpPr/>
      </dsp:nvSpPr>
      <dsp:spPr>
        <a:xfrm>
          <a:off x="8936057" y="688243"/>
          <a:ext cx="843651" cy="843651"/>
        </a:xfrm>
        <a:prstGeom prst="ellipse">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44650">
            <a:lnSpc>
              <a:spcPct val="90000"/>
            </a:lnSpc>
            <a:spcBef>
              <a:spcPct val="0"/>
            </a:spcBef>
            <a:spcAft>
              <a:spcPct val="35000"/>
            </a:spcAft>
            <a:buNone/>
          </a:pPr>
          <a:r>
            <a:rPr lang="en-US" sz="3700" kern="1200"/>
            <a:t>5</a:t>
          </a:r>
        </a:p>
      </dsp:txBody>
      <dsp:txXfrm>
        <a:off x="9059607" y="811793"/>
        <a:ext cx="596551" cy="596551"/>
      </dsp:txXfrm>
    </dsp:sp>
    <dsp:sp modelId="{D0873C58-1A78-4DBE-B3CF-20F483FAAAB1}">
      <dsp:nvSpPr>
        <dsp:cNvPr id="0" name=""/>
        <dsp:cNvSpPr/>
      </dsp:nvSpPr>
      <dsp:spPr>
        <a:xfrm>
          <a:off x="8411709" y="1697494"/>
          <a:ext cx="1892345" cy="1965600"/>
        </a:xfrm>
        <a:prstGeom prst="upArrowCallout">
          <a:avLst>
            <a:gd name="adj1" fmla="val 50000"/>
            <a:gd name="adj2" fmla="val 20000"/>
            <a:gd name="adj3" fmla="val 20000"/>
            <a:gd name="adj4" fmla="val 100000"/>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488950">
            <a:lnSpc>
              <a:spcPct val="90000"/>
            </a:lnSpc>
            <a:spcBef>
              <a:spcPct val="0"/>
            </a:spcBef>
            <a:spcAft>
              <a:spcPct val="35000"/>
            </a:spcAft>
            <a:buNone/>
          </a:pPr>
          <a:r>
            <a:rPr lang="en-US" sz="1100" b="0" i="0" kern="1200" baseline="0"/>
            <a:t>Explore various tools and resources that can aid in your data analysis efforts. </a:t>
          </a:r>
          <a:endParaRPr lang="en-US" sz="1100" kern="1200"/>
        </a:p>
      </dsp:txBody>
      <dsp:txXfrm>
        <a:off x="8411709" y="2075963"/>
        <a:ext cx="1892345" cy="158713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8C324-644E-4199-97F5-65B2B66AF248}">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EB286-CAD7-49FD-A066-4C5FCF03EAF0}">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5B3FE-A511-44EA-9BAA-41903114175D}">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100000"/>
            </a:lnSpc>
            <a:spcBef>
              <a:spcPct val="0"/>
            </a:spcBef>
            <a:spcAft>
              <a:spcPct val="35000"/>
            </a:spcAft>
            <a:buNone/>
          </a:pPr>
          <a:r>
            <a:rPr lang="en-US" sz="2400" kern="1200" dirty="0"/>
            <a:t>Developed by Microsoft and is powerful tool for creating interactive visualizations and business intelligence reports.</a:t>
          </a:r>
        </a:p>
      </dsp:txBody>
      <dsp:txXfrm>
        <a:off x="1507738" y="707092"/>
        <a:ext cx="9007861" cy="1305401"/>
      </dsp:txXfrm>
    </dsp:sp>
    <dsp:sp modelId="{72361F17-5B76-4EA4-9DF7-A779F34A1BE7}">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1FAE02-D709-4E72-A49E-A73E53D97EBC}">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E76E20-17D7-45B6-879C-5CF997F9BEFB}">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100000"/>
            </a:lnSpc>
            <a:spcBef>
              <a:spcPct val="0"/>
            </a:spcBef>
            <a:spcAft>
              <a:spcPct val="35000"/>
            </a:spcAft>
            <a:buNone/>
          </a:pPr>
          <a:r>
            <a:rPr lang="en-US" sz="2400" kern="1200"/>
            <a:t>Power BI can be used to create reports that provide insights into hospital performance, patient satisfaction, and financial metrics.</a:t>
          </a:r>
        </a:p>
      </dsp:txBody>
      <dsp:txXfrm>
        <a:off x="1507738" y="2338844"/>
        <a:ext cx="9007861" cy="13054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393AA-7EB0-4010-A6E1-4D9A20C9E176}">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1318F9-533E-44B4-9D93-9D26205BC24B}">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Anesthesia related risk predictive Model</a:t>
          </a:r>
        </a:p>
      </dsp:txBody>
      <dsp:txXfrm>
        <a:off x="559800" y="3022743"/>
        <a:ext cx="4320000" cy="720000"/>
      </dsp:txXfrm>
    </dsp:sp>
    <dsp:sp modelId="{A8D4412A-662D-475E-A451-A40237AD6EF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E86963-F3C8-4C3B-A478-F3FC343E903B}">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Medical Lab Credit Sales dashboard</a:t>
          </a:r>
        </a:p>
      </dsp:txBody>
      <dsp:txXfrm>
        <a:off x="5635800" y="3022743"/>
        <a:ext cx="432000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F1BDD-A955-4808-AA19-90C343D20EE3}">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196345-781B-40D2-9E08-9E6468BC4714}">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55CD39-1BB6-4C9F-8756-44B7CAA2B430}">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Addressing Data Privacy and Security Concerns</a:t>
          </a:r>
        </a:p>
      </dsp:txBody>
      <dsp:txXfrm>
        <a:off x="1428292" y="2439"/>
        <a:ext cx="4873308" cy="1236616"/>
      </dsp:txXfrm>
    </dsp:sp>
    <dsp:sp modelId="{FF7DAD24-C211-4AB0-853E-9B9D6CD6DA3D}">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F316F6-4C92-4CAB-8F0D-93DC21DC1BD8}">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38944B-4314-4884-9F65-36EDB46DA5C8}">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HIPAA Compliance</a:t>
          </a:r>
        </a:p>
      </dsp:txBody>
      <dsp:txXfrm>
        <a:off x="1428292" y="1548210"/>
        <a:ext cx="4873308" cy="1236616"/>
      </dsp:txXfrm>
    </dsp:sp>
    <dsp:sp modelId="{F15D50BC-26ED-4D4D-865A-87DA59C888FD}">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B2739-3C82-4931-A316-D59CAAC7DFCE}">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58EA47-48B0-4358-82D1-09DE1AEE0A7A}">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Data Anonymization and De-Identification:</a:t>
          </a:r>
        </a:p>
      </dsp:txBody>
      <dsp:txXfrm>
        <a:off x="1428292" y="3093981"/>
        <a:ext cx="4873308" cy="1236616"/>
      </dsp:txXfrm>
    </dsp:sp>
    <dsp:sp modelId="{0BD4D506-1239-4277-BD03-C26A179FC7D8}">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9354B8-79E7-444C-8297-E5A528403211}">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A3960-58DE-42FF-A613-7DD5B0128DA5}">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Access Controls and Encryption:</a:t>
          </a:r>
        </a:p>
      </dsp:txBody>
      <dsp:txXfrm>
        <a:off x="1428292" y="4639752"/>
        <a:ext cx="4873308" cy="12366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37BA0-C088-433C-BAA5-23F63D883D3E}">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79A53A-500E-4917-B166-1554A28AE72C}">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5EAFB5-0265-497B-AB38-83ABFDFD66B5}">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b="1" u="sng" kern="1200" dirty="0"/>
            <a:t>Common Data Quality Challenges  </a:t>
          </a:r>
        </a:p>
      </dsp:txBody>
      <dsp:txXfrm>
        <a:off x="1428292" y="2439"/>
        <a:ext cx="4873308" cy="1236616"/>
      </dsp:txXfrm>
    </dsp:sp>
    <dsp:sp modelId="{D4FFFFB9-6893-4C64-9485-8FB01C1A89F7}">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AF074-057A-4A04-96F4-9FFE1D96AA0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6F5C3A-5DF6-42A7-9D4B-07BBCBE42415}">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Incomplete Data</a:t>
          </a:r>
        </a:p>
      </dsp:txBody>
      <dsp:txXfrm>
        <a:off x="1428292" y="1548210"/>
        <a:ext cx="4873308" cy="1236616"/>
      </dsp:txXfrm>
    </dsp:sp>
    <dsp:sp modelId="{51D4544B-6F15-4732-A17C-46AC096ED67F}">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0F4055-F9AD-4445-BB61-832FFF65ECF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C7F29-045E-40D2-919E-BA54BF57109B}">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b="0" kern="1200" dirty="0"/>
            <a:t>Inconsistent Data  </a:t>
          </a:r>
        </a:p>
      </dsp:txBody>
      <dsp:txXfrm>
        <a:off x="1428292" y="3093981"/>
        <a:ext cx="4873308" cy="1236616"/>
      </dsp:txXfrm>
    </dsp:sp>
    <dsp:sp modelId="{E618BEBA-4355-4D08-A458-FDCFDBC01A81}">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AC59DF-05A9-4D53-91E7-3584802EB846}">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EDD8B2-2AC2-4637-9931-608AFAA79873}">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Duplicate Data:</a:t>
          </a:r>
        </a:p>
      </dsp:txBody>
      <dsp:txXfrm>
        <a:off x="1428292" y="4639752"/>
        <a:ext cx="4873308" cy="123661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1D9DF-87F8-4FA8-948A-1041657E3DE9}">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FAA6EB-29F1-4D0F-835A-03C31C601100}">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kern="1200"/>
            <a:t>Data Cleaning</a:t>
          </a:r>
        </a:p>
      </dsp:txBody>
      <dsp:txXfrm>
        <a:off x="59990" y="2654049"/>
        <a:ext cx="3226223" cy="720000"/>
      </dsp:txXfrm>
    </dsp:sp>
    <dsp:sp modelId="{7A93F020-5465-4165-A123-C8F536291BA7}">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000517-179D-4F3F-A461-5CD9410DDCED}">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kern="1200"/>
            <a:t>Standardization</a:t>
          </a:r>
        </a:p>
      </dsp:txBody>
      <dsp:txXfrm>
        <a:off x="3850802" y="2654049"/>
        <a:ext cx="3226223" cy="720000"/>
      </dsp:txXfrm>
    </dsp:sp>
    <dsp:sp modelId="{9D796A6F-0570-4A0E-B0E2-E4CE27479696}">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7481C-DE69-49FB-AEFA-57E6BB54EA37}">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kern="1200"/>
            <a:t>Data Governance</a:t>
          </a:r>
        </a:p>
      </dsp:txBody>
      <dsp:txXfrm>
        <a:off x="7641615" y="2654049"/>
        <a:ext cx="3226223" cy="720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D9EF1-1E6D-4494-B111-E30C54BE3888}">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F8A51-AEA2-449D-8AF3-AE90631F1855}">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Informed Consent</a:t>
          </a:r>
        </a:p>
      </dsp:txBody>
      <dsp:txXfrm>
        <a:off x="417971" y="2644140"/>
        <a:ext cx="2889450" cy="720000"/>
      </dsp:txXfrm>
    </dsp:sp>
    <dsp:sp modelId="{20982B27-7A79-40BE-9E46-C5D3B0BA40FA}">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10646-5AE7-40DE-B392-4C72F72BFE81}">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Bias and Fairness</a:t>
          </a:r>
        </a:p>
      </dsp:txBody>
      <dsp:txXfrm>
        <a:off x="3813075" y="2644140"/>
        <a:ext cx="2889450" cy="720000"/>
      </dsp:txXfrm>
    </dsp:sp>
    <dsp:sp modelId="{86223CBC-D816-4E28-897C-35348B279F42}">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0D8A2C-9623-4DDA-B576-DAB9D559F8F2}">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Accountability and Responsibility</a:t>
          </a:r>
        </a:p>
      </dsp:txBody>
      <dsp:txXfrm>
        <a:off x="7208178" y="2644140"/>
        <a:ext cx="2889450" cy="720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7200C-812E-4188-96E7-F0ED293774AC}">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2D0B0F-F985-491F-B898-EA86353871EE}">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The Increasing Role of Data in Healthcare</a:t>
          </a:r>
        </a:p>
      </dsp:txBody>
      <dsp:txXfrm>
        <a:off x="0" y="2124"/>
        <a:ext cx="10515600" cy="724514"/>
      </dsp:txXfrm>
    </dsp:sp>
    <dsp:sp modelId="{4725B903-FCD2-4CBA-AACF-B690C1413306}">
      <dsp:nvSpPr>
        <dsp:cNvPr id="0" name=""/>
        <dsp:cNvSpPr/>
      </dsp:nvSpPr>
      <dsp:spPr>
        <a:xfrm>
          <a:off x="0" y="72663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2EEB5C-2DAA-4C2E-9BA8-2D049FA64A1D}">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Types of Healthcare Data</a:t>
          </a:r>
        </a:p>
      </dsp:txBody>
      <dsp:txXfrm>
        <a:off x="0" y="726639"/>
        <a:ext cx="10515600" cy="724514"/>
      </dsp:txXfrm>
    </dsp:sp>
    <dsp:sp modelId="{94E120FC-0036-4DAD-8ADE-BF9F97888F6C}">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ABABA-E8F3-4E57-9847-5CE52674FD94}">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Applications of Data Analysis in Healthcare</a:t>
          </a:r>
        </a:p>
      </dsp:txBody>
      <dsp:txXfrm>
        <a:off x="0" y="1451154"/>
        <a:ext cx="10515600" cy="724514"/>
      </dsp:txXfrm>
    </dsp:sp>
    <dsp:sp modelId="{154DEF39-54FB-435A-81AE-FB77747E2E70}">
      <dsp:nvSpPr>
        <dsp:cNvPr id="0" name=""/>
        <dsp:cNvSpPr/>
      </dsp:nvSpPr>
      <dsp:spPr>
        <a:xfrm>
          <a:off x="0" y="217566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E5F5F2-7378-4E2C-9F47-4D2622D4209E}">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Real-World Case Studies</a:t>
          </a:r>
        </a:p>
      </dsp:txBody>
      <dsp:txXfrm>
        <a:off x="0" y="2175669"/>
        <a:ext cx="10515600" cy="724514"/>
      </dsp:txXfrm>
    </dsp:sp>
    <dsp:sp modelId="{6030611A-5B9F-4533-9CE3-F95774BE6974}">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81BA0C-E32E-425E-9F67-5BB34B431C53}">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Getting Started with Data Analysis</a:t>
          </a:r>
        </a:p>
      </dsp:txBody>
      <dsp:txXfrm>
        <a:off x="0" y="2900183"/>
        <a:ext cx="10515600" cy="724514"/>
      </dsp:txXfrm>
    </dsp:sp>
    <dsp:sp modelId="{4899DA41-9788-4E5A-8382-7DA6D79F8EC0}">
      <dsp:nvSpPr>
        <dsp:cNvPr id="0" name=""/>
        <dsp:cNvSpPr/>
      </dsp:nvSpPr>
      <dsp:spPr>
        <a:xfrm>
          <a:off x="0" y="362469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4291F3-A5A4-4301-BA00-E22B36B31ADE}">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Challenges and Considerations</a:t>
          </a:r>
        </a:p>
      </dsp:txBody>
      <dsp:txXfrm>
        <a:off x="0" y="3624698"/>
        <a:ext cx="10515600" cy="724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5AB1C-28B0-4392-8264-B60326E1A609}">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D18D5-A417-4304-8757-88B9EA1CDA87}">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E94A9-61ED-4896-B5BC-779FA1F6170E}">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Electronic Health Records (EHRs): digital versions of patients' paper charts and contain comprehensive health information</a:t>
          </a:r>
        </a:p>
      </dsp:txBody>
      <dsp:txXfrm>
        <a:off x="1437631" y="531"/>
        <a:ext cx="9077968" cy="1244702"/>
      </dsp:txXfrm>
    </dsp:sp>
    <dsp:sp modelId="{B466F0A4-C450-4B54-BFE5-2DEFEF71301D}">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A17A5-F2A8-44C1-8258-038648C1C9DB}">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A7FFE3-5E70-4304-AA38-37174A3CA1B9}">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Claims Data includes billing information submitted by healthcare providers to insurance companies</a:t>
          </a:r>
        </a:p>
      </dsp:txBody>
      <dsp:txXfrm>
        <a:off x="1437631" y="1556410"/>
        <a:ext cx="9077968" cy="1244702"/>
      </dsp:txXfrm>
    </dsp:sp>
    <dsp:sp modelId="{96BC08AF-9394-4C50-9702-C9C7BE5B6CDB}">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0510C7-A5E1-4CA8-98A5-11DD5BF61778}">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AF5A5-0092-4E3A-B428-85B16DE00DD1}">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Clinical Trials Data: generate data from research studies designed to evaluate the effectiveness and safety of medical treatments, interventions, or devices.</a:t>
          </a:r>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E29AD-7F8A-444D-B42A-2057AE468B3B}">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01DCD-BC0B-4CC8-A562-7601E4FE7685}">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DCE4ED-AD26-47C4-9059-E64FB1A9CE4B}">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89000">
            <a:lnSpc>
              <a:spcPct val="100000"/>
            </a:lnSpc>
            <a:spcBef>
              <a:spcPct val="0"/>
            </a:spcBef>
            <a:spcAft>
              <a:spcPct val="35000"/>
            </a:spcAft>
            <a:buNone/>
          </a:pPr>
          <a:r>
            <a:rPr lang="en-US" sz="2000" kern="1200"/>
            <a:t>Patient-Generated Health Data (PGHD): includes health-related data created, recorded, or gathered by patients outside of clinical settings, such as through wearable devices, mobile health apps, and personal health records.</a:t>
          </a:r>
        </a:p>
      </dsp:txBody>
      <dsp:txXfrm>
        <a:off x="1509882" y="708097"/>
        <a:ext cx="9005717" cy="1307257"/>
      </dsp:txXfrm>
    </dsp:sp>
    <dsp:sp modelId="{82D6EA9F-F050-4172-930D-1C8416460793}">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CC1E94-DA39-456C-9CE2-564F59996480}">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B89D4-5F89-43DD-81E1-AAA92F35B9F7}">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89000">
            <a:lnSpc>
              <a:spcPct val="100000"/>
            </a:lnSpc>
            <a:spcBef>
              <a:spcPct val="0"/>
            </a:spcBef>
            <a:spcAft>
              <a:spcPct val="35000"/>
            </a:spcAft>
            <a:buNone/>
          </a:pPr>
          <a:r>
            <a:rPr lang="en-US" sz="2000" kern="1200"/>
            <a:t>Administrative Data: encompasses information related to the operation of healthcare organizations, including staffing, financials, and facility management</a:t>
          </a:r>
        </a:p>
      </dsp:txBody>
      <dsp:txXfrm>
        <a:off x="1509882" y="2342169"/>
        <a:ext cx="9005717" cy="13072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077E2-F0FF-458D-8295-6E5F2B10C215}">
      <dsp:nvSpPr>
        <dsp:cNvPr id="0" name=""/>
        <dsp:cNvSpPr/>
      </dsp:nvSpPr>
      <dsp:spPr>
        <a:xfrm>
          <a:off x="10090" y="145374"/>
          <a:ext cx="3426543" cy="1027963"/>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Improving</a:t>
          </a:r>
        </a:p>
      </dsp:txBody>
      <dsp:txXfrm>
        <a:off x="10090" y="145374"/>
        <a:ext cx="3426543" cy="1027963"/>
      </dsp:txXfrm>
    </dsp:sp>
    <dsp:sp modelId="{A3364819-EA1B-450B-A1B6-E36A7F09A562}">
      <dsp:nvSpPr>
        <dsp:cNvPr id="0" name=""/>
        <dsp:cNvSpPr/>
      </dsp:nvSpPr>
      <dsp:spPr>
        <a:xfrm>
          <a:off x="10090" y="1173337"/>
          <a:ext cx="3426543" cy="3032626"/>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066800">
            <a:lnSpc>
              <a:spcPct val="90000"/>
            </a:lnSpc>
            <a:spcBef>
              <a:spcPct val="0"/>
            </a:spcBef>
            <a:spcAft>
              <a:spcPct val="35000"/>
            </a:spcAft>
            <a:buNone/>
          </a:pPr>
          <a:r>
            <a:rPr lang="en-US" sz="2400" kern="1200"/>
            <a:t>Improving Patient Care and Outcomes: identify patterns and trends that lead to better patient care strategies. </a:t>
          </a:r>
        </a:p>
      </dsp:txBody>
      <dsp:txXfrm>
        <a:off x="10090" y="1173337"/>
        <a:ext cx="3426543" cy="3032626"/>
      </dsp:txXfrm>
    </dsp:sp>
    <dsp:sp modelId="{26C23BE1-4E21-4680-9DB8-592FFD73803F}">
      <dsp:nvSpPr>
        <dsp:cNvPr id="0" name=""/>
        <dsp:cNvSpPr/>
      </dsp:nvSpPr>
      <dsp:spPr>
        <a:xfrm>
          <a:off x="3544528" y="145374"/>
          <a:ext cx="3426543" cy="1027963"/>
        </a:xfrm>
        <a:prstGeom prst="rect">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Optimizing</a:t>
          </a:r>
        </a:p>
      </dsp:txBody>
      <dsp:txXfrm>
        <a:off x="3544528" y="145374"/>
        <a:ext cx="3426543" cy="1027963"/>
      </dsp:txXfrm>
    </dsp:sp>
    <dsp:sp modelId="{CAE0D223-1C3B-4ECF-88CF-6D89488454E9}">
      <dsp:nvSpPr>
        <dsp:cNvPr id="0" name=""/>
        <dsp:cNvSpPr/>
      </dsp:nvSpPr>
      <dsp:spPr>
        <a:xfrm>
          <a:off x="3544528" y="1173337"/>
          <a:ext cx="3426543" cy="3032626"/>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066800">
            <a:lnSpc>
              <a:spcPct val="90000"/>
            </a:lnSpc>
            <a:spcBef>
              <a:spcPct val="0"/>
            </a:spcBef>
            <a:spcAft>
              <a:spcPct val="35000"/>
            </a:spcAft>
            <a:buNone/>
          </a:pPr>
          <a:r>
            <a:rPr lang="en-US" sz="2400" kern="1200"/>
            <a:t>Optimizing Resource Allocation: optimize staffing, scheduling, and inventory management.</a:t>
          </a:r>
        </a:p>
      </dsp:txBody>
      <dsp:txXfrm>
        <a:off x="3544528" y="1173337"/>
        <a:ext cx="3426543" cy="3032626"/>
      </dsp:txXfrm>
    </dsp:sp>
    <dsp:sp modelId="{4D6FB571-E56E-4573-AA17-6D31E79EAED9}">
      <dsp:nvSpPr>
        <dsp:cNvPr id="0" name=""/>
        <dsp:cNvSpPr/>
      </dsp:nvSpPr>
      <dsp:spPr>
        <a:xfrm>
          <a:off x="7078966" y="145374"/>
          <a:ext cx="3426543" cy="1027963"/>
        </a:xfrm>
        <a:prstGeom prst="rect">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Identifying</a:t>
          </a:r>
        </a:p>
      </dsp:txBody>
      <dsp:txXfrm>
        <a:off x="7078966" y="145374"/>
        <a:ext cx="3426543" cy="1027963"/>
      </dsp:txXfrm>
    </dsp:sp>
    <dsp:sp modelId="{3AF71EB8-71DA-4220-9A59-71D1228BAEB4}">
      <dsp:nvSpPr>
        <dsp:cNvPr id="0" name=""/>
        <dsp:cNvSpPr/>
      </dsp:nvSpPr>
      <dsp:spPr>
        <a:xfrm>
          <a:off x="7078966" y="1173337"/>
          <a:ext cx="3426543" cy="3032626"/>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066800">
            <a:lnSpc>
              <a:spcPct val="90000"/>
            </a:lnSpc>
            <a:spcBef>
              <a:spcPct val="0"/>
            </a:spcBef>
            <a:spcAft>
              <a:spcPct val="35000"/>
            </a:spcAft>
            <a:buNone/>
          </a:pPr>
          <a:r>
            <a:rPr lang="en-US" sz="2400" kern="1200"/>
            <a:t>Identifying Disease Patterns and Trends: track the spread of diseases, identify outbreaks, and inform public health strategies.</a:t>
          </a:r>
        </a:p>
      </dsp:txBody>
      <dsp:txXfrm>
        <a:off x="7078966" y="1173337"/>
        <a:ext cx="3426543" cy="30326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6E7DF-4BB6-44E2-997A-D6188719CF9E}">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181CD-776C-4849-9A20-9286DAE251C7}">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234986-BF47-47C2-BD25-3102A8168481}">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Data Cleaning and Preparation: </a:t>
          </a:r>
        </a:p>
      </dsp:txBody>
      <dsp:txXfrm>
        <a:off x="1339618" y="2288"/>
        <a:ext cx="5024605" cy="1159843"/>
      </dsp:txXfrm>
    </dsp:sp>
    <dsp:sp modelId="{1F582516-3A65-4B92-A5D9-4A2E73269007}">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94FCB-E3C3-48DA-AB42-762BBC8866E9}">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8A84EC-895C-449F-A879-CFF7B3B7EFEE}">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Understanding Data Quality </a:t>
          </a:r>
        </a:p>
      </dsp:txBody>
      <dsp:txXfrm>
        <a:off x="1339618" y="1452092"/>
        <a:ext cx="5024605" cy="1159843"/>
      </dsp:txXfrm>
    </dsp:sp>
    <dsp:sp modelId="{6F70C81B-14D2-4868-A409-4DCB7B06EE64}">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F909D-F243-4ACA-8905-1D4368BFBA86}">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A571FC-4B0B-47B1-A964-1C58810F1D19}">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Data Transformation </a:t>
          </a:r>
        </a:p>
      </dsp:txBody>
      <dsp:txXfrm>
        <a:off x="1339618" y="2901896"/>
        <a:ext cx="5024605" cy="1159843"/>
      </dsp:txXfrm>
    </dsp:sp>
    <dsp:sp modelId="{DE3FFD5D-B45B-4803-BAC8-6617FDEC1F67}">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9F5B3-A650-412C-9854-5AC59C4D53AC}">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CE137F-C301-4D3C-8DE6-40F1C4EA5809}">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Tools and Techniques : Microsoft Excel, Python (with libraries such as Pandas) or R for complex data transformations.</a:t>
          </a:r>
        </a:p>
      </dsp:txBody>
      <dsp:txXfrm>
        <a:off x="1339618" y="4351700"/>
        <a:ext cx="5024605" cy="11598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D5C30-7BD3-43A4-A6CB-7D04CE041DC5}">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59731-C876-41F8-893E-16D3942C52B2}">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58B816-117C-4221-9C25-11BD76DF9C6D}">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Descriptive Statistics : provide a summary of your data.</a:t>
          </a:r>
        </a:p>
      </dsp:txBody>
      <dsp:txXfrm>
        <a:off x="1437631" y="531"/>
        <a:ext cx="9077968" cy="1244702"/>
      </dsp:txXfrm>
    </dsp:sp>
    <dsp:sp modelId="{C72A0062-E272-475B-B879-DC72E2A7F0BB}">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DA6F85-0094-40D0-A477-4CD4D31B67E4}">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098C87-7644-422A-B565-CE254A094D60}">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Inferential Statistics: concepts such as hypothesis testing, confidence intervals, and p-values.</a:t>
          </a:r>
        </a:p>
      </dsp:txBody>
      <dsp:txXfrm>
        <a:off x="1437631" y="1556410"/>
        <a:ext cx="9077968" cy="1244702"/>
      </dsp:txXfrm>
    </dsp:sp>
    <dsp:sp modelId="{9FFB2EDA-CD93-4583-8559-43DC8207AEE4}">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E8F9BB-FCB5-41E2-A708-51B6BF6A94E0}">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72468A-477F-40F0-84CE-7A3A7344BFC1}">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dirty="0"/>
            <a:t>Identify trends, compare patient groups, and evaluate the effectiveness of treatments.</a:t>
          </a:r>
        </a:p>
      </dsp:txBody>
      <dsp:txXfrm>
        <a:off x="1437631" y="3112289"/>
        <a:ext cx="9077968" cy="12447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0C894-3597-4F08-A437-6DA7F54D1095}">
      <dsp:nvSpPr>
        <dsp:cNvPr id="0" name=""/>
        <dsp:cNvSpPr/>
      </dsp:nvSpPr>
      <dsp:spPr>
        <a:xfrm>
          <a:off x="0" y="366696"/>
          <a:ext cx="6364224" cy="153971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Visualization helps in communicating complex data insights in an easily understandable format</a:t>
          </a:r>
        </a:p>
      </dsp:txBody>
      <dsp:txXfrm>
        <a:off x="75163" y="441859"/>
        <a:ext cx="6213898" cy="1389393"/>
      </dsp:txXfrm>
    </dsp:sp>
    <dsp:sp modelId="{FE365948-379B-4A0E-B0FB-637EE9600D76}">
      <dsp:nvSpPr>
        <dsp:cNvPr id="0" name=""/>
        <dsp:cNvSpPr/>
      </dsp:nvSpPr>
      <dsp:spPr>
        <a:xfrm>
          <a:off x="0" y="1987056"/>
          <a:ext cx="6364224" cy="1539719"/>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Types of Visualizations: bar charts, line graphs, scatter plots, and histograms. Understand when to use each type</a:t>
          </a:r>
        </a:p>
      </dsp:txBody>
      <dsp:txXfrm>
        <a:off x="75163" y="2062219"/>
        <a:ext cx="6213898" cy="1389393"/>
      </dsp:txXfrm>
    </dsp:sp>
    <dsp:sp modelId="{4909E08E-B174-419A-83BE-786DFFE5706A}">
      <dsp:nvSpPr>
        <dsp:cNvPr id="0" name=""/>
        <dsp:cNvSpPr/>
      </dsp:nvSpPr>
      <dsp:spPr>
        <a:xfrm>
          <a:off x="0" y="3607416"/>
          <a:ext cx="6364224" cy="1539719"/>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Tools: Microsoft Excel, Tableau and Power BI</a:t>
          </a:r>
        </a:p>
      </dsp:txBody>
      <dsp:txXfrm>
        <a:off x="75163" y="3682579"/>
        <a:ext cx="6213898" cy="13893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7FD31-FBED-453E-AF8D-D79ADA1FCA0E}">
      <dsp:nvSpPr>
        <dsp:cNvPr id="0" name=""/>
        <dsp:cNvSpPr/>
      </dsp:nvSpPr>
      <dsp:spPr>
        <a:xfrm>
          <a:off x="0" y="362123"/>
          <a:ext cx="6263640" cy="153971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Microsoft Excel: wide range of built-in functions from basic arithmetic to statistical analyses</a:t>
          </a:r>
        </a:p>
      </dsp:txBody>
      <dsp:txXfrm>
        <a:off x="75163" y="437286"/>
        <a:ext cx="6113314" cy="1389393"/>
      </dsp:txXfrm>
    </dsp:sp>
    <dsp:sp modelId="{8AFB6D5A-AF90-43CD-AA40-3DAE0CCFD4D4}">
      <dsp:nvSpPr>
        <dsp:cNvPr id="0" name=""/>
        <dsp:cNvSpPr/>
      </dsp:nvSpPr>
      <dsp:spPr>
        <a:xfrm>
          <a:off x="0" y="1982484"/>
          <a:ext cx="6263640" cy="1539719"/>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Pivot Tables: powerful for summarizing large datasets quickly extract meaningful insights and trends.</a:t>
          </a:r>
        </a:p>
      </dsp:txBody>
      <dsp:txXfrm>
        <a:off x="75163" y="2057647"/>
        <a:ext cx="6113314" cy="1389393"/>
      </dsp:txXfrm>
    </dsp:sp>
    <dsp:sp modelId="{04FD5582-893E-4335-84D1-DCEE23DC1B6D}">
      <dsp:nvSpPr>
        <dsp:cNvPr id="0" name=""/>
        <dsp:cNvSpPr/>
      </dsp:nvSpPr>
      <dsp:spPr>
        <a:xfrm>
          <a:off x="0" y="3602844"/>
          <a:ext cx="6263640" cy="1539719"/>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Data Visualization : basic charting and graphing tools</a:t>
          </a:r>
        </a:p>
      </dsp:txBody>
      <dsp:txXfrm>
        <a:off x="75163" y="3678007"/>
        <a:ext cx="6113314" cy="138939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673FF-B131-47FB-8CA0-6A3FE1A3917E}">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CE86F-3AD5-49C8-A92A-AFCCB7B87C82}">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F8686-CB12-4B34-B72F-50D52C0D3CDA}">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100000"/>
            </a:lnSpc>
            <a:spcBef>
              <a:spcPct val="0"/>
            </a:spcBef>
            <a:spcAft>
              <a:spcPct val="35000"/>
            </a:spcAft>
            <a:buNone/>
          </a:pPr>
          <a:r>
            <a:rPr lang="en-US" sz="2400" kern="1200"/>
            <a:t>Tableau is a leading data visualization tool that allows you to create interactive and shareable dashboards</a:t>
          </a:r>
        </a:p>
      </dsp:txBody>
      <dsp:txXfrm>
        <a:off x="1507738" y="707092"/>
        <a:ext cx="9007861" cy="1305401"/>
      </dsp:txXfrm>
    </dsp:sp>
    <dsp:sp modelId="{D099A0B3-DE4D-43F0-A6D3-A203AE30C387}">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38944-2F3E-42C0-AC0B-DB51879EBD62}">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CFCC64-4B27-4930-B197-95DEA21C7C91}">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100000"/>
            </a:lnSpc>
            <a:spcBef>
              <a:spcPct val="0"/>
            </a:spcBef>
            <a:spcAft>
              <a:spcPct val="35000"/>
            </a:spcAft>
            <a:buNone/>
          </a:pPr>
          <a:r>
            <a:rPr lang="en-US" sz="2400" kern="1200" dirty="0"/>
            <a:t>Use Tableau to create dashboards that monitor patient outcomes, track resource utilization, and visualize clinical trial results.</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9ABA3-1BDF-4A9C-A0E1-C636E5F1FF22}" type="datetimeFigureOut">
              <a:rPr lang="en-US" smtClean="0"/>
              <a:t>6/22/2024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737C8-FD96-4549-BF4A-A1444EA8C4AE}" type="slidenum">
              <a:rPr lang="en-US" smtClean="0"/>
              <a:t>‹#›</a:t>
            </a:fld>
            <a:endParaRPr lang="en-US"/>
          </a:p>
        </p:txBody>
      </p:sp>
    </p:spTree>
    <p:extLst>
      <p:ext uri="{BB962C8B-B14F-4D97-AF65-F5344CB8AC3E}">
        <p14:creationId xmlns:p14="http://schemas.microsoft.com/office/powerpoint/2010/main" val="215687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[morning/afternoon/evening], everyone. My name is Dr. Yoseph Yohannes, and I am thrilled to welcome you to this webinar on "An Overview of Data Analytics in Healthcare." I have over a decade of experience in clinical practice, medical device sales, and healthcare consulting. Today, I aim to share insights and knowledge that will help you leverage data analytics to improve patient care and outcomes.</a:t>
            </a:r>
          </a:p>
        </p:txBody>
      </p:sp>
      <p:sp>
        <p:nvSpPr>
          <p:cNvPr id="4" name="Slide Number Placeholder 3"/>
          <p:cNvSpPr>
            <a:spLocks noGrp="1"/>
          </p:cNvSpPr>
          <p:nvPr>
            <p:ph type="sldNum" sz="quarter" idx="5"/>
          </p:nvPr>
        </p:nvSpPr>
        <p:spPr/>
        <p:txBody>
          <a:bodyPr/>
          <a:lstStyle/>
          <a:p>
            <a:fld id="{70C737C8-FD96-4549-BF4A-A1444EA8C4AE}" type="slidenum">
              <a:rPr lang="en-US" smtClean="0"/>
              <a:t>1</a:t>
            </a:fld>
            <a:endParaRPr lang="en-US"/>
          </a:p>
        </p:txBody>
      </p:sp>
    </p:spTree>
    <p:extLst>
      <p:ext uri="{BB962C8B-B14F-4D97-AF65-F5344CB8AC3E}">
        <p14:creationId xmlns:p14="http://schemas.microsoft.com/office/powerpoint/2010/main" val="229356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recent years, the role of data in healthcare has grown exponentially. With the advent of electronic health records (EHRs), advanced imaging technologies, and a plethora of health monitoring devices, we are generating vast amounts of data every day. This data holds the potential to transform how we deliver care, manage resources, and make critical healthcare decisions.</a:t>
            </a:r>
          </a:p>
        </p:txBody>
      </p:sp>
      <p:sp>
        <p:nvSpPr>
          <p:cNvPr id="4" name="Slide Number Placeholder 3"/>
          <p:cNvSpPr>
            <a:spLocks noGrp="1"/>
          </p:cNvSpPr>
          <p:nvPr>
            <p:ph type="sldNum" sz="quarter" idx="5"/>
          </p:nvPr>
        </p:nvSpPr>
        <p:spPr/>
        <p:txBody>
          <a:bodyPr/>
          <a:lstStyle/>
          <a:p>
            <a:fld id="{70C737C8-FD96-4549-BF4A-A1444EA8C4AE}" type="slidenum">
              <a:rPr lang="en-US" smtClean="0"/>
              <a:t>2</a:t>
            </a:fld>
            <a:endParaRPr lang="en-US"/>
          </a:p>
        </p:txBody>
      </p:sp>
    </p:spTree>
    <p:extLst>
      <p:ext uri="{BB962C8B-B14F-4D97-AF65-F5344CB8AC3E}">
        <p14:creationId xmlns:p14="http://schemas.microsoft.com/office/powerpoint/2010/main" val="4200977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webinar, we will delve into how data analytics is reshaping the healthcare landscape, from predicting patient outcomes to optimizing treatment protocols and beyond. We will also discuss the challenges and ethical considerations that come with using data in healthcare.</a:t>
            </a:r>
          </a:p>
          <a:p>
            <a:r>
              <a:rPr lang="en-US" dirty="0"/>
              <a:t>Thank you for joining us today. Let's embark on this journey to uncover the power of data in healthcare and how it can lead to better, more informed patient care decisions.</a:t>
            </a:r>
          </a:p>
          <a:p>
            <a:endParaRPr lang="en-US" dirty="0"/>
          </a:p>
        </p:txBody>
      </p:sp>
      <p:sp>
        <p:nvSpPr>
          <p:cNvPr id="4" name="Slide Number Placeholder 3"/>
          <p:cNvSpPr>
            <a:spLocks noGrp="1"/>
          </p:cNvSpPr>
          <p:nvPr>
            <p:ph type="sldNum" sz="quarter" idx="5"/>
          </p:nvPr>
        </p:nvSpPr>
        <p:spPr/>
        <p:txBody>
          <a:bodyPr/>
          <a:lstStyle/>
          <a:p>
            <a:fld id="{70C737C8-FD96-4549-BF4A-A1444EA8C4AE}" type="slidenum">
              <a:rPr lang="en-US" smtClean="0"/>
              <a:t>3</a:t>
            </a:fld>
            <a:endParaRPr lang="en-US"/>
          </a:p>
        </p:txBody>
      </p:sp>
    </p:spTree>
    <p:extLst>
      <p:ext uri="{BB962C8B-B14F-4D97-AF65-F5344CB8AC3E}">
        <p14:creationId xmlns:p14="http://schemas.microsoft.com/office/powerpoint/2010/main" val="112693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the power of data in healthcare lies in its ability to transform raw information into actionable insights. By leveraging various types of healthcare data and applying robust analytical techniques, we can improve patient care, optimize resource utilization, reduce costs, and support value-based care models. As we proceed, we'll explore real-world case studies that highlight these applications in action, providing concrete examples of data-driven healthcare improvements.</a:t>
            </a:r>
          </a:p>
        </p:txBody>
      </p:sp>
      <p:sp>
        <p:nvSpPr>
          <p:cNvPr id="4" name="Slide Number Placeholder 3"/>
          <p:cNvSpPr>
            <a:spLocks noGrp="1"/>
          </p:cNvSpPr>
          <p:nvPr>
            <p:ph type="sldNum" sz="quarter" idx="5"/>
          </p:nvPr>
        </p:nvSpPr>
        <p:spPr/>
        <p:txBody>
          <a:bodyPr/>
          <a:lstStyle/>
          <a:p>
            <a:fld id="{70C737C8-FD96-4549-BF4A-A1444EA8C4AE}" type="slidenum">
              <a:rPr lang="en-US" smtClean="0"/>
              <a:t>6</a:t>
            </a:fld>
            <a:endParaRPr lang="en-US"/>
          </a:p>
        </p:txBody>
      </p:sp>
    </p:spTree>
    <p:extLst>
      <p:ext uri="{BB962C8B-B14F-4D97-AF65-F5344CB8AC3E}">
        <p14:creationId xmlns:p14="http://schemas.microsoft.com/office/powerpoint/2010/main" val="3221265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data analysis in healthcare might seem daunting, but by mastering essential skills and familiarizing yourself with powerful tools, you can unlock valuable insights that drive better decision-making and patient outcomes. Remember, the journey begins with understanding your data, applying the right analytical techniques, and effectively communicating your findings through visualization. As you continue to develop these skills, you will become increasingly proficient in using data to inform and improve healthcare practices.</a:t>
            </a:r>
          </a:p>
        </p:txBody>
      </p:sp>
      <p:sp>
        <p:nvSpPr>
          <p:cNvPr id="4" name="Slide Number Placeholder 3"/>
          <p:cNvSpPr>
            <a:spLocks noGrp="1"/>
          </p:cNvSpPr>
          <p:nvPr>
            <p:ph type="sldNum" sz="quarter" idx="5"/>
          </p:nvPr>
        </p:nvSpPr>
        <p:spPr/>
        <p:txBody>
          <a:bodyPr/>
          <a:lstStyle/>
          <a:p>
            <a:fld id="{70C737C8-FD96-4549-BF4A-A1444EA8C4AE}" type="slidenum">
              <a:rPr lang="en-US" smtClean="0"/>
              <a:t>13</a:t>
            </a:fld>
            <a:endParaRPr lang="en-US"/>
          </a:p>
        </p:txBody>
      </p:sp>
    </p:spTree>
    <p:extLst>
      <p:ext uri="{BB962C8B-B14F-4D97-AF65-F5344CB8AC3E}">
        <p14:creationId xmlns:p14="http://schemas.microsoft.com/office/powerpoint/2010/main" val="367361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Health Insurance Portability and Accountability Act (HIPAA) sets the standard for protecting sensitive patient data.</a:t>
            </a:r>
          </a:p>
          <a:p>
            <a:endParaRPr lang="en-US" dirty="0"/>
          </a:p>
        </p:txBody>
      </p:sp>
      <p:sp>
        <p:nvSpPr>
          <p:cNvPr id="4" name="Slide Number Placeholder 3"/>
          <p:cNvSpPr>
            <a:spLocks noGrp="1"/>
          </p:cNvSpPr>
          <p:nvPr>
            <p:ph type="sldNum" sz="quarter" idx="5"/>
          </p:nvPr>
        </p:nvSpPr>
        <p:spPr/>
        <p:txBody>
          <a:bodyPr/>
          <a:lstStyle/>
          <a:p>
            <a:fld id="{70C737C8-FD96-4549-BF4A-A1444EA8C4AE}" type="slidenum">
              <a:rPr lang="en-US" smtClean="0"/>
              <a:t>15</a:t>
            </a:fld>
            <a:endParaRPr lang="en-US"/>
          </a:p>
        </p:txBody>
      </p:sp>
    </p:spTree>
    <p:extLst>
      <p:ext uri="{BB962C8B-B14F-4D97-AF65-F5344CB8AC3E}">
        <p14:creationId xmlns:p14="http://schemas.microsoft.com/office/powerpoint/2010/main" val="238877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063A-428F-F274-C065-E823BCF4B8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7C5190-23FF-F5EA-1DE8-C279F6990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56074B-AD36-4A0E-C21B-350C0AE5CDF5}"/>
              </a:ext>
            </a:extLst>
          </p:cNvPr>
          <p:cNvSpPr>
            <a:spLocks noGrp="1"/>
          </p:cNvSpPr>
          <p:nvPr>
            <p:ph type="dt" sz="half" idx="10"/>
          </p:nvPr>
        </p:nvSpPr>
        <p:spPr/>
        <p:txBody>
          <a:bodyPr/>
          <a:lstStyle/>
          <a:p>
            <a:fld id="{391CC10D-BC41-4796-BEF7-716738B0D2A4}" type="datetimeFigureOut">
              <a:rPr lang="en-US" smtClean="0"/>
              <a:t>6/22/2024</a:t>
            </a:fld>
            <a:endParaRPr lang="en-US"/>
          </a:p>
        </p:txBody>
      </p:sp>
      <p:sp>
        <p:nvSpPr>
          <p:cNvPr id="5" name="Footer Placeholder 4">
            <a:extLst>
              <a:ext uri="{FF2B5EF4-FFF2-40B4-BE49-F238E27FC236}">
                <a16:creationId xmlns:a16="http://schemas.microsoft.com/office/drawing/2014/main" id="{1F244653-FE4D-80B3-DAF9-8CC79032A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2BDE6-F220-2D3A-F167-5F730FBD03A2}"/>
              </a:ext>
            </a:extLst>
          </p:cNvPr>
          <p:cNvSpPr>
            <a:spLocks noGrp="1"/>
          </p:cNvSpPr>
          <p:nvPr>
            <p:ph type="sldNum" sz="quarter" idx="12"/>
          </p:nvPr>
        </p:nvSpPr>
        <p:spPr/>
        <p:txBody>
          <a:bodyPr/>
          <a:lstStyle/>
          <a:p>
            <a:fld id="{718C576F-EF36-476A-8A40-5AB763894EB8}" type="slidenum">
              <a:rPr lang="en-US" smtClean="0"/>
              <a:t>‹#›</a:t>
            </a:fld>
            <a:endParaRPr lang="en-US"/>
          </a:p>
        </p:txBody>
      </p:sp>
    </p:spTree>
    <p:extLst>
      <p:ext uri="{BB962C8B-B14F-4D97-AF65-F5344CB8AC3E}">
        <p14:creationId xmlns:p14="http://schemas.microsoft.com/office/powerpoint/2010/main" val="760460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065E-0D48-1677-7D37-2CACDADD64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DB32A-F6EA-C18F-6F0F-58A349058C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6AD0D-1778-4EA9-CB0B-6D2DEFB3557D}"/>
              </a:ext>
            </a:extLst>
          </p:cNvPr>
          <p:cNvSpPr>
            <a:spLocks noGrp="1"/>
          </p:cNvSpPr>
          <p:nvPr>
            <p:ph type="dt" sz="half" idx="10"/>
          </p:nvPr>
        </p:nvSpPr>
        <p:spPr/>
        <p:txBody>
          <a:bodyPr/>
          <a:lstStyle/>
          <a:p>
            <a:fld id="{391CC10D-BC41-4796-BEF7-716738B0D2A4}" type="datetimeFigureOut">
              <a:rPr lang="en-US" smtClean="0"/>
              <a:t>6/22/2024</a:t>
            </a:fld>
            <a:endParaRPr lang="en-US"/>
          </a:p>
        </p:txBody>
      </p:sp>
      <p:sp>
        <p:nvSpPr>
          <p:cNvPr id="5" name="Footer Placeholder 4">
            <a:extLst>
              <a:ext uri="{FF2B5EF4-FFF2-40B4-BE49-F238E27FC236}">
                <a16:creationId xmlns:a16="http://schemas.microsoft.com/office/drawing/2014/main" id="{F6BFA9E3-98FC-9F54-69E2-A8FEF39A6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57090-5A80-BACF-3F9C-FAA1A29213A1}"/>
              </a:ext>
            </a:extLst>
          </p:cNvPr>
          <p:cNvSpPr>
            <a:spLocks noGrp="1"/>
          </p:cNvSpPr>
          <p:nvPr>
            <p:ph type="sldNum" sz="quarter" idx="12"/>
          </p:nvPr>
        </p:nvSpPr>
        <p:spPr/>
        <p:txBody>
          <a:bodyPr/>
          <a:lstStyle/>
          <a:p>
            <a:fld id="{718C576F-EF36-476A-8A40-5AB763894EB8}" type="slidenum">
              <a:rPr lang="en-US" smtClean="0"/>
              <a:t>‹#›</a:t>
            </a:fld>
            <a:endParaRPr lang="en-US"/>
          </a:p>
        </p:txBody>
      </p:sp>
    </p:spTree>
    <p:extLst>
      <p:ext uri="{BB962C8B-B14F-4D97-AF65-F5344CB8AC3E}">
        <p14:creationId xmlns:p14="http://schemas.microsoft.com/office/powerpoint/2010/main" val="271066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842769-7282-4879-59E4-A97AA9D786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BF55DF-28F0-136B-F000-248F3555B3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ED0A0-17AE-057B-5263-BC74BAAA8FB6}"/>
              </a:ext>
            </a:extLst>
          </p:cNvPr>
          <p:cNvSpPr>
            <a:spLocks noGrp="1"/>
          </p:cNvSpPr>
          <p:nvPr>
            <p:ph type="dt" sz="half" idx="10"/>
          </p:nvPr>
        </p:nvSpPr>
        <p:spPr/>
        <p:txBody>
          <a:bodyPr/>
          <a:lstStyle/>
          <a:p>
            <a:fld id="{391CC10D-BC41-4796-BEF7-716738B0D2A4}" type="datetimeFigureOut">
              <a:rPr lang="en-US" smtClean="0"/>
              <a:t>6/22/2024</a:t>
            </a:fld>
            <a:endParaRPr lang="en-US"/>
          </a:p>
        </p:txBody>
      </p:sp>
      <p:sp>
        <p:nvSpPr>
          <p:cNvPr id="5" name="Footer Placeholder 4">
            <a:extLst>
              <a:ext uri="{FF2B5EF4-FFF2-40B4-BE49-F238E27FC236}">
                <a16:creationId xmlns:a16="http://schemas.microsoft.com/office/drawing/2014/main" id="{8CBDD31D-8FC9-6E94-5073-0ACCE0201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6074F-7D53-5BA6-BB79-AD5C84133266}"/>
              </a:ext>
            </a:extLst>
          </p:cNvPr>
          <p:cNvSpPr>
            <a:spLocks noGrp="1"/>
          </p:cNvSpPr>
          <p:nvPr>
            <p:ph type="sldNum" sz="quarter" idx="12"/>
          </p:nvPr>
        </p:nvSpPr>
        <p:spPr/>
        <p:txBody>
          <a:bodyPr/>
          <a:lstStyle/>
          <a:p>
            <a:fld id="{718C576F-EF36-476A-8A40-5AB763894EB8}" type="slidenum">
              <a:rPr lang="en-US" smtClean="0"/>
              <a:t>‹#›</a:t>
            </a:fld>
            <a:endParaRPr lang="en-US"/>
          </a:p>
        </p:txBody>
      </p:sp>
    </p:spTree>
    <p:extLst>
      <p:ext uri="{BB962C8B-B14F-4D97-AF65-F5344CB8AC3E}">
        <p14:creationId xmlns:p14="http://schemas.microsoft.com/office/powerpoint/2010/main" val="155320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F13C-C231-579B-472C-9EF1378A1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E1415-32BB-4E1D-2820-C59AEA4B0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18DB9-562A-D496-7AD7-D2573A3B7724}"/>
              </a:ext>
            </a:extLst>
          </p:cNvPr>
          <p:cNvSpPr>
            <a:spLocks noGrp="1"/>
          </p:cNvSpPr>
          <p:nvPr>
            <p:ph type="dt" sz="half" idx="10"/>
          </p:nvPr>
        </p:nvSpPr>
        <p:spPr/>
        <p:txBody>
          <a:bodyPr/>
          <a:lstStyle/>
          <a:p>
            <a:fld id="{391CC10D-BC41-4796-BEF7-716738B0D2A4}" type="datetimeFigureOut">
              <a:rPr lang="en-US" smtClean="0"/>
              <a:t>6/22/2024</a:t>
            </a:fld>
            <a:endParaRPr lang="en-US"/>
          </a:p>
        </p:txBody>
      </p:sp>
      <p:sp>
        <p:nvSpPr>
          <p:cNvPr id="5" name="Footer Placeholder 4">
            <a:extLst>
              <a:ext uri="{FF2B5EF4-FFF2-40B4-BE49-F238E27FC236}">
                <a16:creationId xmlns:a16="http://schemas.microsoft.com/office/drawing/2014/main" id="{CCB189D6-96B2-6339-D6AD-C029FE46C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4EB46-45A5-4064-31C7-066757FA9191}"/>
              </a:ext>
            </a:extLst>
          </p:cNvPr>
          <p:cNvSpPr>
            <a:spLocks noGrp="1"/>
          </p:cNvSpPr>
          <p:nvPr>
            <p:ph type="sldNum" sz="quarter" idx="12"/>
          </p:nvPr>
        </p:nvSpPr>
        <p:spPr/>
        <p:txBody>
          <a:bodyPr/>
          <a:lstStyle/>
          <a:p>
            <a:fld id="{718C576F-EF36-476A-8A40-5AB763894EB8}" type="slidenum">
              <a:rPr lang="en-US" smtClean="0"/>
              <a:t>‹#›</a:t>
            </a:fld>
            <a:endParaRPr lang="en-US"/>
          </a:p>
        </p:txBody>
      </p:sp>
    </p:spTree>
    <p:extLst>
      <p:ext uri="{BB962C8B-B14F-4D97-AF65-F5344CB8AC3E}">
        <p14:creationId xmlns:p14="http://schemas.microsoft.com/office/powerpoint/2010/main" val="186291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91FF-B912-BB50-6810-B50D668282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DBDFE1-AD93-670C-3ACF-6BE2601FD0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58DB06-3464-93EA-66B3-973D4B47CF20}"/>
              </a:ext>
            </a:extLst>
          </p:cNvPr>
          <p:cNvSpPr>
            <a:spLocks noGrp="1"/>
          </p:cNvSpPr>
          <p:nvPr>
            <p:ph type="dt" sz="half" idx="10"/>
          </p:nvPr>
        </p:nvSpPr>
        <p:spPr/>
        <p:txBody>
          <a:bodyPr/>
          <a:lstStyle/>
          <a:p>
            <a:fld id="{391CC10D-BC41-4796-BEF7-716738B0D2A4}" type="datetimeFigureOut">
              <a:rPr lang="en-US" smtClean="0"/>
              <a:t>6/22/2024</a:t>
            </a:fld>
            <a:endParaRPr lang="en-US"/>
          </a:p>
        </p:txBody>
      </p:sp>
      <p:sp>
        <p:nvSpPr>
          <p:cNvPr id="5" name="Footer Placeholder 4">
            <a:extLst>
              <a:ext uri="{FF2B5EF4-FFF2-40B4-BE49-F238E27FC236}">
                <a16:creationId xmlns:a16="http://schemas.microsoft.com/office/drawing/2014/main" id="{41896A23-2F18-CEE1-4886-38D3ED012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C1B55-6B5F-030D-3F89-9FEC1C6C17C0}"/>
              </a:ext>
            </a:extLst>
          </p:cNvPr>
          <p:cNvSpPr>
            <a:spLocks noGrp="1"/>
          </p:cNvSpPr>
          <p:nvPr>
            <p:ph type="sldNum" sz="quarter" idx="12"/>
          </p:nvPr>
        </p:nvSpPr>
        <p:spPr/>
        <p:txBody>
          <a:bodyPr/>
          <a:lstStyle/>
          <a:p>
            <a:fld id="{718C576F-EF36-476A-8A40-5AB763894EB8}" type="slidenum">
              <a:rPr lang="en-US" smtClean="0"/>
              <a:t>‹#›</a:t>
            </a:fld>
            <a:endParaRPr lang="en-US"/>
          </a:p>
        </p:txBody>
      </p:sp>
    </p:spTree>
    <p:extLst>
      <p:ext uri="{BB962C8B-B14F-4D97-AF65-F5344CB8AC3E}">
        <p14:creationId xmlns:p14="http://schemas.microsoft.com/office/powerpoint/2010/main" val="195234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1F49-18A3-EA49-01D2-1A88CD2A32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D67FC4-8302-BAF1-9F8F-135709CD9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42150C-C11F-5F39-7DC0-5B04447EC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589AB3-C277-DBF5-6C19-2B78210BD9C5}"/>
              </a:ext>
            </a:extLst>
          </p:cNvPr>
          <p:cNvSpPr>
            <a:spLocks noGrp="1"/>
          </p:cNvSpPr>
          <p:nvPr>
            <p:ph type="dt" sz="half" idx="10"/>
          </p:nvPr>
        </p:nvSpPr>
        <p:spPr/>
        <p:txBody>
          <a:bodyPr/>
          <a:lstStyle/>
          <a:p>
            <a:fld id="{391CC10D-BC41-4796-BEF7-716738B0D2A4}" type="datetimeFigureOut">
              <a:rPr lang="en-US" smtClean="0"/>
              <a:t>6/22/2024</a:t>
            </a:fld>
            <a:endParaRPr lang="en-US"/>
          </a:p>
        </p:txBody>
      </p:sp>
      <p:sp>
        <p:nvSpPr>
          <p:cNvPr id="6" name="Footer Placeholder 5">
            <a:extLst>
              <a:ext uri="{FF2B5EF4-FFF2-40B4-BE49-F238E27FC236}">
                <a16:creationId xmlns:a16="http://schemas.microsoft.com/office/drawing/2014/main" id="{FA682CE8-FB1A-6B59-8595-4FCFA92FA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88195-CD67-0370-9216-98B111E95C0E}"/>
              </a:ext>
            </a:extLst>
          </p:cNvPr>
          <p:cNvSpPr>
            <a:spLocks noGrp="1"/>
          </p:cNvSpPr>
          <p:nvPr>
            <p:ph type="sldNum" sz="quarter" idx="12"/>
          </p:nvPr>
        </p:nvSpPr>
        <p:spPr/>
        <p:txBody>
          <a:bodyPr/>
          <a:lstStyle/>
          <a:p>
            <a:fld id="{718C576F-EF36-476A-8A40-5AB763894EB8}" type="slidenum">
              <a:rPr lang="en-US" smtClean="0"/>
              <a:t>‹#›</a:t>
            </a:fld>
            <a:endParaRPr lang="en-US"/>
          </a:p>
        </p:txBody>
      </p:sp>
    </p:spTree>
    <p:extLst>
      <p:ext uri="{BB962C8B-B14F-4D97-AF65-F5344CB8AC3E}">
        <p14:creationId xmlns:p14="http://schemas.microsoft.com/office/powerpoint/2010/main" val="372794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62D9-DC45-505F-1CBD-13333479F2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241407-75AD-31FA-5ABB-8D5B966480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76958-921E-11F8-9022-DB6452F922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D678F-3B24-39BF-EC63-131363A021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DCD3A-CFB5-51A0-595A-A63F9B396B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F6A14B-6C17-2072-DE4A-2ECC7B7E225E}"/>
              </a:ext>
            </a:extLst>
          </p:cNvPr>
          <p:cNvSpPr>
            <a:spLocks noGrp="1"/>
          </p:cNvSpPr>
          <p:nvPr>
            <p:ph type="dt" sz="half" idx="10"/>
          </p:nvPr>
        </p:nvSpPr>
        <p:spPr/>
        <p:txBody>
          <a:bodyPr/>
          <a:lstStyle/>
          <a:p>
            <a:fld id="{391CC10D-BC41-4796-BEF7-716738B0D2A4}" type="datetimeFigureOut">
              <a:rPr lang="en-US" smtClean="0"/>
              <a:t>6/22/2024</a:t>
            </a:fld>
            <a:endParaRPr lang="en-US"/>
          </a:p>
        </p:txBody>
      </p:sp>
      <p:sp>
        <p:nvSpPr>
          <p:cNvPr id="8" name="Footer Placeholder 7">
            <a:extLst>
              <a:ext uri="{FF2B5EF4-FFF2-40B4-BE49-F238E27FC236}">
                <a16:creationId xmlns:a16="http://schemas.microsoft.com/office/drawing/2014/main" id="{591EEC0F-AE5E-27FB-263B-F9797C5103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1AF1DB-43DD-544A-0D1F-37BAAF0F50FB}"/>
              </a:ext>
            </a:extLst>
          </p:cNvPr>
          <p:cNvSpPr>
            <a:spLocks noGrp="1"/>
          </p:cNvSpPr>
          <p:nvPr>
            <p:ph type="sldNum" sz="quarter" idx="12"/>
          </p:nvPr>
        </p:nvSpPr>
        <p:spPr/>
        <p:txBody>
          <a:bodyPr/>
          <a:lstStyle/>
          <a:p>
            <a:fld id="{718C576F-EF36-476A-8A40-5AB763894EB8}" type="slidenum">
              <a:rPr lang="en-US" smtClean="0"/>
              <a:t>‹#›</a:t>
            </a:fld>
            <a:endParaRPr lang="en-US"/>
          </a:p>
        </p:txBody>
      </p:sp>
    </p:spTree>
    <p:extLst>
      <p:ext uri="{BB962C8B-B14F-4D97-AF65-F5344CB8AC3E}">
        <p14:creationId xmlns:p14="http://schemas.microsoft.com/office/powerpoint/2010/main" val="339731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DC6E-E2CF-B071-ADBA-AD0DFF03FF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FE402-4D9D-1F18-BD8A-BB0606C5994E}"/>
              </a:ext>
            </a:extLst>
          </p:cNvPr>
          <p:cNvSpPr>
            <a:spLocks noGrp="1"/>
          </p:cNvSpPr>
          <p:nvPr>
            <p:ph type="dt" sz="half" idx="10"/>
          </p:nvPr>
        </p:nvSpPr>
        <p:spPr/>
        <p:txBody>
          <a:bodyPr/>
          <a:lstStyle/>
          <a:p>
            <a:fld id="{391CC10D-BC41-4796-BEF7-716738B0D2A4}" type="datetimeFigureOut">
              <a:rPr lang="en-US" smtClean="0"/>
              <a:t>6/22/2024</a:t>
            </a:fld>
            <a:endParaRPr lang="en-US"/>
          </a:p>
        </p:txBody>
      </p:sp>
      <p:sp>
        <p:nvSpPr>
          <p:cNvPr id="4" name="Footer Placeholder 3">
            <a:extLst>
              <a:ext uri="{FF2B5EF4-FFF2-40B4-BE49-F238E27FC236}">
                <a16:creationId xmlns:a16="http://schemas.microsoft.com/office/drawing/2014/main" id="{4B7F4181-EA8A-B643-3B9B-D106B21951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8932E3-441A-EB63-1A55-90ABAD7A60EF}"/>
              </a:ext>
            </a:extLst>
          </p:cNvPr>
          <p:cNvSpPr>
            <a:spLocks noGrp="1"/>
          </p:cNvSpPr>
          <p:nvPr>
            <p:ph type="sldNum" sz="quarter" idx="12"/>
          </p:nvPr>
        </p:nvSpPr>
        <p:spPr/>
        <p:txBody>
          <a:bodyPr/>
          <a:lstStyle/>
          <a:p>
            <a:fld id="{718C576F-EF36-476A-8A40-5AB763894EB8}" type="slidenum">
              <a:rPr lang="en-US" smtClean="0"/>
              <a:t>‹#›</a:t>
            </a:fld>
            <a:endParaRPr lang="en-US"/>
          </a:p>
        </p:txBody>
      </p:sp>
    </p:spTree>
    <p:extLst>
      <p:ext uri="{BB962C8B-B14F-4D97-AF65-F5344CB8AC3E}">
        <p14:creationId xmlns:p14="http://schemas.microsoft.com/office/powerpoint/2010/main" val="94570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D5378-2E69-D224-956E-A2B2FA4388BE}"/>
              </a:ext>
            </a:extLst>
          </p:cNvPr>
          <p:cNvSpPr>
            <a:spLocks noGrp="1"/>
          </p:cNvSpPr>
          <p:nvPr>
            <p:ph type="dt" sz="half" idx="10"/>
          </p:nvPr>
        </p:nvSpPr>
        <p:spPr/>
        <p:txBody>
          <a:bodyPr/>
          <a:lstStyle/>
          <a:p>
            <a:fld id="{391CC10D-BC41-4796-BEF7-716738B0D2A4}" type="datetimeFigureOut">
              <a:rPr lang="en-US" smtClean="0"/>
              <a:t>6/22/2024</a:t>
            </a:fld>
            <a:endParaRPr lang="en-US"/>
          </a:p>
        </p:txBody>
      </p:sp>
      <p:sp>
        <p:nvSpPr>
          <p:cNvPr id="3" name="Footer Placeholder 2">
            <a:extLst>
              <a:ext uri="{FF2B5EF4-FFF2-40B4-BE49-F238E27FC236}">
                <a16:creationId xmlns:a16="http://schemas.microsoft.com/office/drawing/2014/main" id="{54CAF918-30FE-E252-DD92-C684B57762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169849-3C7F-D5D8-42E0-2FEF0CCF8039}"/>
              </a:ext>
            </a:extLst>
          </p:cNvPr>
          <p:cNvSpPr>
            <a:spLocks noGrp="1"/>
          </p:cNvSpPr>
          <p:nvPr>
            <p:ph type="sldNum" sz="quarter" idx="12"/>
          </p:nvPr>
        </p:nvSpPr>
        <p:spPr/>
        <p:txBody>
          <a:bodyPr/>
          <a:lstStyle/>
          <a:p>
            <a:fld id="{718C576F-EF36-476A-8A40-5AB763894EB8}" type="slidenum">
              <a:rPr lang="en-US" smtClean="0"/>
              <a:t>‹#›</a:t>
            </a:fld>
            <a:endParaRPr lang="en-US"/>
          </a:p>
        </p:txBody>
      </p:sp>
    </p:spTree>
    <p:extLst>
      <p:ext uri="{BB962C8B-B14F-4D97-AF65-F5344CB8AC3E}">
        <p14:creationId xmlns:p14="http://schemas.microsoft.com/office/powerpoint/2010/main" val="290672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50EF-BD80-EBAB-49CC-FE7055986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81BF34-3B5C-4B18-A6EC-4BE94AC33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EC375-ECCA-D4F8-3DB6-D34C70349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72060C-E489-5920-B5F9-86904DF24BFB}"/>
              </a:ext>
            </a:extLst>
          </p:cNvPr>
          <p:cNvSpPr>
            <a:spLocks noGrp="1"/>
          </p:cNvSpPr>
          <p:nvPr>
            <p:ph type="dt" sz="half" idx="10"/>
          </p:nvPr>
        </p:nvSpPr>
        <p:spPr/>
        <p:txBody>
          <a:bodyPr/>
          <a:lstStyle/>
          <a:p>
            <a:fld id="{391CC10D-BC41-4796-BEF7-716738B0D2A4}" type="datetimeFigureOut">
              <a:rPr lang="en-US" smtClean="0"/>
              <a:t>6/22/2024</a:t>
            </a:fld>
            <a:endParaRPr lang="en-US"/>
          </a:p>
        </p:txBody>
      </p:sp>
      <p:sp>
        <p:nvSpPr>
          <p:cNvPr id="6" name="Footer Placeholder 5">
            <a:extLst>
              <a:ext uri="{FF2B5EF4-FFF2-40B4-BE49-F238E27FC236}">
                <a16:creationId xmlns:a16="http://schemas.microsoft.com/office/drawing/2014/main" id="{3132120B-FE59-8ACF-4DEE-15B371574F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6846C-75A6-C83D-CFD4-B5F2D4850880}"/>
              </a:ext>
            </a:extLst>
          </p:cNvPr>
          <p:cNvSpPr>
            <a:spLocks noGrp="1"/>
          </p:cNvSpPr>
          <p:nvPr>
            <p:ph type="sldNum" sz="quarter" idx="12"/>
          </p:nvPr>
        </p:nvSpPr>
        <p:spPr/>
        <p:txBody>
          <a:bodyPr/>
          <a:lstStyle/>
          <a:p>
            <a:fld id="{718C576F-EF36-476A-8A40-5AB763894EB8}" type="slidenum">
              <a:rPr lang="en-US" smtClean="0"/>
              <a:t>‹#›</a:t>
            </a:fld>
            <a:endParaRPr lang="en-US"/>
          </a:p>
        </p:txBody>
      </p:sp>
    </p:spTree>
    <p:extLst>
      <p:ext uri="{BB962C8B-B14F-4D97-AF65-F5344CB8AC3E}">
        <p14:creationId xmlns:p14="http://schemas.microsoft.com/office/powerpoint/2010/main" val="275819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C1AA-9799-0265-34A5-8C917CEEB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3FAFD-C93D-3A68-0710-3765EEB86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96A5C2-4E59-8AF3-1B64-E23B739D7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DA801-5301-BF01-93B3-FA7E869E8997}"/>
              </a:ext>
            </a:extLst>
          </p:cNvPr>
          <p:cNvSpPr>
            <a:spLocks noGrp="1"/>
          </p:cNvSpPr>
          <p:nvPr>
            <p:ph type="dt" sz="half" idx="10"/>
          </p:nvPr>
        </p:nvSpPr>
        <p:spPr/>
        <p:txBody>
          <a:bodyPr/>
          <a:lstStyle/>
          <a:p>
            <a:fld id="{391CC10D-BC41-4796-BEF7-716738B0D2A4}" type="datetimeFigureOut">
              <a:rPr lang="en-US" smtClean="0"/>
              <a:t>6/22/2024</a:t>
            </a:fld>
            <a:endParaRPr lang="en-US"/>
          </a:p>
        </p:txBody>
      </p:sp>
      <p:sp>
        <p:nvSpPr>
          <p:cNvPr id="6" name="Footer Placeholder 5">
            <a:extLst>
              <a:ext uri="{FF2B5EF4-FFF2-40B4-BE49-F238E27FC236}">
                <a16:creationId xmlns:a16="http://schemas.microsoft.com/office/drawing/2014/main" id="{E6BD99E6-19C3-620E-0873-BDA8AAEDF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1E460-66E3-6B33-9330-120AFF00AFBD}"/>
              </a:ext>
            </a:extLst>
          </p:cNvPr>
          <p:cNvSpPr>
            <a:spLocks noGrp="1"/>
          </p:cNvSpPr>
          <p:nvPr>
            <p:ph type="sldNum" sz="quarter" idx="12"/>
          </p:nvPr>
        </p:nvSpPr>
        <p:spPr/>
        <p:txBody>
          <a:bodyPr/>
          <a:lstStyle/>
          <a:p>
            <a:fld id="{718C576F-EF36-476A-8A40-5AB763894EB8}" type="slidenum">
              <a:rPr lang="en-US" smtClean="0"/>
              <a:t>‹#›</a:t>
            </a:fld>
            <a:endParaRPr lang="en-US"/>
          </a:p>
        </p:txBody>
      </p:sp>
    </p:spTree>
    <p:extLst>
      <p:ext uri="{BB962C8B-B14F-4D97-AF65-F5344CB8AC3E}">
        <p14:creationId xmlns:p14="http://schemas.microsoft.com/office/powerpoint/2010/main" val="368246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65049-7B2D-FFDA-CA17-6843D44D10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67006-3796-0483-E98E-B6F352B345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7BB20B-7962-51D5-6D55-1B2704E893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1CC10D-BC41-4796-BEF7-716738B0D2A4}" type="datetimeFigureOut">
              <a:rPr lang="en-US" smtClean="0"/>
              <a:t>6/22/2024</a:t>
            </a:fld>
            <a:endParaRPr lang="en-US"/>
          </a:p>
        </p:txBody>
      </p:sp>
      <p:sp>
        <p:nvSpPr>
          <p:cNvPr id="5" name="Footer Placeholder 4">
            <a:extLst>
              <a:ext uri="{FF2B5EF4-FFF2-40B4-BE49-F238E27FC236}">
                <a16:creationId xmlns:a16="http://schemas.microsoft.com/office/drawing/2014/main" id="{F9A6CB91-4C0D-9A1C-7E77-4C917ABD24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C6BDDC-A32A-4DAD-606B-4C28752CC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8C576F-EF36-476A-8A40-5AB763894EB8}" type="slidenum">
              <a:rPr lang="en-US" smtClean="0"/>
              <a:t>‹#›</a:t>
            </a:fld>
            <a:endParaRPr lang="en-US"/>
          </a:p>
        </p:txBody>
      </p:sp>
    </p:spTree>
    <p:extLst>
      <p:ext uri="{BB962C8B-B14F-4D97-AF65-F5344CB8AC3E}">
        <p14:creationId xmlns:p14="http://schemas.microsoft.com/office/powerpoint/2010/main" val="252119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3.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3.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3.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6.jpe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629A48D-6B24-D987-D470-5BB1B2C23138}"/>
              </a:ext>
            </a:extLst>
          </p:cNvPr>
          <p:cNvPicPr>
            <a:picLocks noChangeAspect="1"/>
          </p:cNvPicPr>
          <p:nvPr/>
        </p:nvPicPr>
        <p:blipFill rotWithShape="1">
          <a:blip r:embed="rId3"/>
          <a:srcRect t="39125" b="10875"/>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29"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30" name="Group 29">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5" name="Freeform: Shape 24">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1A63024-910C-29D5-31CA-EAAD75CAB9A8}"/>
              </a:ext>
            </a:extLst>
          </p:cNvPr>
          <p:cNvSpPr>
            <a:spLocks noGrp="1"/>
          </p:cNvSpPr>
          <p:nvPr>
            <p:ph type="ctrTitle"/>
          </p:nvPr>
        </p:nvSpPr>
        <p:spPr>
          <a:xfrm>
            <a:off x="838199" y="1120676"/>
            <a:ext cx="7021513" cy="2308324"/>
          </a:xfrm>
        </p:spPr>
        <p:txBody>
          <a:bodyPr>
            <a:normAutofit/>
          </a:bodyPr>
          <a:lstStyle/>
          <a:p>
            <a:pPr algn="l"/>
            <a:r>
              <a:rPr lang="en-US" sz="7200">
                <a:solidFill>
                  <a:srgbClr val="FFFFFF"/>
                </a:solidFill>
              </a:rPr>
              <a:t>Role of Data in Healthcare</a:t>
            </a:r>
          </a:p>
        </p:txBody>
      </p:sp>
      <p:sp>
        <p:nvSpPr>
          <p:cNvPr id="3" name="Subtitle 2">
            <a:extLst>
              <a:ext uri="{FF2B5EF4-FFF2-40B4-BE49-F238E27FC236}">
                <a16:creationId xmlns:a16="http://schemas.microsoft.com/office/drawing/2014/main" id="{3FADB122-2BAE-194B-B5EA-AD60100CF597}"/>
              </a:ext>
            </a:extLst>
          </p:cNvPr>
          <p:cNvSpPr>
            <a:spLocks noGrp="1"/>
          </p:cNvSpPr>
          <p:nvPr>
            <p:ph type="subTitle" idx="1"/>
          </p:nvPr>
        </p:nvSpPr>
        <p:spPr>
          <a:xfrm>
            <a:off x="835024" y="3809999"/>
            <a:ext cx="7025753" cy="1012778"/>
          </a:xfrm>
        </p:spPr>
        <p:txBody>
          <a:bodyPr>
            <a:normAutofit/>
          </a:bodyPr>
          <a:lstStyle/>
          <a:p>
            <a:pPr algn="l"/>
            <a:r>
              <a:rPr lang="en-US">
                <a:solidFill>
                  <a:srgbClr val="FFFFFF"/>
                </a:solidFill>
              </a:rPr>
              <a:t>Welcome and Introductions</a:t>
            </a:r>
          </a:p>
        </p:txBody>
      </p:sp>
      <p:pic>
        <p:nvPicPr>
          <p:cNvPr id="4" name="Picture 3">
            <a:extLst>
              <a:ext uri="{FF2B5EF4-FFF2-40B4-BE49-F238E27FC236}">
                <a16:creationId xmlns:a16="http://schemas.microsoft.com/office/drawing/2014/main" id="{18353642-608D-7864-C055-94C0D9F582FE}"/>
              </a:ext>
            </a:extLst>
          </p:cNvPr>
          <p:cNvPicPr>
            <a:picLocks noChangeAspect="1"/>
          </p:cNvPicPr>
          <p:nvPr/>
        </p:nvPicPr>
        <p:blipFill>
          <a:blip r:embed="rId5"/>
          <a:stretch>
            <a:fillRect/>
          </a:stretch>
        </p:blipFill>
        <p:spPr>
          <a:xfrm>
            <a:off x="8633309" y="-10308"/>
            <a:ext cx="3568216" cy="765933"/>
          </a:xfrm>
          <a:prstGeom prst="rect">
            <a:avLst/>
          </a:prstGeom>
        </p:spPr>
      </p:pic>
    </p:spTree>
    <p:extLst>
      <p:ext uri="{BB962C8B-B14F-4D97-AF65-F5344CB8AC3E}">
        <p14:creationId xmlns:p14="http://schemas.microsoft.com/office/powerpoint/2010/main" val="88897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A235D1-4213-EB10-7D21-3EA2EAF8745C}"/>
              </a:ext>
            </a:extLst>
          </p:cNvPr>
          <p:cNvSpPr>
            <a:spLocks noGrp="1"/>
          </p:cNvSpPr>
          <p:nvPr>
            <p:ph type="title"/>
          </p:nvPr>
        </p:nvSpPr>
        <p:spPr>
          <a:xfrm>
            <a:off x="621792" y="1161288"/>
            <a:ext cx="3602736" cy="4526280"/>
          </a:xfrm>
        </p:spPr>
        <p:txBody>
          <a:bodyPr>
            <a:normAutofit/>
          </a:bodyPr>
          <a:lstStyle/>
          <a:p>
            <a:r>
              <a:rPr lang="en-US" sz="4000"/>
              <a:t>Data Visualization Techniques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FC4D150-3EF3-A53C-A123-E6DAA078C109}"/>
              </a:ext>
            </a:extLst>
          </p:cNvPr>
          <p:cNvGraphicFramePr>
            <a:graphicFrameLocks noGrp="1"/>
          </p:cNvGraphicFramePr>
          <p:nvPr>
            <p:ph idx="1"/>
            <p:extLst>
              <p:ext uri="{D42A27DB-BD31-4B8C-83A1-F6EECF244321}">
                <p14:modId xmlns:p14="http://schemas.microsoft.com/office/powerpoint/2010/main" val="393230474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DA8BD5B6-75C1-582F-9A4D-7C2100442A90}"/>
              </a:ext>
            </a:extLst>
          </p:cNvPr>
          <p:cNvPicPr>
            <a:picLocks noChangeAspect="1"/>
          </p:cNvPicPr>
          <p:nvPr/>
        </p:nvPicPr>
        <p:blipFill>
          <a:blip r:embed="rId7"/>
          <a:stretch>
            <a:fillRect/>
          </a:stretch>
        </p:blipFill>
        <p:spPr>
          <a:xfrm>
            <a:off x="8584160" y="0"/>
            <a:ext cx="3568216" cy="765933"/>
          </a:xfrm>
          <a:prstGeom prst="rect">
            <a:avLst/>
          </a:prstGeom>
        </p:spPr>
      </p:pic>
    </p:spTree>
    <p:extLst>
      <p:ext uri="{BB962C8B-B14F-4D97-AF65-F5344CB8AC3E}">
        <p14:creationId xmlns:p14="http://schemas.microsoft.com/office/powerpoint/2010/main" val="361090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1E8D3-3086-3FE6-83FC-6632D44FC2EA}"/>
              </a:ext>
            </a:extLst>
          </p:cNvPr>
          <p:cNvSpPr>
            <a:spLocks noGrp="1"/>
          </p:cNvSpPr>
          <p:nvPr>
            <p:ph type="title"/>
          </p:nvPr>
        </p:nvSpPr>
        <p:spPr>
          <a:xfrm>
            <a:off x="838200" y="557189"/>
            <a:ext cx="3374136" cy="5567891"/>
          </a:xfrm>
        </p:spPr>
        <p:txBody>
          <a:bodyPr>
            <a:normAutofit/>
          </a:bodyPr>
          <a:lstStyle/>
          <a:p>
            <a:r>
              <a:rPr lang="en-US" sz="4800" dirty="0"/>
              <a:t>Relevant Tools and Resources</a:t>
            </a:r>
          </a:p>
        </p:txBody>
      </p:sp>
      <p:graphicFrame>
        <p:nvGraphicFramePr>
          <p:cNvPr id="5" name="Content Placeholder 2">
            <a:extLst>
              <a:ext uri="{FF2B5EF4-FFF2-40B4-BE49-F238E27FC236}">
                <a16:creationId xmlns:a16="http://schemas.microsoft.com/office/drawing/2014/main" id="{065096F3-37CD-C6BB-9566-B1BFBECC11EA}"/>
              </a:ext>
            </a:extLst>
          </p:cNvPr>
          <p:cNvGraphicFramePr>
            <a:graphicFrameLocks noGrp="1"/>
          </p:cNvGraphicFramePr>
          <p:nvPr>
            <p:ph idx="1"/>
            <p:extLst>
              <p:ext uri="{D42A27DB-BD31-4B8C-83A1-F6EECF244321}">
                <p14:modId xmlns:p14="http://schemas.microsoft.com/office/powerpoint/2010/main" val="64098773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66D8F398-5E10-89E1-921E-DCE6146EAE3A}"/>
              </a:ext>
            </a:extLst>
          </p:cNvPr>
          <p:cNvPicPr>
            <a:picLocks noChangeAspect="1"/>
          </p:cNvPicPr>
          <p:nvPr/>
        </p:nvPicPr>
        <p:blipFill>
          <a:blip r:embed="rId7"/>
          <a:stretch>
            <a:fillRect/>
          </a:stretch>
        </p:blipFill>
        <p:spPr>
          <a:xfrm>
            <a:off x="8620735" y="0"/>
            <a:ext cx="3568216" cy="765933"/>
          </a:xfrm>
          <a:prstGeom prst="rect">
            <a:avLst/>
          </a:prstGeom>
        </p:spPr>
      </p:pic>
    </p:spTree>
    <p:extLst>
      <p:ext uri="{BB962C8B-B14F-4D97-AF65-F5344CB8AC3E}">
        <p14:creationId xmlns:p14="http://schemas.microsoft.com/office/powerpoint/2010/main" val="1858598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D385-E286-489F-7D4D-2B11CDD7C7F3}"/>
              </a:ext>
            </a:extLst>
          </p:cNvPr>
          <p:cNvSpPr>
            <a:spLocks noGrp="1"/>
          </p:cNvSpPr>
          <p:nvPr>
            <p:ph type="title"/>
          </p:nvPr>
        </p:nvSpPr>
        <p:spPr/>
        <p:txBody>
          <a:bodyPr/>
          <a:lstStyle/>
          <a:p>
            <a:r>
              <a:rPr lang="en-US" dirty="0"/>
              <a:t>Tableau</a:t>
            </a:r>
          </a:p>
        </p:txBody>
      </p:sp>
      <p:graphicFrame>
        <p:nvGraphicFramePr>
          <p:cNvPr id="5" name="Content Placeholder 2">
            <a:extLst>
              <a:ext uri="{FF2B5EF4-FFF2-40B4-BE49-F238E27FC236}">
                <a16:creationId xmlns:a16="http://schemas.microsoft.com/office/drawing/2014/main" id="{7730BDE4-133C-2C75-BA0B-047D8797246C}"/>
              </a:ext>
            </a:extLst>
          </p:cNvPr>
          <p:cNvGraphicFramePr>
            <a:graphicFrameLocks noGrp="1"/>
          </p:cNvGraphicFramePr>
          <p:nvPr>
            <p:ph idx="1"/>
            <p:extLst>
              <p:ext uri="{D42A27DB-BD31-4B8C-83A1-F6EECF244321}">
                <p14:modId xmlns:p14="http://schemas.microsoft.com/office/powerpoint/2010/main" val="1809197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B32F4E8A-CE75-DE00-383D-1B87012C85A8}"/>
              </a:ext>
            </a:extLst>
          </p:cNvPr>
          <p:cNvPicPr>
            <a:picLocks noChangeAspect="1"/>
          </p:cNvPicPr>
          <p:nvPr/>
        </p:nvPicPr>
        <p:blipFill>
          <a:blip r:embed="rId7"/>
          <a:stretch>
            <a:fillRect/>
          </a:stretch>
        </p:blipFill>
        <p:spPr>
          <a:xfrm>
            <a:off x="8522137" y="0"/>
            <a:ext cx="3568216" cy="765933"/>
          </a:xfrm>
          <a:prstGeom prst="rect">
            <a:avLst/>
          </a:prstGeom>
        </p:spPr>
      </p:pic>
    </p:spTree>
    <p:extLst>
      <p:ext uri="{BB962C8B-B14F-4D97-AF65-F5344CB8AC3E}">
        <p14:creationId xmlns:p14="http://schemas.microsoft.com/office/powerpoint/2010/main" val="335883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B9DD-A9C5-078B-D8F4-707811091150}"/>
              </a:ext>
            </a:extLst>
          </p:cNvPr>
          <p:cNvSpPr>
            <a:spLocks noGrp="1"/>
          </p:cNvSpPr>
          <p:nvPr>
            <p:ph type="title"/>
          </p:nvPr>
        </p:nvSpPr>
        <p:spPr/>
        <p:txBody>
          <a:bodyPr/>
          <a:lstStyle/>
          <a:p>
            <a:r>
              <a:rPr lang="en-US" dirty="0"/>
              <a:t>Power BI</a:t>
            </a:r>
          </a:p>
        </p:txBody>
      </p:sp>
      <p:graphicFrame>
        <p:nvGraphicFramePr>
          <p:cNvPr id="5" name="Content Placeholder 2">
            <a:extLst>
              <a:ext uri="{FF2B5EF4-FFF2-40B4-BE49-F238E27FC236}">
                <a16:creationId xmlns:a16="http://schemas.microsoft.com/office/drawing/2014/main" id="{68C60E3E-C66C-10A7-D94D-5170D6EC8747}"/>
              </a:ext>
            </a:extLst>
          </p:cNvPr>
          <p:cNvGraphicFramePr>
            <a:graphicFrameLocks noGrp="1"/>
          </p:cNvGraphicFramePr>
          <p:nvPr>
            <p:ph idx="1"/>
            <p:extLst>
              <p:ext uri="{D42A27DB-BD31-4B8C-83A1-F6EECF244321}">
                <p14:modId xmlns:p14="http://schemas.microsoft.com/office/powerpoint/2010/main" val="29306583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44382ACB-1C10-F2DC-DB71-61FEC3098053}"/>
              </a:ext>
            </a:extLst>
          </p:cNvPr>
          <p:cNvPicPr>
            <a:picLocks noChangeAspect="1"/>
          </p:cNvPicPr>
          <p:nvPr/>
        </p:nvPicPr>
        <p:blipFill>
          <a:blip r:embed="rId8"/>
          <a:stretch>
            <a:fillRect/>
          </a:stretch>
        </p:blipFill>
        <p:spPr>
          <a:xfrm>
            <a:off x="8203160" y="761621"/>
            <a:ext cx="3568216" cy="765933"/>
          </a:xfrm>
          <a:prstGeom prst="rect">
            <a:avLst/>
          </a:prstGeom>
        </p:spPr>
      </p:pic>
    </p:spTree>
    <p:extLst>
      <p:ext uri="{BB962C8B-B14F-4D97-AF65-F5344CB8AC3E}">
        <p14:creationId xmlns:p14="http://schemas.microsoft.com/office/powerpoint/2010/main" val="1384453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D340-7BC7-35BF-B607-CFD3EDC161F9}"/>
              </a:ext>
            </a:extLst>
          </p:cNvPr>
          <p:cNvSpPr>
            <a:spLocks noGrp="1"/>
          </p:cNvSpPr>
          <p:nvPr>
            <p:ph type="title"/>
          </p:nvPr>
        </p:nvSpPr>
        <p:spPr>
          <a:xfrm>
            <a:off x="72656" y="481805"/>
            <a:ext cx="10515600" cy="1325563"/>
          </a:xfrm>
        </p:spPr>
        <p:txBody>
          <a:bodyPr/>
          <a:lstStyle/>
          <a:p>
            <a:r>
              <a:rPr lang="en-US" dirty="0"/>
              <a:t>Real-World Case Studies</a:t>
            </a:r>
            <a:br>
              <a:rPr lang="en-US" dirty="0"/>
            </a:br>
            <a:endParaRPr lang="en-US" dirty="0"/>
          </a:p>
        </p:txBody>
      </p:sp>
      <p:graphicFrame>
        <p:nvGraphicFramePr>
          <p:cNvPr id="5" name="Content Placeholder 2">
            <a:extLst>
              <a:ext uri="{FF2B5EF4-FFF2-40B4-BE49-F238E27FC236}">
                <a16:creationId xmlns:a16="http://schemas.microsoft.com/office/drawing/2014/main" id="{E224FA10-E690-671D-FED0-3A45AEAFF45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80D86F08-9ECA-484B-8202-5ABE82D130CB}"/>
              </a:ext>
            </a:extLst>
          </p:cNvPr>
          <p:cNvPicPr>
            <a:picLocks noChangeAspect="1"/>
          </p:cNvPicPr>
          <p:nvPr/>
        </p:nvPicPr>
        <p:blipFill>
          <a:blip r:embed="rId7"/>
          <a:stretch>
            <a:fillRect/>
          </a:stretch>
        </p:blipFill>
        <p:spPr>
          <a:xfrm>
            <a:off x="8551128" y="0"/>
            <a:ext cx="3568216" cy="765933"/>
          </a:xfrm>
          <a:prstGeom prst="rect">
            <a:avLst/>
          </a:prstGeom>
        </p:spPr>
      </p:pic>
    </p:spTree>
    <p:extLst>
      <p:ext uri="{BB962C8B-B14F-4D97-AF65-F5344CB8AC3E}">
        <p14:creationId xmlns:p14="http://schemas.microsoft.com/office/powerpoint/2010/main" val="4216914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ABCD85-E8B9-C325-50FE-2FAE1E87F264}"/>
              </a:ext>
            </a:extLst>
          </p:cNvPr>
          <p:cNvSpPr>
            <a:spLocks noGrp="1"/>
          </p:cNvSpPr>
          <p:nvPr>
            <p:ph type="title"/>
          </p:nvPr>
        </p:nvSpPr>
        <p:spPr>
          <a:xfrm>
            <a:off x="838200" y="1195697"/>
            <a:ext cx="3200400" cy="4238118"/>
          </a:xfrm>
        </p:spPr>
        <p:txBody>
          <a:bodyPr>
            <a:normAutofit/>
          </a:bodyPr>
          <a:lstStyle/>
          <a:p>
            <a:r>
              <a:rPr lang="en-US" sz="3700">
                <a:solidFill>
                  <a:schemeClr val="bg1"/>
                </a:solidFill>
              </a:rPr>
              <a:t>Challenges and Considerations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91FD988E-4A36-4623-9878-51D86B15989A}"/>
              </a:ext>
            </a:extLst>
          </p:cNvPr>
          <p:cNvGraphicFramePr>
            <a:graphicFrameLocks noGrp="1"/>
          </p:cNvGraphicFramePr>
          <p:nvPr>
            <p:ph idx="1"/>
            <p:extLst>
              <p:ext uri="{D42A27DB-BD31-4B8C-83A1-F6EECF244321}">
                <p14:modId xmlns:p14="http://schemas.microsoft.com/office/powerpoint/2010/main" val="358640096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E0C5A766-93AA-2784-B8FD-D29937DCE4F1}"/>
              </a:ext>
            </a:extLst>
          </p:cNvPr>
          <p:cNvPicPr>
            <a:picLocks noChangeAspect="1"/>
          </p:cNvPicPr>
          <p:nvPr/>
        </p:nvPicPr>
        <p:blipFill>
          <a:blip r:embed="rId8"/>
          <a:stretch>
            <a:fillRect/>
          </a:stretch>
        </p:blipFill>
        <p:spPr>
          <a:xfrm>
            <a:off x="8616827" y="-24111"/>
            <a:ext cx="3568216" cy="765933"/>
          </a:xfrm>
          <a:prstGeom prst="rect">
            <a:avLst/>
          </a:prstGeom>
        </p:spPr>
      </p:pic>
    </p:spTree>
    <p:extLst>
      <p:ext uri="{BB962C8B-B14F-4D97-AF65-F5344CB8AC3E}">
        <p14:creationId xmlns:p14="http://schemas.microsoft.com/office/powerpoint/2010/main" val="3701017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552431-9408-40ED-CDF4-3B4527F5E193}"/>
              </a:ext>
            </a:extLst>
          </p:cNvPr>
          <p:cNvSpPr>
            <a:spLocks noGrp="1"/>
          </p:cNvSpPr>
          <p:nvPr>
            <p:ph type="title"/>
          </p:nvPr>
        </p:nvSpPr>
        <p:spPr>
          <a:xfrm>
            <a:off x="838200" y="1195697"/>
            <a:ext cx="3200400" cy="4238118"/>
          </a:xfrm>
        </p:spPr>
        <p:txBody>
          <a:bodyPr>
            <a:normAutofit/>
          </a:bodyPr>
          <a:lstStyle/>
          <a:p>
            <a:r>
              <a:rPr lang="en-US">
                <a:solidFill>
                  <a:schemeClr val="bg1"/>
                </a:solidFill>
              </a:rPr>
              <a:t>Dealing with Data Quality Issues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A533CB1B-8F31-5F88-D225-04AFAFBD924E}"/>
              </a:ext>
            </a:extLst>
          </p:cNvPr>
          <p:cNvGraphicFramePr>
            <a:graphicFrameLocks noGrp="1"/>
          </p:cNvGraphicFramePr>
          <p:nvPr>
            <p:ph idx="1"/>
            <p:extLst>
              <p:ext uri="{D42A27DB-BD31-4B8C-83A1-F6EECF244321}">
                <p14:modId xmlns:p14="http://schemas.microsoft.com/office/powerpoint/2010/main" val="344549312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6CE3315E-9636-2930-5CC8-C4022F2CCDFE}"/>
              </a:ext>
            </a:extLst>
          </p:cNvPr>
          <p:cNvPicPr>
            <a:picLocks noChangeAspect="1"/>
          </p:cNvPicPr>
          <p:nvPr/>
        </p:nvPicPr>
        <p:blipFill>
          <a:blip r:embed="rId7"/>
          <a:stretch>
            <a:fillRect/>
          </a:stretch>
        </p:blipFill>
        <p:spPr>
          <a:xfrm>
            <a:off x="8527312" y="-42741"/>
            <a:ext cx="3568216" cy="765933"/>
          </a:xfrm>
          <a:prstGeom prst="rect">
            <a:avLst/>
          </a:prstGeom>
        </p:spPr>
      </p:pic>
    </p:spTree>
    <p:extLst>
      <p:ext uri="{BB962C8B-B14F-4D97-AF65-F5344CB8AC3E}">
        <p14:creationId xmlns:p14="http://schemas.microsoft.com/office/powerpoint/2010/main" val="3740609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2935B-75ED-F802-3E5B-517B7CB55819}"/>
              </a:ext>
            </a:extLst>
          </p:cNvPr>
          <p:cNvSpPr>
            <a:spLocks noGrp="1"/>
          </p:cNvSpPr>
          <p:nvPr>
            <p:ph type="title"/>
          </p:nvPr>
        </p:nvSpPr>
        <p:spPr>
          <a:xfrm>
            <a:off x="1371597" y="348865"/>
            <a:ext cx="10044023" cy="877729"/>
          </a:xfrm>
        </p:spPr>
        <p:txBody>
          <a:bodyPr anchor="ctr">
            <a:normAutofit/>
          </a:bodyPr>
          <a:lstStyle/>
          <a:p>
            <a:r>
              <a:rPr lang="it-IT" sz="4000">
                <a:solidFill>
                  <a:srgbClr val="FFFFFF"/>
                </a:solidFill>
              </a:rPr>
              <a:t>Strategies to Improve Data Quality</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11BDD9DD-3364-4080-22D9-F54A88241BBE}"/>
              </a:ext>
            </a:extLst>
          </p:cNvPr>
          <p:cNvGraphicFramePr>
            <a:graphicFrameLocks noGrp="1"/>
          </p:cNvGraphicFramePr>
          <p:nvPr>
            <p:ph idx="1"/>
            <p:extLst>
              <p:ext uri="{D42A27DB-BD31-4B8C-83A1-F6EECF244321}">
                <p14:modId xmlns:p14="http://schemas.microsoft.com/office/powerpoint/2010/main" val="171931126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8B876CE5-116D-4FD2-A318-5C20154F21D3}"/>
              </a:ext>
            </a:extLst>
          </p:cNvPr>
          <p:cNvPicPr>
            <a:picLocks noChangeAspect="1"/>
          </p:cNvPicPr>
          <p:nvPr/>
        </p:nvPicPr>
        <p:blipFill>
          <a:blip r:embed="rId7"/>
          <a:stretch>
            <a:fillRect/>
          </a:stretch>
        </p:blipFill>
        <p:spPr>
          <a:xfrm>
            <a:off x="8623785" y="-34593"/>
            <a:ext cx="3568216" cy="765933"/>
          </a:xfrm>
          <a:prstGeom prst="rect">
            <a:avLst/>
          </a:prstGeom>
        </p:spPr>
      </p:pic>
    </p:spTree>
    <p:extLst>
      <p:ext uri="{BB962C8B-B14F-4D97-AF65-F5344CB8AC3E}">
        <p14:creationId xmlns:p14="http://schemas.microsoft.com/office/powerpoint/2010/main" val="3186483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2D3E-5D8B-56B5-09DC-811A460C08ED}"/>
              </a:ext>
            </a:extLst>
          </p:cNvPr>
          <p:cNvSpPr>
            <a:spLocks noGrp="1"/>
          </p:cNvSpPr>
          <p:nvPr>
            <p:ph type="title"/>
          </p:nvPr>
        </p:nvSpPr>
        <p:spPr/>
        <p:txBody>
          <a:bodyPr/>
          <a:lstStyle/>
          <a:p>
            <a:r>
              <a:rPr lang="en-US" dirty="0"/>
              <a:t>Ensuring Ethical Use of Data in Healthcare</a:t>
            </a:r>
          </a:p>
        </p:txBody>
      </p:sp>
      <p:graphicFrame>
        <p:nvGraphicFramePr>
          <p:cNvPr id="5" name="Content Placeholder 2">
            <a:extLst>
              <a:ext uri="{FF2B5EF4-FFF2-40B4-BE49-F238E27FC236}">
                <a16:creationId xmlns:a16="http://schemas.microsoft.com/office/drawing/2014/main" id="{A9A4DDA9-F747-EE3A-99A2-7B2F6592794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D2E73E83-0DFA-DB3F-6011-9FE3AAAFA7AF}"/>
              </a:ext>
            </a:extLst>
          </p:cNvPr>
          <p:cNvPicPr>
            <a:picLocks noChangeAspect="1"/>
          </p:cNvPicPr>
          <p:nvPr/>
        </p:nvPicPr>
        <p:blipFill>
          <a:blip r:embed="rId7"/>
          <a:stretch>
            <a:fillRect/>
          </a:stretch>
        </p:blipFill>
        <p:spPr>
          <a:xfrm>
            <a:off x="8405178" y="0"/>
            <a:ext cx="3568216" cy="765933"/>
          </a:xfrm>
          <a:prstGeom prst="rect">
            <a:avLst/>
          </a:prstGeom>
        </p:spPr>
      </p:pic>
    </p:spTree>
    <p:extLst>
      <p:ext uri="{BB962C8B-B14F-4D97-AF65-F5344CB8AC3E}">
        <p14:creationId xmlns:p14="http://schemas.microsoft.com/office/powerpoint/2010/main" val="2418113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AC53-FE47-1260-3376-DF188E776634}"/>
              </a:ext>
            </a:extLst>
          </p:cNvPr>
          <p:cNvSpPr>
            <a:spLocks noGrp="1"/>
          </p:cNvSpPr>
          <p:nvPr>
            <p:ph type="title"/>
          </p:nvPr>
        </p:nvSpPr>
        <p:spPr/>
        <p:txBody>
          <a:bodyPr/>
          <a:lstStyle/>
          <a:p>
            <a:r>
              <a:rPr lang="en-US" dirty="0"/>
              <a:t>Recap Key Takeaways</a:t>
            </a:r>
          </a:p>
        </p:txBody>
      </p:sp>
      <p:graphicFrame>
        <p:nvGraphicFramePr>
          <p:cNvPr id="5" name="Content Placeholder 2">
            <a:extLst>
              <a:ext uri="{FF2B5EF4-FFF2-40B4-BE49-F238E27FC236}">
                <a16:creationId xmlns:a16="http://schemas.microsoft.com/office/drawing/2014/main" id="{3230FFA4-EAF8-DF8C-79C3-1C1ECCA0858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5DF3A267-1B25-4C8A-38C4-3BEF5FE9E951}"/>
              </a:ext>
            </a:extLst>
          </p:cNvPr>
          <p:cNvPicPr>
            <a:picLocks noChangeAspect="1"/>
          </p:cNvPicPr>
          <p:nvPr/>
        </p:nvPicPr>
        <p:blipFill>
          <a:blip r:embed="rId7"/>
          <a:stretch>
            <a:fillRect/>
          </a:stretch>
        </p:blipFill>
        <p:spPr>
          <a:xfrm>
            <a:off x="8500872" y="0"/>
            <a:ext cx="3568216" cy="765933"/>
          </a:xfrm>
          <a:prstGeom prst="rect">
            <a:avLst/>
          </a:prstGeom>
        </p:spPr>
      </p:pic>
    </p:spTree>
    <p:extLst>
      <p:ext uri="{BB962C8B-B14F-4D97-AF65-F5344CB8AC3E}">
        <p14:creationId xmlns:p14="http://schemas.microsoft.com/office/powerpoint/2010/main" val="40718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BB141-E909-572B-B93E-CEE3BC9CE506}"/>
              </a:ext>
            </a:extLst>
          </p:cNvPr>
          <p:cNvSpPr>
            <a:spLocks noGrp="1"/>
          </p:cNvSpPr>
          <p:nvPr>
            <p:ph type="title"/>
          </p:nvPr>
        </p:nvSpPr>
        <p:spPr>
          <a:xfrm>
            <a:off x="1127208" y="857251"/>
            <a:ext cx="4747280" cy="3098061"/>
          </a:xfrm>
        </p:spPr>
        <p:txBody>
          <a:bodyPr vert="horz" lIns="91440" tIns="45720" rIns="91440" bIns="45720" rtlCol="0" anchor="b">
            <a:normAutofit/>
          </a:bodyPr>
          <a:lstStyle/>
          <a:p>
            <a:r>
              <a:rPr lang="en-US" sz="4800" kern="1200">
                <a:solidFill>
                  <a:srgbClr val="FFFFFF"/>
                </a:solidFill>
                <a:latin typeface="+mj-lt"/>
                <a:ea typeface="+mj-ea"/>
                <a:cs typeface="+mj-cs"/>
              </a:rPr>
              <a:t>Briefly Discuss the Increasing Role of Data in Healthcare</a:t>
            </a:r>
          </a:p>
        </p:txBody>
      </p:sp>
      <p:sp>
        <p:nvSpPr>
          <p:cNvPr id="24" name="Rectangle 23">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ospital">
            <a:extLst>
              <a:ext uri="{FF2B5EF4-FFF2-40B4-BE49-F238E27FC236}">
                <a16:creationId xmlns:a16="http://schemas.microsoft.com/office/drawing/2014/main" id="{3CB8E1A9-F789-8289-462E-48951CC5B3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1874" y="2108877"/>
            <a:ext cx="2654533" cy="2654533"/>
          </a:xfrm>
          <a:prstGeom prst="rect">
            <a:avLst/>
          </a:prstGeom>
        </p:spPr>
      </p:pic>
      <p:pic>
        <p:nvPicPr>
          <p:cNvPr id="3" name="Picture 2">
            <a:extLst>
              <a:ext uri="{FF2B5EF4-FFF2-40B4-BE49-F238E27FC236}">
                <a16:creationId xmlns:a16="http://schemas.microsoft.com/office/drawing/2014/main" id="{FEFDFC03-11F9-B858-1E35-CEE0CC0912F3}"/>
              </a:ext>
            </a:extLst>
          </p:cNvPr>
          <p:cNvPicPr>
            <a:picLocks noChangeAspect="1"/>
          </p:cNvPicPr>
          <p:nvPr/>
        </p:nvPicPr>
        <p:blipFill>
          <a:blip r:embed="rId5"/>
          <a:stretch>
            <a:fillRect/>
          </a:stretch>
        </p:blipFill>
        <p:spPr>
          <a:xfrm>
            <a:off x="8623785" y="-10"/>
            <a:ext cx="3568216" cy="765933"/>
          </a:xfrm>
          <a:prstGeom prst="rect">
            <a:avLst/>
          </a:prstGeom>
        </p:spPr>
      </p:pic>
    </p:spTree>
    <p:extLst>
      <p:ext uri="{BB962C8B-B14F-4D97-AF65-F5344CB8AC3E}">
        <p14:creationId xmlns:p14="http://schemas.microsoft.com/office/powerpoint/2010/main" val="351620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4644F-EB49-2F46-ADE7-A093E2D78374}"/>
              </a:ext>
            </a:extLst>
          </p:cNvPr>
          <p:cNvSpPr>
            <a:spLocks noGrp="1"/>
          </p:cNvSpPr>
          <p:nvPr>
            <p:ph type="title"/>
          </p:nvPr>
        </p:nvSpPr>
        <p:spPr>
          <a:xfrm>
            <a:off x="838200" y="556995"/>
            <a:ext cx="10515600" cy="1133693"/>
          </a:xfrm>
        </p:spPr>
        <p:txBody>
          <a:bodyPr>
            <a:normAutofit/>
          </a:bodyPr>
          <a:lstStyle/>
          <a:p>
            <a:r>
              <a:rPr lang="en-US" dirty="0"/>
              <a:t>Webinar Goals and Takeaways </a:t>
            </a:r>
          </a:p>
        </p:txBody>
      </p:sp>
      <p:graphicFrame>
        <p:nvGraphicFramePr>
          <p:cNvPr id="6" name="Rectangle 1">
            <a:extLst>
              <a:ext uri="{FF2B5EF4-FFF2-40B4-BE49-F238E27FC236}">
                <a16:creationId xmlns:a16="http://schemas.microsoft.com/office/drawing/2014/main" id="{F56A1DD2-3D1C-88EA-5305-B9890F95F514}"/>
              </a:ext>
            </a:extLst>
          </p:cNvPr>
          <p:cNvGraphicFramePr>
            <a:graphicFrameLocks noGrp="1"/>
          </p:cNvGraphicFramePr>
          <p:nvPr>
            <p:ph idx="1"/>
            <p:extLst>
              <p:ext uri="{D42A27DB-BD31-4B8C-83A1-F6EECF244321}">
                <p14:modId xmlns:p14="http://schemas.microsoft.com/office/powerpoint/2010/main" val="8766556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D7AE4052-8310-CC0A-CB7C-9D5C5BD3B664}"/>
              </a:ext>
            </a:extLst>
          </p:cNvPr>
          <p:cNvPicPr>
            <a:picLocks noChangeAspect="1"/>
          </p:cNvPicPr>
          <p:nvPr/>
        </p:nvPicPr>
        <p:blipFill>
          <a:blip r:embed="rId8"/>
          <a:stretch>
            <a:fillRect/>
          </a:stretch>
        </p:blipFill>
        <p:spPr>
          <a:xfrm>
            <a:off x="8620735" y="0"/>
            <a:ext cx="3568216" cy="765933"/>
          </a:xfrm>
          <a:prstGeom prst="rect">
            <a:avLst/>
          </a:prstGeom>
        </p:spPr>
      </p:pic>
    </p:spTree>
    <p:extLst>
      <p:ext uri="{BB962C8B-B14F-4D97-AF65-F5344CB8AC3E}">
        <p14:creationId xmlns:p14="http://schemas.microsoft.com/office/powerpoint/2010/main" val="201715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1298B-9F6A-E061-5CC5-98F856AB3E7B}"/>
              </a:ext>
            </a:extLst>
          </p:cNvPr>
          <p:cNvSpPr>
            <a:spLocks noGrp="1"/>
          </p:cNvSpPr>
          <p:nvPr>
            <p:ph type="title"/>
          </p:nvPr>
        </p:nvSpPr>
        <p:spPr>
          <a:xfrm>
            <a:off x="841248" y="256032"/>
            <a:ext cx="10506456" cy="1014984"/>
          </a:xfrm>
        </p:spPr>
        <p:txBody>
          <a:bodyPr anchor="b">
            <a:normAutofit/>
          </a:bodyPr>
          <a:lstStyle/>
          <a:p>
            <a:br>
              <a:rPr lang="en-US" sz="3100" dirty="0"/>
            </a:br>
            <a:r>
              <a:rPr lang="en-US" sz="3100" dirty="0"/>
              <a:t>Types of Healthcare Data      </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3922EF9B-BBB0-3BBC-036A-EE2B994BA290}"/>
              </a:ext>
            </a:extLst>
          </p:cNvPr>
          <p:cNvGraphicFramePr>
            <a:graphicFrameLocks noGrp="1"/>
          </p:cNvGraphicFramePr>
          <p:nvPr>
            <p:ph idx="1"/>
            <p:extLst>
              <p:ext uri="{D42A27DB-BD31-4B8C-83A1-F6EECF244321}">
                <p14:modId xmlns:p14="http://schemas.microsoft.com/office/powerpoint/2010/main" val="310080308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1282402-0E60-B184-4578-C66B3DADE420}"/>
              </a:ext>
            </a:extLst>
          </p:cNvPr>
          <p:cNvPicPr>
            <a:picLocks noChangeAspect="1"/>
          </p:cNvPicPr>
          <p:nvPr/>
        </p:nvPicPr>
        <p:blipFill>
          <a:blip r:embed="rId7"/>
          <a:stretch>
            <a:fillRect/>
          </a:stretch>
        </p:blipFill>
        <p:spPr>
          <a:xfrm>
            <a:off x="8620736" y="-17444"/>
            <a:ext cx="3568216" cy="765933"/>
          </a:xfrm>
          <a:prstGeom prst="rect">
            <a:avLst/>
          </a:prstGeom>
        </p:spPr>
      </p:pic>
    </p:spTree>
    <p:extLst>
      <p:ext uri="{BB962C8B-B14F-4D97-AF65-F5344CB8AC3E}">
        <p14:creationId xmlns:p14="http://schemas.microsoft.com/office/powerpoint/2010/main" val="133784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DC02A-8CFF-3BEE-F601-2D372AD16391}"/>
              </a:ext>
            </a:extLst>
          </p:cNvPr>
          <p:cNvSpPr>
            <a:spLocks noGrp="1"/>
          </p:cNvSpPr>
          <p:nvPr>
            <p:ph type="title"/>
          </p:nvPr>
        </p:nvSpPr>
        <p:spPr>
          <a:xfrm>
            <a:off x="841248" y="256032"/>
            <a:ext cx="10506456" cy="1014984"/>
          </a:xfrm>
        </p:spPr>
        <p:txBody>
          <a:bodyPr anchor="b">
            <a:normAutofit fontScale="90000"/>
          </a:bodyPr>
          <a:lstStyle/>
          <a:p>
            <a:br>
              <a:rPr lang="en-US" sz="4400"/>
            </a:br>
            <a:r>
              <a:rPr lang="en-US" sz="4400"/>
              <a:t>Types of Healthcare Data </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DC95E84-1F2A-695C-401A-08789A4E1C1C}"/>
              </a:ext>
            </a:extLst>
          </p:cNvPr>
          <p:cNvGraphicFramePr>
            <a:graphicFrameLocks noGrp="1"/>
          </p:cNvGraphicFramePr>
          <p:nvPr>
            <p:ph idx="1"/>
            <p:extLst>
              <p:ext uri="{D42A27DB-BD31-4B8C-83A1-F6EECF244321}">
                <p14:modId xmlns:p14="http://schemas.microsoft.com/office/powerpoint/2010/main" val="292877787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CD00E1B0-0B25-8F75-D4E4-7579C9FFEE1E}"/>
              </a:ext>
            </a:extLst>
          </p:cNvPr>
          <p:cNvPicPr>
            <a:picLocks noChangeAspect="1"/>
          </p:cNvPicPr>
          <p:nvPr/>
        </p:nvPicPr>
        <p:blipFill>
          <a:blip r:embed="rId7"/>
          <a:stretch>
            <a:fillRect/>
          </a:stretch>
        </p:blipFill>
        <p:spPr>
          <a:xfrm>
            <a:off x="8620736" y="-17444"/>
            <a:ext cx="3568216" cy="765933"/>
          </a:xfrm>
          <a:prstGeom prst="rect">
            <a:avLst/>
          </a:prstGeom>
        </p:spPr>
      </p:pic>
    </p:spTree>
    <p:extLst>
      <p:ext uri="{BB962C8B-B14F-4D97-AF65-F5344CB8AC3E}">
        <p14:creationId xmlns:p14="http://schemas.microsoft.com/office/powerpoint/2010/main" val="119004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A1E59C05-8CEA-5F2F-4EC6-4AF8BAF9B0BC}"/>
              </a:ext>
            </a:extLst>
          </p:cNvPr>
          <p:cNvPicPr>
            <a:picLocks noChangeAspect="1"/>
          </p:cNvPicPr>
          <p:nvPr/>
        </p:nvPicPr>
        <p:blipFill rotWithShape="1">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7568D8-4198-FA9E-643F-81C4C74ACB17}"/>
              </a:ext>
            </a:extLst>
          </p:cNvPr>
          <p:cNvSpPr>
            <a:spLocks noGrp="1"/>
          </p:cNvSpPr>
          <p:nvPr>
            <p:ph type="title"/>
          </p:nvPr>
        </p:nvSpPr>
        <p:spPr>
          <a:xfrm>
            <a:off x="838200" y="365125"/>
            <a:ext cx="10515600" cy="1325563"/>
          </a:xfrm>
        </p:spPr>
        <p:txBody>
          <a:bodyPr>
            <a:normAutofit/>
          </a:bodyPr>
          <a:lstStyle/>
          <a:p>
            <a:r>
              <a:rPr lang="en-US" dirty="0"/>
              <a:t>Applications of Data Analysis in Healthcare </a:t>
            </a:r>
          </a:p>
        </p:txBody>
      </p:sp>
      <p:graphicFrame>
        <p:nvGraphicFramePr>
          <p:cNvPr id="21" name="Content Placeholder 2">
            <a:extLst>
              <a:ext uri="{FF2B5EF4-FFF2-40B4-BE49-F238E27FC236}">
                <a16:creationId xmlns:a16="http://schemas.microsoft.com/office/drawing/2014/main" id="{750B65E1-8B90-9918-14CC-08B6887A4153}"/>
              </a:ext>
            </a:extLst>
          </p:cNvPr>
          <p:cNvGraphicFramePr/>
          <p:nvPr>
            <p:extLst>
              <p:ext uri="{D42A27DB-BD31-4B8C-83A1-F6EECF244321}">
                <p14:modId xmlns:p14="http://schemas.microsoft.com/office/powerpoint/2010/main" val="32154356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814E67B6-7EFB-F52A-7D39-FB0157C13BDC}"/>
              </a:ext>
            </a:extLst>
          </p:cNvPr>
          <p:cNvPicPr>
            <a:picLocks noChangeAspect="1"/>
          </p:cNvPicPr>
          <p:nvPr/>
        </p:nvPicPr>
        <p:blipFill>
          <a:blip r:embed="rId9"/>
          <a:stretch>
            <a:fillRect/>
          </a:stretch>
        </p:blipFill>
        <p:spPr>
          <a:xfrm>
            <a:off x="8623764" y="-17846"/>
            <a:ext cx="3568216" cy="765933"/>
          </a:xfrm>
          <a:prstGeom prst="rect">
            <a:avLst/>
          </a:prstGeom>
        </p:spPr>
      </p:pic>
    </p:spTree>
    <p:extLst>
      <p:ext uri="{BB962C8B-B14F-4D97-AF65-F5344CB8AC3E}">
        <p14:creationId xmlns:p14="http://schemas.microsoft.com/office/powerpoint/2010/main" val="338662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showing decling performance">
            <a:extLst>
              <a:ext uri="{FF2B5EF4-FFF2-40B4-BE49-F238E27FC236}">
                <a16:creationId xmlns:a16="http://schemas.microsoft.com/office/drawing/2014/main" id="{6EFFBE41-896B-40A3-CD75-ED76CA961223}"/>
              </a:ext>
            </a:extLst>
          </p:cNvPr>
          <p:cNvPicPr>
            <a:picLocks noChangeAspect="1"/>
          </p:cNvPicPr>
          <p:nvPr/>
        </p:nvPicPr>
        <p:blipFill rotWithShape="1">
          <a:blip r:embed="rId2"/>
          <a:srcRect t="5901" b="19193"/>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23"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5" name="Group 24">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6" name="Freeform: Shape 25">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216B465-7969-0191-93A7-262ACF983020}"/>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5000" b="1">
                <a:solidFill>
                  <a:srgbClr val="FFFFFF"/>
                </a:solidFill>
              </a:rPr>
              <a:t>Getting Started with Data Analysis</a:t>
            </a:r>
            <a:br>
              <a:rPr lang="en-US" sz="5000" b="1">
                <a:solidFill>
                  <a:srgbClr val="FFFFFF"/>
                </a:solidFill>
              </a:rPr>
            </a:br>
            <a:endParaRPr lang="en-US" sz="5000" b="1">
              <a:solidFill>
                <a:srgbClr val="FFFFFF"/>
              </a:solidFill>
            </a:endParaRPr>
          </a:p>
        </p:txBody>
      </p:sp>
      <p:pic>
        <p:nvPicPr>
          <p:cNvPr id="3" name="Picture 2">
            <a:extLst>
              <a:ext uri="{FF2B5EF4-FFF2-40B4-BE49-F238E27FC236}">
                <a16:creationId xmlns:a16="http://schemas.microsoft.com/office/drawing/2014/main" id="{2B745831-0AC0-D57E-C1B0-1AEE0C60B909}"/>
              </a:ext>
            </a:extLst>
          </p:cNvPr>
          <p:cNvPicPr>
            <a:picLocks noChangeAspect="1"/>
          </p:cNvPicPr>
          <p:nvPr/>
        </p:nvPicPr>
        <p:blipFill>
          <a:blip r:embed="rId4"/>
          <a:stretch>
            <a:fillRect/>
          </a:stretch>
        </p:blipFill>
        <p:spPr>
          <a:xfrm>
            <a:off x="8532769" y="0"/>
            <a:ext cx="3568216" cy="765933"/>
          </a:xfrm>
          <a:prstGeom prst="rect">
            <a:avLst/>
          </a:prstGeom>
        </p:spPr>
      </p:pic>
    </p:spTree>
    <p:extLst>
      <p:ext uri="{BB962C8B-B14F-4D97-AF65-F5344CB8AC3E}">
        <p14:creationId xmlns:p14="http://schemas.microsoft.com/office/powerpoint/2010/main" val="374201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E1747C-32F1-8AEC-68DD-11A34443D464}"/>
              </a:ext>
            </a:extLst>
          </p:cNvPr>
          <p:cNvSpPr>
            <a:spLocks noGrp="1"/>
          </p:cNvSpPr>
          <p:nvPr>
            <p:ph type="title"/>
          </p:nvPr>
        </p:nvSpPr>
        <p:spPr>
          <a:xfrm>
            <a:off x="621792" y="1161288"/>
            <a:ext cx="3602736" cy="4526280"/>
          </a:xfrm>
        </p:spPr>
        <p:txBody>
          <a:bodyPr>
            <a:normAutofit/>
          </a:bodyPr>
          <a:lstStyle/>
          <a:p>
            <a:r>
              <a:rPr lang="en-US" sz="4000" dirty="0"/>
              <a:t>Essential Data Analysis Skills for Healthcare Professionals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985A494-8C0B-94C4-DBDB-C32046A9998D}"/>
              </a:ext>
            </a:extLst>
          </p:cNvPr>
          <p:cNvGraphicFramePr>
            <a:graphicFrameLocks noGrp="1"/>
          </p:cNvGraphicFramePr>
          <p:nvPr>
            <p:ph idx="1"/>
            <p:extLst>
              <p:ext uri="{D42A27DB-BD31-4B8C-83A1-F6EECF244321}">
                <p14:modId xmlns:p14="http://schemas.microsoft.com/office/powerpoint/2010/main" val="179804320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22AC374F-88B7-A0F9-F080-D06D366A6D2C}"/>
              </a:ext>
            </a:extLst>
          </p:cNvPr>
          <p:cNvPicPr>
            <a:picLocks noChangeAspect="1"/>
          </p:cNvPicPr>
          <p:nvPr/>
        </p:nvPicPr>
        <p:blipFill>
          <a:blip r:embed="rId7"/>
          <a:stretch>
            <a:fillRect/>
          </a:stretch>
        </p:blipFill>
        <p:spPr>
          <a:xfrm>
            <a:off x="8584160" y="-32286"/>
            <a:ext cx="3568216" cy="765933"/>
          </a:xfrm>
          <a:prstGeom prst="rect">
            <a:avLst/>
          </a:prstGeom>
        </p:spPr>
      </p:pic>
    </p:spTree>
    <p:extLst>
      <p:ext uri="{BB962C8B-B14F-4D97-AF65-F5344CB8AC3E}">
        <p14:creationId xmlns:p14="http://schemas.microsoft.com/office/powerpoint/2010/main" val="1672748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39BFD-1674-09F6-022A-312AB587CE9B}"/>
              </a:ext>
            </a:extLst>
          </p:cNvPr>
          <p:cNvSpPr>
            <a:spLocks noGrp="1"/>
          </p:cNvSpPr>
          <p:nvPr>
            <p:ph type="title"/>
          </p:nvPr>
        </p:nvSpPr>
        <p:spPr>
          <a:xfrm>
            <a:off x="841248" y="256032"/>
            <a:ext cx="10506456" cy="1014984"/>
          </a:xfrm>
        </p:spPr>
        <p:txBody>
          <a:bodyPr anchor="b">
            <a:normAutofit/>
          </a:bodyPr>
          <a:lstStyle/>
          <a:p>
            <a:r>
              <a:rPr lang="en-US" dirty="0"/>
              <a:t>Basic Statistical Analysis: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B3DF54B-487A-6CCB-F7B7-83E68FFE9156}"/>
              </a:ext>
            </a:extLst>
          </p:cNvPr>
          <p:cNvGraphicFramePr>
            <a:graphicFrameLocks noGrp="1"/>
          </p:cNvGraphicFramePr>
          <p:nvPr>
            <p:ph idx="1"/>
            <p:extLst>
              <p:ext uri="{D42A27DB-BD31-4B8C-83A1-F6EECF244321}">
                <p14:modId xmlns:p14="http://schemas.microsoft.com/office/powerpoint/2010/main" val="83799997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AD109DE0-5FCB-5DA4-7092-C9FB19B77DC8}"/>
              </a:ext>
            </a:extLst>
          </p:cNvPr>
          <p:cNvPicPr>
            <a:picLocks noChangeAspect="1"/>
          </p:cNvPicPr>
          <p:nvPr/>
        </p:nvPicPr>
        <p:blipFill>
          <a:blip r:embed="rId7"/>
          <a:stretch>
            <a:fillRect/>
          </a:stretch>
        </p:blipFill>
        <p:spPr>
          <a:xfrm>
            <a:off x="8620736" y="0"/>
            <a:ext cx="3568216" cy="765933"/>
          </a:xfrm>
          <a:prstGeom prst="rect">
            <a:avLst/>
          </a:prstGeom>
        </p:spPr>
      </p:pic>
    </p:spTree>
    <p:extLst>
      <p:ext uri="{BB962C8B-B14F-4D97-AF65-F5344CB8AC3E}">
        <p14:creationId xmlns:p14="http://schemas.microsoft.com/office/powerpoint/2010/main" val="2495890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1054</Words>
  <Application>Microsoft Office PowerPoint</Application>
  <PresentationFormat>Widescreen</PresentationFormat>
  <Paragraphs>93</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Calibri</vt:lpstr>
      <vt:lpstr>Office Theme</vt:lpstr>
      <vt:lpstr>Role of Data in Healthcare</vt:lpstr>
      <vt:lpstr>Briefly Discuss the Increasing Role of Data in Healthcare</vt:lpstr>
      <vt:lpstr>Webinar Goals and Takeaways </vt:lpstr>
      <vt:lpstr> Types of Healthcare Data      </vt:lpstr>
      <vt:lpstr> Types of Healthcare Data </vt:lpstr>
      <vt:lpstr>Applications of Data Analysis in Healthcare </vt:lpstr>
      <vt:lpstr>Getting Started with Data Analysis </vt:lpstr>
      <vt:lpstr>Essential Data Analysis Skills for Healthcare Professionals</vt:lpstr>
      <vt:lpstr>Basic Statistical Analysis:</vt:lpstr>
      <vt:lpstr>Data Visualization Techniques</vt:lpstr>
      <vt:lpstr>Relevant Tools and Resources</vt:lpstr>
      <vt:lpstr>Tableau</vt:lpstr>
      <vt:lpstr>Power BI</vt:lpstr>
      <vt:lpstr>Real-World Case Studies </vt:lpstr>
      <vt:lpstr>Challenges and Considerations</vt:lpstr>
      <vt:lpstr>Dealing with Data Quality Issues</vt:lpstr>
      <vt:lpstr>Strategies to Improve Data Quality</vt:lpstr>
      <vt:lpstr>Ensuring Ethical Use of Data in Healthcare</vt:lpstr>
      <vt:lpstr>Recap 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Yoseph Yohannes</dc:creator>
  <cp:lastModifiedBy>Yoseph Yohannes</cp:lastModifiedBy>
  <cp:revision>7</cp:revision>
  <dcterms:created xsi:type="dcterms:W3CDTF">2024-06-21T05:31:50Z</dcterms:created>
  <dcterms:modified xsi:type="dcterms:W3CDTF">2024-06-22T11:12:49Z</dcterms:modified>
</cp:coreProperties>
</file>