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14DD9-1873-4E2B-80CB-9AAF29ACDFAA}" v="5" dt="2022-04-05T22:15:26.887"/>
    <p1510:client id="{22539FA2-9551-0E42-9032-3E9BF562733C}" v="162" dt="2022-04-08T00:29:00.980"/>
    <p1510:client id="{49279F88-581F-F4B3-576B-7068F5D551D9}" v="23" dt="2022-04-06T23:14:14.347"/>
    <p1510:client id="{4CD164CB-0A7E-E68E-1D43-38BA17909CEA}" v="243" dt="2022-04-09T19:00:25.330"/>
    <p1510:client id="{5BDBCFF8-718A-9F00-8D6E-D4B80D6C9869}" v="36" dt="2022-04-05T23:23:24.136"/>
    <p1510:client id="{685BD739-B218-B3E7-AB55-5E905D81E01E}" v="137" dt="2022-04-11T02:50:17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17:5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18:3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11/04/2022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2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1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7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11, 2022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8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9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95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rtlCol="0" anchor="t">
            <a:normAutofit/>
          </a:bodyPr>
          <a:lstStyle/>
          <a:p>
            <a:r>
              <a:rPr lang="en-GB">
                <a:ea typeface="Batang"/>
              </a:rPr>
              <a:t>The unicorn search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GB"/>
          </a:p>
          <a:p>
            <a:endParaRPr lang="en-GB"/>
          </a:p>
        </p:txBody>
      </p:sp>
      <p:pic>
        <p:nvPicPr>
          <p:cNvPr id="11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790D9FB-5B43-4397-886B-7EE3BD29D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5" b="1850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E954D-2BD8-8C28-D0F1-60367D0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335" y="609601"/>
            <a:ext cx="3937094" cy="121602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400">
                <a:ea typeface="Batang"/>
              </a:rPr>
              <a:t>What is a unicorn company</a:t>
            </a:r>
            <a:endParaRPr lang="en-GB" sz="2400"/>
          </a:p>
        </p:txBody>
      </p:sp>
      <p:pic>
        <p:nvPicPr>
          <p:cNvPr id="8" name="Picture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22B5614B-8B8C-1BF8-3264-56B2178B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9" r="20482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202E-EBB4-DAF6-22F6-834E62C4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9" y="2147356"/>
            <a:ext cx="3885061" cy="4107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Batang"/>
              </a:rPr>
              <a:t>1 Billion $ Valuation</a:t>
            </a:r>
            <a:endParaRPr lang="en-GB" dirty="0"/>
          </a:p>
          <a:p>
            <a:r>
              <a:rPr lang="en-GB" dirty="0">
                <a:ea typeface="Batang"/>
              </a:rPr>
              <a:t>Companies are getting richer by the day</a:t>
            </a:r>
            <a:endParaRPr lang="en-GB" dirty="0"/>
          </a:p>
          <a:p>
            <a:endParaRPr lang="en-GB" dirty="0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8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07BCA8BB-6DE1-2172-8A53-FC1D8D4B1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49" r="2" b="1432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EFDAD-746A-CC80-58FE-89BD9B10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07" y="2906973"/>
            <a:ext cx="3639828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F9F1-5CE9-39FC-85A7-24F2D13E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05" y="5676900"/>
            <a:ext cx="3439235" cy="9553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pc="160"/>
              <a:t>Sourced from Kaggle, we decided on the Unicorn Dataset</a:t>
            </a:r>
          </a:p>
        </p:txBody>
      </p:sp>
    </p:spTree>
    <p:extLst>
      <p:ext uri="{BB962C8B-B14F-4D97-AF65-F5344CB8AC3E}">
        <p14:creationId xmlns:p14="http://schemas.microsoft.com/office/powerpoint/2010/main" val="19226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5B45F78-EDBB-1BAE-8C8B-D7E17DB5D0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9" r="-1" b="-1"/>
          <a:stretch/>
        </p:blipFill>
        <p:spPr>
          <a:xfrm>
            <a:off x="-2" y="10"/>
            <a:ext cx="12191999" cy="6857989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6EE1C8D-9233-4EBC-9B68-862FDCA2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2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F92359-2883-4C1D-972D-BF52F3F41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53CB4-72EB-15D0-75E7-CF997235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430741"/>
            <a:ext cx="10750253" cy="632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500"/>
              <a:t>EDA</a:t>
            </a:r>
            <a:br>
              <a:rPr lang="en-US" sz="1500"/>
            </a:br>
            <a:endParaRPr lang="en-US" sz="1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D115-43A5-17A1-BE21-7A96A853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850" y="6083801"/>
            <a:ext cx="8803231" cy="494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pc="160" dirty="0">
                <a:ea typeface="Batang"/>
              </a:rPr>
              <a:t>Unsupervised VS Supervised</a:t>
            </a:r>
            <a:endParaRPr lang="en-US" spc="160" dirty="0"/>
          </a:p>
        </p:txBody>
      </p:sp>
    </p:spTree>
    <p:extLst>
      <p:ext uri="{BB962C8B-B14F-4D97-AF65-F5344CB8AC3E}">
        <p14:creationId xmlns:p14="http://schemas.microsoft.com/office/powerpoint/2010/main" val="23321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1003A656-D974-4C8E-AC40-DB648F0E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494E01BF-E313-47E9-B0A8-AFA1FD817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8259374" cy="6864138"/>
          </a:xfrm>
          <a:custGeom>
            <a:avLst/>
            <a:gdLst>
              <a:gd name="connsiteX0" fmla="*/ 0 w 8259374"/>
              <a:gd name="connsiteY0" fmla="*/ 0 h 6886834"/>
              <a:gd name="connsiteX1" fmla="*/ 7249887 w 8259374"/>
              <a:gd name="connsiteY1" fmla="*/ 0 h 6886834"/>
              <a:gd name="connsiteX2" fmla="*/ 7249887 w 8259374"/>
              <a:gd name="connsiteY2" fmla="*/ 7717 h 6886834"/>
              <a:gd name="connsiteX3" fmla="*/ 8259374 w 8259374"/>
              <a:gd name="connsiteY3" fmla="*/ 4928 h 6886834"/>
              <a:gd name="connsiteX4" fmla="*/ 8259082 w 8259374"/>
              <a:gd name="connsiteY4" fmla="*/ 7032 h 6886834"/>
              <a:gd name="connsiteX5" fmla="*/ 8252923 w 8259374"/>
              <a:gd name="connsiteY5" fmla="*/ 30960 h 6886834"/>
              <a:gd name="connsiteX6" fmla="*/ 8213566 w 8259374"/>
              <a:gd name="connsiteY6" fmla="*/ 29154 h 6886834"/>
              <a:gd name="connsiteX7" fmla="*/ 8215843 w 8259374"/>
              <a:gd name="connsiteY7" fmla="*/ 67653 h 6886834"/>
              <a:gd name="connsiteX8" fmla="*/ 8217200 w 8259374"/>
              <a:gd name="connsiteY8" fmla="*/ 155058 h 6886834"/>
              <a:gd name="connsiteX9" fmla="*/ 8215915 w 8259374"/>
              <a:gd name="connsiteY9" fmla="*/ 163580 h 6886834"/>
              <a:gd name="connsiteX10" fmla="*/ 8209562 w 8259374"/>
              <a:gd name="connsiteY10" fmla="*/ 163412 h 6886834"/>
              <a:gd name="connsiteX11" fmla="*/ 8212690 w 8259374"/>
              <a:gd name="connsiteY11" fmla="*/ 184979 h 6886834"/>
              <a:gd name="connsiteX12" fmla="*/ 8206570 w 8259374"/>
              <a:gd name="connsiteY12" fmla="*/ 225577 h 6886834"/>
              <a:gd name="connsiteX13" fmla="*/ 8195588 w 8259374"/>
              <a:gd name="connsiteY13" fmla="*/ 246471 h 6886834"/>
              <a:gd name="connsiteX14" fmla="*/ 8177225 w 8259374"/>
              <a:gd name="connsiteY14" fmla="*/ 287658 h 6886834"/>
              <a:gd name="connsiteX15" fmla="*/ 8183500 w 8259374"/>
              <a:gd name="connsiteY15" fmla="*/ 323765 h 6886834"/>
              <a:gd name="connsiteX16" fmla="*/ 8119462 w 8259374"/>
              <a:gd name="connsiteY16" fmla="*/ 497784 h 6886834"/>
              <a:gd name="connsiteX17" fmla="*/ 8094729 w 8259374"/>
              <a:gd name="connsiteY17" fmla="*/ 589887 h 6886834"/>
              <a:gd name="connsiteX18" fmla="*/ 8087563 w 8259374"/>
              <a:gd name="connsiteY18" fmla="*/ 623853 h 6886834"/>
              <a:gd name="connsiteX19" fmla="*/ 8043783 w 8259374"/>
              <a:gd name="connsiteY19" fmla="*/ 727950 h 6886834"/>
              <a:gd name="connsiteX20" fmla="*/ 8043844 w 8259374"/>
              <a:gd name="connsiteY20" fmla="*/ 733618 h 6886834"/>
              <a:gd name="connsiteX21" fmla="*/ 8040591 w 8259374"/>
              <a:gd name="connsiteY21" fmla="*/ 748711 h 6886834"/>
              <a:gd name="connsiteX22" fmla="*/ 7991903 w 8259374"/>
              <a:gd name="connsiteY22" fmla="*/ 840589 h 6886834"/>
              <a:gd name="connsiteX23" fmla="*/ 7985537 w 8259374"/>
              <a:gd name="connsiteY23" fmla="*/ 849454 h 6886834"/>
              <a:gd name="connsiteX24" fmla="*/ 7984168 w 8259374"/>
              <a:gd name="connsiteY24" fmla="*/ 849670 h 6886834"/>
              <a:gd name="connsiteX25" fmla="*/ 7982421 w 8259374"/>
              <a:gd name="connsiteY25" fmla="*/ 885380 h 6886834"/>
              <a:gd name="connsiteX26" fmla="*/ 7979919 w 8259374"/>
              <a:gd name="connsiteY26" fmla="*/ 889343 h 6886834"/>
              <a:gd name="connsiteX27" fmla="*/ 7981684 w 8259374"/>
              <a:gd name="connsiteY27" fmla="*/ 913618 h 6886834"/>
              <a:gd name="connsiteX28" fmla="*/ 7981045 w 8259374"/>
              <a:gd name="connsiteY28" fmla="*/ 925626 h 6886834"/>
              <a:gd name="connsiteX29" fmla="*/ 7984059 w 8259374"/>
              <a:gd name="connsiteY29" fmla="*/ 930115 h 6886834"/>
              <a:gd name="connsiteX30" fmla="*/ 7981497 w 8259374"/>
              <a:gd name="connsiteY30" fmla="*/ 947284 h 6886834"/>
              <a:gd name="connsiteX31" fmla="*/ 7982366 w 8259374"/>
              <a:gd name="connsiteY31" fmla="*/ 964542 h 6886834"/>
              <a:gd name="connsiteX32" fmla="*/ 7967654 w 8259374"/>
              <a:gd name="connsiteY32" fmla="*/ 1039358 h 6886834"/>
              <a:gd name="connsiteX33" fmla="*/ 7965976 w 8259374"/>
              <a:gd name="connsiteY33" fmla="*/ 1206631 h 6886834"/>
              <a:gd name="connsiteX34" fmla="*/ 7905207 w 8259374"/>
              <a:gd name="connsiteY34" fmla="*/ 1492777 h 6886834"/>
              <a:gd name="connsiteX35" fmla="*/ 7860695 w 8259374"/>
              <a:gd name="connsiteY35" fmla="*/ 1592059 h 6886834"/>
              <a:gd name="connsiteX36" fmla="*/ 7866303 w 8259374"/>
              <a:gd name="connsiteY36" fmla="*/ 1640521 h 6886834"/>
              <a:gd name="connsiteX37" fmla="*/ 7854100 w 8259374"/>
              <a:gd name="connsiteY37" fmla="*/ 1655624 h 6886834"/>
              <a:gd name="connsiteX38" fmla="*/ 7851751 w 8259374"/>
              <a:gd name="connsiteY38" fmla="*/ 1658142 h 6886834"/>
              <a:gd name="connsiteX39" fmla="*/ 7847705 w 8259374"/>
              <a:gd name="connsiteY39" fmla="*/ 1670072 h 6886834"/>
              <a:gd name="connsiteX40" fmla="*/ 7839861 w 8259374"/>
              <a:gd name="connsiteY40" fmla="*/ 1671129 h 6886834"/>
              <a:gd name="connsiteX41" fmla="*/ 7840809 w 8259374"/>
              <a:gd name="connsiteY41" fmla="*/ 1732607 h 6886834"/>
              <a:gd name="connsiteX42" fmla="*/ 7868816 w 8259374"/>
              <a:gd name="connsiteY42" fmla="*/ 1805215 h 6886834"/>
              <a:gd name="connsiteX43" fmla="*/ 7869506 w 8259374"/>
              <a:gd name="connsiteY43" fmla="*/ 1845616 h 6886834"/>
              <a:gd name="connsiteX44" fmla="*/ 7864150 w 8259374"/>
              <a:gd name="connsiteY44" fmla="*/ 1850893 h 6886834"/>
              <a:gd name="connsiteX45" fmla="*/ 7886388 w 8259374"/>
              <a:gd name="connsiteY45" fmla="*/ 1909011 h 6886834"/>
              <a:gd name="connsiteX46" fmla="*/ 7875654 w 8259374"/>
              <a:gd name="connsiteY46" fmla="*/ 1989626 h 6886834"/>
              <a:gd name="connsiteX47" fmla="*/ 7860613 w 8259374"/>
              <a:gd name="connsiteY47" fmla="*/ 2049768 h 6886834"/>
              <a:gd name="connsiteX48" fmla="*/ 7855177 w 8259374"/>
              <a:gd name="connsiteY48" fmla="*/ 2083784 h 6886834"/>
              <a:gd name="connsiteX49" fmla="*/ 7847260 w 8259374"/>
              <a:gd name="connsiteY49" fmla="*/ 2172145 h 6886834"/>
              <a:gd name="connsiteX50" fmla="*/ 7853684 w 8259374"/>
              <a:gd name="connsiteY50" fmla="*/ 2278856 h 6886834"/>
              <a:gd name="connsiteX51" fmla="*/ 7844151 w 8259374"/>
              <a:gd name="connsiteY51" fmla="*/ 2398865 h 6886834"/>
              <a:gd name="connsiteX52" fmla="*/ 7836030 w 8259374"/>
              <a:gd name="connsiteY52" fmla="*/ 2447385 h 6886834"/>
              <a:gd name="connsiteX53" fmla="*/ 7844545 w 8259374"/>
              <a:gd name="connsiteY53" fmla="*/ 2559889 h 6886834"/>
              <a:gd name="connsiteX54" fmla="*/ 7862833 w 8259374"/>
              <a:gd name="connsiteY54" fmla="*/ 2767170 h 6886834"/>
              <a:gd name="connsiteX55" fmla="*/ 7863304 w 8259374"/>
              <a:gd name="connsiteY55" fmla="*/ 2860521 h 6886834"/>
              <a:gd name="connsiteX56" fmla="*/ 7876870 w 8259374"/>
              <a:gd name="connsiteY56" fmla="*/ 2956588 h 6886834"/>
              <a:gd name="connsiteX57" fmla="*/ 7872717 w 8259374"/>
              <a:gd name="connsiteY57" fmla="*/ 3028277 h 6886834"/>
              <a:gd name="connsiteX58" fmla="*/ 7874112 w 8259374"/>
              <a:gd name="connsiteY58" fmla="*/ 3044829 h 6886834"/>
              <a:gd name="connsiteX59" fmla="*/ 7878057 w 8259374"/>
              <a:gd name="connsiteY59" fmla="*/ 3047980 h 6886834"/>
              <a:gd name="connsiteX60" fmla="*/ 7892211 w 8259374"/>
              <a:gd name="connsiteY60" fmla="*/ 3118581 h 6886834"/>
              <a:gd name="connsiteX61" fmla="*/ 7870115 w 8259374"/>
              <a:gd name="connsiteY61" fmla="*/ 3128728 h 6886834"/>
              <a:gd name="connsiteX62" fmla="*/ 7853751 w 8259374"/>
              <a:gd name="connsiteY62" fmla="*/ 3194385 h 6886834"/>
              <a:gd name="connsiteX63" fmla="*/ 7860255 w 8259374"/>
              <a:gd name="connsiteY63" fmla="*/ 3229104 h 6886834"/>
              <a:gd name="connsiteX64" fmla="*/ 7860820 w 8259374"/>
              <a:gd name="connsiteY64" fmla="*/ 3236205 h 6886834"/>
              <a:gd name="connsiteX65" fmla="*/ 7860524 w 8259374"/>
              <a:gd name="connsiteY65" fmla="*/ 3236392 h 6886834"/>
              <a:gd name="connsiteX66" fmla="*/ 7860507 w 8259374"/>
              <a:gd name="connsiteY66" fmla="*/ 3243975 h 6886834"/>
              <a:gd name="connsiteX67" fmla="*/ 7861849 w 8259374"/>
              <a:gd name="connsiteY67" fmla="*/ 3249149 h 6886834"/>
              <a:gd name="connsiteX68" fmla="*/ 7825440 w 8259374"/>
              <a:gd name="connsiteY68" fmla="*/ 3308429 h 6886834"/>
              <a:gd name="connsiteX69" fmla="*/ 7797313 w 8259374"/>
              <a:gd name="connsiteY69" fmla="*/ 3396839 h 6886834"/>
              <a:gd name="connsiteX70" fmla="*/ 7773161 w 8259374"/>
              <a:gd name="connsiteY70" fmla="*/ 3485579 h 6886834"/>
              <a:gd name="connsiteX71" fmla="*/ 7766211 w 8259374"/>
              <a:gd name="connsiteY71" fmla="*/ 3518293 h 6886834"/>
              <a:gd name="connsiteX72" fmla="*/ 7745911 w 8259374"/>
              <a:gd name="connsiteY72" fmla="*/ 3574027 h 6886834"/>
              <a:gd name="connsiteX73" fmla="*/ 7731711 w 8259374"/>
              <a:gd name="connsiteY73" fmla="*/ 3597957 h 6886834"/>
              <a:gd name="connsiteX74" fmla="*/ 7731931 w 8259374"/>
              <a:gd name="connsiteY74" fmla="*/ 3599279 h 6886834"/>
              <a:gd name="connsiteX75" fmla="*/ 7727934 w 8259374"/>
              <a:gd name="connsiteY75" fmla="*/ 3600530 h 6886834"/>
              <a:gd name="connsiteX76" fmla="*/ 7723086 w 8259374"/>
              <a:gd name="connsiteY76" fmla="*/ 3618656 h 6886834"/>
              <a:gd name="connsiteX77" fmla="*/ 7723183 w 8259374"/>
              <a:gd name="connsiteY77" fmla="*/ 3624109 h 6886834"/>
              <a:gd name="connsiteX78" fmla="*/ 7721433 w 8259374"/>
              <a:gd name="connsiteY78" fmla="*/ 3631477 h 6886834"/>
              <a:gd name="connsiteX79" fmla="*/ 7721107 w 8259374"/>
              <a:gd name="connsiteY79" fmla="*/ 3631566 h 6886834"/>
              <a:gd name="connsiteX80" fmla="*/ 7720023 w 8259374"/>
              <a:gd name="connsiteY80" fmla="*/ 3638646 h 6886834"/>
              <a:gd name="connsiteX81" fmla="*/ 7718284 w 8259374"/>
              <a:gd name="connsiteY81" fmla="*/ 3674452 h 6886834"/>
              <a:gd name="connsiteX82" fmla="*/ 7690982 w 8259374"/>
              <a:gd name="connsiteY82" fmla="*/ 3736938 h 6886834"/>
              <a:gd name="connsiteX83" fmla="*/ 7676256 w 8259374"/>
              <a:gd name="connsiteY83" fmla="*/ 3798824 h 6886834"/>
              <a:gd name="connsiteX84" fmla="*/ 7660693 w 8259374"/>
              <a:gd name="connsiteY84" fmla="*/ 3831494 h 6886834"/>
              <a:gd name="connsiteX85" fmla="*/ 7663160 w 8259374"/>
              <a:gd name="connsiteY85" fmla="*/ 3846592 h 6886834"/>
              <a:gd name="connsiteX86" fmla="*/ 7670656 w 8259374"/>
              <a:gd name="connsiteY86" fmla="*/ 3861012 h 6886834"/>
              <a:gd name="connsiteX87" fmla="*/ 7658717 w 8259374"/>
              <a:gd name="connsiteY87" fmla="*/ 3984488 h 6886834"/>
              <a:gd name="connsiteX88" fmla="*/ 7647310 w 8259374"/>
              <a:gd name="connsiteY88" fmla="*/ 4128022 h 6886834"/>
              <a:gd name="connsiteX89" fmla="*/ 7625542 w 8259374"/>
              <a:gd name="connsiteY89" fmla="*/ 4200927 h 6886834"/>
              <a:gd name="connsiteX90" fmla="*/ 7564296 w 8259374"/>
              <a:gd name="connsiteY90" fmla="*/ 4406358 h 6886834"/>
              <a:gd name="connsiteX91" fmla="*/ 7545443 w 8259374"/>
              <a:gd name="connsiteY91" fmla="*/ 4450977 h 6886834"/>
              <a:gd name="connsiteX92" fmla="*/ 7551356 w 8259374"/>
              <a:gd name="connsiteY92" fmla="*/ 4497587 h 6886834"/>
              <a:gd name="connsiteX93" fmla="*/ 7539248 w 8259374"/>
              <a:gd name="connsiteY93" fmla="*/ 4512174 h 6886834"/>
              <a:gd name="connsiteX94" fmla="*/ 7536915 w 8259374"/>
              <a:gd name="connsiteY94" fmla="*/ 4514607 h 6886834"/>
              <a:gd name="connsiteX95" fmla="*/ 7532945 w 8259374"/>
              <a:gd name="connsiteY95" fmla="*/ 4526105 h 6886834"/>
              <a:gd name="connsiteX96" fmla="*/ 7525110 w 8259374"/>
              <a:gd name="connsiteY96" fmla="*/ 4527155 h 6886834"/>
              <a:gd name="connsiteX97" fmla="*/ 7514322 w 8259374"/>
              <a:gd name="connsiteY97" fmla="*/ 4542888 h 6886834"/>
              <a:gd name="connsiteX98" fmla="*/ 7508890 w 8259374"/>
              <a:gd name="connsiteY98" fmla="*/ 4564659 h 6886834"/>
              <a:gd name="connsiteX99" fmla="*/ 7484766 w 8259374"/>
              <a:gd name="connsiteY99" fmla="*/ 4662900 h 6886834"/>
              <a:gd name="connsiteX100" fmla="*/ 7480757 w 8259374"/>
              <a:gd name="connsiteY100" fmla="*/ 4780069 h 6886834"/>
              <a:gd name="connsiteX101" fmla="*/ 7463238 w 8259374"/>
              <a:gd name="connsiteY101" fmla="*/ 4893471 h 6886834"/>
              <a:gd name="connsiteX102" fmla="*/ 7453970 w 8259374"/>
              <a:gd name="connsiteY102" fmla="*/ 5050627 h 6886834"/>
              <a:gd name="connsiteX103" fmla="*/ 7442086 w 8259374"/>
              <a:gd name="connsiteY103" fmla="*/ 5203264 h 6886834"/>
              <a:gd name="connsiteX104" fmla="*/ 7445255 w 8259374"/>
              <a:gd name="connsiteY104" fmla="*/ 5233387 h 6886834"/>
              <a:gd name="connsiteX105" fmla="*/ 7439091 w 8259374"/>
              <a:gd name="connsiteY105" fmla="*/ 5259154 h 6886834"/>
              <a:gd name="connsiteX106" fmla="*/ 7429912 w 8259374"/>
              <a:gd name="connsiteY106" fmla="*/ 5265022 h 6886834"/>
              <a:gd name="connsiteX107" fmla="*/ 7430227 w 8259374"/>
              <a:gd name="connsiteY107" fmla="*/ 5281569 h 6886834"/>
              <a:gd name="connsiteX108" fmla="*/ 7428455 w 8259374"/>
              <a:gd name="connsiteY108" fmla="*/ 5285943 h 6886834"/>
              <a:gd name="connsiteX109" fmla="*/ 7448546 w 8259374"/>
              <a:gd name="connsiteY109" fmla="*/ 5365322 h 6886834"/>
              <a:gd name="connsiteX110" fmla="*/ 7445531 w 8259374"/>
              <a:gd name="connsiteY110" fmla="*/ 5431552 h 6886834"/>
              <a:gd name="connsiteX111" fmla="*/ 7493272 w 8259374"/>
              <a:gd name="connsiteY111" fmla="*/ 5683109 h 6886834"/>
              <a:gd name="connsiteX112" fmla="*/ 7523482 w 8259374"/>
              <a:gd name="connsiteY112" fmla="*/ 5758758 h 6886834"/>
              <a:gd name="connsiteX113" fmla="*/ 7571560 w 8259374"/>
              <a:gd name="connsiteY113" fmla="*/ 6023059 h 6886834"/>
              <a:gd name="connsiteX114" fmla="*/ 7610840 w 8259374"/>
              <a:gd name="connsiteY114" fmla="*/ 6183806 h 6886834"/>
              <a:gd name="connsiteX115" fmla="*/ 7618403 w 8259374"/>
              <a:gd name="connsiteY115" fmla="*/ 6274847 h 6886834"/>
              <a:gd name="connsiteX116" fmla="*/ 7612141 w 8259374"/>
              <a:gd name="connsiteY116" fmla="*/ 6397934 h 6886834"/>
              <a:gd name="connsiteX117" fmla="*/ 7642700 w 8259374"/>
              <a:gd name="connsiteY117" fmla="*/ 6446110 h 6886834"/>
              <a:gd name="connsiteX118" fmla="*/ 7604154 w 8259374"/>
              <a:gd name="connsiteY118" fmla="*/ 6492650 h 6886834"/>
              <a:gd name="connsiteX119" fmla="*/ 7606744 w 8259374"/>
              <a:gd name="connsiteY119" fmla="*/ 6499348 h 6886834"/>
              <a:gd name="connsiteX120" fmla="*/ 7611195 w 8259374"/>
              <a:gd name="connsiteY120" fmla="*/ 6571637 h 6886834"/>
              <a:gd name="connsiteX121" fmla="*/ 7605227 w 8259374"/>
              <a:gd name="connsiteY121" fmla="*/ 6658275 h 6886834"/>
              <a:gd name="connsiteX122" fmla="*/ 7657027 w 8259374"/>
              <a:gd name="connsiteY122" fmla="*/ 6827947 h 6886834"/>
              <a:gd name="connsiteX123" fmla="*/ 7640052 w 8259374"/>
              <a:gd name="connsiteY123" fmla="*/ 6878653 h 6886834"/>
              <a:gd name="connsiteX124" fmla="*/ 3932627 w 8259374"/>
              <a:gd name="connsiteY124" fmla="*/ 6886834 h 6886834"/>
              <a:gd name="connsiteX125" fmla="*/ 3932627 w 8259374"/>
              <a:gd name="connsiteY125" fmla="*/ 6853072 h 6886834"/>
              <a:gd name="connsiteX126" fmla="*/ 0 w 8259374"/>
              <a:gd name="connsiteY126" fmla="*/ 6853072 h 6886834"/>
              <a:gd name="connsiteX0" fmla="*/ 0 w 8259374"/>
              <a:gd name="connsiteY0" fmla="*/ 0 h 6886834"/>
              <a:gd name="connsiteX1" fmla="*/ 7249887 w 8259374"/>
              <a:gd name="connsiteY1" fmla="*/ 0 h 6886834"/>
              <a:gd name="connsiteX2" fmla="*/ 8259374 w 8259374"/>
              <a:gd name="connsiteY2" fmla="*/ 4928 h 6886834"/>
              <a:gd name="connsiteX3" fmla="*/ 8259082 w 8259374"/>
              <a:gd name="connsiteY3" fmla="*/ 7032 h 6886834"/>
              <a:gd name="connsiteX4" fmla="*/ 8252923 w 8259374"/>
              <a:gd name="connsiteY4" fmla="*/ 30960 h 6886834"/>
              <a:gd name="connsiteX5" fmla="*/ 8213566 w 8259374"/>
              <a:gd name="connsiteY5" fmla="*/ 29154 h 6886834"/>
              <a:gd name="connsiteX6" fmla="*/ 8215843 w 8259374"/>
              <a:gd name="connsiteY6" fmla="*/ 67653 h 6886834"/>
              <a:gd name="connsiteX7" fmla="*/ 8217200 w 8259374"/>
              <a:gd name="connsiteY7" fmla="*/ 155058 h 6886834"/>
              <a:gd name="connsiteX8" fmla="*/ 8215915 w 8259374"/>
              <a:gd name="connsiteY8" fmla="*/ 163580 h 6886834"/>
              <a:gd name="connsiteX9" fmla="*/ 8209562 w 8259374"/>
              <a:gd name="connsiteY9" fmla="*/ 163412 h 6886834"/>
              <a:gd name="connsiteX10" fmla="*/ 8212690 w 8259374"/>
              <a:gd name="connsiteY10" fmla="*/ 184979 h 6886834"/>
              <a:gd name="connsiteX11" fmla="*/ 8206570 w 8259374"/>
              <a:gd name="connsiteY11" fmla="*/ 225577 h 6886834"/>
              <a:gd name="connsiteX12" fmla="*/ 8195588 w 8259374"/>
              <a:gd name="connsiteY12" fmla="*/ 246471 h 6886834"/>
              <a:gd name="connsiteX13" fmla="*/ 8177225 w 8259374"/>
              <a:gd name="connsiteY13" fmla="*/ 287658 h 6886834"/>
              <a:gd name="connsiteX14" fmla="*/ 8183500 w 8259374"/>
              <a:gd name="connsiteY14" fmla="*/ 323765 h 6886834"/>
              <a:gd name="connsiteX15" fmla="*/ 8119462 w 8259374"/>
              <a:gd name="connsiteY15" fmla="*/ 497784 h 6886834"/>
              <a:gd name="connsiteX16" fmla="*/ 8094729 w 8259374"/>
              <a:gd name="connsiteY16" fmla="*/ 589887 h 6886834"/>
              <a:gd name="connsiteX17" fmla="*/ 8087563 w 8259374"/>
              <a:gd name="connsiteY17" fmla="*/ 623853 h 6886834"/>
              <a:gd name="connsiteX18" fmla="*/ 8043783 w 8259374"/>
              <a:gd name="connsiteY18" fmla="*/ 727950 h 6886834"/>
              <a:gd name="connsiteX19" fmla="*/ 8043844 w 8259374"/>
              <a:gd name="connsiteY19" fmla="*/ 733618 h 6886834"/>
              <a:gd name="connsiteX20" fmla="*/ 8040591 w 8259374"/>
              <a:gd name="connsiteY20" fmla="*/ 748711 h 6886834"/>
              <a:gd name="connsiteX21" fmla="*/ 7991903 w 8259374"/>
              <a:gd name="connsiteY21" fmla="*/ 840589 h 6886834"/>
              <a:gd name="connsiteX22" fmla="*/ 7985537 w 8259374"/>
              <a:gd name="connsiteY22" fmla="*/ 849454 h 6886834"/>
              <a:gd name="connsiteX23" fmla="*/ 7984168 w 8259374"/>
              <a:gd name="connsiteY23" fmla="*/ 849670 h 6886834"/>
              <a:gd name="connsiteX24" fmla="*/ 7982421 w 8259374"/>
              <a:gd name="connsiteY24" fmla="*/ 885380 h 6886834"/>
              <a:gd name="connsiteX25" fmla="*/ 7979919 w 8259374"/>
              <a:gd name="connsiteY25" fmla="*/ 889343 h 6886834"/>
              <a:gd name="connsiteX26" fmla="*/ 7981684 w 8259374"/>
              <a:gd name="connsiteY26" fmla="*/ 913618 h 6886834"/>
              <a:gd name="connsiteX27" fmla="*/ 7981045 w 8259374"/>
              <a:gd name="connsiteY27" fmla="*/ 925626 h 6886834"/>
              <a:gd name="connsiteX28" fmla="*/ 7984059 w 8259374"/>
              <a:gd name="connsiteY28" fmla="*/ 930115 h 6886834"/>
              <a:gd name="connsiteX29" fmla="*/ 7981497 w 8259374"/>
              <a:gd name="connsiteY29" fmla="*/ 947284 h 6886834"/>
              <a:gd name="connsiteX30" fmla="*/ 7982366 w 8259374"/>
              <a:gd name="connsiteY30" fmla="*/ 964542 h 6886834"/>
              <a:gd name="connsiteX31" fmla="*/ 7967654 w 8259374"/>
              <a:gd name="connsiteY31" fmla="*/ 1039358 h 6886834"/>
              <a:gd name="connsiteX32" fmla="*/ 7965976 w 8259374"/>
              <a:gd name="connsiteY32" fmla="*/ 1206631 h 6886834"/>
              <a:gd name="connsiteX33" fmla="*/ 7905207 w 8259374"/>
              <a:gd name="connsiteY33" fmla="*/ 1492777 h 6886834"/>
              <a:gd name="connsiteX34" fmla="*/ 7860695 w 8259374"/>
              <a:gd name="connsiteY34" fmla="*/ 1592059 h 6886834"/>
              <a:gd name="connsiteX35" fmla="*/ 7866303 w 8259374"/>
              <a:gd name="connsiteY35" fmla="*/ 1640521 h 6886834"/>
              <a:gd name="connsiteX36" fmla="*/ 7854100 w 8259374"/>
              <a:gd name="connsiteY36" fmla="*/ 1655624 h 6886834"/>
              <a:gd name="connsiteX37" fmla="*/ 7851751 w 8259374"/>
              <a:gd name="connsiteY37" fmla="*/ 1658142 h 6886834"/>
              <a:gd name="connsiteX38" fmla="*/ 7847705 w 8259374"/>
              <a:gd name="connsiteY38" fmla="*/ 1670072 h 6886834"/>
              <a:gd name="connsiteX39" fmla="*/ 7839861 w 8259374"/>
              <a:gd name="connsiteY39" fmla="*/ 1671129 h 6886834"/>
              <a:gd name="connsiteX40" fmla="*/ 7840809 w 8259374"/>
              <a:gd name="connsiteY40" fmla="*/ 1732607 h 6886834"/>
              <a:gd name="connsiteX41" fmla="*/ 7868816 w 8259374"/>
              <a:gd name="connsiteY41" fmla="*/ 1805215 h 6886834"/>
              <a:gd name="connsiteX42" fmla="*/ 7869506 w 8259374"/>
              <a:gd name="connsiteY42" fmla="*/ 1845616 h 6886834"/>
              <a:gd name="connsiteX43" fmla="*/ 7864150 w 8259374"/>
              <a:gd name="connsiteY43" fmla="*/ 1850893 h 6886834"/>
              <a:gd name="connsiteX44" fmla="*/ 7886388 w 8259374"/>
              <a:gd name="connsiteY44" fmla="*/ 1909011 h 6886834"/>
              <a:gd name="connsiteX45" fmla="*/ 7875654 w 8259374"/>
              <a:gd name="connsiteY45" fmla="*/ 1989626 h 6886834"/>
              <a:gd name="connsiteX46" fmla="*/ 7860613 w 8259374"/>
              <a:gd name="connsiteY46" fmla="*/ 2049768 h 6886834"/>
              <a:gd name="connsiteX47" fmla="*/ 7855177 w 8259374"/>
              <a:gd name="connsiteY47" fmla="*/ 2083784 h 6886834"/>
              <a:gd name="connsiteX48" fmla="*/ 7847260 w 8259374"/>
              <a:gd name="connsiteY48" fmla="*/ 2172145 h 6886834"/>
              <a:gd name="connsiteX49" fmla="*/ 7853684 w 8259374"/>
              <a:gd name="connsiteY49" fmla="*/ 2278856 h 6886834"/>
              <a:gd name="connsiteX50" fmla="*/ 7844151 w 8259374"/>
              <a:gd name="connsiteY50" fmla="*/ 2398865 h 6886834"/>
              <a:gd name="connsiteX51" fmla="*/ 7836030 w 8259374"/>
              <a:gd name="connsiteY51" fmla="*/ 2447385 h 6886834"/>
              <a:gd name="connsiteX52" fmla="*/ 7844545 w 8259374"/>
              <a:gd name="connsiteY52" fmla="*/ 2559889 h 6886834"/>
              <a:gd name="connsiteX53" fmla="*/ 7862833 w 8259374"/>
              <a:gd name="connsiteY53" fmla="*/ 2767170 h 6886834"/>
              <a:gd name="connsiteX54" fmla="*/ 7863304 w 8259374"/>
              <a:gd name="connsiteY54" fmla="*/ 2860521 h 6886834"/>
              <a:gd name="connsiteX55" fmla="*/ 7876870 w 8259374"/>
              <a:gd name="connsiteY55" fmla="*/ 2956588 h 6886834"/>
              <a:gd name="connsiteX56" fmla="*/ 7872717 w 8259374"/>
              <a:gd name="connsiteY56" fmla="*/ 3028277 h 6886834"/>
              <a:gd name="connsiteX57" fmla="*/ 7874112 w 8259374"/>
              <a:gd name="connsiteY57" fmla="*/ 3044829 h 6886834"/>
              <a:gd name="connsiteX58" fmla="*/ 7878057 w 8259374"/>
              <a:gd name="connsiteY58" fmla="*/ 3047980 h 6886834"/>
              <a:gd name="connsiteX59" fmla="*/ 7892211 w 8259374"/>
              <a:gd name="connsiteY59" fmla="*/ 3118581 h 6886834"/>
              <a:gd name="connsiteX60" fmla="*/ 7870115 w 8259374"/>
              <a:gd name="connsiteY60" fmla="*/ 3128728 h 6886834"/>
              <a:gd name="connsiteX61" fmla="*/ 7853751 w 8259374"/>
              <a:gd name="connsiteY61" fmla="*/ 3194385 h 6886834"/>
              <a:gd name="connsiteX62" fmla="*/ 7860255 w 8259374"/>
              <a:gd name="connsiteY62" fmla="*/ 3229104 h 6886834"/>
              <a:gd name="connsiteX63" fmla="*/ 7860820 w 8259374"/>
              <a:gd name="connsiteY63" fmla="*/ 3236205 h 6886834"/>
              <a:gd name="connsiteX64" fmla="*/ 7860524 w 8259374"/>
              <a:gd name="connsiteY64" fmla="*/ 3236392 h 6886834"/>
              <a:gd name="connsiteX65" fmla="*/ 7860507 w 8259374"/>
              <a:gd name="connsiteY65" fmla="*/ 3243975 h 6886834"/>
              <a:gd name="connsiteX66" fmla="*/ 7861849 w 8259374"/>
              <a:gd name="connsiteY66" fmla="*/ 3249149 h 6886834"/>
              <a:gd name="connsiteX67" fmla="*/ 7825440 w 8259374"/>
              <a:gd name="connsiteY67" fmla="*/ 3308429 h 6886834"/>
              <a:gd name="connsiteX68" fmla="*/ 7797313 w 8259374"/>
              <a:gd name="connsiteY68" fmla="*/ 3396839 h 6886834"/>
              <a:gd name="connsiteX69" fmla="*/ 7773161 w 8259374"/>
              <a:gd name="connsiteY69" fmla="*/ 3485579 h 6886834"/>
              <a:gd name="connsiteX70" fmla="*/ 7766211 w 8259374"/>
              <a:gd name="connsiteY70" fmla="*/ 3518293 h 6886834"/>
              <a:gd name="connsiteX71" fmla="*/ 7745911 w 8259374"/>
              <a:gd name="connsiteY71" fmla="*/ 3574027 h 6886834"/>
              <a:gd name="connsiteX72" fmla="*/ 7731711 w 8259374"/>
              <a:gd name="connsiteY72" fmla="*/ 3597957 h 6886834"/>
              <a:gd name="connsiteX73" fmla="*/ 7731931 w 8259374"/>
              <a:gd name="connsiteY73" fmla="*/ 3599279 h 6886834"/>
              <a:gd name="connsiteX74" fmla="*/ 7727934 w 8259374"/>
              <a:gd name="connsiteY74" fmla="*/ 3600530 h 6886834"/>
              <a:gd name="connsiteX75" fmla="*/ 7723086 w 8259374"/>
              <a:gd name="connsiteY75" fmla="*/ 3618656 h 6886834"/>
              <a:gd name="connsiteX76" fmla="*/ 7723183 w 8259374"/>
              <a:gd name="connsiteY76" fmla="*/ 3624109 h 6886834"/>
              <a:gd name="connsiteX77" fmla="*/ 7721433 w 8259374"/>
              <a:gd name="connsiteY77" fmla="*/ 3631477 h 6886834"/>
              <a:gd name="connsiteX78" fmla="*/ 7721107 w 8259374"/>
              <a:gd name="connsiteY78" fmla="*/ 3631566 h 6886834"/>
              <a:gd name="connsiteX79" fmla="*/ 7720023 w 8259374"/>
              <a:gd name="connsiteY79" fmla="*/ 3638646 h 6886834"/>
              <a:gd name="connsiteX80" fmla="*/ 7718284 w 8259374"/>
              <a:gd name="connsiteY80" fmla="*/ 3674452 h 6886834"/>
              <a:gd name="connsiteX81" fmla="*/ 7690982 w 8259374"/>
              <a:gd name="connsiteY81" fmla="*/ 3736938 h 6886834"/>
              <a:gd name="connsiteX82" fmla="*/ 7676256 w 8259374"/>
              <a:gd name="connsiteY82" fmla="*/ 3798824 h 6886834"/>
              <a:gd name="connsiteX83" fmla="*/ 7660693 w 8259374"/>
              <a:gd name="connsiteY83" fmla="*/ 3831494 h 6886834"/>
              <a:gd name="connsiteX84" fmla="*/ 7663160 w 8259374"/>
              <a:gd name="connsiteY84" fmla="*/ 3846592 h 6886834"/>
              <a:gd name="connsiteX85" fmla="*/ 7670656 w 8259374"/>
              <a:gd name="connsiteY85" fmla="*/ 3861012 h 6886834"/>
              <a:gd name="connsiteX86" fmla="*/ 7658717 w 8259374"/>
              <a:gd name="connsiteY86" fmla="*/ 3984488 h 6886834"/>
              <a:gd name="connsiteX87" fmla="*/ 7647310 w 8259374"/>
              <a:gd name="connsiteY87" fmla="*/ 4128022 h 6886834"/>
              <a:gd name="connsiteX88" fmla="*/ 7625542 w 8259374"/>
              <a:gd name="connsiteY88" fmla="*/ 4200927 h 6886834"/>
              <a:gd name="connsiteX89" fmla="*/ 7564296 w 8259374"/>
              <a:gd name="connsiteY89" fmla="*/ 4406358 h 6886834"/>
              <a:gd name="connsiteX90" fmla="*/ 7545443 w 8259374"/>
              <a:gd name="connsiteY90" fmla="*/ 4450977 h 6886834"/>
              <a:gd name="connsiteX91" fmla="*/ 7551356 w 8259374"/>
              <a:gd name="connsiteY91" fmla="*/ 4497587 h 6886834"/>
              <a:gd name="connsiteX92" fmla="*/ 7539248 w 8259374"/>
              <a:gd name="connsiteY92" fmla="*/ 4512174 h 6886834"/>
              <a:gd name="connsiteX93" fmla="*/ 7536915 w 8259374"/>
              <a:gd name="connsiteY93" fmla="*/ 4514607 h 6886834"/>
              <a:gd name="connsiteX94" fmla="*/ 7532945 w 8259374"/>
              <a:gd name="connsiteY94" fmla="*/ 4526105 h 6886834"/>
              <a:gd name="connsiteX95" fmla="*/ 7525110 w 8259374"/>
              <a:gd name="connsiteY95" fmla="*/ 4527155 h 6886834"/>
              <a:gd name="connsiteX96" fmla="*/ 7514322 w 8259374"/>
              <a:gd name="connsiteY96" fmla="*/ 4542888 h 6886834"/>
              <a:gd name="connsiteX97" fmla="*/ 7508890 w 8259374"/>
              <a:gd name="connsiteY97" fmla="*/ 4564659 h 6886834"/>
              <a:gd name="connsiteX98" fmla="*/ 7484766 w 8259374"/>
              <a:gd name="connsiteY98" fmla="*/ 4662900 h 6886834"/>
              <a:gd name="connsiteX99" fmla="*/ 7480757 w 8259374"/>
              <a:gd name="connsiteY99" fmla="*/ 4780069 h 6886834"/>
              <a:gd name="connsiteX100" fmla="*/ 7463238 w 8259374"/>
              <a:gd name="connsiteY100" fmla="*/ 4893471 h 6886834"/>
              <a:gd name="connsiteX101" fmla="*/ 7453970 w 8259374"/>
              <a:gd name="connsiteY101" fmla="*/ 5050627 h 6886834"/>
              <a:gd name="connsiteX102" fmla="*/ 7442086 w 8259374"/>
              <a:gd name="connsiteY102" fmla="*/ 5203264 h 6886834"/>
              <a:gd name="connsiteX103" fmla="*/ 7445255 w 8259374"/>
              <a:gd name="connsiteY103" fmla="*/ 5233387 h 6886834"/>
              <a:gd name="connsiteX104" fmla="*/ 7439091 w 8259374"/>
              <a:gd name="connsiteY104" fmla="*/ 5259154 h 6886834"/>
              <a:gd name="connsiteX105" fmla="*/ 7429912 w 8259374"/>
              <a:gd name="connsiteY105" fmla="*/ 5265022 h 6886834"/>
              <a:gd name="connsiteX106" fmla="*/ 7430227 w 8259374"/>
              <a:gd name="connsiteY106" fmla="*/ 5281569 h 6886834"/>
              <a:gd name="connsiteX107" fmla="*/ 7428455 w 8259374"/>
              <a:gd name="connsiteY107" fmla="*/ 5285943 h 6886834"/>
              <a:gd name="connsiteX108" fmla="*/ 7448546 w 8259374"/>
              <a:gd name="connsiteY108" fmla="*/ 5365322 h 6886834"/>
              <a:gd name="connsiteX109" fmla="*/ 7445531 w 8259374"/>
              <a:gd name="connsiteY109" fmla="*/ 5431552 h 6886834"/>
              <a:gd name="connsiteX110" fmla="*/ 7493272 w 8259374"/>
              <a:gd name="connsiteY110" fmla="*/ 5683109 h 6886834"/>
              <a:gd name="connsiteX111" fmla="*/ 7523482 w 8259374"/>
              <a:gd name="connsiteY111" fmla="*/ 5758758 h 6886834"/>
              <a:gd name="connsiteX112" fmla="*/ 7571560 w 8259374"/>
              <a:gd name="connsiteY112" fmla="*/ 6023059 h 6886834"/>
              <a:gd name="connsiteX113" fmla="*/ 7610840 w 8259374"/>
              <a:gd name="connsiteY113" fmla="*/ 6183806 h 6886834"/>
              <a:gd name="connsiteX114" fmla="*/ 7618403 w 8259374"/>
              <a:gd name="connsiteY114" fmla="*/ 6274847 h 6886834"/>
              <a:gd name="connsiteX115" fmla="*/ 7612141 w 8259374"/>
              <a:gd name="connsiteY115" fmla="*/ 6397934 h 6886834"/>
              <a:gd name="connsiteX116" fmla="*/ 7642700 w 8259374"/>
              <a:gd name="connsiteY116" fmla="*/ 6446110 h 6886834"/>
              <a:gd name="connsiteX117" fmla="*/ 7604154 w 8259374"/>
              <a:gd name="connsiteY117" fmla="*/ 6492650 h 6886834"/>
              <a:gd name="connsiteX118" fmla="*/ 7606744 w 8259374"/>
              <a:gd name="connsiteY118" fmla="*/ 6499348 h 6886834"/>
              <a:gd name="connsiteX119" fmla="*/ 7611195 w 8259374"/>
              <a:gd name="connsiteY119" fmla="*/ 6571637 h 6886834"/>
              <a:gd name="connsiteX120" fmla="*/ 7605227 w 8259374"/>
              <a:gd name="connsiteY120" fmla="*/ 6658275 h 6886834"/>
              <a:gd name="connsiteX121" fmla="*/ 7657027 w 8259374"/>
              <a:gd name="connsiteY121" fmla="*/ 6827947 h 6886834"/>
              <a:gd name="connsiteX122" fmla="*/ 7640052 w 8259374"/>
              <a:gd name="connsiteY122" fmla="*/ 6878653 h 6886834"/>
              <a:gd name="connsiteX123" fmla="*/ 3932627 w 8259374"/>
              <a:gd name="connsiteY123" fmla="*/ 6886834 h 6886834"/>
              <a:gd name="connsiteX124" fmla="*/ 3932627 w 8259374"/>
              <a:gd name="connsiteY124" fmla="*/ 6853072 h 6886834"/>
              <a:gd name="connsiteX125" fmla="*/ 0 w 8259374"/>
              <a:gd name="connsiteY125" fmla="*/ 6853072 h 6886834"/>
              <a:gd name="connsiteX126" fmla="*/ 0 w 8259374"/>
              <a:gd name="connsiteY126" fmla="*/ 0 h 6886834"/>
              <a:gd name="connsiteX0" fmla="*/ 0 w 8259374"/>
              <a:gd name="connsiteY0" fmla="*/ 0 h 6886834"/>
              <a:gd name="connsiteX1" fmla="*/ 8259374 w 8259374"/>
              <a:gd name="connsiteY1" fmla="*/ 4928 h 6886834"/>
              <a:gd name="connsiteX2" fmla="*/ 8259082 w 8259374"/>
              <a:gd name="connsiteY2" fmla="*/ 7032 h 6886834"/>
              <a:gd name="connsiteX3" fmla="*/ 8252923 w 8259374"/>
              <a:gd name="connsiteY3" fmla="*/ 30960 h 6886834"/>
              <a:gd name="connsiteX4" fmla="*/ 8213566 w 8259374"/>
              <a:gd name="connsiteY4" fmla="*/ 29154 h 6886834"/>
              <a:gd name="connsiteX5" fmla="*/ 8215843 w 8259374"/>
              <a:gd name="connsiteY5" fmla="*/ 67653 h 6886834"/>
              <a:gd name="connsiteX6" fmla="*/ 8217200 w 8259374"/>
              <a:gd name="connsiteY6" fmla="*/ 155058 h 6886834"/>
              <a:gd name="connsiteX7" fmla="*/ 8215915 w 8259374"/>
              <a:gd name="connsiteY7" fmla="*/ 163580 h 6886834"/>
              <a:gd name="connsiteX8" fmla="*/ 8209562 w 8259374"/>
              <a:gd name="connsiteY8" fmla="*/ 163412 h 6886834"/>
              <a:gd name="connsiteX9" fmla="*/ 8212690 w 8259374"/>
              <a:gd name="connsiteY9" fmla="*/ 184979 h 6886834"/>
              <a:gd name="connsiteX10" fmla="*/ 8206570 w 8259374"/>
              <a:gd name="connsiteY10" fmla="*/ 225577 h 6886834"/>
              <a:gd name="connsiteX11" fmla="*/ 8195588 w 8259374"/>
              <a:gd name="connsiteY11" fmla="*/ 246471 h 6886834"/>
              <a:gd name="connsiteX12" fmla="*/ 8177225 w 8259374"/>
              <a:gd name="connsiteY12" fmla="*/ 287658 h 6886834"/>
              <a:gd name="connsiteX13" fmla="*/ 8183500 w 8259374"/>
              <a:gd name="connsiteY13" fmla="*/ 323765 h 6886834"/>
              <a:gd name="connsiteX14" fmla="*/ 8119462 w 8259374"/>
              <a:gd name="connsiteY14" fmla="*/ 497784 h 6886834"/>
              <a:gd name="connsiteX15" fmla="*/ 8094729 w 8259374"/>
              <a:gd name="connsiteY15" fmla="*/ 589887 h 6886834"/>
              <a:gd name="connsiteX16" fmla="*/ 8087563 w 8259374"/>
              <a:gd name="connsiteY16" fmla="*/ 623853 h 6886834"/>
              <a:gd name="connsiteX17" fmla="*/ 8043783 w 8259374"/>
              <a:gd name="connsiteY17" fmla="*/ 727950 h 6886834"/>
              <a:gd name="connsiteX18" fmla="*/ 8043844 w 8259374"/>
              <a:gd name="connsiteY18" fmla="*/ 733618 h 6886834"/>
              <a:gd name="connsiteX19" fmla="*/ 8040591 w 8259374"/>
              <a:gd name="connsiteY19" fmla="*/ 748711 h 6886834"/>
              <a:gd name="connsiteX20" fmla="*/ 7991903 w 8259374"/>
              <a:gd name="connsiteY20" fmla="*/ 840589 h 6886834"/>
              <a:gd name="connsiteX21" fmla="*/ 7985537 w 8259374"/>
              <a:gd name="connsiteY21" fmla="*/ 849454 h 6886834"/>
              <a:gd name="connsiteX22" fmla="*/ 7984168 w 8259374"/>
              <a:gd name="connsiteY22" fmla="*/ 849670 h 6886834"/>
              <a:gd name="connsiteX23" fmla="*/ 7982421 w 8259374"/>
              <a:gd name="connsiteY23" fmla="*/ 885380 h 6886834"/>
              <a:gd name="connsiteX24" fmla="*/ 7979919 w 8259374"/>
              <a:gd name="connsiteY24" fmla="*/ 889343 h 6886834"/>
              <a:gd name="connsiteX25" fmla="*/ 7981684 w 8259374"/>
              <a:gd name="connsiteY25" fmla="*/ 913618 h 6886834"/>
              <a:gd name="connsiteX26" fmla="*/ 7981045 w 8259374"/>
              <a:gd name="connsiteY26" fmla="*/ 925626 h 6886834"/>
              <a:gd name="connsiteX27" fmla="*/ 7984059 w 8259374"/>
              <a:gd name="connsiteY27" fmla="*/ 930115 h 6886834"/>
              <a:gd name="connsiteX28" fmla="*/ 7981497 w 8259374"/>
              <a:gd name="connsiteY28" fmla="*/ 947284 h 6886834"/>
              <a:gd name="connsiteX29" fmla="*/ 7982366 w 8259374"/>
              <a:gd name="connsiteY29" fmla="*/ 964542 h 6886834"/>
              <a:gd name="connsiteX30" fmla="*/ 7967654 w 8259374"/>
              <a:gd name="connsiteY30" fmla="*/ 1039358 h 6886834"/>
              <a:gd name="connsiteX31" fmla="*/ 7965976 w 8259374"/>
              <a:gd name="connsiteY31" fmla="*/ 1206631 h 6886834"/>
              <a:gd name="connsiteX32" fmla="*/ 7905207 w 8259374"/>
              <a:gd name="connsiteY32" fmla="*/ 1492777 h 6886834"/>
              <a:gd name="connsiteX33" fmla="*/ 7860695 w 8259374"/>
              <a:gd name="connsiteY33" fmla="*/ 1592059 h 6886834"/>
              <a:gd name="connsiteX34" fmla="*/ 7866303 w 8259374"/>
              <a:gd name="connsiteY34" fmla="*/ 1640521 h 6886834"/>
              <a:gd name="connsiteX35" fmla="*/ 7854100 w 8259374"/>
              <a:gd name="connsiteY35" fmla="*/ 1655624 h 6886834"/>
              <a:gd name="connsiteX36" fmla="*/ 7851751 w 8259374"/>
              <a:gd name="connsiteY36" fmla="*/ 1658142 h 6886834"/>
              <a:gd name="connsiteX37" fmla="*/ 7847705 w 8259374"/>
              <a:gd name="connsiteY37" fmla="*/ 1670072 h 6886834"/>
              <a:gd name="connsiteX38" fmla="*/ 7839861 w 8259374"/>
              <a:gd name="connsiteY38" fmla="*/ 1671129 h 6886834"/>
              <a:gd name="connsiteX39" fmla="*/ 7840809 w 8259374"/>
              <a:gd name="connsiteY39" fmla="*/ 1732607 h 6886834"/>
              <a:gd name="connsiteX40" fmla="*/ 7868816 w 8259374"/>
              <a:gd name="connsiteY40" fmla="*/ 1805215 h 6886834"/>
              <a:gd name="connsiteX41" fmla="*/ 7869506 w 8259374"/>
              <a:gd name="connsiteY41" fmla="*/ 1845616 h 6886834"/>
              <a:gd name="connsiteX42" fmla="*/ 7864150 w 8259374"/>
              <a:gd name="connsiteY42" fmla="*/ 1850893 h 6886834"/>
              <a:gd name="connsiteX43" fmla="*/ 7886388 w 8259374"/>
              <a:gd name="connsiteY43" fmla="*/ 1909011 h 6886834"/>
              <a:gd name="connsiteX44" fmla="*/ 7875654 w 8259374"/>
              <a:gd name="connsiteY44" fmla="*/ 1989626 h 6886834"/>
              <a:gd name="connsiteX45" fmla="*/ 7860613 w 8259374"/>
              <a:gd name="connsiteY45" fmla="*/ 2049768 h 6886834"/>
              <a:gd name="connsiteX46" fmla="*/ 7855177 w 8259374"/>
              <a:gd name="connsiteY46" fmla="*/ 2083784 h 6886834"/>
              <a:gd name="connsiteX47" fmla="*/ 7847260 w 8259374"/>
              <a:gd name="connsiteY47" fmla="*/ 2172145 h 6886834"/>
              <a:gd name="connsiteX48" fmla="*/ 7853684 w 8259374"/>
              <a:gd name="connsiteY48" fmla="*/ 2278856 h 6886834"/>
              <a:gd name="connsiteX49" fmla="*/ 7844151 w 8259374"/>
              <a:gd name="connsiteY49" fmla="*/ 2398865 h 6886834"/>
              <a:gd name="connsiteX50" fmla="*/ 7836030 w 8259374"/>
              <a:gd name="connsiteY50" fmla="*/ 2447385 h 6886834"/>
              <a:gd name="connsiteX51" fmla="*/ 7844545 w 8259374"/>
              <a:gd name="connsiteY51" fmla="*/ 2559889 h 6886834"/>
              <a:gd name="connsiteX52" fmla="*/ 7862833 w 8259374"/>
              <a:gd name="connsiteY52" fmla="*/ 2767170 h 6886834"/>
              <a:gd name="connsiteX53" fmla="*/ 7863304 w 8259374"/>
              <a:gd name="connsiteY53" fmla="*/ 2860521 h 6886834"/>
              <a:gd name="connsiteX54" fmla="*/ 7876870 w 8259374"/>
              <a:gd name="connsiteY54" fmla="*/ 2956588 h 6886834"/>
              <a:gd name="connsiteX55" fmla="*/ 7872717 w 8259374"/>
              <a:gd name="connsiteY55" fmla="*/ 3028277 h 6886834"/>
              <a:gd name="connsiteX56" fmla="*/ 7874112 w 8259374"/>
              <a:gd name="connsiteY56" fmla="*/ 3044829 h 6886834"/>
              <a:gd name="connsiteX57" fmla="*/ 7878057 w 8259374"/>
              <a:gd name="connsiteY57" fmla="*/ 3047980 h 6886834"/>
              <a:gd name="connsiteX58" fmla="*/ 7892211 w 8259374"/>
              <a:gd name="connsiteY58" fmla="*/ 3118581 h 6886834"/>
              <a:gd name="connsiteX59" fmla="*/ 7870115 w 8259374"/>
              <a:gd name="connsiteY59" fmla="*/ 3128728 h 6886834"/>
              <a:gd name="connsiteX60" fmla="*/ 7853751 w 8259374"/>
              <a:gd name="connsiteY60" fmla="*/ 3194385 h 6886834"/>
              <a:gd name="connsiteX61" fmla="*/ 7860255 w 8259374"/>
              <a:gd name="connsiteY61" fmla="*/ 3229104 h 6886834"/>
              <a:gd name="connsiteX62" fmla="*/ 7860820 w 8259374"/>
              <a:gd name="connsiteY62" fmla="*/ 3236205 h 6886834"/>
              <a:gd name="connsiteX63" fmla="*/ 7860524 w 8259374"/>
              <a:gd name="connsiteY63" fmla="*/ 3236392 h 6886834"/>
              <a:gd name="connsiteX64" fmla="*/ 7860507 w 8259374"/>
              <a:gd name="connsiteY64" fmla="*/ 3243975 h 6886834"/>
              <a:gd name="connsiteX65" fmla="*/ 7861849 w 8259374"/>
              <a:gd name="connsiteY65" fmla="*/ 3249149 h 6886834"/>
              <a:gd name="connsiteX66" fmla="*/ 7825440 w 8259374"/>
              <a:gd name="connsiteY66" fmla="*/ 3308429 h 6886834"/>
              <a:gd name="connsiteX67" fmla="*/ 7797313 w 8259374"/>
              <a:gd name="connsiteY67" fmla="*/ 3396839 h 6886834"/>
              <a:gd name="connsiteX68" fmla="*/ 7773161 w 8259374"/>
              <a:gd name="connsiteY68" fmla="*/ 3485579 h 6886834"/>
              <a:gd name="connsiteX69" fmla="*/ 7766211 w 8259374"/>
              <a:gd name="connsiteY69" fmla="*/ 3518293 h 6886834"/>
              <a:gd name="connsiteX70" fmla="*/ 7745911 w 8259374"/>
              <a:gd name="connsiteY70" fmla="*/ 3574027 h 6886834"/>
              <a:gd name="connsiteX71" fmla="*/ 7731711 w 8259374"/>
              <a:gd name="connsiteY71" fmla="*/ 3597957 h 6886834"/>
              <a:gd name="connsiteX72" fmla="*/ 7731931 w 8259374"/>
              <a:gd name="connsiteY72" fmla="*/ 3599279 h 6886834"/>
              <a:gd name="connsiteX73" fmla="*/ 7727934 w 8259374"/>
              <a:gd name="connsiteY73" fmla="*/ 3600530 h 6886834"/>
              <a:gd name="connsiteX74" fmla="*/ 7723086 w 8259374"/>
              <a:gd name="connsiteY74" fmla="*/ 3618656 h 6886834"/>
              <a:gd name="connsiteX75" fmla="*/ 7723183 w 8259374"/>
              <a:gd name="connsiteY75" fmla="*/ 3624109 h 6886834"/>
              <a:gd name="connsiteX76" fmla="*/ 7721433 w 8259374"/>
              <a:gd name="connsiteY76" fmla="*/ 3631477 h 6886834"/>
              <a:gd name="connsiteX77" fmla="*/ 7721107 w 8259374"/>
              <a:gd name="connsiteY77" fmla="*/ 3631566 h 6886834"/>
              <a:gd name="connsiteX78" fmla="*/ 7720023 w 8259374"/>
              <a:gd name="connsiteY78" fmla="*/ 3638646 h 6886834"/>
              <a:gd name="connsiteX79" fmla="*/ 7718284 w 8259374"/>
              <a:gd name="connsiteY79" fmla="*/ 3674452 h 6886834"/>
              <a:gd name="connsiteX80" fmla="*/ 7690982 w 8259374"/>
              <a:gd name="connsiteY80" fmla="*/ 3736938 h 6886834"/>
              <a:gd name="connsiteX81" fmla="*/ 7676256 w 8259374"/>
              <a:gd name="connsiteY81" fmla="*/ 3798824 h 6886834"/>
              <a:gd name="connsiteX82" fmla="*/ 7660693 w 8259374"/>
              <a:gd name="connsiteY82" fmla="*/ 3831494 h 6886834"/>
              <a:gd name="connsiteX83" fmla="*/ 7663160 w 8259374"/>
              <a:gd name="connsiteY83" fmla="*/ 3846592 h 6886834"/>
              <a:gd name="connsiteX84" fmla="*/ 7670656 w 8259374"/>
              <a:gd name="connsiteY84" fmla="*/ 3861012 h 6886834"/>
              <a:gd name="connsiteX85" fmla="*/ 7658717 w 8259374"/>
              <a:gd name="connsiteY85" fmla="*/ 3984488 h 6886834"/>
              <a:gd name="connsiteX86" fmla="*/ 7647310 w 8259374"/>
              <a:gd name="connsiteY86" fmla="*/ 4128022 h 6886834"/>
              <a:gd name="connsiteX87" fmla="*/ 7625542 w 8259374"/>
              <a:gd name="connsiteY87" fmla="*/ 4200927 h 6886834"/>
              <a:gd name="connsiteX88" fmla="*/ 7564296 w 8259374"/>
              <a:gd name="connsiteY88" fmla="*/ 4406358 h 6886834"/>
              <a:gd name="connsiteX89" fmla="*/ 7545443 w 8259374"/>
              <a:gd name="connsiteY89" fmla="*/ 4450977 h 6886834"/>
              <a:gd name="connsiteX90" fmla="*/ 7551356 w 8259374"/>
              <a:gd name="connsiteY90" fmla="*/ 4497587 h 6886834"/>
              <a:gd name="connsiteX91" fmla="*/ 7539248 w 8259374"/>
              <a:gd name="connsiteY91" fmla="*/ 4512174 h 6886834"/>
              <a:gd name="connsiteX92" fmla="*/ 7536915 w 8259374"/>
              <a:gd name="connsiteY92" fmla="*/ 4514607 h 6886834"/>
              <a:gd name="connsiteX93" fmla="*/ 7532945 w 8259374"/>
              <a:gd name="connsiteY93" fmla="*/ 4526105 h 6886834"/>
              <a:gd name="connsiteX94" fmla="*/ 7525110 w 8259374"/>
              <a:gd name="connsiteY94" fmla="*/ 4527155 h 6886834"/>
              <a:gd name="connsiteX95" fmla="*/ 7514322 w 8259374"/>
              <a:gd name="connsiteY95" fmla="*/ 4542888 h 6886834"/>
              <a:gd name="connsiteX96" fmla="*/ 7508890 w 8259374"/>
              <a:gd name="connsiteY96" fmla="*/ 4564659 h 6886834"/>
              <a:gd name="connsiteX97" fmla="*/ 7484766 w 8259374"/>
              <a:gd name="connsiteY97" fmla="*/ 4662900 h 6886834"/>
              <a:gd name="connsiteX98" fmla="*/ 7480757 w 8259374"/>
              <a:gd name="connsiteY98" fmla="*/ 4780069 h 6886834"/>
              <a:gd name="connsiteX99" fmla="*/ 7463238 w 8259374"/>
              <a:gd name="connsiteY99" fmla="*/ 4893471 h 6886834"/>
              <a:gd name="connsiteX100" fmla="*/ 7453970 w 8259374"/>
              <a:gd name="connsiteY100" fmla="*/ 5050627 h 6886834"/>
              <a:gd name="connsiteX101" fmla="*/ 7442086 w 8259374"/>
              <a:gd name="connsiteY101" fmla="*/ 5203264 h 6886834"/>
              <a:gd name="connsiteX102" fmla="*/ 7445255 w 8259374"/>
              <a:gd name="connsiteY102" fmla="*/ 5233387 h 6886834"/>
              <a:gd name="connsiteX103" fmla="*/ 7439091 w 8259374"/>
              <a:gd name="connsiteY103" fmla="*/ 5259154 h 6886834"/>
              <a:gd name="connsiteX104" fmla="*/ 7429912 w 8259374"/>
              <a:gd name="connsiteY104" fmla="*/ 5265022 h 6886834"/>
              <a:gd name="connsiteX105" fmla="*/ 7430227 w 8259374"/>
              <a:gd name="connsiteY105" fmla="*/ 5281569 h 6886834"/>
              <a:gd name="connsiteX106" fmla="*/ 7428455 w 8259374"/>
              <a:gd name="connsiteY106" fmla="*/ 5285943 h 6886834"/>
              <a:gd name="connsiteX107" fmla="*/ 7448546 w 8259374"/>
              <a:gd name="connsiteY107" fmla="*/ 5365322 h 6886834"/>
              <a:gd name="connsiteX108" fmla="*/ 7445531 w 8259374"/>
              <a:gd name="connsiteY108" fmla="*/ 5431552 h 6886834"/>
              <a:gd name="connsiteX109" fmla="*/ 7493272 w 8259374"/>
              <a:gd name="connsiteY109" fmla="*/ 5683109 h 6886834"/>
              <a:gd name="connsiteX110" fmla="*/ 7523482 w 8259374"/>
              <a:gd name="connsiteY110" fmla="*/ 5758758 h 6886834"/>
              <a:gd name="connsiteX111" fmla="*/ 7571560 w 8259374"/>
              <a:gd name="connsiteY111" fmla="*/ 6023059 h 6886834"/>
              <a:gd name="connsiteX112" fmla="*/ 7610840 w 8259374"/>
              <a:gd name="connsiteY112" fmla="*/ 6183806 h 6886834"/>
              <a:gd name="connsiteX113" fmla="*/ 7618403 w 8259374"/>
              <a:gd name="connsiteY113" fmla="*/ 6274847 h 6886834"/>
              <a:gd name="connsiteX114" fmla="*/ 7612141 w 8259374"/>
              <a:gd name="connsiteY114" fmla="*/ 6397934 h 6886834"/>
              <a:gd name="connsiteX115" fmla="*/ 7642700 w 8259374"/>
              <a:gd name="connsiteY115" fmla="*/ 6446110 h 6886834"/>
              <a:gd name="connsiteX116" fmla="*/ 7604154 w 8259374"/>
              <a:gd name="connsiteY116" fmla="*/ 6492650 h 6886834"/>
              <a:gd name="connsiteX117" fmla="*/ 7606744 w 8259374"/>
              <a:gd name="connsiteY117" fmla="*/ 6499348 h 6886834"/>
              <a:gd name="connsiteX118" fmla="*/ 7611195 w 8259374"/>
              <a:gd name="connsiteY118" fmla="*/ 6571637 h 6886834"/>
              <a:gd name="connsiteX119" fmla="*/ 7605227 w 8259374"/>
              <a:gd name="connsiteY119" fmla="*/ 6658275 h 6886834"/>
              <a:gd name="connsiteX120" fmla="*/ 7657027 w 8259374"/>
              <a:gd name="connsiteY120" fmla="*/ 6827947 h 6886834"/>
              <a:gd name="connsiteX121" fmla="*/ 7640052 w 8259374"/>
              <a:gd name="connsiteY121" fmla="*/ 6878653 h 6886834"/>
              <a:gd name="connsiteX122" fmla="*/ 3932627 w 8259374"/>
              <a:gd name="connsiteY122" fmla="*/ 6886834 h 6886834"/>
              <a:gd name="connsiteX123" fmla="*/ 3932627 w 8259374"/>
              <a:gd name="connsiteY123" fmla="*/ 6853072 h 6886834"/>
              <a:gd name="connsiteX124" fmla="*/ 0 w 8259374"/>
              <a:gd name="connsiteY124" fmla="*/ 6853072 h 6886834"/>
              <a:gd name="connsiteX125" fmla="*/ 0 w 8259374"/>
              <a:gd name="connsiteY125" fmla="*/ 0 h 6886834"/>
              <a:gd name="connsiteX0" fmla="*/ 0 w 8259374"/>
              <a:gd name="connsiteY0" fmla="*/ 0 h 6886834"/>
              <a:gd name="connsiteX1" fmla="*/ 8259374 w 8259374"/>
              <a:gd name="connsiteY1" fmla="*/ 4928 h 6886834"/>
              <a:gd name="connsiteX2" fmla="*/ 8259082 w 8259374"/>
              <a:gd name="connsiteY2" fmla="*/ 7032 h 6886834"/>
              <a:gd name="connsiteX3" fmla="*/ 8252923 w 8259374"/>
              <a:gd name="connsiteY3" fmla="*/ 30960 h 6886834"/>
              <a:gd name="connsiteX4" fmla="*/ 8213566 w 8259374"/>
              <a:gd name="connsiteY4" fmla="*/ 29154 h 6886834"/>
              <a:gd name="connsiteX5" fmla="*/ 8215843 w 8259374"/>
              <a:gd name="connsiteY5" fmla="*/ 67653 h 6886834"/>
              <a:gd name="connsiteX6" fmla="*/ 8217200 w 8259374"/>
              <a:gd name="connsiteY6" fmla="*/ 155058 h 6886834"/>
              <a:gd name="connsiteX7" fmla="*/ 8215915 w 8259374"/>
              <a:gd name="connsiteY7" fmla="*/ 163580 h 6886834"/>
              <a:gd name="connsiteX8" fmla="*/ 8209562 w 8259374"/>
              <a:gd name="connsiteY8" fmla="*/ 163412 h 6886834"/>
              <a:gd name="connsiteX9" fmla="*/ 8212690 w 8259374"/>
              <a:gd name="connsiteY9" fmla="*/ 184979 h 6886834"/>
              <a:gd name="connsiteX10" fmla="*/ 8206570 w 8259374"/>
              <a:gd name="connsiteY10" fmla="*/ 225577 h 6886834"/>
              <a:gd name="connsiteX11" fmla="*/ 8195588 w 8259374"/>
              <a:gd name="connsiteY11" fmla="*/ 246471 h 6886834"/>
              <a:gd name="connsiteX12" fmla="*/ 8177225 w 8259374"/>
              <a:gd name="connsiteY12" fmla="*/ 287658 h 6886834"/>
              <a:gd name="connsiteX13" fmla="*/ 8183500 w 8259374"/>
              <a:gd name="connsiteY13" fmla="*/ 323765 h 6886834"/>
              <a:gd name="connsiteX14" fmla="*/ 8119462 w 8259374"/>
              <a:gd name="connsiteY14" fmla="*/ 497784 h 6886834"/>
              <a:gd name="connsiteX15" fmla="*/ 8094729 w 8259374"/>
              <a:gd name="connsiteY15" fmla="*/ 589887 h 6886834"/>
              <a:gd name="connsiteX16" fmla="*/ 8087563 w 8259374"/>
              <a:gd name="connsiteY16" fmla="*/ 623853 h 6886834"/>
              <a:gd name="connsiteX17" fmla="*/ 8043783 w 8259374"/>
              <a:gd name="connsiteY17" fmla="*/ 727950 h 6886834"/>
              <a:gd name="connsiteX18" fmla="*/ 8043844 w 8259374"/>
              <a:gd name="connsiteY18" fmla="*/ 733618 h 6886834"/>
              <a:gd name="connsiteX19" fmla="*/ 8040591 w 8259374"/>
              <a:gd name="connsiteY19" fmla="*/ 748711 h 6886834"/>
              <a:gd name="connsiteX20" fmla="*/ 7991903 w 8259374"/>
              <a:gd name="connsiteY20" fmla="*/ 840589 h 6886834"/>
              <a:gd name="connsiteX21" fmla="*/ 7985537 w 8259374"/>
              <a:gd name="connsiteY21" fmla="*/ 849454 h 6886834"/>
              <a:gd name="connsiteX22" fmla="*/ 7984168 w 8259374"/>
              <a:gd name="connsiteY22" fmla="*/ 849670 h 6886834"/>
              <a:gd name="connsiteX23" fmla="*/ 7982421 w 8259374"/>
              <a:gd name="connsiteY23" fmla="*/ 885380 h 6886834"/>
              <a:gd name="connsiteX24" fmla="*/ 7979919 w 8259374"/>
              <a:gd name="connsiteY24" fmla="*/ 889343 h 6886834"/>
              <a:gd name="connsiteX25" fmla="*/ 7981684 w 8259374"/>
              <a:gd name="connsiteY25" fmla="*/ 913618 h 6886834"/>
              <a:gd name="connsiteX26" fmla="*/ 7981045 w 8259374"/>
              <a:gd name="connsiteY26" fmla="*/ 925626 h 6886834"/>
              <a:gd name="connsiteX27" fmla="*/ 7984059 w 8259374"/>
              <a:gd name="connsiteY27" fmla="*/ 930115 h 6886834"/>
              <a:gd name="connsiteX28" fmla="*/ 7981497 w 8259374"/>
              <a:gd name="connsiteY28" fmla="*/ 947284 h 6886834"/>
              <a:gd name="connsiteX29" fmla="*/ 7982366 w 8259374"/>
              <a:gd name="connsiteY29" fmla="*/ 964542 h 6886834"/>
              <a:gd name="connsiteX30" fmla="*/ 7967654 w 8259374"/>
              <a:gd name="connsiteY30" fmla="*/ 1039358 h 6886834"/>
              <a:gd name="connsiteX31" fmla="*/ 7965976 w 8259374"/>
              <a:gd name="connsiteY31" fmla="*/ 1206631 h 6886834"/>
              <a:gd name="connsiteX32" fmla="*/ 7905207 w 8259374"/>
              <a:gd name="connsiteY32" fmla="*/ 1492777 h 6886834"/>
              <a:gd name="connsiteX33" fmla="*/ 7860695 w 8259374"/>
              <a:gd name="connsiteY33" fmla="*/ 1592059 h 6886834"/>
              <a:gd name="connsiteX34" fmla="*/ 7866303 w 8259374"/>
              <a:gd name="connsiteY34" fmla="*/ 1640521 h 6886834"/>
              <a:gd name="connsiteX35" fmla="*/ 7854100 w 8259374"/>
              <a:gd name="connsiteY35" fmla="*/ 1655624 h 6886834"/>
              <a:gd name="connsiteX36" fmla="*/ 7851751 w 8259374"/>
              <a:gd name="connsiteY36" fmla="*/ 1658142 h 6886834"/>
              <a:gd name="connsiteX37" fmla="*/ 7847705 w 8259374"/>
              <a:gd name="connsiteY37" fmla="*/ 1670072 h 6886834"/>
              <a:gd name="connsiteX38" fmla="*/ 7839861 w 8259374"/>
              <a:gd name="connsiteY38" fmla="*/ 1671129 h 6886834"/>
              <a:gd name="connsiteX39" fmla="*/ 7840809 w 8259374"/>
              <a:gd name="connsiteY39" fmla="*/ 1732607 h 6886834"/>
              <a:gd name="connsiteX40" fmla="*/ 7868816 w 8259374"/>
              <a:gd name="connsiteY40" fmla="*/ 1805215 h 6886834"/>
              <a:gd name="connsiteX41" fmla="*/ 7869506 w 8259374"/>
              <a:gd name="connsiteY41" fmla="*/ 1845616 h 6886834"/>
              <a:gd name="connsiteX42" fmla="*/ 7864150 w 8259374"/>
              <a:gd name="connsiteY42" fmla="*/ 1850893 h 6886834"/>
              <a:gd name="connsiteX43" fmla="*/ 7886388 w 8259374"/>
              <a:gd name="connsiteY43" fmla="*/ 1909011 h 6886834"/>
              <a:gd name="connsiteX44" fmla="*/ 7875654 w 8259374"/>
              <a:gd name="connsiteY44" fmla="*/ 1989626 h 6886834"/>
              <a:gd name="connsiteX45" fmla="*/ 7860613 w 8259374"/>
              <a:gd name="connsiteY45" fmla="*/ 2049768 h 6886834"/>
              <a:gd name="connsiteX46" fmla="*/ 7855177 w 8259374"/>
              <a:gd name="connsiteY46" fmla="*/ 2083784 h 6886834"/>
              <a:gd name="connsiteX47" fmla="*/ 7847260 w 8259374"/>
              <a:gd name="connsiteY47" fmla="*/ 2172145 h 6886834"/>
              <a:gd name="connsiteX48" fmla="*/ 7853684 w 8259374"/>
              <a:gd name="connsiteY48" fmla="*/ 2278856 h 6886834"/>
              <a:gd name="connsiteX49" fmla="*/ 7844151 w 8259374"/>
              <a:gd name="connsiteY49" fmla="*/ 2398865 h 6886834"/>
              <a:gd name="connsiteX50" fmla="*/ 7836030 w 8259374"/>
              <a:gd name="connsiteY50" fmla="*/ 2447385 h 6886834"/>
              <a:gd name="connsiteX51" fmla="*/ 7844545 w 8259374"/>
              <a:gd name="connsiteY51" fmla="*/ 2559889 h 6886834"/>
              <a:gd name="connsiteX52" fmla="*/ 7862833 w 8259374"/>
              <a:gd name="connsiteY52" fmla="*/ 2767170 h 6886834"/>
              <a:gd name="connsiteX53" fmla="*/ 7863304 w 8259374"/>
              <a:gd name="connsiteY53" fmla="*/ 2860521 h 6886834"/>
              <a:gd name="connsiteX54" fmla="*/ 7876870 w 8259374"/>
              <a:gd name="connsiteY54" fmla="*/ 2956588 h 6886834"/>
              <a:gd name="connsiteX55" fmla="*/ 7872717 w 8259374"/>
              <a:gd name="connsiteY55" fmla="*/ 3028277 h 6886834"/>
              <a:gd name="connsiteX56" fmla="*/ 7874112 w 8259374"/>
              <a:gd name="connsiteY56" fmla="*/ 3044829 h 6886834"/>
              <a:gd name="connsiteX57" fmla="*/ 7878057 w 8259374"/>
              <a:gd name="connsiteY57" fmla="*/ 3047980 h 6886834"/>
              <a:gd name="connsiteX58" fmla="*/ 7892211 w 8259374"/>
              <a:gd name="connsiteY58" fmla="*/ 3118581 h 6886834"/>
              <a:gd name="connsiteX59" fmla="*/ 7870115 w 8259374"/>
              <a:gd name="connsiteY59" fmla="*/ 3128728 h 6886834"/>
              <a:gd name="connsiteX60" fmla="*/ 7853751 w 8259374"/>
              <a:gd name="connsiteY60" fmla="*/ 3194385 h 6886834"/>
              <a:gd name="connsiteX61" fmla="*/ 7860255 w 8259374"/>
              <a:gd name="connsiteY61" fmla="*/ 3229104 h 6886834"/>
              <a:gd name="connsiteX62" fmla="*/ 7860820 w 8259374"/>
              <a:gd name="connsiteY62" fmla="*/ 3236205 h 6886834"/>
              <a:gd name="connsiteX63" fmla="*/ 7860524 w 8259374"/>
              <a:gd name="connsiteY63" fmla="*/ 3236392 h 6886834"/>
              <a:gd name="connsiteX64" fmla="*/ 7860507 w 8259374"/>
              <a:gd name="connsiteY64" fmla="*/ 3243975 h 6886834"/>
              <a:gd name="connsiteX65" fmla="*/ 7861849 w 8259374"/>
              <a:gd name="connsiteY65" fmla="*/ 3249149 h 6886834"/>
              <a:gd name="connsiteX66" fmla="*/ 7825440 w 8259374"/>
              <a:gd name="connsiteY66" fmla="*/ 3308429 h 6886834"/>
              <a:gd name="connsiteX67" fmla="*/ 7797313 w 8259374"/>
              <a:gd name="connsiteY67" fmla="*/ 3396839 h 6886834"/>
              <a:gd name="connsiteX68" fmla="*/ 7773161 w 8259374"/>
              <a:gd name="connsiteY68" fmla="*/ 3485579 h 6886834"/>
              <a:gd name="connsiteX69" fmla="*/ 7766211 w 8259374"/>
              <a:gd name="connsiteY69" fmla="*/ 3518293 h 6886834"/>
              <a:gd name="connsiteX70" fmla="*/ 7745911 w 8259374"/>
              <a:gd name="connsiteY70" fmla="*/ 3574027 h 6886834"/>
              <a:gd name="connsiteX71" fmla="*/ 7731711 w 8259374"/>
              <a:gd name="connsiteY71" fmla="*/ 3597957 h 6886834"/>
              <a:gd name="connsiteX72" fmla="*/ 7731931 w 8259374"/>
              <a:gd name="connsiteY72" fmla="*/ 3599279 h 6886834"/>
              <a:gd name="connsiteX73" fmla="*/ 7727934 w 8259374"/>
              <a:gd name="connsiteY73" fmla="*/ 3600530 h 6886834"/>
              <a:gd name="connsiteX74" fmla="*/ 7723086 w 8259374"/>
              <a:gd name="connsiteY74" fmla="*/ 3618656 h 6886834"/>
              <a:gd name="connsiteX75" fmla="*/ 7723183 w 8259374"/>
              <a:gd name="connsiteY75" fmla="*/ 3624109 h 6886834"/>
              <a:gd name="connsiteX76" fmla="*/ 7721433 w 8259374"/>
              <a:gd name="connsiteY76" fmla="*/ 3631477 h 6886834"/>
              <a:gd name="connsiteX77" fmla="*/ 7721107 w 8259374"/>
              <a:gd name="connsiteY77" fmla="*/ 3631566 h 6886834"/>
              <a:gd name="connsiteX78" fmla="*/ 7720023 w 8259374"/>
              <a:gd name="connsiteY78" fmla="*/ 3638646 h 6886834"/>
              <a:gd name="connsiteX79" fmla="*/ 7718284 w 8259374"/>
              <a:gd name="connsiteY79" fmla="*/ 3674452 h 6886834"/>
              <a:gd name="connsiteX80" fmla="*/ 7690982 w 8259374"/>
              <a:gd name="connsiteY80" fmla="*/ 3736938 h 6886834"/>
              <a:gd name="connsiteX81" fmla="*/ 7676256 w 8259374"/>
              <a:gd name="connsiteY81" fmla="*/ 3798824 h 6886834"/>
              <a:gd name="connsiteX82" fmla="*/ 7660693 w 8259374"/>
              <a:gd name="connsiteY82" fmla="*/ 3831494 h 6886834"/>
              <a:gd name="connsiteX83" fmla="*/ 7663160 w 8259374"/>
              <a:gd name="connsiteY83" fmla="*/ 3846592 h 6886834"/>
              <a:gd name="connsiteX84" fmla="*/ 7670656 w 8259374"/>
              <a:gd name="connsiteY84" fmla="*/ 3861012 h 6886834"/>
              <a:gd name="connsiteX85" fmla="*/ 7658717 w 8259374"/>
              <a:gd name="connsiteY85" fmla="*/ 3984488 h 6886834"/>
              <a:gd name="connsiteX86" fmla="*/ 7647310 w 8259374"/>
              <a:gd name="connsiteY86" fmla="*/ 4128022 h 6886834"/>
              <a:gd name="connsiteX87" fmla="*/ 7625542 w 8259374"/>
              <a:gd name="connsiteY87" fmla="*/ 4200927 h 6886834"/>
              <a:gd name="connsiteX88" fmla="*/ 7564296 w 8259374"/>
              <a:gd name="connsiteY88" fmla="*/ 4406358 h 6886834"/>
              <a:gd name="connsiteX89" fmla="*/ 7545443 w 8259374"/>
              <a:gd name="connsiteY89" fmla="*/ 4450977 h 6886834"/>
              <a:gd name="connsiteX90" fmla="*/ 7551356 w 8259374"/>
              <a:gd name="connsiteY90" fmla="*/ 4497587 h 6886834"/>
              <a:gd name="connsiteX91" fmla="*/ 7539248 w 8259374"/>
              <a:gd name="connsiteY91" fmla="*/ 4512174 h 6886834"/>
              <a:gd name="connsiteX92" fmla="*/ 7536915 w 8259374"/>
              <a:gd name="connsiteY92" fmla="*/ 4514607 h 6886834"/>
              <a:gd name="connsiteX93" fmla="*/ 7532945 w 8259374"/>
              <a:gd name="connsiteY93" fmla="*/ 4526105 h 6886834"/>
              <a:gd name="connsiteX94" fmla="*/ 7525110 w 8259374"/>
              <a:gd name="connsiteY94" fmla="*/ 4527155 h 6886834"/>
              <a:gd name="connsiteX95" fmla="*/ 7514322 w 8259374"/>
              <a:gd name="connsiteY95" fmla="*/ 4542888 h 6886834"/>
              <a:gd name="connsiteX96" fmla="*/ 7508890 w 8259374"/>
              <a:gd name="connsiteY96" fmla="*/ 4564659 h 6886834"/>
              <a:gd name="connsiteX97" fmla="*/ 7484766 w 8259374"/>
              <a:gd name="connsiteY97" fmla="*/ 4662900 h 6886834"/>
              <a:gd name="connsiteX98" fmla="*/ 7480757 w 8259374"/>
              <a:gd name="connsiteY98" fmla="*/ 4780069 h 6886834"/>
              <a:gd name="connsiteX99" fmla="*/ 7463238 w 8259374"/>
              <a:gd name="connsiteY99" fmla="*/ 4893471 h 6886834"/>
              <a:gd name="connsiteX100" fmla="*/ 7453970 w 8259374"/>
              <a:gd name="connsiteY100" fmla="*/ 5050627 h 6886834"/>
              <a:gd name="connsiteX101" fmla="*/ 7442086 w 8259374"/>
              <a:gd name="connsiteY101" fmla="*/ 5203264 h 6886834"/>
              <a:gd name="connsiteX102" fmla="*/ 7445255 w 8259374"/>
              <a:gd name="connsiteY102" fmla="*/ 5233387 h 6886834"/>
              <a:gd name="connsiteX103" fmla="*/ 7439091 w 8259374"/>
              <a:gd name="connsiteY103" fmla="*/ 5259154 h 6886834"/>
              <a:gd name="connsiteX104" fmla="*/ 7429912 w 8259374"/>
              <a:gd name="connsiteY104" fmla="*/ 5265022 h 6886834"/>
              <a:gd name="connsiteX105" fmla="*/ 7430227 w 8259374"/>
              <a:gd name="connsiteY105" fmla="*/ 5281569 h 6886834"/>
              <a:gd name="connsiteX106" fmla="*/ 7428455 w 8259374"/>
              <a:gd name="connsiteY106" fmla="*/ 5285943 h 6886834"/>
              <a:gd name="connsiteX107" fmla="*/ 7448546 w 8259374"/>
              <a:gd name="connsiteY107" fmla="*/ 5365322 h 6886834"/>
              <a:gd name="connsiteX108" fmla="*/ 7445531 w 8259374"/>
              <a:gd name="connsiteY108" fmla="*/ 5431552 h 6886834"/>
              <a:gd name="connsiteX109" fmla="*/ 7493272 w 8259374"/>
              <a:gd name="connsiteY109" fmla="*/ 5683109 h 6886834"/>
              <a:gd name="connsiteX110" fmla="*/ 7523482 w 8259374"/>
              <a:gd name="connsiteY110" fmla="*/ 5758758 h 6886834"/>
              <a:gd name="connsiteX111" fmla="*/ 7571560 w 8259374"/>
              <a:gd name="connsiteY111" fmla="*/ 6023059 h 6886834"/>
              <a:gd name="connsiteX112" fmla="*/ 7610840 w 8259374"/>
              <a:gd name="connsiteY112" fmla="*/ 6183806 h 6886834"/>
              <a:gd name="connsiteX113" fmla="*/ 7618403 w 8259374"/>
              <a:gd name="connsiteY113" fmla="*/ 6274847 h 6886834"/>
              <a:gd name="connsiteX114" fmla="*/ 7612141 w 8259374"/>
              <a:gd name="connsiteY114" fmla="*/ 6397934 h 6886834"/>
              <a:gd name="connsiteX115" fmla="*/ 7642700 w 8259374"/>
              <a:gd name="connsiteY115" fmla="*/ 6446110 h 6886834"/>
              <a:gd name="connsiteX116" fmla="*/ 7604154 w 8259374"/>
              <a:gd name="connsiteY116" fmla="*/ 6492650 h 6886834"/>
              <a:gd name="connsiteX117" fmla="*/ 7606744 w 8259374"/>
              <a:gd name="connsiteY117" fmla="*/ 6499348 h 6886834"/>
              <a:gd name="connsiteX118" fmla="*/ 7611195 w 8259374"/>
              <a:gd name="connsiteY118" fmla="*/ 6571637 h 6886834"/>
              <a:gd name="connsiteX119" fmla="*/ 7605227 w 8259374"/>
              <a:gd name="connsiteY119" fmla="*/ 6658275 h 6886834"/>
              <a:gd name="connsiteX120" fmla="*/ 7657027 w 8259374"/>
              <a:gd name="connsiteY120" fmla="*/ 6827947 h 6886834"/>
              <a:gd name="connsiteX121" fmla="*/ 7640052 w 8259374"/>
              <a:gd name="connsiteY121" fmla="*/ 6878653 h 6886834"/>
              <a:gd name="connsiteX122" fmla="*/ 3932627 w 8259374"/>
              <a:gd name="connsiteY122" fmla="*/ 6886834 h 6886834"/>
              <a:gd name="connsiteX123" fmla="*/ 0 w 8259374"/>
              <a:gd name="connsiteY123" fmla="*/ 6853072 h 6886834"/>
              <a:gd name="connsiteX124" fmla="*/ 0 w 8259374"/>
              <a:gd name="connsiteY124" fmla="*/ 0 h 6886834"/>
              <a:gd name="connsiteX0" fmla="*/ 0 w 8259374"/>
              <a:gd name="connsiteY0" fmla="*/ 0 h 6878653"/>
              <a:gd name="connsiteX1" fmla="*/ 8259374 w 8259374"/>
              <a:gd name="connsiteY1" fmla="*/ 4928 h 6878653"/>
              <a:gd name="connsiteX2" fmla="*/ 8259082 w 8259374"/>
              <a:gd name="connsiteY2" fmla="*/ 7032 h 6878653"/>
              <a:gd name="connsiteX3" fmla="*/ 8252923 w 8259374"/>
              <a:gd name="connsiteY3" fmla="*/ 30960 h 6878653"/>
              <a:gd name="connsiteX4" fmla="*/ 8213566 w 8259374"/>
              <a:gd name="connsiteY4" fmla="*/ 29154 h 6878653"/>
              <a:gd name="connsiteX5" fmla="*/ 8215843 w 8259374"/>
              <a:gd name="connsiteY5" fmla="*/ 67653 h 6878653"/>
              <a:gd name="connsiteX6" fmla="*/ 8217200 w 8259374"/>
              <a:gd name="connsiteY6" fmla="*/ 155058 h 6878653"/>
              <a:gd name="connsiteX7" fmla="*/ 8215915 w 8259374"/>
              <a:gd name="connsiteY7" fmla="*/ 163580 h 6878653"/>
              <a:gd name="connsiteX8" fmla="*/ 8209562 w 8259374"/>
              <a:gd name="connsiteY8" fmla="*/ 163412 h 6878653"/>
              <a:gd name="connsiteX9" fmla="*/ 8212690 w 8259374"/>
              <a:gd name="connsiteY9" fmla="*/ 184979 h 6878653"/>
              <a:gd name="connsiteX10" fmla="*/ 8206570 w 8259374"/>
              <a:gd name="connsiteY10" fmla="*/ 225577 h 6878653"/>
              <a:gd name="connsiteX11" fmla="*/ 8195588 w 8259374"/>
              <a:gd name="connsiteY11" fmla="*/ 246471 h 6878653"/>
              <a:gd name="connsiteX12" fmla="*/ 8177225 w 8259374"/>
              <a:gd name="connsiteY12" fmla="*/ 287658 h 6878653"/>
              <a:gd name="connsiteX13" fmla="*/ 8183500 w 8259374"/>
              <a:gd name="connsiteY13" fmla="*/ 323765 h 6878653"/>
              <a:gd name="connsiteX14" fmla="*/ 8119462 w 8259374"/>
              <a:gd name="connsiteY14" fmla="*/ 497784 h 6878653"/>
              <a:gd name="connsiteX15" fmla="*/ 8094729 w 8259374"/>
              <a:gd name="connsiteY15" fmla="*/ 589887 h 6878653"/>
              <a:gd name="connsiteX16" fmla="*/ 8087563 w 8259374"/>
              <a:gd name="connsiteY16" fmla="*/ 623853 h 6878653"/>
              <a:gd name="connsiteX17" fmla="*/ 8043783 w 8259374"/>
              <a:gd name="connsiteY17" fmla="*/ 727950 h 6878653"/>
              <a:gd name="connsiteX18" fmla="*/ 8043844 w 8259374"/>
              <a:gd name="connsiteY18" fmla="*/ 733618 h 6878653"/>
              <a:gd name="connsiteX19" fmla="*/ 8040591 w 8259374"/>
              <a:gd name="connsiteY19" fmla="*/ 748711 h 6878653"/>
              <a:gd name="connsiteX20" fmla="*/ 7991903 w 8259374"/>
              <a:gd name="connsiteY20" fmla="*/ 840589 h 6878653"/>
              <a:gd name="connsiteX21" fmla="*/ 7985537 w 8259374"/>
              <a:gd name="connsiteY21" fmla="*/ 849454 h 6878653"/>
              <a:gd name="connsiteX22" fmla="*/ 7984168 w 8259374"/>
              <a:gd name="connsiteY22" fmla="*/ 849670 h 6878653"/>
              <a:gd name="connsiteX23" fmla="*/ 7982421 w 8259374"/>
              <a:gd name="connsiteY23" fmla="*/ 885380 h 6878653"/>
              <a:gd name="connsiteX24" fmla="*/ 7979919 w 8259374"/>
              <a:gd name="connsiteY24" fmla="*/ 889343 h 6878653"/>
              <a:gd name="connsiteX25" fmla="*/ 7981684 w 8259374"/>
              <a:gd name="connsiteY25" fmla="*/ 913618 h 6878653"/>
              <a:gd name="connsiteX26" fmla="*/ 7981045 w 8259374"/>
              <a:gd name="connsiteY26" fmla="*/ 925626 h 6878653"/>
              <a:gd name="connsiteX27" fmla="*/ 7984059 w 8259374"/>
              <a:gd name="connsiteY27" fmla="*/ 930115 h 6878653"/>
              <a:gd name="connsiteX28" fmla="*/ 7981497 w 8259374"/>
              <a:gd name="connsiteY28" fmla="*/ 947284 h 6878653"/>
              <a:gd name="connsiteX29" fmla="*/ 7982366 w 8259374"/>
              <a:gd name="connsiteY29" fmla="*/ 964542 h 6878653"/>
              <a:gd name="connsiteX30" fmla="*/ 7967654 w 8259374"/>
              <a:gd name="connsiteY30" fmla="*/ 1039358 h 6878653"/>
              <a:gd name="connsiteX31" fmla="*/ 7965976 w 8259374"/>
              <a:gd name="connsiteY31" fmla="*/ 1206631 h 6878653"/>
              <a:gd name="connsiteX32" fmla="*/ 7905207 w 8259374"/>
              <a:gd name="connsiteY32" fmla="*/ 1492777 h 6878653"/>
              <a:gd name="connsiteX33" fmla="*/ 7860695 w 8259374"/>
              <a:gd name="connsiteY33" fmla="*/ 1592059 h 6878653"/>
              <a:gd name="connsiteX34" fmla="*/ 7866303 w 8259374"/>
              <a:gd name="connsiteY34" fmla="*/ 1640521 h 6878653"/>
              <a:gd name="connsiteX35" fmla="*/ 7854100 w 8259374"/>
              <a:gd name="connsiteY35" fmla="*/ 1655624 h 6878653"/>
              <a:gd name="connsiteX36" fmla="*/ 7851751 w 8259374"/>
              <a:gd name="connsiteY36" fmla="*/ 1658142 h 6878653"/>
              <a:gd name="connsiteX37" fmla="*/ 7847705 w 8259374"/>
              <a:gd name="connsiteY37" fmla="*/ 1670072 h 6878653"/>
              <a:gd name="connsiteX38" fmla="*/ 7839861 w 8259374"/>
              <a:gd name="connsiteY38" fmla="*/ 1671129 h 6878653"/>
              <a:gd name="connsiteX39" fmla="*/ 7840809 w 8259374"/>
              <a:gd name="connsiteY39" fmla="*/ 1732607 h 6878653"/>
              <a:gd name="connsiteX40" fmla="*/ 7868816 w 8259374"/>
              <a:gd name="connsiteY40" fmla="*/ 1805215 h 6878653"/>
              <a:gd name="connsiteX41" fmla="*/ 7869506 w 8259374"/>
              <a:gd name="connsiteY41" fmla="*/ 1845616 h 6878653"/>
              <a:gd name="connsiteX42" fmla="*/ 7864150 w 8259374"/>
              <a:gd name="connsiteY42" fmla="*/ 1850893 h 6878653"/>
              <a:gd name="connsiteX43" fmla="*/ 7886388 w 8259374"/>
              <a:gd name="connsiteY43" fmla="*/ 1909011 h 6878653"/>
              <a:gd name="connsiteX44" fmla="*/ 7875654 w 8259374"/>
              <a:gd name="connsiteY44" fmla="*/ 1989626 h 6878653"/>
              <a:gd name="connsiteX45" fmla="*/ 7860613 w 8259374"/>
              <a:gd name="connsiteY45" fmla="*/ 2049768 h 6878653"/>
              <a:gd name="connsiteX46" fmla="*/ 7855177 w 8259374"/>
              <a:gd name="connsiteY46" fmla="*/ 2083784 h 6878653"/>
              <a:gd name="connsiteX47" fmla="*/ 7847260 w 8259374"/>
              <a:gd name="connsiteY47" fmla="*/ 2172145 h 6878653"/>
              <a:gd name="connsiteX48" fmla="*/ 7853684 w 8259374"/>
              <a:gd name="connsiteY48" fmla="*/ 2278856 h 6878653"/>
              <a:gd name="connsiteX49" fmla="*/ 7844151 w 8259374"/>
              <a:gd name="connsiteY49" fmla="*/ 2398865 h 6878653"/>
              <a:gd name="connsiteX50" fmla="*/ 7836030 w 8259374"/>
              <a:gd name="connsiteY50" fmla="*/ 2447385 h 6878653"/>
              <a:gd name="connsiteX51" fmla="*/ 7844545 w 8259374"/>
              <a:gd name="connsiteY51" fmla="*/ 2559889 h 6878653"/>
              <a:gd name="connsiteX52" fmla="*/ 7862833 w 8259374"/>
              <a:gd name="connsiteY52" fmla="*/ 2767170 h 6878653"/>
              <a:gd name="connsiteX53" fmla="*/ 7863304 w 8259374"/>
              <a:gd name="connsiteY53" fmla="*/ 2860521 h 6878653"/>
              <a:gd name="connsiteX54" fmla="*/ 7876870 w 8259374"/>
              <a:gd name="connsiteY54" fmla="*/ 2956588 h 6878653"/>
              <a:gd name="connsiteX55" fmla="*/ 7872717 w 8259374"/>
              <a:gd name="connsiteY55" fmla="*/ 3028277 h 6878653"/>
              <a:gd name="connsiteX56" fmla="*/ 7874112 w 8259374"/>
              <a:gd name="connsiteY56" fmla="*/ 3044829 h 6878653"/>
              <a:gd name="connsiteX57" fmla="*/ 7878057 w 8259374"/>
              <a:gd name="connsiteY57" fmla="*/ 3047980 h 6878653"/>
              <a:gd name="connsiteX58" fmla="*/ 7892211 w 8259374"/>
              <a:gd name="connsiteY58" fmla="*/ 3118581 h 6878653"/>
              <a:gd name="connsiteX59" fmla="*/ 7870115 w 8259374"/>
              <a:gd name="connsiteY59" fmla="*/ 3128728 h 6878653"/>
              <a:gd name="connsiteX60" fmla="*/ 7853751 w 8259374"/>
              <a:gd name="connsiteY60" fmla="*/ 3194385 h 6878653"/>
              <a:gd name="connsiteX61" fmla="*/ 7860255 w 8259374"/>
              <a:gd name="connsiteY61" fmla="*/ 3229104 h 6878653"/>
              <a:gd name="connsiteX62" fmla="*/ 7860820 w 8259374"/>
              <a:gd name="connsiteY62" fmla="*/ 3236205 h 6878653"/>
              <a:gd name="connsiteX63" fmla="*/ 7860524 w 8259374"/>
              <a:gd name="connsiteY63" fmla="*/ 3236392 h 6878653"/>
              <a:gd name="connsiteX64" fmla="*/ 7860507 w 8259374"/>
              <a:gd name="connsiteY64" fmla="*/ 3243975 h 6878653"/>
              <a:gd name="connsiteX65" fmla="*/ 7861849 w 8259374"/>
              <a:gd name="connsiteY65" fmla="*/ 3249149 h 6878653"/>
              <a:gd name="connsiteX66" fmla="*/ 7825440 w 8259374"/>
              <a:gd name="connsiteY66" fmla="*/ 3308429 h 6878653"/>
              <a:gd name="connsiteX67" fmla="*/ 7797313 w 8259374"/>
              <a:gd name="connsiteY67" fmla="*/ 3396839 h 6878653"/>
              <a:gd name="connsiteX68" fmla="*/ 7773161 w 8259374"/>
              <a:gd name="connsiteY68" fmla="*/ 3485579 h 6878653"/>
              <a:gd name="connsiteX69" fmla="*/ 7766211 w 8259374"/>
              <a:gd name="connsiteY69" fmla="*/ 3518293 h 6878653"/>
              <a:gd name="connsiteX70" fmla="*/ 7745911 w 8259374"/>
              <a:gd name="connsiteY70" fmla="*/ 3574027 h 6878653"/>
              <a:gd name="connsiteX71" fmla="*/ 7731711 w 8259374"/>
              <a:gd name="connsiteY71" fmla="*/ 3597957 h 6878653"/>
              <a:gd name="connsiteX72" fmla="*/ 7731931 w 8259374"/>
              <a:gd name="connsiteY72" fmla="*/ 3599279 h 6878653"/>
              <a:gd name="connsiteX73" fmla="*/ 7727934 w 8259374"/>
              <a:gd name="connsiteY73" fmla="*/ 3600530 h 6878653"/>
              <a:gd name="connsiteX74" fmla="*/ 7723086 w 8259374"/>
              <a:gd name="connsiteY74" fmla="*/ 3618656 h 6878653"/>
              <a:gd name="connsiteX75" fmla="*/ 7723183 w 8259374"/>
              <a:gd name="connsiteY75" fmla="*/ 3624109 h 6878653"/>
              <a:gd name="connsiteX76" fmla="*/ 7721433 w 8259374"/>
              <a:gd name="connsiteY76" fmla="*/ 3631477 h 6878653"/>
              <a:gd name="connsiteX77" fmla="*/ 7721107 w 8259374"/>
              <a:gd name="connsiteY77" fmla="*/ 3631566 h 6878653"/>
              <a:gd name="connsiteX78" fmla="*/ 7720023 w 8259374"/>
              <a:gd name="connsiteY78" fmla="*/ 3638646 h 6878653"/>
              <a:gd name="connsiteX79" fmla="*/ 7718284 w 8259374"/>
              <a:gd name="connsiteY79" fmla="*/ 3674452 h 6878653"/>
              <a:gd name="connsiteX80" fmla="*/ 7690982 w 8259374"/>
              <a:gd name="connsiteY80" fmla="*/ 3736938 h 6878653"/>
              <a:gd name="connsiteX81" fmla="*/ 7676256 w 8259374"/>
              <a:gd name="connsiteY81" fmla="*/ 3798824 h 6878653"/>
              <a:gd name="connsiteX82" fmla="*/ 7660693 w 8259374"/>
              <a:gd name="connsiteY82" fmla="*/ 3831494 h 6878653"/>
              <a:gd name="connsiteX83" fmla="*/ 7663160 w 8259374"/>
              <a:gd name="connsiteY83" fmla="*/ 3846592 h 6878653"/>
              <a:gd name="connsiteX84" fmla="*/ 7670656 w 8259374"/>
              <a:gd name="connsiteY84" fmla="*/ 3861012 h 6878653"/>
              <a:gd name="connsiteX85" fmla="*/ 7658717 w 8259374"/>
              <a:gd name="connsiteY85" fmla="*/ 3984488 h 6878653"/>
              <a:gd name="connsiteX86" fmla="*/ 7647310 w 8259374"/>
              <a:gd name="connsiteY86" fmla="*/ 4128022 h 6878653"/>
              <a:gd name="connsiteX87" fmla="*/ 7625542 w 8259374"/>
              <a:gd name="connsiteY87" fmla="*/ 4200927 h 6878653"/>
              <a:gd name="connsiteX88" fmla="*/ 7564296 w 8259374"/>
              <a:gd name="connsiteY88" fmla="*/ 4406358 h 6878653"/>
              <a:gd name="connsiteX89" fmla="*/ 7545443 w 8259374"/>
              <a:gd name="connsiteY89" fmla="*/ 4450977 h 6878653"/>
              <a:gd name="connsiteX90" fmla="*/ 7551356 w 8259374"/>
              <a:gd name="connsiteY90" fmla="*/ 4497587 h 6878653"/>
              <a:gd name="connsiteX91" fmla="*/ 7539248 w 8259374"/>
              <a:gd name="connsiteY91" fmla="*/ 4512174 h 6878653"/>
              <a:gd name="connsiteX92" fmla="*/ 7536915 w 8259374"/>
              <a:gd name="connsiteY92" fmla="*/ 4514607 h 6878653"/>
              <a:gd name="connsiteX93" fmla="*/ 7532945 w 8259374"/>
              <a:gd name="connsiteY93" fmla="*/ 4526105 h 6878653"/>
              <a:gd name="connsiteX94" fmla="*/ 7525110 w 8259374"/>
              <a:gd name="connsiteY94" fmla="*/ 4527155 h 6878653"/>
              <a:gd name="connsiteX95" fmla="*/ 7514322 w 8259374"/>
              <a:gd name="connsiteY95" fmla="*/ 4542888 h 6878653"/>
              <a:gd name="connsiteX96" fmla="*/ 7508890 w 8259374"/>
              <a:gd name="connsiteY96" fmla="*/ 4564659 h 6878653"/>
              <a:gd name="connsiteX97" fmla="*/ 7484766 w 8259374"/>
              <a:gd name="connsiteY97" fmla="*/ 4662900 h 6878653"/>
              <a:gd name="connsiteX98" fmla="*/ 7480757 w 8259374"/>
              <a:gd name="connsiteY98" fmla="*/ 4780069 h 6878653"/>
              <a:gd name="connsiteX99" fmla="*/ 7463238 w 8259374"/>
              <a:gd name="connsiteY99" fmla="*/ 4893471 h 6878653"/>
              <a:gd name="connsiteX100" fmla="*/ 7453970 w 8259374"/>
              <a:gd name="connsiteY100" fmla="*/ 5050627 h 6878653"/>
              <a:gd name="connsiteX101" fmla="*/ 7442086 w 8259374"/>
              <a:gd name="connsiteY101" fmla="*/ 5203264 h 6878653"/>
              <a:gd name="connsiteX102" fmla="*/ 7445255 w 8259374"/>
              <a:gd name="connsiteY102" fmla="*/ 5233387 h 6878653"/>
              <a:gd name="connsiteX103" fmla="*/ 7439091 w 8259374"/>
              <a:gd name="connsiteY103" fmla="*/ 5259154 h 6878653"/>
              <a:gd name="connsiteX104" fmla="*/ 7429912 w 8259374"/>
              <a:gd name="connsiteY104" fmla="*/ 5265022 h 6878653"/>
              <a:gd name="connsiteX105" fmla="*/ 7430227 w 8259374"/>
              <a:gd name="connsiteY105" fmla="*/ 5281569 h 6878653"/>
              <a:gd name="connsiteX106" fmla="*/ 7428455 w 8259374"/>
              <a:gd name="connsiteY106" fmla="*/ 5285943 h 6878653"/>
              <a:gd name="connsiteX107" fmla="*/ 7448546 w 8259374"/>
              <a:gd name="connsiteY107" fmla="*/ 5365322 h 6878653"/>
              <a:gd name="connsiteX108" fmla="*/ 7445531 w 8259374"/>
              <a:gd name="connsiteY108" fmla="*/ 5431552 h 6878653"/>
              <a:gd name="connsiteX109" fmla="*/ 7493272 w 8259374"/>
              <a:gd name="connsiteY109" fmla="*/ 5683109 h 6878653"/>
              <a:gd name="connsiteX110" fmla="*/ 7523482 w 8259374"/>
              <a:gd name="connsiteY110" fmla="*/ 5758758 h 6878653"/>
              <a:gd name="connsiteX111" fmla="*/ 7571560 w 8259374"/>
              <a:gd name="connsiteY111" fmla="*/ 6023059 h 6878653"/>
              <a:gd name="connsiteX112" fmla="*/ 7610840 w 8259374"/>
              <a:gd name="connsiteY112" fmla="*/ 6183806 h 6878653"/>
              <a:gd name="connsiteX113" fmla="*/ 7618403 w 8259374"/>
              <a:gd name="connsiteY113" fmla="*/ 6274847 h 6878653"/>
              <a:gd name="connsiteX114" fmla="*/ 7612141 w 8259374"/>
              <a:gd name="connsiteY114" fmla="*/ 6397934 h 6878653"/>
              <a:gd name="connsiteX115" fmla="*/ 7642700 w 8259374"/>
              <a:gd name="connsiteY115" fmla="*/ 6446110 h 6878653"/>
              <a:gd name="connsiteX116" fmla="*/ 7604154 w 8259374"/>
              <a:gd name="connsiteY116" fmla="*/ 6492650 h 6878653"/>
              <a:gd name="connsiteX117" fmla="*/ 7606744 w 8259374"/>
              <a:gd name="connsiteY117" fmla="*/ 6499348 h 6878653"/>
              <a:gd name="connsiteX118" fmla="*/ 7611195 w 8259374"/>
              <a:gd name="connsiteY118" fmla="*/ 6571637 h 6878653"/>
              <a:gd name="connsiteX119" fmla="*/ 7605227 w 8259374"/>
              <a:gd name="connsiteY119" fmla="*/ 6658275 h 6878653"/>
              <a:gd name="connsiteX120" fmla="*/ 7657027 w 8259374"/>
              <a:gd name="connsiteY120" fmla="*/ 6827947 h 6878653"/>
              <a:gd name="connsiteX121" fmla="*/ 7640052 w 8259374"/>
              <a:gd name="connsiteY121" fmla="*/ 6878653 h 6878653"/>
              <a:gd name="connsiteX122" fmla="*/ 0 w 8259374"/>
              <a:gd name="connsiteY122" fmla="*/ 6853072 h 6878653"/>
              <a:gd name="connsiteX123" fmla="*/ 0 w 8259374"/>
              <a:gd name="connsiteY123" fmla="*/ 0 h 6878653"/>
              <a:gd name="connsiteX0" fmla="*/ 0 w 8259374"/>
              <a:gd name="connsiteY0" fmla="*/ 0 h 6864138"/>
              <a:gd name="connsiteX1" fmla="*/ 8259374 w 8259374"/>
              <a:gd name="connsiteY1" fmla="*/ 4928 h 6864138"/>
              <a:gd name="connsiteX2" fmla="*/ 8259082 w 8259374"/>
              <a:gd name="connsiteY2" fmla="*/ 7032 h 6864138"/>
              <a:gd name="connsiteX3" fmla="*/ 8252923 w 8259374"/>
              <a:gd name="connsiteY3" fmla="*/ 30960 h 6864138"/>
              <a:gd name="connsiteX4" fmla="*/ 8213566 w 8259374"/>
              <a:gd name="connsiteY4" fmla="*/ 29154 h 6864138"/>
              <a:gd name="connsiteX5" fmla="*/ 8215843 w 8259374"/>
              <a:gd name="connsiteY5" fmla="*/ 67653 h 6864138"/>
              <a:gd name="connsiteX6" fmla="*/ 8217200 w 8259374"/>
              <a:gd name="connsiteY6" fmla="*/ 155058 h 6864138"/>
              <a:gd name="connsiteX7" fmla="*/ 8215915 w 8259374"/>
              <a:gd name="connsiteY7" fmla="*/ 163580 h 6864138"/>
              <a:gd name="connsiteX8" fmla="*/ 8209562 w 8259374"/>
              <a:gd name="connsiteY8" fmla="*/ 163412 h 6864138"/>
              <a:gd name="connsiteX9" fmla="*/ 8212690 w 8259374"/>
              <a:gd name="connsiteY9" fmla="*/ 184979 h 6864138"/>
              <a:gd name="connsiteX10" fmla="*/ 8206570 w 8259374"/>
              <a:gd name="connsiteY10" fmla="*/ 225577 h 6864138"/>
              <a:gd name="connsiteX11" fmla="*/ 8195588 w 8259374"/>
              <a:gd name="connsiteY11" fmla="*/ 246471 h 6864138"/>
              <a:gd name="connsiteX12" fmla="*/ 8177225 w 8259374"/>
              <a:gd name="connsiteY12" fmla="*/ 287658 h 6864138"/>
              <a:gd name="connsiteX13" fmla="*/ 8183500 w 8259374"/>
              <a:gd name="connsiteY13" fmla="*/ 323765 h 6864138"/>
              <a:gd name="connsiteX14" fmla="*/ 8119462 w 8259374"/>
              <a:gd name="connsiteY14" fmla="*/ 497784 h 6864138"/>
              <a:gd name="connsiteX15" fmla="*/ 8094729 w 8259374"/>
              <a:gd name="connsiteY15" fmla="*/ 589887 h 6864138"/>
              <a:gd name="connsiteX16" fmla="*/ 8087563 w 8259374"/>
              <a:gd name="connsiteY16" fmla="*/ 623853 h 6864138"/>
              <a:gd name="connsiteX17" fmla="*/ 8043783 w 8259374"/>
              <a:gd name="connsiteY17" fmla="*/ 727950 h 6864138"/>
              <a:gd name="connsiteX18" fmla="*/ 8043844 w 8259374"/>
              <a:gd name="connsiteY18" fmla="*/ 733618 h 6864138"/>
              <a:gd name="connsiteX19" fmla="*/ 8040591 w 8259374"/>
              <a:gd name="connsiteY19" fmla="*/ 748711 h 6864138"/>
              <a:gd name="connsiteX20" fmla="*/ 7991903 w 8259374"/>
              <a:gd name="connsiteY20" fmla="*/ 840589 h 6864138"/>
              <a:gd name="connsiteX21" fmla="*/ 7985537 w 8259374"/>
              <a:gd name="connsiteY21" fmla="*/ 849454 h 6864138"/>
              <a:gd name="connsiteX22" fmla="*/ 7984168 w 8259374"/>
              <a:gd name="connsiteY22" fmla="*/ 849670 h 6864138"/>
              <a:gd name="connsiteX23" fmla="*/ 7982421 w 8259374"/>
              <a:gd name="connsiteY23" fmla="*/ 885380 h 6864138"/>
              <a:gd name="connsiteX24" fmla="*/ 7979919 w 8259374"/>
              <a:gd name="connsiteY24" fmla="*/ 889343 h 6864138"/>
              <a:gd name="connsiteX25" fmla="*/ 7981684 w 8259374"/>
              <a:gd name="connsiteY25" fmla="*/ 913618 h 6864138"/>
              <a:gd name="connsiteX26" fmla="*/ 7981045 w 8259374"/>
              <a:gd name="connsiteY26" fmla="*/ 925626 h 6864138"/>
              <a:gd name="connsiteX27" fmla="*/ 7984059 w 8259374"/>
              <a:gd name="connsiteY27" fmla="*/ 930115 h 6864138"/>
              <a:gd name="connsiteX28" fmla="*/ 7981497 w 8259374"/>
              <a:gd name="connsiteY28" fmla="*/ 947284 h 6864138"/>
              <a:gd name="connsiteX29" fmla="*/ 7982366 w 8259374"/>
              <a:gd name="connsiteY29" fmla="*/ 964542 h 6864138"/>
              <a:gd name="connsiteX30" fmla="*/ 7967654 w 8259374"/>
              <a:gd name="connsiteY30" fmla="*/ 1039358 h 6864138"/>
              <a:gd name="connsiteX31" fmla="*/ 7965976 w 8259374"/>
              <a:gd name="connsiteY31" fmla="*/ 1206631 h 6864138"/>
              <a:gd name="connsiteX32" fmla="*/ 7905207 w 8259374"/>
              <a:gd name="connsiteY32" fmla="*/ 1492777 h 6864138"/>
              <a:gd name="connsiteX33" fmla="*/ 7860695 w 8259374"/>
              <a:gd name="connsiteY33" fmla="*/ 1592059 h 6864138"/>
              <a:gd name="connsiteX34" fmla="*/ 7866303 w 8259374"/>
              <a:gd name="connsiteY34" fmla="*/ 1640521 h 6864138"/>
              <a:gd name="connsiteX35" fmla="*/ 7854100 w 8259374"/>
              <a:gd name="connsiteY35" fmla="*/ 1655624 h 6864138"/>
              <a:gd name="connsiteX36" fmla="*/ 7851751 w 8259374"/>
              <a:gd name="connsiteY36" fmla="*/ 1658142 h 6864138"/>
              <a:gd name="connsiteX37" fmla="*/ 7847705 w 8259374"/>
              <a:gd name="connsiteY37" fmla="*/ 1670072 h 6864138"/>
              <a:gd name="connsiteX38" fmla="*/ 7839861 w 8259374"/>
              <a:gd name="connsiteY38" fmla="*/ 1671129 h 6864138"/>
              <a:gd name="connsiteX39" fmla="*/ 7840809 w 8259374"/>
              <a:gd name="connsiteY39" fmla="*/ 1732607 h 6864138"/>
              <a:gd name="connsiteX40" fmla="*/ 7868816 w 8259374"/>
              <a:gd name="connsiteY40" fmla="*/ 1805215 h 6864138"/>
              <a:gd name="connsiteX41" fmla="*/ 7869506 w 8259374"/>
              <a:gd name="connsiteY41" fmla="*/ 1845616 h 6864138"/>
              <a:gd name="connsiteX42" fmla="*/ 7864150 w 8259374"/>
              <a:gd name="connsiteY42" fmla="*/ 1850893 h 6864138"/>
              <a:gd name="connsiteX43" fmla="*/ 7886388 w 8259374"/>
              <a:gd name="connsiteY43" fmla="*/ 1909011 h 6864138"/>
              <a:gd name="connsiteX44" fmla="*/ 7875654 w 8259374"/>
              <a:gd name="connsiteY44" fmla="*/ 1989626 h 6864138"/>
              <a:gd name="connsiteX45" fmla="*/ 7860613 w 8259374"/>
              <a:gd name="connsiteY45" fmla="*/ 2049768 h 6864138"/>
              <a:gd name="connsiteX46" fmla="*/ 7855177 w 8259374"/>
              <a:gd name="connsiteY46" fmla="*/ 2083784 h 6864138"/>
              <a:gd name="connsiteX47" fmla="*/ 7847260 w 8259374"/>
              <a:gd name="connsiteY47" fmla="*/ 2172145 h 6864138"/>
              <a:gd name="connsiteX48" fmla="*/ 7853684 w 8259374"/>
              <a:gd name="connsiteY48" fmla="*/ 2278856 h 6864138"/>
              <a:gd name="connsiteX49" fmla="*/ 7844151 w 8259374"/>
              <a:gd name="connsiteY49" fmla="*/ 2398865 h 6864138"/>
              <a:gd name="connsiteX50" fmla="*/ 7836030 w 8259374"/>
              <a:gd name="connsiteY50" fmla="*/ 2447385 h 6864138"/>
              <a:gd name="connsiteX51" fmla="*/ 7844545 w 8259374"/>
              <a:gd name="connsiteY51" fmla="*/ 2559889 h 6864138"/>
              <a:gd name="connsiteX52" fmla="*/ 7862833 w 8259374"/>
              <a:gd name="connsiteY52" fmla="*/ 2767170 h 6864138"/>
              <a:gd name="connsiteX53" fmla="*/ 7863304 w 8259374"/>
              <a:gd name="connsiteY53" fmla="*/ 2860521 h 6864138"/>
              <a:gd name="connsiteX54" fmla="*/ 7876870 w 8259374"/>
              <a:gd name="connsiteY54" fmla="*/ 2956588 h 6864138"/>
              <a:gd name="connsiteX55" fmla="*/ 7872717 w 8259374"/>
              <a:gd name="connsiteY55" fmla="*/ 3028277 h 6864138"/>
              <a:gd name="connsiteX56" fmla="*/ 7874112 w 8259374"/>
              <a:gd name="connsiteY56" fmla="*/ 3044829 h 6864138"/>
              <a:gd name="connsiteX57" fmla="*/ 7878057 w 8259374"/>
              <a:gd name="connsiteY57" fmla="*/ 3047980 h 6864138"/>
              <a:gd name="connsiteX58" fmla="*/ 7892211 w 8259374"/>
              <a:gd name="connsiteY58" fmla="*/ 3118581 h 6864138"/>
              <a:gd name="connsiteX59" fmla="*/ 7870115 w 8259374"/>
              <a:gd name="connsiteY59" fmla="*/ 3128728 h 6864138"/>
              <a:gd name="connsiteX60" fmla="*/ 7853751 w 8259374"/>
              <a:gd name="connsiteY60" fmla="*/ 3194385 h 6864138"/>
              <a:gd name="connsiteX61" fmla="*/ 7860255 w 8259374"/>
              <a:gd name="connsiteY61" fmla="*/ 3229104 h 6864138"/>
              <a:gd name="connsiteX62" fmla="*/ 7860820 w 8259374"/>
              <a:gd name="connsiteY62" fmla="*/ 3236205 h 6864138"/>
              <a:gd name="connsiteX63" fmla="*/ 7860524 w 8259374"/>
              <a:gd name="connsiteY63" fmla="*/ 3236392 h 6864138"/>
              <a:gd name="connsiteX64" fmla="*/ 7860507 w 8259374"/>
              <a:gd name="connsiteY64" fmla="*/ 3243975 h 6864138"/>
              <a:gd name="connsiteX65" fmla="*/ 7861849 w 8259374"/>
              <a:gd name="connsiteY65" fmla="*/ 3249149 h 6864138"/>
              <a:gd name="connsiteX66" fmla="*/ 7825440 w 8259374"/>
              <a:gd name="connsiteY66" fmla="*/ 3308429 h 6864138"/>
              <a:gd name="connsiteX67" fmla="*/ 7797313 w 8259374"/>
              <a:gd name="connsiteY67" fmla="*/ 3396839 h 6864138"/>
              <a:gd name="connsiteX68" fmla="*/ 7773161 w 8259374"/>
              <a:gd name="connsiteY68" fmla="*/ 3485579 h 6864138"/>
              <a:gd name="connsiteX69" fmla="*/ 7766211 w 8259374"/>
              <a:gd name="connsiteY69" fmla="*/ 3518293 h 6864138"/>
              <a:gd name="connsiteX70" fmla="*/ 7745911 w 8259374"/>
              <a:gd name="connsiteY70" fmla="*/ 3574027 h 6864138"/>
              <a:gd name="connsiteX71" fmla="*/ 7731711 w 8259374"/>
              <a:gd name="connsiteY71" fmla="*/ 3597957 h 6864138"/>
              <a:gd name="connsiteX72" fmla="*/ 7731931 w 8259374"/>
              <a:gd name="connsiteY72" fmla="*/ 3599279 h 6864138"/>
              <a:gd name="connsiteX73" fmla="*/ 7727934 w 8259374"/>
              <a:gd name="connsiteY73" fmla="*/ 3600530 h 6864138"/>
              <a:gd name="connsiteX74" fmla="*/ 7723086 w 8259374"/>
              <a:gd name="connsiteY74" fmla="*/ 3618656 h 6864138"/>
              <a:gd name="connsiteX75" fmla="*/ 7723183 w 8259374"/>
              <a:gd name="connsiteY75" fmla="*/ 3624109 h 6864138"/>
              <a:gd name="connsiteX76" fmla="*/ 7721433 w 8259374"/>
              <a:gd name="connsiteY76" fmla="*/ 3631477 h 6864138"/>
              <a:gd name="connsiteX77" fmla="*/ 7721107 w 8259374"/>
              <a:gd name="connsiteY77" fmla="*/ 3631566 h 6864138"/>
              <a:gd name="connsiteX78" fmla="*/ 7720023 w 8259374"/>
              <a:gd name="connsiteY78" fmla="*/ 3638646 h 6864138"/>
              <a:gd name="connsiteX79" fmla="*/ 7718284 w 8259374"/>
              <a:gd name="connsiteY79" fmla="*/ 3674452 h 6864138"/>
              <a:gd name="connsiteX80" fmla="*/ 7690982 w 8259374"/>
              <a:gd name="connsiteY80" fmla="*/ 3736938 h 6864138"/>
              <a:gd name="connsiteX81" fmla="*/ 7676256 w 8259374"/>
              <a:gd name="connsiteY81" fmla="*/ 3798824 h 6864138"/>
              <a:gd name="connsiteX82" fmla="*/ 7660693 w 8259374"/>
              <a:gd name="connsiteY82" fmla="*/ 3831494 h 6864138"/>
              <a:gd name="connsiteX83" fmla="*/ 7663160 w 8259374"/>
              <a:gd name="connsiteY83" fmla="*/ 3846592 h 6864138"/>
              <a:gd name="connsiteX84" fmla="*/ 7670656 w 8259374"/>
              <a:gd name="connsiteY84" fmla="*/ 3861012 h 6864138"/>
              <a:gd name="connsiteX85" fmla="*/ 7658717 w 8259374"/>
              <a:gd name="connsiteY85" fmla="*/ 3984488 h 6864138"/>
              <a:gd name="connsiteX86" fmla="*/ 7647310 w 8259374"/>
              <a:gd name="connsiteY86" fmla="*/ 4128022 h 6864138"/>
              <a:gd name="connsiteX87" fmla="*/ 7625542 w 8259374"/>
              <a:gd name="connsiteY87" fmla="*/ 4200927 h 6864138"/>
              <a:gd name="connsiteX88" fmla="*/ 7564296 w 8259374"/>
              <a:gd name="connsiteY88" fmla="*/ 4406358 h 6864138"/>
              <a:gd name="connsiteX89" fmla="*/ 7545443 w 8259374"/>
              <a:gd name="connsiteY89" fmla="*/ 4450977 h 6864138"/>
              <a:gd name="connsiteX90" fmla="*/ 7551356 w 8259374"/>
              <a:gd name="connsiteY90" fmla="*/ 4497587 h 6864138"/>
              <a:gd name="connsiteX91" fmla="*/ 7539248 w 8259374"/>
              <a:gd name="connsiteY91" fmla="*/ 4512174 h 6864138"/>
              <a:gd name="connsiteX92" fmla="*/ 7536915 w 8259374"/>
              <a:gd name="connsiteY92" fmla="*/ 4514607 h 6864138"/>
              <a:gd name="connsiteX93" fmla="*/ 7532945 w 8259374"/>
              <a:gd name="connsiteY93" fmla="*/ 4526105 h 6864138"/>
              <a:gd name="connsiteX94" fmla="*/ 7525110 w 8259374"/>
              <a:gd name="connsiteY94" fmla="*/ 4527155 h 6864138"/>
              <a:gd name="connsiteX95" fmla="*/ 7514322 w 8259374"/>
              <a:gd name="connsiteY95" fmla="*/ 4542888 h 6864138"/>
              <a:gd name="connsiteX96" fmla="*/ 7508890 w 8259374"/>
              <a:gd name="connsiteY96" fmla="*/ 4564659 h 6864138"/>
              <a:gd name="connsiteX97" fmla="*/ 7484766 w 8259374"/>
              <a:gd name="connsiteY97" fmla="*/ 4662900 h 6864138"/>
              <a:gd name="connsiteX98" fmla="*/ 7480757 w 8259374"/>
              <a:gd name="connsiteY98" fmla="*/ 4780069 h 6864138"/>
              <a:gd name="connsiteX99" fmla="*/ 7463238 w 8259374"/>
              <a:gd name="connsiteY99" fmla="*/ 4893471 h 6864138"/>
              <a:gd name="connsiteX100" fmla="*/ 7453970 w 8259374"/>
              <a:gd name="connsiteY100" fmla="*/ 5050627 h 6864138"/>
              <a:gd name="connsiteX101" fmla="*/ 7442086 w 8259374"/>
              <a:gd name="connsiteY101" fmla="*/ 5203264 h 6864138"/>
              <a:gd name="connsiteX102" fmla="*/ 7445255 w 8259374"/>
              <a:gd name="connsiteY102" fmla="*/ 5233387 h 6864138"/>
              <a:gd name="connsiteX103" fmla="*/ 7439091 w 8259374"/>
              <a:gd name="connsiteY103" fmla="*/ 5259154 h 6864138"/>
              <a:gd name="connsiteX104" fmla="*/ 7429912 w 8259374"/>
              <a:gd name="connsiteY104" fmla="*/ 5265022 h 6864138"/>
              <a:gd name="connsiteX105" fmla="*/ 7430227 w 8259374"/>
              <a:gd name="connsiteY105" fmla="*/ 5281569 h 6864138"/>
              <a:gd name="connsiteX106" fmla="*/ 7428455 w 8259374"/>
              <a:gd name="connsiteY106" fmla="*/ 5285943 h 6864138"/>
              <a:gd name="connsiteX107" fmla="*/ 7448546 w 8259374"/>
              <a:gd name="connsiteY107" fmla="*/ 5365322 h 6864138"/>
              <a:gd name="connsiteX108" fmla="*/ 7445531 w 8259374"/>
              <a:gd name="connsiteY108" fmla="*/ 5431552 h 6864138"/>
              <a:gd name="connsiteX109" fmla="*/ 7493272 w 8259374"/>
              <a:gd name="connsiteY109" fmla="*/ 5683109 h 6864138"/>
              <a:gd name="connsiteX110" fmla="*/ 7523482 w 8259374"/>
              <a:gd name="connsiteY110" fmla="*/ 5758758 h 6864138"/>
              <a:gd name="connsiteX111" fmla="*/ 7571560 w 8259374"/>
              <a:gd name="connsiteY111" fmla="*/ 6023059 h 6864138"/>
              <a:gd name="connsiteX112" fmla="*/ 7610840 w 8259374"/>
              <a:gd name="connsiteY112" fmla="*/ 6183806 h 6864138"/>
              <a:gd name="connsiteX113" fmla="*/ 7618403 w 8259374"/>
              <a:gd name="connsiteY113" fmla="*/ 6274847 h 6864138"/>
              <a:gd name="connsiteX114" fmla="*/ 7612141 w 8259374"/>
              <a:gd name="connsiteY114" fmla="*/ 6397934 h 6864138"/>
              <a:gd name="connsiteX115" fmla="*/ 7642700 w 8259374"/>
              <a:gd name="connsiteY115" fmla="*/ 6446110 h 6864138"/>
              <a:gd name="connsiteX116" fmla="*/ 7604154 w 8259374"/>
              <a:gd name="connsiteY116" fmla="*/ 6492650 h 6864138"/>
              <a:gd name="connsiteX117" fmla="*/ 7606744 w 8259374"/>
              <a:gd name="connsiteY117" fmla="*/ 6499348 h 6864138"/>
              <a:gd name="connsiteX118" fmla="*/ 7611195 w 8259374"/>
              <a:gd name="connsiteY118" fmla="*/ 6571637 h 6864138"/>
              <a:gd name="connsiteX119" fmla="*/ 7605227 w 8259374"/>
              <a:gd name="connsiteY119" fmla="*/ 6658275 h 6864138"/>
              <a:gd name="connsiteX120" fmla="*/ 7657027 w 8259374"/>
              <a:gd name="connsiteY120" fmla="*/ 6827947 h 6864138"/>
              <a:gd name="connsiteX121" fmla="*/ 7523938 w 8259374"/>
              <a:gd name="connsiteY121" fmla="*/ 6864138 h 6864138"/>
              <a:gd name="connsiteX122" fmla="*/ 0 w 8259374"/>
              <a:gd name="connsiteY122" fmla="*/ 6853072 h 6864138"/>
              <a:gd name="connsiteX123" fmla="*/ 0 w 8259374"/>
              <a:gd name="connsiteY123" fmla="*/ 0 h 68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8259374" h="6864138">
                <a:moveTo>
                  <a:pt x="0" y="0"/>
                </a:moveTo>
                <a:lnTo>
                  <a:pt x="8259374" y="4928"/>
                </a:lnTo>
                <a:cubicBezTo>
                  <a:pt x="8259277" y="5629"/>
                  <a:pt x="8259180" y="6331"/>
                  <a:pt x="8259082" y="7032"/>
                </a:cubicBezTo>
                <a:lnTo>
                  <a:pt x="8252923" y="30960"/>
                </a:lnTo>
                <a:lnTo>
                  <a:pt x="8213566" y="29154"/>
                </a:lnTo>
                <a:lnTo>
                  <a:pt x="8215843" y="67653"/>
                </a:lnTo>
                <a:cubicBezTo>
                  <a:pt x="8218092" y="95906"/>
                  <a:pt x="8219780" y="125458"/>
                  <a:pt x="8217200" y="155058"/>
                </a:cubicBezTo>
                <a:lnTo>
                  <a:pt x="8215915" y="163580"/>
                </a:lnTo>
                <a:lnTo>
                  <a:pt x="8209562" y="163412"/>
                </a:lnTo>
                <a:lnTo>
                  <a:pt x="8212690" y="184979"/>
                </a:lnTo>
                <a:lnTo>
                  <a:pt x="8206570" y="225577"/>
                </a:lnTo>
                <a:lnTo>
                  <a:pt x="8195588" y="246471"/>
                </a:lnTo>
                <a:cubicBezTo>
                  <a:pt x="8187636" y="261942"/>
                  <a:pt x="8179842" y="278153"/>
                  <a:pt x="8177225" y="287658"/>
                </a:cubicBezTo>
                <a:cubicBezTo>
                  <a:pt x="8179798" y="299195"/>
                  <a:pt x="8181950" y="311311"/>
                  <a:pt x="8183500" y="323765"/>
                </a:cubicBezTo>
                <a:lnTo>
                  <a:pt x="8119462" y="497784"/>
                </a:lnTo>
                <a:cubicBezTo>
                  <a:pt x="8110983" y="531963"/>
                  <a:pt x="8095160" y="558642"/>
                  <a:pt x="8094729" y="589887"/>
                </a:cubicBezTo>
                <a:cubicBezTo>
                  <a:pt x="8085042" y="599309"/>
                  <a:pt x="8079659" y="609479"/>
                  <a:pt x="8087563" y="623853"/>
                </a:cubicBezTo>
                <a:cubicBezTo>
                  <a:pt x="8079073" y="646863"/>
                  <a:pt x="8051070" y="709656"/>
                  <a:pt x="8043783" y="727950"/>
                </a:cubicBezTo>
                <a:cubicBezTo>
                  <a:pt x="8043804" y="729840"/>
                  <a:pt x="8043823" y="731729"/>
                  <a:pt x="8043844" y="733618"/>
                </a:cubicBezTo>
                <a:cubicBezTo>
                  <a:pt x="8043311" y="737079"/>
                  <a:pt x="8041461" y="739996"/>
                  <a:pt x="8040591" y="748711"/>
                </a:cubicBezTo>
                <a:cubicBezTo>
                  <a:pt x="8031933" y="766539"/>
                  <a:pt x="8001078" y="823800"/>
                  <a:pt x="7991903" y="840589"/>
                </a:cubicBezTo>
                <a:cubicBezTo>
                  <a:pt x="7991014" y="845655"/>
                  <a:pt x="7988645" y="848150"/>
                  <a:pt x="7985537" y="849454"/>
                </a:cubicBezTo>
                <a:lnTo>
                  <a:pt x="7984168" y="849670"/>
                </a:lnTo>
                <a:cubicBezTo>
                  <a:pt x="7983586" y="861573"/>
                  <a:pt x="7983003" y="873477"/>
                  <a:pt x="7982421" y="885380"/>
                </a:cubicBezTo>
                <a:lnTo>
                  <a:pt x="7979919" y="889343"/>
                </a:lnTo>
                <a:lnTo>
                  <a:pt x="7981684" y="913618"/>
                </a:lnTo>
                <a:lnTo>
                  <a:pt x="7981045" y="925626"/>
                </a:lnTo>
                <a:lnTo>
                  <a:pt x="7984059" y="930115"/>
                </a:lnTo>
                <a:cubicBezTo>
                  <a:pt x="7985541" y="934356"/>
                  <a:pt x="7985380" y="939650"/>
                  <a:pt x="7981497" y="947284"/>
                </a:cubicBezTo>
                <a:cubicBezTo>
                  <a:pt x="7981787" y="953037"/>
                  <a:pt x="7982076" y="958789"/>
                  <a:pt x="7982366" y="964542"/>
                </a:cubicBezTo>
                <a:cubicBezTo>
                  <a:pt x="7983909" y="969864"/>
                  <a:pt x="7964153" y="1034717"/>
                  <a:pt x="7967654" y="1039358"/>
                </a:cubicBezTo>
                <a:cubicBezTo>
                  <a:pt x="7964705" y="1088086"/>
                  <a:pt x="7973865" y="1147797"/>
                  <a:pt x="7965976" y="1206631"/>
                </a:cubicBezTo>
                <a:cubicBezTo>
                  <a:pt x="7947654" y="1301000"/>
                  <a:pt x="7922753" y="1428538"/>
                  <a:pt x="7905207" y="1492777"/>
                </a:cubicBezTo>
                <a:cubicBezTo>
                  <a:pt x="7867797" y="1515270"/>
                  <a:pt x="7874138" y="1560008"/>
                  <a:pt x="7860695" y="1592059"/>
                </a:cubicBezTo>
                <a:cubicBezTo>
                  <a:pt x="7890306" y="1592213"/>
                  <a:pt x="7835742" y="1628001"/>
                  <a:pt x="7866303" y="1640521"/>
                </a:cubicBezTo>
                <a:cubicBezTo>
                  <a:pt x="7862888" y="1645957"/>
                  <a:pt x="7858617" y="1650827"/>
                  <a:pt x="7854100" y="1655624"/>
                </a:cubicBezTo>
                <a:lnTo>
                  <a:pt x="7851751" y="1658142"/>
                </a:lnTo>
                <a:lnTo>
                  <a:pt x="7847705" y="1670072"/>
                </a:lnTo>
                <a:lnTo>
                  <a:pt x="7839861" y="1671129"/>
                </a:lnTo>
                <a:lnTo>
                  <a:pt x="7840809" y="1732607"/>
                </a:lnTo>
                <a:cubicBezTo>
                  <a:pt x="7845708" y="1756049"/>
                  <a:pt x="7853498" y="1780263"/>
                  <a:pt x="7868816" y="1805215"/>
                </a:cubicBezTo>
                <a:cubicBezTo>
                  <a:pt x="7878362" y="1815654"/>
                  <a:pt x="7878671" y="1833743"/>
                  <a:pt x="7869506" y="1845616"/>
                </a:cubicBezTo>
                <a:cubicBezTo>
                  <a:pt x="7867929" y="1847659"/>
                  <a:pt x="7866123" y="1849438"/>
                  <a:pt x="7864150" y="1850893"/>
                </a:cubicBezTo>
                <a:cubicBezTo>
                  <a:pt x="7886794" y="1881995"/>
                  <a:pt x="7869879" y="1893060"/>
                  <a:pt x="7886388" y="1909011"/>
                </a:cubicBezTo>
                <a:cubicBezTo>
                  <a:pt x="7886093" y="1949074"/>
                  <a:pt x="7861316" y="1975004"/>
                  <a:pt x="7875654" y="1989626"/>
                </a:cubicBezTo>
                <a:cubicBezTo>
                  <a:pt x="7870584" y="2008857"/>
                  <a:pt x="7845827" y="2030591"/>
                  <a:pt x="7860613" y="2049768"/>
                </a:cubicBezTo>
                <a:cubicBezTo>
                  <a:pt x="7845616" y="2048061"/>
                  <a:pt x="7867114" y="2074946"/>
                  <a:pt x="7855177" y="2083784"/>
                </a:cubicBezTo>
                <a:cubicBezTo>
                  <a:pt x="7852952" y="2104180"/>
                  <a:pt x="7847509" y="2139633"/>
                  <a:pt x="7847260" y="2172145"/>
                </a:cubicBezTo>
                <a:cubicBezTo>
                  <a:pt x="7870198" y="2205115"/>
                  <a:pt x="7836465" y="2252061"/>
                  <a:pt x="7853684" y="2278856"/>
                </a:cubicBezTo>
                <a:lnTo>
                  <a:pt x="7844151" y="2398865"/>
                </a:lnTo>
                <a:cubicBezTo>
                  <a:pt x="7838345" y="2432524"/>
                  <a:pt x="7867276" y="2414838"/>
                  <a:pt x="7836030" y="2447385"/>
                </a:cubicBezTo>
                <a:cubicBezTo>
                  <a:pt x="7849051" y="2506827"/>
                  <a:pt x="7815989" y="2507351"/>
                  <a:pt x="7844545" y="2559889"/>
                </a:cubicBezTo>
                <a:lnTo>
                  <a:pt x="7862833" y="2767170"/>
                </a:lnTo>
                <a:cubicBezTo>
                  <a:pt x="7856980" y="2801931"/>
                  <a:pt x="7863248" y="2810747"/>
                  <a:pt x="7863304" y="2860521"/>
                </a:cubicBezTo>
                <a:lnTo>
                  <a:pt x="7876870" y="2956588"/>
                </a:lnTo>
                <a:lnTo>
                  <a:pt x="7872717" y="3028277"/>
                </a:lnTo>
                <a:cubicBezTo>
                  <a:pt x="7870675" y="3036513"/>
                  <a:pt x="7871714" y="3041414"/>
                  <a:pt x="7874112" y="3044829"/>
                </a:cubicBezTo>
                <a:lnTo>
                  <a:pt x="7878057" y="3047980"/>
                </a:lnTo>
                <a:lnTo>
                  <a:pt x="7892211" y="3118581"/>
                </a:lnTo>
                <a:lnTo>
                  <a:pt x="7870115" y="3128728"/>
                </a:lnTo>
                <a:cubicBezTo>
                  <a:pt x="7863706" y="3141360"/>
                  <a:pt x="7858864" y="3176070"/>
                  <a:pt x="7853751" y="3194385"/>
                </a:cubicBezTo>
                <a:cubicBezTo>
                  <a:pt x="7856396" y="3205478"/>
                  <a:pt x="7858624" y="3217127"/>
                  <a:pt x="7860255" y="3229104"/>
                </a:cubicBezTo>
                <a:cubicBezTo>
                  <a:pt x="7860443" y="3231471"/>
                  <a:pt x="7860632" y="3233838"/>
                  <a:pt x="7860820" y="3236205"/>
                </a:cubicBezTo>
                <a:lnTo>
                  <a:pt x="7860524" y="3236392"/>
                </a:lnTo>
                <a:cubicBezTo>
                  <a:pt x="7859989" y="3238035"/>
                  <a:pt x="7859931" y="3240408"/>
                  <a:pt x="7860507" y="3243975"/>
                </a:cubicBezTo>
                <a:lnTo>
                  <a:pt x="7861849" y="3249149"/>
                </a:lnTo>
                <a:lnTo>
                  <a:pt x="7825440" y="3308429"/>
                </a:lnTo>
                <a:cubicBezTo>
                  <a:pt x="7816712" y="3343628"/>
                  <a:pt x="7814238" y="3356763"/>
                  <a:pt x="7797313" y="3396839"/>
                </a:cubicBezTo>
                <a:cubicBezTo>
                  <a:pt x="7789049" y="3429767"/>
                  <a:pt x="7773395" y="3455507"/>
                  <a:pt x="7773161" y="3485579"/>
                </a:cubicBezTo>
                <a:cubicBezTo>
                  <a:pt x="7763533" y="3494686"/>
                  <a:pt x="7758214" y="3504495"/>
                  <a:pt x="7766211" y="3518293"/>
                </a:cubicBezTo>
                <a:cubicBezTo>
                  <a:pt x="7755510" y="3548048"/>
                  <a:pt x="7738869" y="3550669"/>
                  <a:pt x="7745911" y="3574027"/>
                </a:cubicBezTo>
                <a:cubicBezTo>
                  <a:pt x="7717765" y="3583531"/>
                  <a:pt x="7726718" y="3587554"/>
                  <a:pt x="7731711" y="3597957"/>
                </a:cubicBezTo>
                <a:cubicBezTo>
                  <a:pt x="7731784" y="3598397"/>
                  <a:pt x="7731859" y="3598839"/>
                  <a:pt x="7731931" y="3599279"/>
                </a:cubicBezTo>
                <a:lnTo>
                  <a:pt x="7727934" y="3600530"/>
                </a:lnTo>
                <a:lnTo>
                  <a:pt x="7723086" y="3618656"/>
                </a:lnTo>
                <a:cubicBezTo>
                  <a:pt x="7723119" y="3620474"/>
                  <a:pt x="7723151" y="3622291"/>
                  <a:pt x="7723183" y="3624109"/>
                </a:cubicBezTo>
                <a:cubicBezTo>
                  <a:pt x="7722918" y="3627760"/>
                  <a:pt x="7722317" y="3630047"/>
                  <a:pt x="7721433" y="3631477"/>
                </a:cubicBezTo>
                <a:lnTo>
                  <a:pt x="7721107" y="3631566"/>
                </a:lnTo>
                <a:lnTo>
                  <a:pt x="7720023" y="3638646"/>
                </a:lnTo>
                <a:cubicBezTo>
                  <a:pt x="7718837" y="3650804"/>
                  <a:pt x="7718299" y="3662835"/>
                  <a:pt x="7718284" y="3674452"/>
                </a:cubicBezTo>
                <a:cubicBezTo>
                  <a:pt x="7709215" y="3690650"/>
                  <a:pt x="7699990" y="3726672"/>
                  <a:pt x="7690982" y="3736938"/>
                </a:cubicBezTo>
                <a:cubicBezTo>
                  <a:pt x="7681632" y="3762860"/>
                  <a:pt x="7681304" y="3783064"/>
                  <a:pt x="7676256" y="3798824"/>
                </a:cubicBezTo>
                <a:lnTo>
                  <a:pt x="7660693" y="3831494"/>
                </a:lnTo>
                <a:lnTo>
                  <a:pt x="7663160" y="3846592"/>
                </a:lnTo>
                <a:cubicBezTo>
                  <a:pt x="7664737" y="3851707"/>
                  <a:pt x="7667126" y="3856564"/>
                  <a:pt x="7670656" y="3861012"/>
                </a:cubicBezTo>
                <a:cubicBezTo>
                  <a:pt x="7637392" y="3898830"/>
                  <a:pt x="7674115" y="3936688"/>
                  <a:pt x="7658717" y="3984488"/>
                </a:cubicBezTo>
                <a:cubicBezTo>
                  <a:pt x="7656217" y="3991848"/>
                  <a:pt x="7630144" y="4084930"/>
                  <a:pt x="7647310" y="4128022"/>
                </a:cubicBezTo>
                <a:cubicBezTo>
                  <a:pt x="7647470" y="4149968"/>
                  <a:pt x="7646787" y="4131256"/>
                  <a:pt x="7625542" y="4200927"/>
                </a:cubicBezTo>
                <a:cubicBezTo>
                  <a:pt x="7611706" y="4247316"/>
                  <a:pt x="7577645" y="4364684"/>
                  <a:pt x="7564296" y="4406358"/>
                </a:cubicBezTo>
                <a:cubicBezTo>
                  <a:pt x="7527029" y="4428164"/>
                  <a:pt x="7558685" y="4420077"/>
                  <a:pt x="7545443" y="4450977"/>
                </a:cubicBezTo>
                <a:cubicBezTo>
                  <a:pt x="7575055" y="4450998"/>
                  <a:pt x="7520719" y="4485673"/>
                  <a:pt x="7551356" y="4497587"/>
                </a:cubicBezTo>
                <a:cubicBezTo>
                  <a:pt x="7547976" y="4502834"/>
                  <a:pt x="7543735" y="4507539"/>
                  <a:pt x="7539248" y="4512174"/>
                </a:cubicBezTo>
                <a:lnTo>
                  <a:pt x="7536915" y="4514607"/>
                </a:lnTo>
                <a:lnTo>
                  <a:pt x="7532945" y="4526105"/>
                </a:lnTo>
                <a:lnTo>
                  <a:pt x="7525110" y="4527155"/>
                </a:lnTo>
                <a:lnTo>
                  <a:pt x="7514322" y="4542888"/>
                </a:lnTo>
                <a:cubicBezTo>
                  <a:pt x="7511319" y="4549118"/>
                  <a:pt x="7509303" y="4556220"/>
                  <a:pt x="7508890" y="4564659"/>
                </a:cubicBezTo>
                <a:lnTo>
                  <a:pt x="7484766" y="4662900"/>
                </a:lnTo>
                <a:cubicBezTo>
                  <a:pt x="7481323" y="4671255"/>
                  <a:pt x="7491668" y="4777541"/>
                  <a:pt x="7480757" y="4780069"/>
                </a:cubicBezTo>
                <a:lnTo>
                  <a:pt x="7463238" y="4893471"/>
                </a:lnTo>
                <a:lnTo>
                  <a:pt x="7453970" y="5050627"/>
                </a:lnTo>
                <a:lnTo>
                  <a:pt x="7442086" y="5203264"/>
                </a:lnTo>
                <a:cubicBezTo>
                  <a:pt x="7445399" y="5213955"/>
                  <a:pt x="7446133" y="5223923"/>
                  <a:pt x="7445255" y="5233387"/>
                </a:cubicBezTo>
                <a:lnTo>
                  <a:pt x="7439091" y="5259154"/>
                </a:lnTo>
                <a:lnTo>
                  <a:pt x="7429912" y="5265022"/>
                </a:lnTo>
                <a:lnTo>
                  <a:pt x="7430227" y="5281569"/>
                </a:lnTo>
                <a:lnTo>
                  <a:pt x="7428455" y="5285943"/>
                </a:lnTo>
                <a:cubicBezTo>
                  <a:pt x="7431507" y="5299902"/>
                  <a:pt x="7445700" y="5341054"/>
                  <a:pt x="7448546" y="5365322"/>
                </a:cubicBezTo>
                <a:cubicBezTo>
                  <a:pt x="7446229" y="5411296"/>
                  <a:pt x="7481577" y="5382833"/>
                  <a:pt x="7445531" y="5431552"/>
                </a:cubicBezTo>
                <a:cubicBezTo>
                  <a:pt x="7472134" y="5508869"/>
                  <a:pt x="7447278" y="5617604"/>
                  <a:pt x="7493272" y="5683109"/>
                </a:cubicBezTo>
                <a:cubicBezTo>
                  <a:pt x="7497239" y="5748607"/>
                  <a:pt x="7514524" y="5709367"/>
                  <a:pt x="7523482" y="5758758"/>
                </a:cubicBezTo>
                <a:lnTo>
                  <a:pt x="7571560" y="6023059"/>
                </a:lnTo>
                <a:lnTo>
                  <a:pt x="7610840" y="6183806"/>
                </a:lnTo>
                <a:lnTo>
                  <a:pt x="7618403" y="6274847"/>
                </a:lnTo>
                <a:cubicBezTo>
                  <a:pt x="7621058" y="6303226"/>
                  <a:pt x="7612024" y="6359515"/>
                  <a:pt x="7612141" y="6397934"/>
                </a:cubicBezTo>
                <a:lnTo>
                  <a:pt x="7642700" y="6446110"/>
                </a:lnTo>
                <a:cubicBezTo>
                  <a:pt x="7642258" y="6448392"/>
                  <a:pt x="7602826" y="6487977"/>
                  <a:pt x="7604154" y="6492650"/>
                </a:cubicBezTo>
                <a:lnTo>
                  <a:pt x="7606744" y="6499348"/>
                </a:lnTo>
                <a:lnTo>
                  <a:pt x="7611195" y="6571637"/>
                </a:lnTo>
                <a:lnTo>
                  <a:pt x="7605227" y="6658275"/>
                </a:lnTo>
                <a:cubicBezTo>
                  <a:pt x="7608451" y="6705037"/>
                  <a:pt x="7651550" y="6790239"/>
                  <a:pt x="7657027" y="6827947"/>
                </a:cubicBezTo>
                <a:lnTo>
                  <a:pt x="7523938" y="6864138"/>
                </a:lnTo>
                <a:lnTo>
                  <a:pt x="0" y="685307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21F2E-8986-B690-B2E9-758B72F1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6397672" cy="1222001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E9A1-EF98-4FC1-E0CF-89DF29CA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076062" cy="4107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The model and our clusters</a:t>
            </a:r>
          </a:p>
          <a:p>
            <a:r>
              <a:rPr lang="en-US" dirty="0">
                <a:ea typeface="Batang"/>
              </a:rPr>
              <a:t>PCA check</a:t>
            </a:r>
          </a:p>
          <a:p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274417E-B5D0-FDB8-A8FE-11462C61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587" y="1047689"/>
            <a:ext cx="2456971" cy="998144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A964E49-68B4-3E51-6EDD-88938C89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450" y="2600077"/>
            <a:ext cx="2449635" cy="1715598"/>
          </a:xfrm>
          <a:prstGeom prst="rect">
            <a:avLst/>
          </a:prstGeom>
        </p:spPr>
      </p:pic>
      <p:pic>
        <p:nvPicPr>
          <p:cNvPr id="5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D860B080-299F-1DEB-C693-914260941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277" y="4521024"/>
            <a:ext cx="2221590" cy="17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B384-5E7F-5B80-E597-B7C57845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Tools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5091-BCE5-FFD9-3B12-3D940D58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Batang"/>
              </a:rPr>
              <a:t>PGAdmin4 for the databases</a:t>
            </a:r>
          </a:p>
          <a:p>
            <a:r>
              <a:rPr lang="en-US" dirty="0">
                <a:ea typeface="Batang"/>
              </a:rPr>
              <a:t>Python, Pandas, </a:t>
            </a:r>
            <a:r>
              <a:rPr lang="en-US" dirty="0" err="1">
                <a:ea typeface="Batang"/>
              </a:rPr>
              <a:t>KMeans</a:t>
            </a:r>
            <a:r>
              <a:rPr lang="en-US" dirty="0">
                <a:ea typeface="Batang"/>
              </a:rPr>
              <a:t>(algo)</a:t>
            </a:r>
          </a:p>
          <a:p>
            <a:r>
              <a:rPr lang="en-US" dirty="0">
                <a:ea typeface="Batang"/>
              </a:rPr>
              <a:t>Heroku</a:t>
            </a:r>
          </a:p>
          <a:p>
            <a:r>
              <a:rPr lang="en-US" dirty="0">
                <a:ea typeface="Batang"/>
              </a:rPr>
              <a:t>Tableau(visuals)</a:t>
            </a:r>
          </a:p>
          <a:p>
            <a:endParaRPr lang="en-US" dirty="0"/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9EFD631E-190F-2E9D-26EF-68E82EDC3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6" r="20154" b="9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824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7A581-BA62-93BB-D3DE-4EE9F1F5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conclusion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95797B-E810-F78F-2B23-0464116D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Onto Zeinab for a demo of our work</a:t>
            </a:r>
          </a:p>
          <a:p>
            <a:r>
              <a:rPr lang="en-US" dirty="0">
                <a:ea typeface="Batang"/>
              </a:rPr>
              <a:t>Final Regards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946D4A-B1E6-91CD-F8AE-439C57931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4" r="43722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731205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ArchiveVTI</vt:lpstr>
      <vt:lpstr>The unicorn search</vt:lpstr>
      <vt:lpstr>What is a unicorn company</vt:lpstr>
      <vt:lpstr>The data</vt:lpstr>
      <vt:lpstr>EDA </vt:lpstr>
      <vt:lpstr>Analysis</vt:lpstr>
      <vt:lpstr>Tools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125</cp:revision>
  <dcterms:created xsi:type="dcterms:W3CDTF">2022-04-05T22:14:12Z</dcterms:created>
  <dcterms:modified xsi:type="dcterms:W3CDTF">2022-04-11T19:15:09Z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