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14DD9-1873-4E2B-80CB-9AAF29ACDFAA}" v="5" dt="2022-04-05T22:15:26.887"/>
    <p1510:client id="{22539FA2-9551-0E42-9032-3E9BF562733C}" v="162" dt="2022-04-08T00:29:00.980"/>
    <p1510:client id="{49279F88-581F-F4B3-576B-7068F5D551D9}" v="23" dt="2022-04-06T23:14:14.347"/>
    <p1510:client id="{4CD164CB-0A7E-E68E-1D43-38BA17909CEA}" v="51" dt="2022-04-09T18:43:16.128"/>
    <p1510:client id="{5BDBCFF8-718A-9F00-8D6E-D4B80D6C9869}" v="36" dt="2022-04-05T23:23:2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09/04/2022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2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1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7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9,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8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14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16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03" y="101942"/>
            <a:ext cx="4123531" cy="2370567"/>
          </a:xfrm>
        </p:spPr>
        <p:txBody>
          <a:bodyPr rtlCol="0">
            <a:normAutofit/>
          </a:bodyPr>
          <a:lstStyle/>
          <a:p>
            <a:pPr algn="l"/>
            <a:r>
              <a:rPr lang="en-GB">
                <a:ea typeface="Batang"/>
              </a:rPr>
              <a:t>The unicorn search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646" y="3905423"/>
            <a:ext cx="4123531" cy="1920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GB"/>
          </a:p>
          <a:p>
            <a:pPr algn="l"/>
            <a:endParaRPr lang="en-GB"/>
          </a:p>
        </p:txBody>
      </p:sp>
      <p:sp>
        <p:nvSpPr>
          <p:cNvPr id="132" name="Freeform: Shape 118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20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790D9FB-5B43-4397-886B-7EE3BD29D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5384854" y="2591518"/>
            <a:ext cx="5842398" cy="35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954D-2BD8-8C28-D0F1-60367D03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Batang"/>
              </a:rPr>
              <a:t>What is a unicorn company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202E-EBB4-DAF6-22F6-834E62C4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Batang"/>
              </a:rPr>
              <a:t>CHANGE FORMAT LATER</a:t>
            </a:r>
          </a:p>
          <a:p>
            <a:r>
              <a:rPr lang="en-GB">
                <a:ea typeface="Batang"/>
              </a:rPr>
              <a:t>A company that has reached a valuation of 1 billion dollars</a:t>
            </a:r>
            <a:endParaRPr lang="en-GB" dirty="0">
              <a:ea typeface="Batang"/>
            </a:endParaRPr>
          </a:p>
          <a:p>
            <a:r>
              <a:rPr lang="en-GB">
                <a:ea typeface="Batang"/>
              </a:rPr>
              <a:t>We chose this topic as company valuations are skyrocketing and it will be important </a:t>
            </a:r>
            <a:r>
              <a:rPr lang="en-GB" dirty="0">
                <a:ea typeface="Batang"/>
              </a:rPr>
              <a:t>in the near future to predict which companies can reach the unicorn status</a:t>
            </a:r>
            <a:endParaRPr lang="en-GB"/>
          </a:p>
          <a:p>
            <a:endParaRPr lang="en-GB" dirty="0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FDAD-746A-CC80-58FE-89BD9B10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The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F9F1-5CE9-39FC-85A7-24F2D13E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Going through many datasets, we finalized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3CB4-72EB-15D0-75E7-CF997235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</a:t>
            </a:r>
            <a:br>
              <a:rPr lang="en-US" dirty="0">
                <a:ea typeface="Batang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D115-43A5-17A1-BE21-7A96A85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Going through many datasets, we decided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1F2E-8986-B690-B2E9-758B72F1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E9A1-EF98-4FC1-E0CF-89DF29CA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B384-5E7F-5B80-E597-B7C5784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091-BCE5-FFD9-3B12-3D940D58F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A581-BA62-93BB-D3DE-4EE9F1F5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DE9F-F822-A566-6C5B-6409D141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205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The unicorn search</vt:lpstr>
      <vt:lpstr>What is a unicorn company</vt:lpstr>
      <vt:lpstr>The data</vt:lpstr>
      <vt:lpstr>EDA </vt:lpstr>
      <vt:lpstr>Analysis</vt:lpstr>
      <vt:lpstr>Tools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2022-04-05T22:14:12Z</dcterms:created>
  <dcterms:modified xsi:type="dcterms:W3CDTF">2022-04-09T18:44:24Z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