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 rtl="0"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14DD9-1873-4E2B-80CB-9AAF29ACDFAA}" v="5" dt="2022-04-05T22:15:26.887"/>
    <p1510:client id="{22539FA2-9551-0E42-9032-3E9BF562733C}" v="162" dt="2022-04-08T00:29:00.980"/>
    <p1510:client id="{49279F88-581F-F4B3-576B-7068F5D551D9}" v="23" dt="2022-04-06T23:14:14.347"/>
    <p1510:client id="{4CD164CB-0A7E-E68E-1D43-38BA17909CEA}" v="243" dt="2022-04-09T19:00:25.330"/>
    <p1510:client id="{5BDBCFF8-718A-9F00-8D6E-D4B80D6C9869}" v="36" dt="2022-04-05T23:23:24.136"/>
    <p1510:client id="{685BD739-B218-B3E7-AB55-5E905D81E01E}" v="119" dt="2022-04-11T01:18:13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1D7FAE-1E06-4F8C-8B13-AE83947D37CA}" type="datetime1">
              <a:rPr lang="en-GB" smtClean="0"/>
              <a:t>10/04/2022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2:17:5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2:18:3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DDEDF6-FF44-4638-BB07-B63DE698F164}" type="datetime1">
              <a:rPr lang="en-GB" noProof="0" smtClean="0"/>
              <a:t>10/04/2022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Quarter level</a:t>
            </a:r>
          </a:p>
          <a:p>
            <a:pPr lvl="4" rt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8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April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620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April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5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April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0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April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6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April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5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April 10,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815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April 10,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670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April 10,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8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April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4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April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2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April 10, 2022</a:t>
            </a:fld>
            <a:endParaRPr lang="en-US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185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5" name="Rectangle 93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95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5755341"/>
            <a:ext cx="10160000" cy="884518"/>
          </a:xfrm>
        </p:spPr>
        <p:txBody>
          <a:bodyPr rtlCol="0" anchor="t">
            <a:normAutofit/>
          </a:bodyPr>
          <a:lstStyle/>
          <a:p>
            <a:r>
              <a:rPr lang="en-GB">
                <a:ea typeface="Batang"/>
              </a:rPr>
              <a:t>The unicorn search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292" y="5149516"/>
            <a:ext cx="5768283" cy="505326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GB"/>
          </a:p>
          <a:p>
            <a:endParaRPr lang="en-GB"/>
          </a:p>
        </p:txBody>
      </p:sp>
      <p:pic>
        <p:nvPicPr>
          <p:cNvPr id="11" name="Picture 1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790D9FB-5B43-4397-886B-7EE3BD29D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45" b="1850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7666DE11-17E1-4DC7-B2B7-6DA2E6A9C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B52E493E-0B27-4F3C-AA01-17F0A2564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042" y="1"/>
            <a:ext cx="7354956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E954D-2BD8-8C28-D0F1-60367D03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6335" y="609601"/>
            <a:ext cx="3937094" cy="121602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2400">
                <a:ea typeface="Batang"/>
              </a:rPr>
              <a:t>What is a unicorn company</a:t>
            </a:r>
            <a:endParaRPr lang="en-GB" sz="2400"/>
          </a:p>
        </p:txBody>
      </p:sp>
      <p:pic>
        <p:nvPicPr>
          <p:cNvPr id="8" name="Picture 8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22B5614B-8B8C-1BF8-3264-56B2178B9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9" r="20482"/>
          <a:stretch/>
        </p:blipFill>
        <p:spPr>
          <a:xfrm>
            <a:off x="4" y="1"/>
            <a:ext cx="7037119" cy="6857999"/>
          </a:xfrm>
          <a:custGeom>
            <a:avLst/>
            <a:gdLst/>
            <a:ahLst/>
            <a:cxnLst/>
            <a:rect l="l" t="t" r="r" b="b"/>
            <a:pathLst>
              <a:path w="7037119" h="6857999">
                <a:moveTo>
                  <a:pt x="0" y="0"/>
                </a:moveTo>
                <a:lnTo>
                  <a:pt x="6964192" y="0"/>
                </a:lnTo>
                <a:lnTo>
                  <a:pt x="6958160" y="70714"/>
                </a:lnTo>
                <a:cubicBezTo>
                  <a:pt x="6951001" y="105084"/>
                  <a:pt x="6926062" y="125041"/>
                  <a:pt x="6922034" y="154825"/>
                </a:cubicBezTo>
                <a:cubicBezTo>
                  <a:pt x="6888738" y="184083"/>
                  <a:pt x="6875225" y="272154"/>
                  <a:pt x="6864029" y="301580"/>
                </a:cubicBezTo>
                <a:cubicBezTo>
                  <a:pt x="6850541" y="382476"/>
                  <a:pt x="6857766" y="543626"/>
                  <a:pt x="6842156" y="642469"/>
                </a:cubicBezTo>
                <a:cubicBezTo>
                  <a:pt x="6828250" y="715553"/>
                  <a:pt x="6832569" y="729947"/>
                  <a:pt x="6802087" y="818449"/>
                </a:cubicBezTo>
                <a:cubicBezTo>
                  <a:pt x="6828151" y="830541"/>
                  <a:pt x="6801214" y="859084"/>
                  <a:pt x="6798684" y="875396"/>
                </a:cubicBezTo>
                <a:cubicBezTo>
                  <a:pt x="6792414" y="895056"/>
                  <a:pt x="6762852" y="912465"/>
                  <a:pt x="6756983" y="952375"/>
                </a:cubicBezTo>
                <a:lnTo>
                  <a:pt x="6758478" y="972424"/>
                </a:lnTo>
                <a:lnTo>
                  <a:pt x="6752651" y="996407"/>
                </a:lnTo>
                <a:cubicBezTo>
                  <a:pt x="6744201" y="1040546"/>
                  <a:pt x="6736270" y="1086165"/>
                  <a:pt x="6716997" y="1091248"/>
                </a:cubicBezTo>
                <a:cubicBezTo>
                  <a:pt x="6678332" y="1122349"/>
                  <a:pt x="6707411" y="1240829"/>
                  <a:pt x="6657090" y="1307489"/>
                </a:cubicBezTo>
                <a:cubicBezTo>
                  <a:pt x="6621135" y="1444387"/>
                  <a:pt x="6524184" y="1590429"/>
                  <a:pt x="6508075" y="1709568"/>
                </a:cubicBezTo>
                <a:cubicBezTo>
                  <a:pt x="6474780" y="1738828"/>
                  <a:pt x="6473953" y="1782449"/>
                  <a:pt x="6462759" y="1811874"/>
                </a:cubicBezTo>
                <a:cubicBezTo>
                  <a:pt x="6449270" y="1892769"/>
                  <a:pt x="6399402" y="2130120"/>
                  <a:pt x="6383790" y="2228963"/>
                </a:cubicBezTo>
                <a:cubicBezTo>
                  <a:pt x="6369883" y="2302046"/>
                  <a:pt x="6399578" y="2316440"/>
                  <a:pt x="6369096" y="2404942"/>
                </a:cubicBezTo>
                <a:cubicBezTo>
                  <a:pt x="6395161" y="2417035"/>
                  <a:pt x="6368224" y="2445577"/>
                  <a:pt x="6365696" y="2461889"/>
                </a:cubicBezTo>
                <a:cubicBezTo>
                  <a:pt x="6359423" y="2481550"/>
                  <a:pt x="6329861" y="2498958"/>
                  <a:pt x="6323990" y="2538869"/>
                </a:cubicBezTo>
                <a:cubicBezTo>
                  <a:pt x="6317721" y="2603362"/>
                  <a:pt x="6317811" y="2723423"/>
                  <a:pt x="6299971" y="2852842"/>
                </a:cubicBezTo>
                <a:cubicBezTo>
                  <a:pt x="6296888" y="2889820"/>
                  <a:pt x="6314227" y="2924069"/>
                  <a:pt x="6305256" y="2965146"/>
                </a:cubicBezTo>
                <a:lnTo>
                  <a:pt x="6297430" y="3010980"/>
                </a:lnTo>
                <a:lnTo>
                  <a:pt x="6301903" y="3017531"/>
                </a:lnTo>
                <a:lnTo>
                  <a:pt x="6312288" y="3141762"/>
                </a:lnTo>
                <a:cubicBezTo>
                  <a:pt x="6310891" y="3148458"/>
                  <a:pt x="6311653" y="3156601"/>
                  <a:pt x="6317307" y="3167974"/>
                </a:cubicBezTo>
                <a:lnTo>
                  <a:pt x="6319343" y="3170223"/>
                </a:lnTo>
                <a:lnTo>
                  <a:pt x="6388791" y="3425292"/>
                </a:lnTo>
                <a:cubicBezTo>
                  <a:pt x="6411564" y="3519098"/>
                  <a:pt x="6451294" y="3670230"/>
                  <a:pt x="6473625" y="3778499"/>
                </a:cubicBezTo>
                <a:cubicBezTo>
                  <a:pt x="6461715" y="3876413"/>
                  <a:pt x="6479795" y="3911499"/>
                  <a:pt x="6488572" y="4010514"/>
                </a:cubicBezTo>
                <a:cubicBezTo>
                  <a:pt x="6537658" y="4041328"/>
                  <a:pt x="6522549" y="4094791"/>
                  <a:pt x="6542727" y="4142824"/>
                </a:cubicBezTo>
                <a:cubicBezTo>
                  <a:pt x="6562367" y="4174785"/>
                  <a:pt x="6560025" y="4194356"/>
                  <a:pt x="6574700" y="4253089"/>
                </a:cubicBezTo>
                <a:lnTo>
                  <a:pt x="6630782" y="4495230"/>
                </a:lnTo>
                <a:cubicBezTo>
                  <a:pt x="6629041" y="4518096"/>
                  <a:pt x="6642831" y="4583613"/>
                  <a:pt x="6657121" y="4592798"/>
                </a:cubicBezTo>
                <a:cubicBezTo>
                  <a:pt x="6662404" y="4605798"/>
                  <a:pt x="6661388" y="4622935"/>
                  <a:pt x="6675304" y="4625784"/>
                </a:cubicBezTo>
                <a:cubicBezTo>
                  <a:pt x="6692614" y="4632048"/>
                  <a:pt x="6678575" y="4686348"/>
                  <a:pt x="6695194" y="4674587"/>
                </a:cubicBezTo>
                <a:cubicBezTo>
                  <a:pt x="6692850" y="4684186"/>
                  <a:pt x="6692968" y="4695174"/>
                  <a:pt x="6694674" y="4706669"/>
                </a:cubicBezTo>
                <a:lnTo>
                  <a:pt x="6696125" y="4712312"/>
                </a:lnTo>
                <a:lnTo>
                  <a:pt x="6683308" y="4752491"/>
                </a:lnTo>
                <a:cubicBezTo>
                  <a:pt x="6668335" y="4814629"/>
                  <a:pt x="6667993" y="4870176"/>
                  <a:pt x="6662625" y="4924134"/>
                </a:cubicBezTo>
                <a:cubicBezTo>
                  <a:pt x="6658601" y="5004697"/>
                  <a:pt x="6700287" y="4943260"/>
                  <a:pt x="6666282" y="5049729"/>
                </a:cubicBezTo>
                <a:cubicBezTo>
                  <a:pt x="6680923" y="5057425"/>
                  <a:pt x="6681720" y="5069899"/>
                  <a:pt x="6674923" y="5092608"/>
                </a:cubicBezTo>
                <a:cubicBezTo>
                  <a:pt x="6674055" y="5131530"/>
                  <a:pt x="6710642" y="5120894"/>
                  <a:pt x="6688949" y="5164561"/>
                </a:cubicBezTo>
                <a:lnTo>
                  <a:pt x="6713476" y="5227429"/>
                </a:lnTo>
                <a:cubicBezTo>
                  <a:pt x="6707551" y="5224995"/>
                  <a:pt x="6700321" y="5279972"/>
                  <a:pt x="6699741" y="5295738"/>
                </a:cubicBezTo>
                <a:cubicBezTo>
                  <a:pt x="6701613" y="5328539"/>
                  <a:pt x="6674230" y="5338382"/>
                  <a:pt x="6698438" y="5353315"/>
                </a:cubicBezTo>
                <a:lnTo>
                  <a:pt x="6705394" y="5356747"/>
                </a:lnTo>
                <a:cubicBezTo>
                  <a:pt x="6705576" y="5359175"/>
                  <a:pt x="6705758" y="5361603"/>
                  <a:pt x="6705941" y="5364029"/>
                </a:cubicBezTo>
                <a:cubicBezTo>
                  <a:pt x="6705372" y="5367899"/>
                  <a:pt x="6703413" y="5370023"/>
                  <a:pt x="6698760" y="5369188"/>
                </a:cubicBezTo>
                <a:cubicBezTo>
                  <a:pt x="6715543" y="5400565"/>
                  <a:pt x="6682626" y="5434448"/>
                  <a:pt x="6674560" y="5465115"/>
                </a:cubicBezTo>
                <a:cubicBezTo>
                  <a:pt x="6691190" y="5489165"/>
                  <a:pt x="6702277" y="5478984"/>
                  <a:pt x="6698322" y="5543278"/>
                </a:cubicBezTo>
                <a:lnTo>
                  <a:pt x="6673987" y="5606762"/>
                </a:lnTo>
                <a:lnTo>
                  <a:pt x="6665359" y="5656986"/>
                </a:lnTo>
                <a:lnTo>
                  <a:pt x="6718420" y="5747675"/>
                </a:lnTo>
                <a:cubicBezTo>
                  <a:pt x="6736039" y="5788270"/>
                  <a:pt x="6794550" y="5740224"/>
                  <a:pt x="6786357" y="5797270"/>
                </a:cubicBezTo>
                <a:cubicBezTo>
                  <a:pt x="6803000" y="5835160"/>
                  <a:pt x="6831082" y="5856958"/>
                  <a:pt x="6834299" y="5897781"/>
                </a:cubicBezTo>
                <a:cubicBezTo>
                  <a:pt x="6850938" y="5902014"/>
                  <a:pt x="6860579" y="5910872"/>
                  <a:pt x="6848771" y="5936497"/>
                </a:cubicBezTo>
                <a:lnTo>
                  <a:pt x="6883460" y="6064046"/>
                </a:lnTo>
                <a:cubicBezTo>
                  <a:pt x="6906450" y="6070324"/>
                  <a:pt x="6870051" y="6102610"/>
                  <a:pt x="6896072" y="6107188"/>
                </a:cubicBezTo>
                <a:cubicBezTo>
                  <a:pt x="6912283" y="6129421"/>
                  <a:pt x="6963567" y="6167207"/>
                  <a:pt x="6980725" y="6197444"/>
                </a:cubicBezTo>
                <a:cubicBezTo>
                  <a:pt x="6947762" y="6297975"/>
                  <a:pt x="6995609" y="6226141"/>
                  <a:pt x="6999028" y="6288610"/>
                </a:cubicBezTo>
                <a:cubicBezTo>
                  <a:pt x="6997432" y="6346629"/>
                  <a:pt x="7058551" y="6337651"/>
                  <a:pt x="7021306" y="6426700"/>
                </a:cubicBezTo>
                <a:cubicBezTo>
                  <a:pt x="7020466" y="6447474"/>
                  <a:pt x="7026793" y="6469543"/>
                  <a:pt x="7033259" y="6489284"/>
                </a:cubicBezTo>
                <a:lnTo>
                  <a:pt x="7037119" y="6501140"/>
                </a:lnTo>
                <a:lnTo>
                  <a:pt x="7037119" y="6557754"/>
                </a:lnTo>
                <a:lnTo>
                  <a:pt x="7031649" y="6569925"/>
                </a:lnTo>
                <a:cubicBezTo>
                  <a:pt x="7023197" y="6591634"/>
                  <a:pt x="7028560" y="6588450"/>
                  <a:pt x="7011548" y="6615002"/>
                </a:cubicBezTo>
                <a:cubicBezTo>
                  <a:pt x="7016567" y="6637881"/>
                  <a:pt x="7011534" y="6732922"/>
                  <a:pt x="7021837" y="6743644"/>
                </a:cubicBezTo>
                <a:cubicBezTo>
                  <a:pt x="7023032" y="6757943"/>
                  <a:pt x="7005198" y="6842091"/>
                  <a:pt x="7006394" y="6856390"/>
                </a:cubicBezTo>
                <a:lnTo>
                  <a:pt x="7037119" y="6856494"/>
                </a:lnTo>
                <a:lnTo>
                  <a:pt x="7037119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202E-EBB4-DAF6-22F6-834E62C44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799" y="2147356"/>
            <a:ext cx="3885061" cy="41070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Batang"/>
              </a:rPr>
              <a:t>1 Billion $ Valuation</a:t>
            </a:r>
            <a:endParaRPr lang="en-GB" dirty="0"/>
          </a:p>
          <a:p>
            <a:r>
              <a:rPr lang="en-GB" dirty="0">
                <a:ea typeface="Batang"/>
              </a:rPr>
              <a:t>Companies are getting richer by the day</a:t>
            </a:r>
            <a:endParaRPr lang="en-GB" dirty="0"/>
          </a:p>
          <a:p>
            <a:endParaRPr lang="en-GB" dirty="0"/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08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outdoor object&#10;&#10;Description automatically generated">
            <a:extLst>
              <a:ext uri="{FF2B5EF4-FFF2-40B4-BE49-F238E27FC236}">
                <a16:creationId xmlns:a16="http://schemas.microsoft.com/office/drawing/2014/main" id="{07BCA8BB-6DE1-2172-8A53-FC1D8D4B18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49" r="2" b="14322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EEFDAD-746A-CC80-58FE-89BD9B10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307" y="2906973"/>
            <a:ext cx="3639828" cy="26402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2F9F1-5CE9-39FC-85A7-24F2D13E0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05" y="5676900"/>
            <a:ext cx="3439235" cy="95531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pc="160"/>
              <a:t>Sourced from Kaggle, we decided on the Unicorn Dataset</a:t>
            </a:r>
          </a:p>
        </p:txBody>
      </p:sp>
    </p:spTree>
    <p:extLst>
      <p:ext uri="{BB962C8B-B14F-4D97-AF65-F5344CB8AC3E}">
        <p14:creationId xmlns:p14="http://schemas.microsoft.com/office/powerpoint/2010/main" val="192260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5B45F78-EDBB-1BAE-8C8B-D7E17DB5D0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9" r="-1" b="-1"/>
          <a:stretch/>
        </p:blipFill>
        <p:spPr>
          <a:xfrm>
            <a:off x="-2" y="10"/>
            <a:ext cx="12191999" cy="6857989"/>
          </a:xfrm>
          <a:prstGeom prst="rect">
            <a:avLst/>
          </a:prstGeom>
        </p:spPr>
      </p:pic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F6EE1C8D-9233-4EBC-9B68-862FDCA26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906504"/>
            <a:ext cx="12192002" cy="1951997"/>
          </a:xfrm>
          <a:custGeom>
            <a:avLst/>
            <a:gdLst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285754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74735 w 12192002"/>
              <a:gd name="connsiteY94" fmla="*/ 1132363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12382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2192002" h="2122526">
                <a:moveTo>
                  <a:pt x="5626960" y="0"/>
                </a:moveTo>
                <a:lnTo>
                  <a:pt x="5758918" y="1023"/>
                </a:lnTo>
                <a:lnTo>
                  <a:pt x="5957375" y="16715"/>
                </a:lnTo>
                <a:cubicBezTo>
                  <a:pt x="5970127" y="20033"/>
                  <a:pt x="5998679" y="20946"/>
                  <a:pt x="6010090" y="20359"/>
                </a:cubicBezTo>
                <a:lnTo>
                  <a:pt x="6041282" y="15266"/>
                </a:lnTo>
                <a:lnTo>
                  <a:pt x="6048637" y="6917"/>
                </a:lnTo>
                <a:lnTo>
                  <a:pt x="6068529" y="7600"/>
                </a:lnTo>
                <a:lnTo>
                  <a:pt x="6073847" y="6063"/>
                </a:lnTo>
                <a:cubicBezTo>
                  <a:pt x="6090539" y="9219"/>
                  <a:pt x="6128055" y="22767"/>
                  <a:pt x="6168673" y="26525"/>
                </a:cubicBezTo>
                <a:cubicBezTo>
                  <a:pt x="6209291" y="30283"/>
                  <a:pt x="6297550" y="13090"/>
                  <a:pt x="6317559" y="28612"/>
                </a:cubicBezTo>
                <a:cubicBezTo>
                  <a:pt x="6409695" y="55045"/>
                  <a:pt x="6472153" y="31322"/>
                  <a:pt x="6549454" y="75412"/>
                </a:cubicBezTo>
                <a:cubicBezTo>
                  <a:pt x="6628105" y="80632"/>
                  <a:pt x="6649105" y="94733"/>
                  <a:pt x="6708221" y="104188"/>
                </a:cubicBezTo>
                <a:cubicBezTo>
                  <a:pt x="6787988" y="118277"/>
                  <a:pt x="6871921" y="137351"/>
                  <a:pt x="6904145" y="132143"/>
                </a:cubicBezTo>
                <a:cubicBezTo>
                  <a:pt x="6943644" y="126545"/>
                  <a:pt x="6937527" y="150711"/>
                  <a:pt x="7018495" y="161649"/>
                </a:cubicBezTo>
                <a:cubicBezTo>
                  <a:pt x="7050188" y="159320"/>
                  <a:pt x="7061147" y="160297"/>
                  <a:pt x="7096987" y="161275"/>
                </a:cubicBezTo>
                <a:lnTo>
                  <a:pt x="7170807" y="173503"/>
                </a:lnTo>
                <a:cubicBezTo>
                  <a:pt x="7184505" y="172489"/>
                  <a:pt x="7192111" y="174628"/>
                  <a:pt x="7197003" y="178151"/>
                </a:cubicBezTo>
                <a:lnTo>
                  <a:pt x="7201101" y="183509"/>
                </a:lnTo>
                <a:lnTo>
                  <a:pt x="7218559" y="188059"/>
                </a:lnTo>
                <a:lnTo>
                  <a:pt x="7310852" y="213308"/>
                </a:lnTo>
                <a:lnTo>
                  <a:pt x="7312179" y="211866"/>
                </a:lnTo>
                <a:cubicBezTo>
                  <a:pt x="7333989" y="206326"/>
                  <a:pt x="7374788" y="205221"/>
                  <a:pt x="7405390" y="202271"/>
                </a:cubicBezTo>
                <a:cubicBezTo>
                  <a:pt x="7422527" y="207464"/>
                  <a:pt x="7476985" y="190048"/>
                  <a:pt x="7495794" y="194166"/>
                </a:cubicBezTo>
                <a:lnTo>
                  <a:pt x="7507039" y="196118"/>
                </a:lnTo>
                <a:lnTo>
                  <a:pt x="7507411" y="195791"/>
                </a:lnTo>
                <a:cubicBezTo>
                  <a:pt x="7510172" y="195437"/>
                  <a:pt x="7513992" y="195787"/>
                  <a:pt x="7519570" y="197126"/>
                </a:cubicBezTo>
                <a:lnTo>
                  <a:pt x="7527542" y="199679"/>
                </a:lnTo>
                <a:lnTo>
                  <a:pt x="7614346" y="205507"/>
                </a:lnTo>
                <a:lnTo>
                  <a:pt x="7718744" y="202036"/>
                </a:lnTo>
                <a:cubicBezTo>
                  <a:pt x="7780965" y="210608"/>
                  <a:pt x="7835119" y="212839"/>
                  <a:pt x="7905407" y="227751"/>
                </a:cubicBezTo>
                <a:cubicBezTo>
                  <a:pt x="7967070" y="225346"/>
                  <a:pt x="8025467" y="246582"/>
                  <a:pt x="8090271" y="269724"/>
                </a:cubicBezTo>
                <a:cubicBezTo>
                  <a:pt x="8147130" y="284670"/>
                  <a:pt x="8181827" y="318792"/>
                  <a:pt x="8245834" y="315885"/>
                </a:cubicBezTo>
                <a:cubicBezTo>
                  <a:pt x="8246647" y="320745"/>
                  <a:pt x="8248859" y="325027"/>
                  <a:pt x="8252033" y="328877"/>
                </a:cubicBezTo>
                <a:lnTo>
                  <a:pt x="8263376" y="338720"/>
                </a:lnTo>
                <a:lnTo>
                  <a:pt x="8266075" y="338490"/>
                </a:lnTo>
                <a:cubicBezTo>
                  <a:pt x="8276151" y="339772"/>
                  <a:pt x="8280845" y="342420"/>
                  <a:pt x="8283149" y="345665"/>
                </a:cubicBezTo>
                <a:lnTo>
                  <a:pt x="8284276" y="350108"/>
                </a:lnTo>
                <a:lnTo>
                  <a:pt x="8295173" y="355931"/>
                </a:lnTo>
                <a:lnTo>
                  <a:pt x="8314432" y="369826"/>
                </a:lnTo>
                <a:lnTo>
                  <a:pt x="8320104" y="370152"/>
                </a:lnTo>
                <a:lnTo>
                  <a:pt x="8352372" y="387570"/>
                </a:lnTo>
                <a:lnTo>
                  <a:pt x="8353799" y="386730"/>
                </a:lnTo>
                <a:cubicBezTo>
                  <a:pt x="8357733" y="385247"/>
                  <a:pt x="8362024" y="384899"/>
                  <a:pt x="8367182" y="386924"/>
                </a:cubicBezTo>
                <a:lnTo>
                  <a:pt x="8490249" y="400966"/>
                </a:lnTo>
                <a:lnTo>
                  <a:pt x="8497594" y="404016"/>
                </a:lnTo>
                <a:lnTo>
                  <a:pt x="8497968" y="403837"/>
                </a:lnTo>
                <a:cubicBezTo>
                  <a:pt x="8500048" y="403987"/>
                  <a:pt x="8502649" y="404798"/>
                  <a:pt x="8506167" y="406575"/>
                </a:cubicBezTo>
                <a:lnTo>
                  <a:pt x="8510983" y="409576"/>
                </a:lnTo>
                <a:lnTo>
                  <a:pt x="8525230" y="415491"/>
                </a:lnTo>
                <a:lnTo>
                  <a:pt x="8596071" y="400649"/>
                </a:lnTo>
                <a:cubicBezTo>
                  <a:pt x="8639145" y="406126"/>
                  <a:pt x="8671609" y="389686"/>
                  <a:pt x="8707847" y="409221"/>
                </a:cubicBezTo>
                <a:cubicBezTo>
                  <a:pt x="8748197" y="414263"/>
                  <a:pt x="8719822" y="400602"/>
                  <a:pt x="8752444" y="411322"/>
                </a:cubicBezTo>
                <a:cubicBezTo>
                  <a:pt x="8789303" y="414879"/>
                  <a:pt x="8898034" y="429534"/>
                  <a:pt x="8928988" y="430554"/>
                </a:cubicBezTo>
                <a:cubicBezTo>
                  <a:pt x="8955520" y="410467"/>
                  <a:pt x="8954693" y="419415"/>
                  <a:pt x="8963048" y="427366"/>
                </a:cubicBezTo>
                <a:lnTo>
                  <a:pt x="8968011" y="425141"/>
                </a:lnTo>
                <a:lnTo>
                  <a:pt x="8974337" y="424441"/>
                </a:lnTo>
                <a:lnTo>
                  <a:pt x="8990394" y="427667"/>
                </a:lnTo>
                <a:lnTo>
                  <a:pt x="8996232" y="429728"/>
                </a:lnTo>
                <a:cubicBezTo>
                  <a:pt x="9000327" y="430831"/>
                  <a:pt x="9003146" y="431159"/>
                  <a:pt x="9005201" y="430939"/>
                </a:cubicBezTo>
                <a:lnTo>
                  <a:pt x="9005486" y="430699"/>
                </a:lnTo>
                <a:lnTo>
                  <a:pt x="9053453" y="433984"/>
                </a:lnTo>
                <a:cubicBezTo>
                  <a:pt x="9068117" y="420419"/>
                  <a:pt x="9112391" y="454853"/>
                  <a:pt x="9113812" y="425670"/>
                </a:cubicBezTo>
                <a:cubicBezTo>
                  <a:pt x="9130955" y="430499"/>
                  <a:pt x="9138865" y="443788"/>
                  <a:pt x="9137318" y="424304"/>
                </a:cubicBezTo>
                <a:cubicBezTo>
                  <a:pt x="9143084" y="425358"/>
                  <a:pt x="9147048" y="424266"/>
                  <a:pt x="9150210" y="422135"/>
                </a:cubicBezTo>
                <a:lnTo>
                  <a:pt x="9151232" y="421070"/>
                </a:lnTo>
                <a:lnTo>
                  <a:pt x="9189246" y="432272"/>
                </a:lnTo>
                <a:lnTo>
                  <a:pt x="9194810" y="441511"/>
                </a:lnTo>
                <a:lnTo>
                  <a:pt x="9231370" y="451590"/>
                </a:lnTo>
                <a:lnTo>
                  <a:pt x="9343052" y="503495"/>
                </a:lnTo>
                <a:cubicBezTo>
                  <a:pt x="9415432" y="508795"/>
                  <a:pt x="9518955" y="534921"/>
                  <a:pt x="9584507" y="549197"/>
                </a:cubicBezTo>
                <a:cubicBezTo>
                  <a:pt x="9602038" y="561809"/>
                  <a:pt x="9675059" y="570203"/>
                  <a:pt x="9728309" y="560617"/>
                </a:cubicBezTo>
                <a:lnTo>
                  <a:pt x="9847792" y="580824"/>
                </a:lnTo>
                <a:cubicBezTo>
                  <a:pt x="9888744" y="590649"/>
                  <a:pt x="9918983" y="587450"/>
                  <a:pt x="9960019" y="587592"/>
                </a:cubicBezTo>
                <a:cubicBezTo>
                  <a:pt x="9984397" y="592516"/>
                  <a:pt x="9998461" y="593006"/>
                  <a:pt x="10039240" y="603107"/>
                </a:cubicBezTo>
                <a:cubicBezTo>
                  <a:pt x="10046863" y="602184"/>
                  <a:pt x="10074570" y="603512"/>
                  <a:pt x="10082169" y="601443"/>
                </a:cubicBezTo>
                <a:lnTo>
                  <a:pt x="10126500" y="603538"/>
                </a:lnTo>
                <a:lnTo>
                  <a:pt x="10261101" y="615053"/>
                </a:lnTo>
                <a:cubicBezTo>
                  <a:pt x="10274744" y="622448"/>
                  <a:pt x="10323589" y="631514"/>
                  <a:pt x="10336855" y="624804"/>
                </a:cubicBezTo>
                <a:cubicBezTo>
                  <a:pt x="10347867" y="624959"/>
                  <a:pt x="10374830" y="633622"/>
                  <a:pt x="10383868" y="625415"/>
                </a:cubicBezTo>
                <a:cubicBezTo>
                  <a:pt x="10409284" y="632493"/>
                  <a:pt x="10436539" y="633300"/>
                  <a:pt x="10445984" y="629262"/>
                </a:cubicBezTo>
                <a:cubicBezTo>
                  <a:pt x="10473833" y="619395"/>
                  <a:pt x="10495464" y="632839"/>
                  <a:pt x="10519280" y="631320"/>
                </a:cubicBezTo>
                <a:cubicBezTo>
                  <a:pt x="10558606" y="636140"/>
                  <a:pt x="10616449" y="646751"/>
                  <a:pt x="10644619" y="651566"/>
                </a:cubicBezTo>
                <a:cubicBezTo>
                  <a:pt x="10707078" y="667239"/>
                  <a:pt x="10806649" y="700317"/>
                  <a:pt x="10857724" y="712684"/>
                </a:cubicBezTo>
                <a:cubicBezTo>
                  <a:pt x="10915291" y="725495"/>
                  <a:pt x="10885368" y="688933"/>
                  <a:pt x="10951063" y="725767"/>
                </a:cubicBezTo>
                <a:cubicBezTo>
                  <a:pt x="10982008" y="727705"/>
                  <a:pt x="11007787" y="723528"/>
                  <a:pt x="11030956" y="721011"/>
                </a:cubicBezTo>
                <a:cubicBezTo>
                  <a:pt x="11029909" y="706023"/>
                  <a:pt x="11057496" y="724188"/>
                  <a:pt x="11085938" y="723892"/>
                </a:cubicBezTo>
                <a:cubicBezTo>
                  <a:pt x="11102606" y="725362"/>
                  <a:pt x="11125909" y="729502"/>
                  <a:pt x="11143411" y="733141"/>
                </a:cubicBezTo>
                <a:cubicBezTo>
                  <a:pt x="11171652" y="736317"/>
                  <a:pt x="11164089" y="762276"/>
                  <a:pt x="11195087" y="732494"/>
                </a:cubicBezTo>
                <a:cubicBezTo>
                  <a:pt x="11221976" y="745071"/>
                  <a:pt x="11231916" y="754905"/>
                  <a:pt x="11273972" y="753513"/>
                </a:cubicBezTo>
                <a:cubicBezTo>
                  <a:pt x="11288331" y="764337"/>
                  <a:pt x="11354320" y="819231"/>
                  <a:pt x="11369715" y="813181"/>
                </a:cubicBezTo>
                <a:cubicBezTo>
                  <a:pt x="11408024" y="821140"/>
                  <a:pt x="11417570" y="873027"/>
                  <a:pt x="11462695" y="874654"/>
                </a:cubicBezTo>
                <a:cubicBezTo>
                  <a:pt x="11507338" y="891120"/>
                  <a:pt x="11468277" y="926374"/>
                  <a:pt x="11516473" y="928206"/>
                </a:cubicBezTo>
                <a:lnTo>
                  <a:pt x="11585369" y="1004898"/>
                </a:lnTo>
                <a:cubicBezTo>
                  <a:pt x="11627915" y="1047460"/>
                  <a:pt x="11688670" y="1023969"/>
                  <a:pt x="11712382" y="1047864"/>
                </a:cubicBezTo>
                <a:cubicBezTo>
                  <a:pt x="11736094" y="1071759"/>
                  <a:pt x="11860362" y="1135225"/>
                  <a:pt x="11894613" y="1148265"/>
                </a:cubicBezTo>
                <a:cubicBezTo>
                  <a:pt x="11928864" y="1161305"/>
                  <a:pt x="11872782" y="1124390"/>
                  <a:pt x="11917888" y="1126105"/>
                </a:cubicBezTo>
                <a:cubicBezTo>
                  <a:pt x="11967364" y="1138091"/>
                  <a:pt x="11978191" y="1115038"/>
                  <a:pt x="12080164" y="1090885"/>
                </a:cubicBezTo>
                <a:cubicBezTo>
                  <a:pt x="12093592" y="1092452"/>
                  <a:pt x="12126659" y="1037250"/>
                  <a:pt x="12140863" y="1035036"/>
                </a:cubicBezTo>
                <a:lnTo>
                  <a:pt x="12192002" y="1015838"/>
                </a:lnTo>
                <a:lnTo>
                  <a:pt x="12192002" y="1955549"/>
                </a:lnTo>
                <a:lnTo>
                  <a:pt x="12192000" y="1955549"/>
                </a:lnTo>
                <a:lnTo>
                  <a:pt x="12192000" y="2122526"/>
                </a:lnTo>
                <a:lnTo>
                  <a:pt x="0" y="2122526"/>
                </a:lnTo>
                <a:lnTo>
                  <a:pt x="0" y="1348327"/>
                </a:lnTo>
                <a:lnTo>
                  <a:pt x="2" y="1348327"/>
                </a:lnTo>
                <a:lnTo>
                  <a:pt x="2" y="592017"/>
                </a:lnTo>
                <a:lnTo>
                  <a:pt x="15526" y="586548"/>
                </a:lnTo>
                <a:cubicBezTo>
                  <a:pt x="35255" y="585160"/>
                  <a:pt x="72229" y="592802"/>
                  <a:pt x="118381" y="583692"/>
                </a:cubicBezTo>
                <a:lnTo>
                  <a:pt x="292435" y="531887"/>
                </a:lnTo>
                <a:cubicBezTo>
                  <a:pt x="333820" y="524854"/>
                  <a:pt x="366418" y="510849"/>
                  <a:pt x="404015" y="511191"/>
                </a:cubicBezTo>
                <a:cubicBezTo>
                  <a:pt x="415660" y="502454"/>
                  <a:pt x="428065" y="497716"/>
                  <a:pt x="445099" y="505368"/>
                </a:cubicBezTo>
                <a:cubicBezTo>
                  <a:pt x="473049" y="498059"/>
                  <a:pt x="549479" y="473644"/>
                  <a:pt x="571717" y="467338"/>
                </a:cubicBezTo>
                <a:lnTo>
                  <a:pt x="578535" y="467527"/>
                </a:lnTo>
                <a:cubicBezTo>
                  <a:pt x="582714" y="467117"/>
                  <a:pt x="586282" y="465474"/>
                  <a:pt x="596792" y="464875"/>
                </a:cubicBezTo>
                <a:cubicBezTo>
                  <a:pt x="618517" y="457289"/>
                  <a:pt x="688384" y="430106"/>
                  <a:pt x="708875" y="422017"/>
                </a:cubicBezTo>
                <a:cubicBezTo>
                  <a:pt x="714996" y="421315"/>
                  <a:pt x="718074" y="419183"/>
                  <a:pt x="719742" y="416340"/>
                </a:cubicBezTo>
                <a:cubicBezTo>
                  <a:pt x="719843" y="415919"/>
                  <a:pt x="719947" y="415498"/>
                  <a:pt x="720047" y="415078"/>
                </a:cubicBezTo>
                <a:lnTo>
                  <a:pt x="763053" y="414307"/>
                </a:lnTo>
                <a:lnTo>
                  <a:pt x="767901" y="412086"/>
                </a:lnTo>
                <a:lnTo>
                  <a:pt x="797041" y="414293"/>
                </a:lnTo>
                <a:lnTo>
                  <a:pt x="811506" y="413988"/>
                </a:lnTo>
                <a:lnTo>
                  <a:pt x="816809" y="416882"/>
                </a:lnTo>
                <a:cubicBezTo>
                  <a:pt x="821862" y="418352"/>
                  <a:pt x="828232" y="418327"/>
                  <a:pt x="837540" y="414918"/>
                </a:cubicBezTo>
                <a:lnTo>
                  <a:pt x="858269" y="416131"/>
                </a:lnTo>
                <a:cubicBezTo>
                  <a:pt x="864622" y="417683"/>
                  <a:pt x="943264" y="400945"/>
                  <a:pt x="948732" y="404293"/>
                </a:cubicBezTo>
                <a:cubicBezTo>
                  <a:pt x="1007438" y="402718"/>
                  <a:pt x="1078958" y="412604"/>
                  <a:pt x="1149979" y="406698"/>
                </a:cubicBezTo>
                <a:cubicBezTo>
                  <a:pt x="1264076" y="391985"/>
                  <a:pt x="1418281" y="371972"/>
                  <a:pt x="1496110" y="357263"/>
                </a:cubicBezTo>
                <a:cubicBezTo>
                  <a:pt x="1524373" y="323194"/>
                  <a:pt x="1569686" y="343349"/>
                  <a:pt x="1608669" y="331673"/>
                </a:cubicBezTo>
                <a:cubicBezTo>
                  <a:pt x="1628634" y="319376"/>
                  <a:pt x="1652708" y="325981"/>
                  <a:pt x="1675071" y="324776"/>
                </a:cubicBezTo>
                <a:cubicBezTo>
                  <a:pt x="1696661" y="320902"/>
                  <a:pt x="1719608" y="311993"/>
                  <a:pt x="1738204" y="308427"/>
                </a:cubicBezTo>
                <a:lnTo>
                  <a:pt x="1786655" y="303376"/>
                </a:lnTo>
                <a:cubicBezTo>
                  <a:pt x="1814690" y="308462"/>
                  <a:pt x="1843563" y="316239"/>
                  <a:pt x="1873080" y="330998"/>
                </a:cubicBezTo>
                <a:cubicBezTo>
                  <a:pt x="1885328" y="340074"/>
                  <a:pt x="1907076" y="340787"/>
                  <a:pt x="1921650" y="332593"/>
                </a:cubicBezTo>
                <a:cubicBezTo>
                  <a:pt x="1924160" y="331181"/>
                  <a:pt x="1926358" y="329554"/>
                  <a:pt x="1928172" y="327762"/>
                </a:cubicBezTo>
                <a:cubicBezTo>
                  <a:pt x="1964849" y="349443"/>
                  <a:pt x="1978703" y="334060"/>
                  <a:pt x="1997356" y="349707"/>
                </a:cubicBezTo>
                <a:cubicBezTo>
                  <a:pt x="2045552" y="350382"/>
                  <a:pt x="2077539" y="328078"/>
                  <a:pt x="2094665" y="341687"/>
                </a:cubicBezTo>
                <a:cubicBezTo>
                  <a:pt x="2129868" y="337565"/>
                  <a:pt x="2171836" y="328633"/>
                  <a:pt x="2208578" y="324976"/>
                </a:cubicBezTo>
                <a:cubicBezTo>
                  <a:pt x="2233182" y="323400"/>
                  <a:pt x="2276000" y="319205"/>
                  <a:pt x="2315112" y="319743"/>
                </a:cubicBezTo>
                <a:cubicBezTo>
                  <a:pt x="2354027" y="341739"/>
                  <a:pt x="2411581" y="311650"/>
                  <a:pt x="2443255" y="328210"/>
                </a:cubicBezTo>
                <a:lnTo>
                  <a:pt x="2568028" y="342111"/>
                </a:lnTo>
                <a:cubicBezTo>
                  <a:pt x="2608701" y="337537"/>
                  <a:pt x="2582516" y="375805"/>
                  <a:pt x="2646527" y="315870"/>
                </a:cubicBezTo>
                <a:cubicBezTo>
                  <a:pt x="2717602" y="329320"/>
                  <a:pt x="2719299" y="298751"/>
                  <a:pt x="2781569" y="326406"/>
                </a:cubicBezTo>
                <a:lnTo>
                  <a:pt x="3030291" y="348227"/>
                </a:lnTo>
                <a:cubicBezTo>
                  <a:pt x="3072289" y="343635"/>
                  <a:pt x="3082691" y="349641"/>
                  <a:pt x="3142556" y="350870"/>
                </a:cubicBezTo>
                <a:cubicBezTo>
                  <a:pt x="3203390" y="348332"/>
                  <a:pt x="3209724" y="356304"/>
                  <a:pt x="3262356" y="358645"/>
                </a:cubicBezTo>
                <a:cubicBezTo>
                  <a:pt x="3295546" y="360921"/>
                  <a:pt x="3336380" y="362051"/>
                  <a:pt x="3341698" y="364522"/>
                </a:cubicBezTo>
                <a:lnTo>
                  <a:pt x="3344026" y="363547"/>
                </a:lnTo>
                <a:cubicBezTo>
                  <a:pt x="3353997" y="361853"/>
                  <a:pt x="3359859" y="362931"/>
                  <a:pt x="3363888" y="365229"/>
                </a:cubicBezTo>
                <a:lnTo>
                  <a:pt x="3400728" y="382181"/>
                </a:lnTo>
                <a:lnTo>
                  <a:pt x="3473223" y="370133"/>
                </a:lnTo>
                <a:cubicBezTo>
                  <a:pt x="3488625" y="364503"/>
                  <a:pt x="3513943" y="370768"/>
                  <a:pt x="3536135" y="366472"/>
                </a:cubicBezTo>
                <a:cubicBezTo>
                  <a:pt x="3549392" y="369181"/>
                  <a:pt x="3571626" y="354982"/>
                  <a:pt x="3585978" y="356773"/>
                </a:cubicBezTo>
                <a:lnTo>
                  <a:pt x="3594501" y="357463"/>
                </a:lnTo>
                <a:lnTo>
                  <a:pt x="3594736" y="357194"/>
                </a:lnTo>
                <a:cubicBezTo>
                  <a:pt x="3596729" y="356739"/>
                  <a:pt x="3599583" y="356739"/>
                  <a:pt x="3603855" y="357358"/>
                </a:cubicBezTo>
                <a:lnTo>
                  <a:pt x="3610035" y="358720"/>
                </a:lnTo>
                <a:lnTo>
                  <a:pt x="3682513" y="326449"/>
                </a:lnTo>
                <a:cubicBezTo>
                  <a:pt x="3725132" y="319209"/>
                  <a:pt x="3741010" y="317232"/>
                  <a:pt x="3789760" y="302526"/>
                </a:cubicBezTo>
                <a:cubicBezTo>
                  <a:pt x="3829631" y="295662"/>
                  <a:pt x="3861095" y="281792"/>
                  <a:pt x="3897275" y="282288"/>
                </a:cubicBezTo>
                <a:cubicBezTo>
                  <a:pt x="3908538" y="273598"/>
                  <a:pt x="3920509" y="268909"/>
                  <a:pt x="3936846" y="276633"/>
                </a:cubicBezTo>
                <a:cubicBezTo>
                  <a:pt x="3972980" y="267440"/>
                  <a:pt x="3976670" y="252111"/>
                  <a:pt x="4004538" y="259176"/>
                </a:cubicBezTo>
                <a:cubicBezTo>
                  <a:pt x="4016877" y="233368"/>
                  <a:pt x="4021427" y="241744"/>
                  <a:pt x="4033778" y="246608"/>
                </a:cubicBezTo>
                <a:lnTo>
                  <a:pt x="4035363" y="246843"/>
                </a:lnTo>
                <a:lnTo>
                  <a:pt x="4036996" y="243176"/>
                </a:lnTo>
                <a:lnTo>
                  <a:pt x="4042364" y="240742"/>
                </a:lnTo>
                <a:lnTo>
                  <a:pt x="4058954" y="239121"/>
                </a:lnTo>
                <a:lnTo>
                  <a:pt x="4065510" y="239339"/>
                </a:lnTo>
                <a:cubicBezTo>
                  <a:pt x="4069909" y="239180"/>
                  <a:pt x="4072681" y="238679"/>
                  <a:pt x="4074427" y="237895"/>
                </a:cubicBezTo>
                <a:cubicBezTo>
                  <a:pt x="4074466" y="237796"/>
                  <a:pt x="4074507" y="237697"/>
                  <a:pt x="4074546" y="237596"/>
                </a:cubicBezTo>
                <a:lnTo>
                  <a:pt x="4083097" y="236761"/>
                </a:lnTo>
                <a:cubicBezTo>
                  <a:pt x="4099102" y="230874"/>
                  <a:pt x="4124720" y="217294"/>
                  <a:pt x="4142745" y="210228"/>
                </a:cubicBezTo>
                <a:cubicBezTo>
                  <a:pt x="4161277" y="209757"/>
                  <a:pt x="4204215" y="211652"/>
                  <a:pt x="4191248" y="194363"/>
                </a:cubicBezTo>
                <a:cubicBezTo>
                  <a:pt x="4197143" y="193685"/>
                  <a:pt x="4200119" y="191566"/>
                  <a:pt x="4201744" y="188729"/>
                </a:cubicBezTo>
                <a:cubicBezTo>
                  <a:pt x="4201845" y="188309"/>
                  <a:pt x="4201947" y="187890"/>
                  <a:pt x="4202048" y="187470"/>
                </a:cubicBezTo>
                <a:lnTo>
                  <a:pt x="4248116" y="184675"/>
                </a:lnTo>
                <a:lnTo>
                  <a:pt x="4276141" y="186999"/>
                </a:lnTo>
                <a:lnTo>
                  <a:pt x="4290062" y="186753"/>
                </a:lnTo>
                <a:lnTo>
                  <a:pt x="4295143" y="189670"/>
                </a:lnTo>
                <a:cubicBezTo>
                  <a:pt x="4299996" y="191161"/>
                  <a:pt x="4306126" y="191162"/>
                  <a:pt x="4315108" y="187791"/>
                </a:cubicBezTo>
                <a:lnTo>
                  <a:pt x="4316965" y="186450"/>
                </a:lnTo>
                <a:lnTo>
                  <a:pt x="4362875" y="193065"/>
                </a:lnTo>
                <a:cubicBezTo>
                  <a:pt x="4368977" y="194642"/>
                  <a:pt x="4423306" y="188348"/>
                  <a:pt x="4428542" y="191719"/>
                </a:cubicBezTo>
                <a:cubicBezTo>
                  <a:pt x="4462662" y="194921"/>
                  <a:pt x="4457822" y="194180"/>
                  <a:pt x="4515813" y="181068"/>
                </a:cubicBezTo>
                <a:cubicBezTo>
                  <a:pt x="4524746" y="178930"/>
                  <a:pt x="4680151" y="178122"/>
                  <a:pt x="4715526" y="171166"/>
                </a:cubicBezTo>
                <a:cubicBezTo>
                  <a:pt x="4741916" y="171832"/>
                  <a:pt x="4677963" y="180680"/>
                  <a:pt x="4762447" y="162678"/>
                </a:cubicBezTo>
                <a:cubicBezTo>
                  <a:pt x="4784109" y="162698"/>
                  <a:pt x="4806742" y="151552"/>
                  <a:pt x="4840439" y="134910"/>
                </a:cubicBezTo>
                <a:cubicBezTo>
                  <a:pt x="4916356" y="97503"/>
                  <a:pt x="4937025" y="110510"/>
                  <a:pt x="5011513" y="110893"/>
                </a:cubicBezTo>
                <a:cubicBezTo>
                  <a:pt x="5038947" y="76939"/>
                  <a:pt x="5028196" y="106028"/>
                  <a:pt x="5065790" y="94512"/>
                </a:cubicBezTo>
                <a:cubicBezTo>
                  <a:pt x="5064856" y="121900"/>
                  <a:pt x="5108319" y="72464"/>
                  <a:pt x="5121659" y="101083"/>
                </a:cubicBezTo>
                <a:cubicBezTo>
                  <a:pt x="5128079" y="98081"/>
                  <a:pt x="5133876" y="94270"/>
                  <a:pt x="5139595" y="90230"/>
                </a:cubicBezTo>
                <a:lnTo>
                  <a:pt x="5142598" y="88129"/>
                </a:lnTo>
                <a:lnTo>
                  <a:pt x="5156554" y="84729"/>
                </a:lnTo>
                <a:lnTo>
                  <a:pt x="5174660" y="77506"/>
                </a:lnTo>
                <a:lnTo>
                  <a:pt x="5222961" y="74516"/>
                </a:lnTo>
                <a:cubicBezTo>
                  <a:pt x="5230550" y="71886"/>
                  <a:pt x="5251598" y="63576"/>
                  <a:pt x="5261763" y="63392"/>
                </a:cubicBezTo>
                <a:lnTo>
                  <a:pt x="5381667" y="42975"/>
                </a:lnTo>
                <a:cubicBezTo>
                  <a:pt x="5391827" y="39989"/>
                  <a:pt x="5429368" y="35305"/>
                  <a:pt x="5432760" y="25273"/>
                </a:cubicBezTo>
                <a:cubicBezTo>
                  <a:pt x="5439009" y="12982"/>
                  <a:pt x="5478134" y="27048"/>
                  <a:pt x="5470905" y="14020"/>
                </a:cubicBezTo>
                <a:lnTo>
                  <a:pt x="562696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8F92359-2883-4C1D-972D-BF52F3F41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906504"/>
            <a:ext cx="12192000" cy="1951997"/>
          </a:xfrm>
          <a:custGeom>
            <a:avLst/>
            <a:gdLst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285754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74735 w 12192002"/>
              <a:gd name="connsiteY94" fmla="*/ 1132363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12382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2192002" h="2122526">
                <a:moveTo>
                  <a:pt x="5626960" y="0"/>
                </a:moveTo>
                <a:lnTo>
                  <a:pt x="5758918" y="1023"/>
                </a:lnTo>
                <a:lnTo>
                  <a:pt x="5957375" y="16715"/>
                </a:lnTo>
                <a:cubicBezTo>
                  <a:pt x="5970127" y="20033"/>
                  <a:pt x="5998679" y="20946"/>
                  <a:pt x="6010090" y="20359"/>
                </a:cubicBezTo>
                <a:lnTo>
                  <a:pt x="6041282" y="15266"/>
                </a:lnTo>
                <a:lnTo>
                  <a:pt x="6048637" y="6917"/>
                </a:lnTo>
                <a:lnTo>
                  <a:pt x="6068529" y="7600"/>
                </a:lnTo>
                <a:lnTo>
                  <a:pt x="6073847" y="6063"/>
                </a:lnTo>
                <a:cubicBezTo>
                  <a:pt x="6090539" y="9219"/>
                  <a:pt x="6128055" y="22767"/>
                  <a:pt x="6168673" y="26525"/>
                </a:cubicBezTo>
                <a:cubicBezTo>
                  <a:pt x="6209291" y="30283"/>
                  <a:pt x="6297550" y="13090"/>
                  <a:pt x="6317559" y="28612"/>
                </a:cubicBezTo>
                <a:cubicBezTo>
                  <a:pt x="6409695" y="55045"/>
                  <a:pt x="6472153" y="31322"/>
                  <a:pt x="6549454" y="75412"/>
                </a:cubicBezTo>
                <a:cubicBezTo>
                  <a:pt x="6628105" y="80632"/>
                  <a:pt x="6649105" y="94733"/>
                  <a:pt x="6708221" y="104188"/>
                </a:cubicBezTo>
                <a:cubicBezTo>
                  <a:pt x="6787988" y="118277"/>
                  <a:pt x="6871921" y="137351"/>
                  <a:pt x="6904145" y="132143"/>
                </a:cubicBezTo>
                <a:cubicBezTo>
                  <a:pt x="6943644" y="126545"/>
                  <a:pt x="6937527" y="150711"/>
                  <a:pt x="7018495" y="161649"/>
                </a:cubicBezTo>
                <a:cubicBezTo>
                  <a:pt x="7050188" y="159320"/>
                  <a:pt x="7061147" y="160297"/>
                  <a:pt x="7096987" y="161275"/>
                </a:cubicBezTo>
                <a:lnTo>
                  <a:pt x="7170807" y="173503"/>
                </a:lnTo>
                <a:cubicBezTo>
                  <a:pt x="7184505" y="172489"/>
                  <a:pt x="7192111" y="174628"/>
                  <a:pt x="7197003" y="178151"/>
                </a:cubicBezTo>
                <a:lnTo>
                  <a:pt x="7201101" y="183509"/>
                </a:lnTo>
                <a:lnTo>
                  <a:pt x="7218559" y="188059"/>
                </a:lnTo>
                <a:lnTo>
                  <a:pt x="7310852" y="213308"/>
                </a:lnTo>
                <a:lnTo>
                  <a:pt x="7312179" y="211866"/>
                </a:lnTo>
                <a:cubicBezTo>
                  <a:pt x="7333989" y="206326"/>
                  <a:pt x="7374788" y="205221"/>
                  <a:pt x="7405390" y="202271"/>
                </a:cubicBezTo>
                <a:cubicBezTo>
                  <a:pt x="7422527" y="207464"/>
                  <a:pt x="7476985" y="190048"/>
                  <a:pt x="7495794" y="194166"/>
                </a:cubicBezTo>
                <a:lnTo>
                  <a:pt x="7507039" y="196118"/>
                </a:lnTo>
                <a:lnTo>
                  <a:pt x="7507411" y="195791"/>
                </a:lnTo>
                <a:cubicBezTo>
                  <a:pt x="7510172" y="195437"/>
                  <a:pt x="7513992" y="195787"/>
                  <a:pt x="7519570" y="197126"/>
                </a:cubicBezTo>
                <a:lnTo>
                  <a:pt x="7527542" y="199679"/>
                </a:lnTo>
                <a:lnTo>
                  <a:pt x="7614346" y="205507"/>
                </a:lnTo>
                <a:lnTo>
                  <a:pt x="7718744" y="202036"/>
                </a:lnTo>
                <a:cubicBezTo>
                  <a:pt x="7780965" y="210608"/>
                  <a:pt x="7835119" y="212839"/>
                  <a:pt x="7905407" y="227751"/>
                </a:cubicBezTo>
                <a:cubicBezTo>
                  <a:pt x="7967070" y="225346"/>
                  <a:pt x="8025467" y="246582"/>
                  <a:pt x="8090271" y="269724"/>
                </a:cubicBezTo>
                <a:cubicBezTo>
                  <a:pt x="8147130" y="284670"/>
                  <a:pt x="8181827" y="318792"/>
                  <a:pt x="8245834" y="315885"/>
                </a:cubicBezTo>
                <a:cubicBezTo>
                  <a:pt x="8246647" y="320745"/>
                  <a:pt x="8248859" y="325027"/>
                  <a:pt x="8252033" y="328877"/>
                </a:cubicBezTo>
                <a:lnTo>
                  <a:pt x="8263376" y="338720"/>
                </a:lnTo>
                <a:lnTo>
                  <a:pt x="8266075" y="338490"/>
                </a:lnTo>
                <a:cubicBezTo>
                  <a:pt x="8276151" y="339772"/>
                  <a:pt x="8280845" y="342420"/>
                  <a:pt x="8283149" y="345665"/>
                </a:cubicBezTo>
                <a:lnTo>
                  <a:pt x="8284276" y="350108"/>
                </a:lnTo>
                <a:lnTo>
                  <a:pt x="8295173" y="355931"/>
                </a:lnTo>
                <a:lnTo>
                  <a:pt x="8314432" y="369826"/>
                </a:lnTo>
                <a:lnTo>
                  <a:pt x="8320104" y="370152"/>
                </a:lnTo>
                <a:lnTo>
                  <a:pt x="8352372" y="387570"/>
                </a:lnTo>
                <a:lnTo>
                  <a:pt x="8353799" y="386730"/>
                </a:lnTo>
                <a:cubicBezTo>
                  <a:pt x="8357733" y="385247"/>
                  <a:pt x="8362024" y="384899"/>
                  <a:pt x="8367182" y="386924"/>
                </a:cubicBezTo>
                <a:lnTo>
                  <a:pt x="8490249" y="400966"/>
                </a:lnTo>
                <a:lnTo>
                  <a:pt x="8497594" y="404016"/>
                </a:lnTo>
                <a:lnTo>
                  <a:pt x="8497968" y="403837"/>
                </a:lnTo>
                <a:cubicBezTo>
                  <a:pt x="8500048" y="403987"/>
                  <a:pt x="8502649" y="404798"/>
                  <a:pt x="8506167" y="406575"/>
                </a:cubicBezTo>
                <a:lnTo>
                  <a:pt x="8510983" y="409576"/>
                </a:lnTo>
                <a:lnTo>
                  <a:pt x="8525230" y="415491"/>
                </a:lnTo>
                <a:lnTo>
                  <a:pt x="8596071" y="400649"/>
                </a:lnTo>
                <a:cubicBezTo>
                  <a:pt x="8639145" y="406126"/>
                  <a:pt x="8671609" y="389686"/>
                  <a:pt x="8707847" y="409221"/>
                </a:cubicBezTo>
                <a:cubicBezTo>
                  <a:pt x="8748197" y="414263"/>
                  <a:pt x="8719822" y="400602"/>
                  <a:pt x="8752444" y="411322"/>
                </a:cubicBezTo>
                <a:cubicBezTo>
                  <a:pt x="8789303" y="414879"/>
                  <a:pt x="8898034" y="429534"/>
                  <a:pt x="8928988" y="430554"/>
                </a:cubicBezTo>
                <a:cubicBezTo>
                  <a:pt x="8955520" y="410467"/>
                  <a:pt x="8954693" y="419415"/>
                  <a:pt x="8963048" y="427366"/>
                </a:cubicBezTo>
                <a:lnTo>
                  <a:pt x="8968011" y="425141"/>
                </a:lnTo>
                <a:lnTo>
                  <a:pt x="8974337" y="424441"/>
                </a:lnTo>
                <a:lnTo>
                  <a:pt x="8990394" y="427667"/>
                </a:lnTo>
                <a:lnTo>
                  <a:pt x="8996232" y="429728"/>
                </a:lnTo>
                <a:cubicBezTo>
                  <a:pt x="9000327" y="430831"/>
                  <a:pt x="9003146" y="431159"/>
                  <a:pt x="9005201" y="430939"/>
                </a:cubicBezTo>
                <a:lnTo>
                  <a:pt x="9005486" y="430699"/>
                </a:lnTo>
                <a:lnTo>
                  <a:pt x="9053453" y="433984"/>
                </a:lnTo>
                <a:cubicBezTo>
                  <a:pt x="9068117" y="420419"/>
                  <a:pt x="9112391" y="454853"/>
                  <a:pt x="9113812" y="425670"/>
                </a:cubicBezTo>
                <a:cubicBezTo>
                  <a:pt x="9130955" y="430499"/>
                  <a:pt x="9138865" y="443788"/>
                  <a:pt x="9137318" y="424304"/>
                </a:cubicBezTo>
                <a:cubicBezTo>
                  <a:pt x="9143084" y="425358"/>
                  <a:pt x="9147048" y="424266"/>
                  <a:pt x="9150210" y="422135"/>
                </a:cubicBezTo>
                <a:lnTo>
                  <a:pt x="9151232" y="421070"/>
                </a:lnTo>
                <a:lnTo>
                  <a:pt x="9189246" y="432272"/>
                </a:lnTo>
                <a:lnTo>
                  <a:pt x="9194810" y="441511"/>
                </a:lnTo>
                <a:lnTo>
                  <a:pt x="9231370" y="451590"/>
                </a:lnTo>
                <a:lnTo>
                  <a:pt x="9343052" y="503495"/>
                </a:lnTo>
                <a:cubicBezTo>
                  <a:pt x="9415432" y="508795"/>
                  <a:pt x="9518955" y="534921"/>
                  <a:pt x="9584507" y="549197"/>
                </a:cubicBezTo>
                <a:cubicBezTo>
                  <a:pt x="9602038" y="561809"/>
                  <a:pt x="9675059" y="570203"/>
                  <a:pt x="9728309" y="560617"/>
                </a:cubicBezTo>
                <a:lnTo>
                  <a:pt x="9847792" y="580824"/>
                </a:lnTo>
                <a:cubicBezTo>
                  <a:pt x="9888744" y="590649"/>
                  <a:pt x="9918983" y="587450"/>
                  <a:pt x="9960019" y="587592"/>
                </a:cubicBezTo>
                <a:cubicBezTo>
                  <a:pt x="9984397" y="592516"/>
                  <a:pt x="9998461" y="593006"/>
                  <a:pt x="10039240" y="603107"/>
                </a:cubicBezTo>
                <a:cubicBezTo>
                  <a:pt x="10046863" y="602184"/>
                  <a:pt x="10074570" y="603512"/>
                  <a:pt x="10082169" y="601443"/>
                </a:cubicBezTo>
                <a:lnTo>
                  <a:pt x="10126500" y="603538"/>
                </a:lnTo>
                <a:lnTo>
                  <a:pt x="10261101" y="615053"/>
                </a:lnTo>
                <a:cubicBezTo>
                  <a:pt x="10274744" y="622448"/>
                  <a:pt x="10323589" y="631514"/>
                  <a:pt x="10336855" y="624804"/>
                </a:cubicBezTo>
                <a:cubicBezTo>
                  <a:pt x="10347867" y="624959"/>
                  <a:pt x="10374830" y="633622"/>
                  <a:pt x="10383868" y="625415"/>
                </a:cubicBezTo>
                <a:cubicBezTo>
                  <a:pt x="10409284" y="632493"/>
                  <a:pt x="10436539" y="633300"/>
                  <a:pt x="10445984" y="629262"/>
                </a:cubicBezTo>
                <a:cubicBezTo>
                  <a:pt x="10473833" y="619395"/>
                  <a:pt x="10495464" y="632839"/>
                  <a:pt x="10519280" y="631320"/>
                </a:cubicBezTo>
                <a:cubicBezTo>
                  <a:pt x="10558606" y="636140"/>
                  <a:pt x="10616449" y="646751"/>
                  <a:pt x="10644619" y="651566"/>
                </a:cubicBezTo>
                <a:cubicBezTo>
                  <a:pt x="10707078" y="667239"/>
                  <a:pt x="10806649" y="700317"/>
                  <a:pt x="10857724" y="712684"/>
                </a:cubicBezTo>
                <a:cubicBezTo>
                  <a:pt x="10915291" y="725495"/>
                  <a:pt x="10885368" y="688933"/>
                  <a:pt x="10951063" y="725767"/>
                </a:cubicBezTo>
                <a:cubicBezTo>
                  <a:pt x="10982008" y="727705"/>
                  <a:pt x="11007787" y="723528"/>
                  <a:pt x="11030956" y="721011"/>
                </a:cubicBezTo>
                <a:cubicBezTo>
                  <a:pt x="11029909" y="706023"/>
                  <a:pt x="11057496" y="724188"/>
                  <a:pt x="11085938" y="723892"/>
                </a:cubicBezTo>
                <a:cubicBezTo>
                  <a:pt x="11102606" y="725362"/>
                  <a:pt x="11125909" y="729502"/>
                  <a:pt x="11143411" y="733141"/>
                </a:cubicBezTo>
                <a:cubicBezTo>
                  <a:pt x="11171652" y="736317"/>
                  <a:pt x="11164089" y="762276"/>
                  <a:pt x="11195087" y="732494"/>
                </a:cubicBezTo>
                <a:cubicBezTo>
                  <a:pt x="11221976" y="745071"/>
                  <a:pt x="11231916" y="754905"/>
                  <a:pt x="11273972" y="753513"/>
                </a:cubicBezTo>
                <a:cubicBezTo>
                  <a:pt x="11288331" y="764337"/>
                  <a:pt x="11354320" y="819231"/>
                  <a:pt x="11369715" y="813181"/>
                </a:cubicBezTo>
                <a:cubicBezTo>
                  <a:pt x="11408024" y="821140"/>
                  <a:pt x="11417570" y="873027"/>
                  <a:pt x="11462695" y="874654"/>
                </a:cubicBezTo>
                <a:cubicBezTo>
                  <a:pt x="11507338" y="891120"/>
                  <a:pt x="11468277" y="926374"/>
                  <a:pt x="11516473" y="928206"/>
                </a:cubicBezTo>
                <a:lnTo>
                  <a:pt x="11585369" y="1004898"/>
                </a:lnTo>
                <a:cubicBezTo>
                  <a:pt x="11627915" y="1047460"/>
                  <a:pt x="11688670" y="1023969"/>
                  <a:pt x="11712382" y="1047864"/>
                </a:cubicBezTo>
                <a:cubicBezTo>
                  <a:pt x="11736094" y="1071759"/>
                  <a:pt x="11860362" y="1135225"/>
                  <a:pt x="11894613" y="1148265"/>
                </a:cubicBezTo>
                <a:cubicBezTo>
                  <a:pt x="11928864" y="1161305"/>
                  <a:pt x="11872782" y="1124390"/>
                  <a:pt x="11917888" y="1126105"/>
                </a:cubicBezTo>
                <a:cubicBezTo>
                  <a:pt x="11967364" y="1138091"/>
                  <a:pt x="11978191" y="1115038"/>
                  <a:pt x="12080164" y="1090885"/>
                </a:cubicBezTo>
                <a:cubicBezTo>
                  <a:pt x="12093592" y="1092452"/>
                  <a:pt x="12126659" y="1037250"/>
                  <a:pt x="12140863" y="1035036"/>
                </a:cubicBezTo>
                <a:lnTo>
                  <a:pt x="12192002" y="1015838"/>
                </a:lnTo>
                <a:lnTo>
                  <a:pt x="12192002" y="1955549"/>
                </a:lnTo>
                <a:lnTo>
                  <a:pt x="12192000" y="1955549"/>
                </a:lnTo>
                <a:lnTo>
                  <a:pt x="12192000" y="2122526"/>
                </a:lnTo>
                <a:lnTo>
                  <a:pt x="0" y="2122526"/>
                </a:lnTo>
                <a:lnTo>
                  <a:pt x="0" y="1348327"/>
                </a:lnTo>
                <a:lnTo>
                  <a:pt x="2" y="1348327"/>
                </a:lnTo>
                <a:lnTo>
                  <a:pt x="2" y="592017"/>
                </a:lnTo>
                <a:lnTo>
                  <a:pt x="15526" y="586548"/>
                </a:lnTo>
                <a:cubicBezTo>
                  <a:pt x="35255" y="585160"/>
                  <a:pt x="72229" y="592802"/>
                  <a:pt x="118381" y="583692"/>
                </a:cubicBezTo>
                <a:lnTo>
                  <a:pt x="292435" y="531887"/>
                </a:lnTo>
                <a:cubicBezTo>
                  <a:pt x="333820" y="524854"/>
                  <a:pt x="366418" y="510849"/>
                  <a:pt x="404015" y="511191"/>
                </a:cubicBezTo>
                <a:cubicBezTo>
                  <a:pt x="415660" y="502454"/>
                  <a:pt x="428065" y="497716"/>
                  <a:pt x="445099" y="505368"/>
                </a:cubicBezTo>
                <a:cubicBezTo>
                  <a:pt x="473049" y="498059"/>
                  <a:pt x="549479" y="473644"/>
                  <a:pt x="571717" y="467338"/>
                </a:cubicBezTo>
                <a:lnTo>
                  <a:pt x="578535" y="467527"/>
                </a:lnTo>
                <a:cubicBezTo>
                  <a:pt x="582714" y="467117"/>
                  <a:pt x="586282" y="465474"/>
                  <a:pt x="596792" y="464875"/>
                </a:cubicBezTo>
                <a:cubicBezTo>
                  <a:pt x="618517" y="457289"/>
                  <a:pt x="688384" y="430106"/>
                  <a:pt x="708875" y="422017"/>
                </a:cubicBezTo>
                <a:cubicBezTo>
                  <a:pt x="714996" y="421315"/>
                  <a:pt x="718074" y="419183"/>
                  <a:pt x="719742" y="416340"/>
                </a:cubicBezTo>
                <a:cubicBezTo>
                  <a:pt x="719843" y="415919"/>
                  <a:pt x="719947" y="415498"/>
                  <a:pt x="720047" y="415078"/>
                </a:cubicBezTo>
                <a:lnTo>
                  <a:pt x="763053" y="414307"/>
                </a:lnTo>
                <a:lnTo>
                  <a:pt x="767901" y="412086"/>
                </a:lnTo>
                <a:lnTo>
                  <a:pt x="797041" y="414293"/>
                </a:lnTo>
                <a:lnTo>
                  <a:pt x="811506" y="413988"/>
                </a:lnTo>
                <a:lnTo>
                  <a:pt x="816809" y="416882"/>
                </a:lnTo>
                <a:cubicBezTo>
                  <a:pt x="821862" y="418352"/>
                  <a:pt x="828232" y="418327"/>
                  <a:pt x="837540" y="414918"/>
                </a:cubicBezTo>
                <a:lnTo>
                  <a:pt x="858269" y="416131"/>
                </a:lnTo>
                <a:cubicBezTo>
                  <a:pt x="864622" y="417683"/>
                  <a:pt x="943264" y="400945"/>
                  <a:pt x="948732" y="404293"/>
                </a:cubicBezTo>
                <a:cubicBezTo>
                  <a:pt x="1007438" y="402718"/>
                  <a:pt x="1078958" y="412604"/>
                  <a:pt x="1149979" y="406698"/>
                </a:cubicBezTo>
                <a:cubicBezTo>
                  <a:pt x="1264076" y="391985"/>
                  <a:pt x="1418281" y="371972"/>
                  <a:pt x="1496110" y="357263"/>
                </a:cubicBezTo>
                <a:cubicBezTo>
                  <a:pt x="1524373" y="323194"/>
                  <a:pt x="1569686" y="343349"/>
                  <a:pt x="1608669" y="331673"/>
                </a:cubicBezTo>
                <a:cubicBezTo>
                  <a:pt x="1628634" y="319376"/>
                  <a:pt x="1652708" y="325981"/>
                  <a:pt x="1675071" y="324776"/>
                </a:cubicBezTo>
                <a:cubicBezTo>
                  <a:pt x="1696661" y="320902"/>
                  <a:pt x="1719608" y="311993"/>
                  <a:pt x="1738204" y="308427"/>
                </a:cubicBezTo>
                <a:lnTo>
                  <a:pt x="1786655" y="303376"/>
                </a:lnTo>
                <a:cubicBezTo>
                  <a:pt x="1814690" y="308462"/>
                  <a:pt x="1843563" y="316239"/>
                  <a:pt x="1873080" y="330998"/>
                </a:cubicBezTo>
                <a:cubicBezTo>
                  <a:pt x="1885328" y="340074"/>
                  <a:pt x="1907076" y="340787"/>
                  <a:pt x="1921650" y="332593"/>
                </a:cubicBezTo>
                <a:cubicBezTo>
                  <a:pt x="1924160" y="331181"/>
                  <a:pt x="1926358" y="329554"/>
                  <a:pt x="1928172" y="327762"/>
                </a:cubicBezTo>
                <a:cubicBezTo>
                  <a:pt x="1964849" y="349443"/>
                  <a:pt x="1978703" y="334060"/>
                  <a:pt x="1997356" y="349707"/>
                </a:cubicBezTo>
                <a:cubicBezTo>
                  <a:pt x="2045552" y="350382"/>
                  <a:pt x="2077539" y="328078"/>
                  <a:pt x="2094665" y="341687"/>
                </a:cubicBezTo>
                <a:cubicBezTo>
                  <a:pt x="2129868" y="337565"/>
                  <a:pt x="2171836" y="328633"/>
                  <a:pt x="2208578" y="324976"/>
                </a:cubicBezTo>
                <a:cubicBezTo>
                  <a:pt x="2233182" y="323400"/>
                  <a:pt x="2276000" y="319205"/>
                  <a:pt x="2315112" y="319743"/>
                </a:cubicBezTo>
                <a:cubicBezTo>
                  <a:pt x="2354027" y="341739"/>
                  <a:pt x="2411581" y="311650"/>
                  <a:pt x="2443255" y="328210"/>
                </a:cubicBezTo>
                <a:lnTo>
                  <a:pt x="2568028" y="342111"/>
                </a:lnTo>
                <a:cubicBezTo>
                  <a:pt x="2608701" y="337537"/>
                  <a:pt x="2582516" y="375805"/>
                  <a:pt x="2646527" y="315870"/>
                </a:cubicBezTo>
                <a:cubicBezTo>
                  <a:pt x="2717602" y="329320"/>
                  <a:pt x="2719299" y="298751"/>
                  <a:pt x="2781569" y="326406"/>
                </a:cubicBezTo>
                <a:lnTo>
                  <a:pt x="3030291" y="348227"/>
                </a:lnTo>
                <a:cubicBezTo>
                  <a:pt x="3072289" y="343635"/>
                  <a:pt x="3082691" y="349641"/>
                  <a:pt x="3142556" y="350870"/>
                </a:cubicBezTo>
                <a:cubicBezTo>
                  <a:pt x="3203390" y="348332"/>
                  <a:pt x="3209724" y="356304"/>
                  <a:pt x="3262356" y="358645"/>
                </a:cubicBezTo>
                <a:cubicBezTo>
                  <a:pt x="3295546" y="360921"/>
                  <a:pt x="3336380" y="362051"/>
                  <a:pt x="3341698" y="364522"/>
                </a:cubicBezTo>
                <a:lnTo>
                  <a:pt x="3344026" y="363547"/>
                </a:lnTo>
                <a:cubicBezTo>
                  <a:pt x="3353997" y="361853"/>
                  <a:pt x="3359859" y="362931"/>
                  <a:pt x="3363888" y="365229"/>
                </a:cubicBezTo>
                <a:lnTo>
                  <a:pt x="3400728" y="382181"/>
                </a:lnTo>
                <a:lnTo>
                  <a:pt x="3473223" y="370133"/>
                </a:lnTo>
                <a:cubicBezTo>
                  <a:pt x="3488625" y="364503"/>
                  <a:pt x="3513943" y="370768"/>
                  <a:pt x="3536135" y="366472"/>
                </a:cubicBezTo>
                <a:cubicBezTo>
                  <a:pt x="3549392" y="369181"/>
                  <a:pt x="3571626" y="354982"/>
                  <a:pt x="3585978" y="356773"/>
                </a:cubicBezTo>
                <a:lnTo>
                  <a:pt x="3594501" y="357463"/>
                </a:lnTo>
                <a:lnTo>
                  <a:pt x="3594736" y="357194"/>
                </a:lnTo>
                <a:cubicBezTo>
                  <a:pt x="3596729" y="356739"/>
                  <a:pt x="3599583" y="356739"/>
                  <a:pt x="3603855" y="357358"/>
                </a:cubicBezTo>
                <a:lnTo>
                  <a:pt x="3610035" y="358720"/>
                </a:lnTo>
                <a:lnTo>
                  <a:pt x="3682513" y="326449"/>
                </a:lnTo>
                <a:cubicBezTo>
                  <a:pt x="3725132" y="319209"/>
                  <a:pt x="3741010" y="317232"/>
                  <a:pt x="3789760" y="302526"/>
                </a:cubicBezTo>
                <a:cubicBezTo>
                  <a:pt x="3829631" y="295662"/>
                  <a:pt x="3861095" y="281792"/>
                  <a:pt x="3897275" y="282288"/>
                </a:cubicBezTo>
                <a:cubicBezTo>
                  <a:pt x="3908538" y="273598"/>
                  <a:pt x="3920509" y="268909"/>
                  <a:pt x="3936846" y="276633"/>
                </a:cubicBezTo>
                <a:cubicBezTo>
                  <a:pt x="3972980" y="267440"/>
                  <a:pt x="3976670" y="252111"/>
                  <a:pt x="4004538" y="259176"/>
                </a:cubicBezTo>
                <a:cubicBezTo>
                  <a:pt x="4016877" y="233368"/>
                  <a:pt x="4021427" y="241744"/>
                  <a:pt x="4033778" y="246608"/>
                </a:cubicBezTo>
                <a:lnTo>
                  <a:pt x="4035363" y="246843"/>
                </a:lnTo>
                <a:lnTo>
                  <a:pt x="4036996" y="243176"/>
                </a:lnTo>
                <a:lnTo>
                  <a:pt x="4042364" y="240742"/>
                </a:lnTo>
                <a:lnTo>
                  <a:pt x="4058954" y="239121"/>
                </a:lnTo>
                <a:lnTo>
                  <a:pt x="4065510" y="239339"/>
                </a:lnTo>
                <a:cubicBezTo>
                  <a:pt x="4069909" y="239180"/>
                  <a:pt x="4072681" y="238679"/>
                  <a:pt x="4074427" y="237895"/>
                </a:cubicBezTo>
                <a:cubicBezTo>
                  <a:pt x="4074466" y="237796"/>
                  <a:pt x="4074507" y="237697"/>
                  <a:pt x="4074546" y="237596"/>
                </a:cubicBezTo>
                <a:lnTo>
                  <a:pt x="4083097" y="236761"/>
                </a:lnTo>
                <a:cubicBezTo>
                  <a:pt x="4099102" y="230874"/>
                  <a:pt x="4124720" y="217294"/>
                  <a:pt x="4142745" y="210228"/>
                </a:cubicBezTo>
                <a:cubicBezTo>
                  <a:pt x="4161277" y="209757"/>
                  <a:pt x="4204215" y="211652"/>
                  <a:pt x="4191248" y="194363"/>
                </a:cubicBezTo>
                <a:cubicBezTo>
                  <a:pt x="4197143" y="193685"/>
                  <a:pt x="4200119" y="191566"/>
                  <a:pt x="4201744" y="188729"/>
                </a:cubicBezTo>
                <a:cubicBezTo>
                  <a:pt x="4201845" y="188309"/>
                  <a:pt x="4201947" y="187890"/>
                  <a:pt x="4202048" y="187470"/>
                </a:cubicBezTo>
                <a:lnTo>
                  <a:pt x="4248116" y="184675"/>
                </a:lnTo>
                <a:lnTo>
                  <a:pt x="4276141" y="186999"/>
                </a:lnTo>
                <a:lnTo>
                  <a:pt x="4290062" y="186753"/>
                </a:lnTo>
                <a:lnTo>
                  <a:pt x="4295143" y="189670"/>
                </a:lnTo>
                <a:cubicBezTo>
                  <a:pt x="4299996" y="191161"/>
                  <a:pt x="4306126" y="191162"/>
                  <a:pt x="4315108" y="187791"/>
                </a:cubicBezTo>
                <a:lnTo>
                  <a:pt x="4316965" y="186450"/>
                </a:lnTo>
                <a:lnTo>
                  <a:pt x="4362875" y="193065"/>
                </a:lnTo>
                <a:cubicBezTo>
                  <a:pt x="4368977" y="194642"/>
                  <a:pt x="4423306" y="188348"/>
                  <a:pt x="4428542" y="191719"/>
                </a:cubicBezTo>
                <a:cubicBezTo>
                  <a:pt x="4462662" y="194921"/>
                  <a:pt x="4457822" y="194180"/>
                  <a:pt x="4515813" y="181068"/>
                </a:cubicBezTo>
                <a:cubicBezTo>
                  <a:pt x="4524746" y="178930"/>
                  <a:pt x="4680151" y="178122"/>
                  <a:pt x="4715526" y="171166"/>
                </a:cubicBezTo>
                <a:cubicBezTo>
                  <a:pt x="4741916" y="171832"/>
                  <a:pt x="4677963" y="180680"/>
                  <a:pt x="4762447" y="162678"/>
                </a:cubicBezTo>
                <a:cubicBezTo>
                  <a:pt x="4784109" y="162698"/>
                  <a:pt x="4806742" y="151552"/>
                  <a:pt x="4840439" y="134910"/>
                </a:cubicBezTo>
                <a:cubicBezTo>
                  <a:pt x="4916356" y="97503"/>
                  <a:pt x="4937025" y="110510"/>
                  <a:pt x="5011513" y="110893"/>
                </a:cubicBezTo>
                <a:cubicBezTo>
                  <a:pt x="5038947" y="76939"/>
                  <a:pt x="5028196" y="106028"/>
                  <a:pt x="5065790" y="94512"/>
                </a:cubicBezTo>
                <a:cubicBezTo>
                  <a:pt x="5064856" y="121900"/>
                  <a:pt x="5108319" y="72464"/>
                  <a:pt x="5121659" y="101083"/>
                </a:cubicBezTo>
                <a:cubicBezTo>
                  <a:pt x="5128079" y="98081"/>
                  <a:pt x="5133876" y="94270"/>
                  <a:pt x="5139595" y="90230"/>
                </a:cubicBezTo>
                <a:lnTo>
                  <a:pt x="5142598" y="88129"/>
                </a:lnTo>
                <a:lnTo>
                  <a:pt x="5156554" y="84729"/>
                </a:lnTo>
                <a:lnTo>
                  <a:pt x="5174660" y="77506"/>
                </a:lnTo>
                <a:lnTo>
                  <a:pt x="5222961" y="74516"/>
                </a:lnTo>
                <a:cubicBezTo>
                  <a:pt x="5230550" y="71886"/>
                  <a:pt x="5251598" y="63576"/>
                  <a:pt x="5261763" y="63392"/>
                </a:cubicBezTo>
                <a:lnTo>
                  <a:pt x="5381667" y="42975"/>
                </a:lnTo>
                <a:cubicBezTo>
                  <a:pt x="5391827" y="39989"/>
                  <a:pt x="5429368" y="35305"/>
                  <a:pt x="5432760" y="25273"/>
                </a:cubicBezTo>
                <a:cubicBezTo>
                  <a:pt x="5439009" y="12982"/>
                  <a:pt x="5478134" y="27048"/>
                  <a:pt x="5470905" y="14020"/>
                </a:cubicBezTo>
                <a:lnTo>
                  <a:pt x="562696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53CB4-72EB-15D0-75E7-CF9972352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430741"/>
            <a:ext cx="10750253" cy="632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500"/>
              <a:t>EDA</a:t>
            </a:r>
            <a:br>
              <a:rPr lang="en-US" sz="1500"/>
            </a:br>
            <a:endParaRPr lang="en-US" sz="1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D115-43A5-17A1-BE21-7A96A8534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850" y="6083801"/>
            <a:ext cx="8803231" cy="494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pc="160" dirty="0">
                <a:ea typeface="Batang"/>
              </a:rPr>
              <a:t>Unsupervised VS Supervised</a:t>
            </a:r>
            <a:endParaRPr lang="en-US" spc="160" dirty="0"/>
          </a:p>
        </p:txBody>
      </p:sp>
    </p:spTree>
    <p:extLst>
      <p:ext uri="{BB962C8B-B14F-4D97-AF65-F5344CB8AC3E}">
        <p14:creationId xmlns:p14="http://schemas.microsoft.com/office/powerpoint/2010/main" val="233215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1003A656-D974-4C8E-AC40-DB648F0E2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19">
            <a:extLst>
              <a:ext uri="{FF2B5EF4-FFF2-40B4-BE49-F238E27FC236}">
                <a16:creationId xmlns:a16="http://schemas.microsoft.com/office/drawing/2014/main" id="{494E01BF-E313-47E9-B0A8-AFA1FD817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8259374" cy="6864138"/>
          </a:xfrm>
          <a:custGeom>
            <a:avLst/>
            <a:gdLst>
              <a:gd name="connsiteX0" fmla="*/ 0 w 8259374"/>
              <a:gd name="connsiteY0" fmla="*/ 0 h 6886834"/>
              <a:gd name="connsiteX1" fmla="*/ 7249887 w 8259374"/>
              <a:gd name="connsiteY1" fmla="*/ 0 h 6886834"/>
              <a:gd name="connsiteX2" fmla="*/ 7249887 w 8259374"/>
              <a:gd name="connsiteY2" fmla="*/ 7717 h 6886834"/>
              <a:gd name="connsiteX3" fmla="*/ 8259374 w 8259374"/>
              <a:gd name="connsiteY3" fmla="*/ 4928 h 6886834"/>
              <a:gd name="connsiteX4" fmla="*/ 8259082 w 8259374"/>
              <a:gd name="connsiteY4" fmla="*/ 7032 h 6886834"/>
              <a:gd name="connsiteX5" fmla="*/ 8252923 w 8259374"/>
              <a:gd name="connsiteY5" fmla="*/ 30960 h 6886834"/>
              <a:gd name="connsiteX6" fmla="*/ 8213566 w 8259374"/>
              <a:gd name="connsiteY6" fmla="*/ 29154 h 6886834"/>
              <a:gd name="connsiteX7" fmla="*/ 8215843 w 8259374"/>
              <a:gd name="connsiteY7" fmla="*/ 67653 h 6886834"/>
              <a:gd name="connsiteX8" fmla="*/ 8217200 w 8259374"/>
              <a:gd name="connsiteY8" fmla="*/ 155058 h 6886834"/>
              <a:gd name="connsiteX9" fmla="*/ 8215915 w 8259374"/>
              <a:gd name="connsiteY9" fmla="*/ 163580 h 6886834"/>
              <a:gd name="connsiteX10" fmla="*/ 8209562 w 8259374"/>
              <a:gd name="connsiteY10" fmla="*/ 163412 h 6886834"/>
              <a:gd name="connsiteX11" fmla="*/ 8212690 w 8259374"/>
              <a:gd name="connsiteY11" fmla="*/ 184979 h 6886834"/>
              <a:gd name="connsiteX12" fmla="*/ 8206570 w 8259374"/>
              <a:gd name="connsiteY12" fmla="*/ 225577 h 6886834"/>
              <a:gd name="connsiteX13" fmla="*/ 8195588 w 8259374"/>
              <a:gd name="connsiteY13" fmla="*/ 246471 h 6886834"/>
              <a:gd name="connsiteX14" fmla="*/ 8177225 w 8259374"/>
              <a:gd name="connsiteY14" fmla="*/ 287658 h 6886834"/>
              <a:gd name="connsiteX15" fmla="*/ 8183500 w 8259374"/>
              <a:gd name="connsiteY15" fmla="*/ 323765 h 6886834"/>
              <a:gd name="connsiteX16" fmla="*/ 8119462 w 8259374"/>
              <a:gd name="connsiteY16" fmla="*/ 497784 h 6886834"/>
              <a:gd name="connsiteX17" fmla="*/ 8094729 w 8259374"/>
              <a:gd name="connsiteY17" fmla="*/ 589887 h 6886834"/>
              <a:gd name="connsiteX18" fmla="*/ 8087563 w 8259374"/>
              <a:gd name="connsiteY18" fmla="*/ 623853 h 6886834"/>
              <a:gd name="connsiteX19" fmla="*/ 8043783 w 8259374"/>
              <a:gd name="connsiteY19" fmla="*/ 727950 h 6886834"/>
              <a:gd name="connsiteX20" fmla="*/ 8043844 w 8259374"/>
              <a:gd name="connsiteY20" fmla="*/ 733618 h 6886834"/>
              <a:gd name="connsiteX21" fmla="*/ 8040591 w 8259374"/>
              <a:gd name="connsiteY21" fmla="*/ 748711 h 6886834"/>
              <a:gd name="connsiteX22" fmla="*/ 7991903 w 8259374"/>
              <a:gd name="connsiteY22" fmla="*/ 840589 h 6886834"/>
              <a:gd name="connsiteX23" fmla="*/ 7985537 w 8259374"/>
              <a:gd name="connsiteY23" fmla="*/ 849454 h 6886834"/>
              <a:gd name="connsiteX24" fmla="*/ 7984168 w 8259374"/>
              <a:gd name="connsiteY24" fmla="*/ 849670 h 6886834"/>
              <a:gd name="connsiteX25" fmla="*/ 7982421 w 8259374"/>
              <a:gd name="connsiteY25" fmla="*/ 885380 h 6886834"/>
              <a:gd name="connsiteX26" fmla="*/ 7979919 w 8259374"/>
              <a:gd name="connsiteY26" fmla="*/ 889343 h 6886834"/>
              <a:gd name="connsiteX27" fmla="*/ 7981684 w 8259374"/>
              <a:gd name="connsiteY27" fmla="*/ 913618 h 6886834"/>
              <a:gd name="connsiteX28" fmla="*/ 7981045 w 8259374"/>
              <a:gd name="connsiteY28" fmla="*/ 925626 h 6886834"/>
              <a:gd name="connsiteX29" fmla="*/ 7984059 w 8259374"/>
              <a:gd name="connsiteY29" fmla="*/ 930115 h 6886834"/>
              <a:gd name="connsiteX30" fmla="*/ 7981497 w 8259374"/>
              <a:gd name="connsiteY30" fmla="*/ 947284 h 6886834"/>
              <a:gd name="connsiteX31" fmla="*/ 7982366 w 8259374"/>
              <a:gd name="connsiteY31" fmla="*/ 964542 h 6886834"/>
              <a:gd name="connsiteX32" fmla="*/ 7967654 w 8259374"/>
              <a:gd name="connsiteY32" fmla="*/ 1039358 h 6886834"/>
              <a:gd name="connsiteX33" fmla="*/ 7965976 w 8259374"/>
              <a:gd name="connsiteY33" fmla="*/ 1206631 h 6886834"/>
              <a:gd name="connsiteX34" fmla="*/ 7905207 w 8259374"/>
              <a:gd name="connsiteY34" fmla="*/ 1492777 h 6886834"/>
              <a:gd name="connsiteX35" fmla="*/ 7860695 w 8259374"/>
              <a:gd name="connsiteY35" fmla="*/ 1592059 h 6886834"/>
              <a:gd name="connsiteX36" fmla="*/ 7866303 w 8259374"/>
              <a:gd name="connsiteY36" fmla="*/ 1640521 h 6886834"/>
              <a:gd name="connsiteX37" fmla="*/ 7854100 w 8259374"/>
              <a:gd name="connsiteY37" fmla="*/ 1655624 h 6886834"/>
              <a:gd name="connsiteX38" fmla="*/ 7851751 w 8259374"/>
              <a:gd name="connsiteY38" fmla="*/ 1658142 h 6886834"/>
              <a:gd name="connsiteX39" fmla="*/ 7847705 w 8259374"/>
              <a:gd name="connsiteY39" fmla="*/ 1670072 h 6886834"/>
              <a:gd name="connsiteX40" fmla="*/ 7839861 w 8259374"/>
              <a:gd name="connsiteY40" fmla="*/ 1671129 h 6886834"/>
              <a:gd name="connsiteX41" fmla="*/ 7840809 w 8259374"/>
              <a:gd name="connsiteY41" fmla="*/ 1732607 h 6886834"/>
              <a:gd name="connsiteX42" fmla="*/ 7868816 w 8259374"/>
              <a:gd name="connsiteY42" fmla="*/ 1805215 h 6886834"/>
              <a:gd name="connsiteX43" fmla="*/ 7869506 w 8259374"/>
              <a:gd name="connsiteY43" fmla="*/ 1845616 h 6886834"/>
              <a:gd name="connsiteX44" fmla="*/ 7864150 w 8259374"/>
              <a:gd name="connsiteY44" fmla="*/ 1850893 h 6886834"/>
              <a:gd name="connsiteX45" fmla="*/ 7886388 w 8259374"/>
              <a:gd name="connsiteY45" fmla="*/ 1909011 h 6886834"/>
              <a:gd name="connsiteX46" fmla="*/ 7875654 w 8259374"/>
              <a:gd name="connsiteY46" fmla="*/ 1989626 h 6886834"/>
              <a:gd name="connsiteX47" fmla="*/ 7860613 w 8259374"/>
              <a:gd name="connsiteY47" fmla="*/ 2049768 h 6886834"/>
              <a:gd name="connsiteX48" fmla="*/ 7855177 w 8259374"/>
              <a:gd name="connsiteY48" fmla="*/ 2083784 h 6886834"/>
              <a:gd name="connsiteX49" fmla="*/ 7847260 w 8259374"/>
              <a:gd name="connsiteY49" fmla="*/ 2172145 h 6886834"/>
              <a:gd name="connsiteX50" fmla="*/ 7853684 w 8259374"/>
              <a:gd name="connsiteY50" fmla="*/ 2278856 h 6886834"/>
              <a:gd name="connsiteX51" fmla="*/ 7844151 w 8259374"/>
              <a:gd name="connsiteY51" fmla="*/ 2398865 h 6886834"/>
              <a:gd name="connsiteX52" fmla="*/ 7836030 w 8259374"/>
              <a:gd name="connsiteY52" fmla="*/ 2447385 h 6886834"/>
              <a:gd name="connsiteX53" fmla="*/ 7844545 w 8259374"/>
              <a:gd name="connsiteY53" fmla="*/ 2559889 h 6886834"/>
              <a:gd name="connsiteX54" fmla="*/ 7862833 w 8259374"/>
              <a:gd name="connsiteY54" fmla="*/ 2767170 h 6886834"/>
              <a:gd name="connsiteX55" fmla="*/ 7863304 w 8259374"/>
              <a:gd name="connsiteY55" fmla="*/ 2860521 h 6886834"/>
              <a:gd name="connsiteX56" fmla="*/ 7876870 w 8259374"/>
              <a:gd name="connsiteY56" fmla="*/ 2956588 h 6886834"/>
              <a:gd name="connsiteX57" fmla="*/ 7872717 w 8259374"/>
              <a:gd name="connsiteY57" fmla="*/ 3028277 h 6886834"/>
              <a:gd name="connsiteX58" fmla="*/ 7874112 w 8259374"/>
              <a:gd name="connsiteY58" fmla="*/ 3044829 h 6886834"/>
              <a:gd name="connsiteX59" fmla="*/ 7878057 w 8259374"/>
              <a:gd name="connsiteY59" fmla="*/ 3047980 h 6886834"/>
              <a:gd name="connsiteX60" fmla="*/ 7892211 w 8259374"/>
              <a:gd name="connsiteY60" fmla="*/ 3118581 h 6886834"/>
              <a:gd name="connsiteX61" fmla="*/ 7870115 w 8259374"/>
              <a:gd name="connsiteY61" fmla="*/ 3128728 h 6886834"/>
              <a:gd name="connsiteX62" fmla="*/ 7853751 w 8259374"/>
              <a:gd name="connsiteY62" fmla="*/ 3194385 h 6886834"/>
              <a:gd name="connsiteX63" fmla="*/ 7860255 w 8259374"/>
              <a:gd name="connsiteY63" fmla="*/ 3229104 h 6886834"/>
              <a:gd name="connsiteX64" fmla="*/ 7860820 w 8259374"/>
              <a:gd name="connsiteY64" fmla="*/ 3236205 h 6886834"/>
              <a:gd name="connsiteX65" fmla="*/ 7860524 w 8259374"/>
              <a:gd name="connsiteY65" fmla="*/ 3236392 h 6886834"/>
              <a:gd name="connsiteX66" fmla="*/ 7860507 w 8259374"/>
              <a:gd name="connsiteY66" fmla="*/ 3243975 h 6886834"/>
              <a:gd name="connsiteX67" fmla="*/ 7861849 w 8259374"/>
              <a:gd name="connsiteY67" fmla="*/ 3249149 h 6886834"/>
              <a:gd name="connsiteX68" fmla="*/ 7825440 w 8259374"/>
              <a:gd name="connsiteY68" fmla="*/ 3308429 h 6886834"/>
              <a:gd name="connsiteX69" fmla="*/ 7797313 w 8259374"/>
              <a:gd name="connsiteY69" fmla="*/ 3396839 h 6886834"/>
              <a:gd name="connsiteX70" fmla="*/ 7773161 w 8259374"/>
              <a:gd name="connsiteY70" fmla="*/ 3485579 h 6886834"/>
              <a:gd name="connsiteX71" fmla="*/ 7766211 w 8259374"/>
              <a:gd name="connsiteY71" fmla="*/ 3518293 h 6886834"/>
              <a:gd name="connsiteX72" fmla="*/ 7745911 w 8259374"/>
              <a:gd name="connsiteY72" fmla="*/ 3574027 h 6886834"/>
              <a:gd name="connsiteX73" fmla="*/ 7731711 w 8259374"/>
              <a:gd name="connsiteY73" fmla="*/ 3597957 h 6886834"/>
              <a:gd name="connsiteX74" fmla="*/ 7731931 w 8259374"/>
              <a:gd name="connsiteY74" fmla="*/ 3599279 h 6886834"/>
              <a:gd name="connsiteX75" fmla="*/ 7727934 w 8259374"/>
              <a:gd name="connsiteY75" fmla="*/ 3600530 h 6886834"/>
              <a:gd name="connsiteX76" fmla="*/ 7723086 w 8259374"/>
              <a:gd name="connsiteY76" fmla="*/ 3618656 h 6886834"/>
              <a:gd name="connsiteX77" fmla="*/ 7723183 w 8259374"/>
              <a:gd name="connsiteY77" fmla="*/ 3624109 h 6886834"/>
              <a:gd name="connsiteX78" fmla="*/ 7721433 w 8259374"/>
              <a:gd name="connsiteY78" fmla="*/ 3631477 h 6886834"/>
              <a:gd name="connsiteX79" fmla="*/ 7721107 w 8259374"/>
              <a:gd name="connsiteY79" fmla="*/ 3631566 h 6886834"/>
              <a:gd name="connsiteX80" fmla="*/ 7720023 w 8259374"/>
              <a:gd name="connsiteY80" fmla="*/ 3638646 h 6886834"/>
              <a:gd name="connsiteX81" fmla="*/ 7718284 w 8259374"/>
              <a:gd name="connsiteY81" fmla="*/ 3674452 h 6886834"/>
              <a:gd name="connsiteX82" fmla="*/ 7690982 w 8259374"/>
              <a:gd name="connsiteY82" fmla="*/ 3736938 h 6886834"/>
              <a:gd name="connsiteX83" fmla="*/ 7676256 w 8259374"/>
              <a:gd name="connsiteY83" fmla="*/ 3798824 h 6886834"/>
              <a:gd name="connsiteX84" fmla="*/ 7660693 w 8259374"/>
              <a:gd name="connsiteY84" fmla="*/ 3831494 h 6886834"/>
              <a:gd name="connsiteX85" fmla="*/ 7663160 w 8259374"/>
              <a:gd name="connsiteY85" fmla="*/ 3846592 h 6886834"/>
              <a:gd name="connsiteX86" fmla="*/ 7670656 w 8259374"/>
              <a:gd name="connsiteY86" fmla="*/ 3861012 h 6886834"/>
              <a:gd name="connsiteX87" fmla="*/ 7658717 w 8259374"/>
              <a:gd name="connsiteY87" fmla="*/ 3984488 h 6886834"/>
              <a:gd name="connsiteX88" fmla="*/ 7647310 w 8259374"/>
              <a:gd name="connsiteY88" fmla="*/ 4128022 h 6886834"/>
              <a:gd name="connsiteX89" fmla="*/ 7625542 w 8259374"/>
              <a:gd name="connsiteY89" fmla="*/ 4200927 h 6886834"/>
              <a:gd name="connsiteX90" fmla="*/ 7564296 w 8259374"/>
              <a:gd name="connsiteY90" fmla="*/ 4406358 h 6886834"/>
              <a:gd name="connsiteX91" fmla="*/ 7545443 w 8259374"/>
              <a:gd name="connsiteY91" fmla="*/ 4450977 h 6886834"/>
              <a:gd name="connsiteX92" fmla="*/ 7551356 w 8259374"/>
              <a:gd name="connsiteY92" fmla="*/ 4497587 h 6886834"/>
              <a:gd name="connsiteX93" fmla="*/ 7539248 w 8259374"/>
              <a:gd name="connsiteY93" fmla="*/ 4512174 h 6886834"/>
              <a:gd name="connsiteX94" fmla="*/ 7536915 w 8259374"/>
              <a:gd name="connsiteY94" fmla="*/ 4514607 h 6886834"/>
              <a:gd name="connsiteX95" fmla="*/ 7532945 w 8259374"/>
              <a:gd name="connsiteY95" fmla="*/ 4526105 h 6886834"/>
              <a:gd name="connsiteX96" fmla="*/ 7525110 w 8259374"/>
              <a:gd name="connsiteY96" fmla="*/ 4527155 h 6886834"/>
              <a:gd name="connsiteX97" fmla="*/ 7514322 w 8259374"/>
              <a:gd name="connsiteY97" fmla="*/ 4542888 h 6886834"/>
              <a:gd name="connsiteX98" fmla="*/ 7508890 w 8259374"/>
              <a:gd name="connsiteY98" fmla="*/ 4564659 h 6886834"/>
              <a:gd name="connsiteX99" fmla="*/ 7484766 w 8259374"/>
              <a:gd name="connsiteY99" fmla="*/ 4662900 h 6886834"/>
              <a:gd name="connsiteX100" fmla="*/ 7480757 w 8259374"/>
              <a:gd name="connsiteY100" fmla="*/ 4780069 h 6886834"/>
              <a:gd name="connsiteX101" fmla="*/ 7463238 w 8259374"/>
              <a:gd name="connsiteY101" fmla="*/ 4893471 h 6886834"/>
              <a:gd name="connsiteX102" fmla="*/ 7453970 w 8259374"/>
              <a:gd name="connsiteY102" fmla="*/ 5050627 h 6886834"/>
              <a:gd name="connsiteX103" fmla="*/ 7442086 w 8259374"/>
              <a:gd name="connsiteY103" fmla="*/ 5203264 h 6886834"/>
              <a:gd name="connsiteX104" fmla="*/ 7445255 w 8259374"/>
              <a:gd name="connsiteY104" fmla="*/ 5233387 h 6886834"/>
              <a:gd name="connsiteX105" fmla="*/ 7439091 w 8259374"/>
              <a:gd name="connsiteY105" fmla="*/ 5259154 h 6886834"/>
              <a:gd name="connsiteX106" fmla="*/ 7429912 w 8259374"/>
              <a:gd name="connsiteY106" fmla="*/ 5265022 h 6886834"/>
              <a:gd name="connsiteX107" fmla="*/ 7430227 w 8259374"/>
              <a:gd name="connsiteY107" fmla="*/ 5281569 h 6886834"/>
              <a:gd name="connsiteX108" fmla="*/ 7428455 w 8259374"/>
              <a:gd name="connsiteY108" fmla="*/ 5285943 h 6886834"/>
              <a:gd name="connsiteX109" fmla="*/ 7448546 w 8259374"/>
              <a:gd name="connsiteY109" fmla="*/ 5365322 h 6886834"/>
              <a:gd name="connsiteX110" fmla="*/ 7445531 w 8259374"/>
              <a:gd name="connsiteY110" fmla="*/ 5431552 h 6886834"/>
              <a:gd name="connsiteX111" fmla="*/ 7493272 w 8259374"/>
              <a:gd name="connsiteY111" fmla="*/ 5683109 h 6886834"/>
              <a:gd name="connsiteX112" fmla="*/ 7523482 w 8259374"/>
              <a:gd name="connsiteY112" fmla="*/ 5758758 h 6886834"/>
              <a:gd name="connsiteX113" fmla="*/ 7571560 w 8259374"/>
              <a:gd name="connsiteY113" fmla="*/ 6023059 h 6886834"/>
              <a:gd name="connsiteX114" fmla="*/ 7610840 w 8259374"/>
              <a:gd name="connsiteY114" fmla="*/ 6183806 h 6886834"/>
              <a:gd name="connsiteX115" fmla="*/ 7618403 w 8259374"/>
              <a:gd name="connsiteY115" fmla="*/ 6274847 h 6886834"/>
              <a:gd name="connsiteX116" fmla="*/ 7612141 w 8259374"/>
              <a:gd name="connsiteY116" fmla="*/ 6397934 h 6886834"/>
              <a:gd name="connsiteX117" fmla="*/ 7642700 w 8259374"/>
              <a:gd name="connsiteY117" fmla="*/ 6446110 h 6886834"/>
              <a:gd name="connsiteX118" fmla="*/ 7604154 w 8259374"/>
              <a:gd name="connsiteY118" fmla="*/ 6492650 h 6886834"/>
              <a:gd name="connsiteX119" fmla="*/ 7606744 w 8259374"/>
              <a:gd name="connsiteY119" fmla="*/ 6499348 h 6886834"/>
              <a:gd name="connsiteX120" fmla="*/ 7611195 w 8259374"/>
              <a:gd name="connsiteY120" fmla="*/ 6571637 h 6886834"/>
              <a:gd name="connsiteX121" fmla="*/ 7605227 w 8259374"/>
              <a:gd name="connsiteY121" fmla="*/ 6658275 h 6886834"/>
              <a:gd name="connsiteX122" fmla="*/ 7657027 w 8259374"/>
              <a:gd name="connsiteY122" fmla="*/ 6827947 h 6886834"/>
              <a:gd name="connsiteX123" fmla="*/ 7640052 w 8259374"/>
              <a:gd name="connsiteY123" fmla="*/ 6878653 h 6886834"/>
              <a:gd name="connsiteX124" fmla="*/ 3932627 w 8259374"/>
              <a:gd name="connsiteY124" fmla="*/ 6886834 h 6886834"/>
              <a:gd name="connsiteX125" fmla="*/ 3932627 w 8259374"/>
              <a:gd name="connsiteY125" fmla="*/ 6853072 h 6886834"/>
              <a:gd name="connsiteX126" fmla="*/ 0 w 8259374"/>
              <a:gd name="connsiteY126" fmla="*/ 6853072 h 6886834"/>
              <a:gd name="connsiteX0" fmla="*/ 0 w 8259374"/>
              <a:gd name="connsiteY0" fmla="*/ 0 h 6886834"/>
              <a:gd name="connsiteX1" fmla="*/ 7249887 w 8259374"/>
              <a:gd name="connsiteY1" fmla="*/ 0 h 6886834"/>
              <a:gd name="connsiteX2" fmla="*/ 8259374 w 8259374"/>
              <a:gd name="connsiteY2" fmla="*/ 4928 h 6886834"/>
              <a:gd name="connsiteX3" fmla="*/ 8259082 w 8259374"/>
              <a:gd name="connsiteY3" fmla="*/ 7032 h 6886834"/>
              <a:gd name="connsiteX4" fmla="*/ 8252923 w 8259374"/>
              <a:gd name="connsiteY4" fmla="*/ 30960 h 6886834"/>
              <a:gd name="connsiteX5" fmla="*/ 8213566 w 8259374"/>
              <a:gd name="connsiteY5" fmla="*/ 29154 h 6886834"/>
              <a:gd name="connsiteX6" fmla="*/ 8215843 w 8259374"/>
              <a:gd name="connsiteY6" fmla="*/ 67653 h 6886834"/>
              <a:gd name="connsiteX7" fmla="*/ 8217200 w 8259374"/>
              <a:gd name="connsiteY7" fmla="*/ 155058 h 6886834"/>
              <a:gd name="connsiteX8" fmla="*/ 8215915 w 8259374"/>
              <a:gd name="connsiteY8" fmla="*/ 163580 h 6886834"/>
              <a:gd name="connsiteX9" fmla="*/ 8209562 w 8259374"/>
              <a:gd name="connsiteY9" fmla="*/ 163412 h 6886834"/>
              <a:gd name="connsiteX10" fmla="*/ 8212690 w 8259374"/>
              <a:gd name="connsiteY10" fmla="*/ 184979 h 6886834"/>
              <a:gd name="connsiteX11" fmla="*/ 8206570 w 8259374"/>
              <a:gd name="connsiteY11" fmla="*/ 225577 h 6886834"/>
              <a:gd name="connsiteX12" fmla="*/ 8195588 w 8259374"/>
              <a:gd name="connsiteY12" fmla="*/ 246471 h 6886834"/>
              <a:gd name="connsiteX13" fmla="*/ 8177225 w 8259374"/>
              <a:gd name="connsiteY13" fmla="*/ 287658 h 6886834"/>
              <a:gd name="connsiteX14" fmla="*/ 8183500 w 8259374"/>
              <a:gd name="connsiteY14" fmla="*/ 323765 h 6886834"/>
              <a:gd name="connsiteX15" fmla="*/ 8119462 w 8259374"/>
              <a:gd name="connsiteY15" fmla="*/ 497784 h 6886834"/>
              <a:gd name="connsiteX16" fmla="*/ 8094729 w 8259374"/>
              <a:gd name="connsiteY16" fmla="*/ 589887 h 6886834"/>
              <a:gd name="connsiteX17" fmla="*/ 8087563 w 8259374"/>
              <a:gd name="connsiteY17" fmla="*/ 623853 h 6886834"/>
              <a:gd name="connsiteX18" fmla="*/ 8043783 w 8259374"/>
              <a:gd name="connsiteY18" fmla="*/ 727950 h 6886834"/>
              <a:gd name="connsiteX19" fmla="*/ 8043844 w 8259374"/>
              <a:gd name="connsiteY19" fmla="*/ 733618 h 6886834"/>
              <a:gd name="connsiteX20" fmla="*/ 8040591 w 8259374"/>
              <a:gd name="connsiteY20" fmla="*/ 748711 h 6886834"/>
              <a:gd name="connsiteX21" fmla="*/ 7991903 w 8259374"/>
              <a:gd name="connsiteY21" fmla="*/ 840589 h 6886834"/>
              <a:gd name="connsiteX22" fmla="*/ 7985537 w 8259374"/>
              <a:gd name="connsiteY22" fmla="*/ 849454 h 6886834"/>
              <a:gd name="connsiteX23" fmla="*/ 7984168 w 8259374"/>
              <a:gd name="connsiteY23" fmla="*/ 849670 h 6886834"/>
              <a:gd name="connsiteX24" fmla="*/ 7982421 w 8259374"/>
              <a:gd name="connsiteY24" fmla="*/ 885380 h 6886834"/>
              <a:gd name="connsiteX25" fmla="*/ 7979919 w 8259374"/>
              <a:gd name="connsiteY25" fmla="*/ 889343 h 6886834"/>
              <a:gd name="connsiteX26" fmla="*/ 7981684 w 8259374"/>
              <a:gd name="connsiteY26" fmla="*/ 913618 h 6886834"/>
              <a:gd name="connsiteX27" fmla="*/ 7981045 w 8259374"/>
              <a:gd name="connsiteY27" fmla="*/ 925626 h 6886834"/>
              <a:gd name="connsiteX28" fmla="*/ 7984059 w 8259374"/>
              <a:gd name="connsiteY28" fmla="*/ 930115 h 6886834"/>
              <a:gd name="connsiteX29" fmla="*/ 7981497 w 8259374"/>
              <a:gd name="connsiteY29" fmla="*/ 947284 h 6886834"/>
              <a:gd name="connsiteX30" fmla="*/ 7982366 w 8259374"/>
              <a:gd name="connsiteY30" fmla="*/ 964542 h 6886834"/>
              <a:gd name="connsiteX31" fmla="*/ 7967654 w 8259374"/>
              <a:gd name="connsiteY31" fmla="*/ 1039358 h 6886834"/>
              <a:gd name="connsiteX32" fmla="*/ 7965976 w 8259374"/>
              <a:gd name="connsiteY32" fmla="*/ 1206631 h 6886834"/>
              <a:gd name="connsiteX33" fmla="*/ 7905207 w 8259374"/>
              <a:gd name="connsiteY33" fmla="*/ 1492777 h 6886834"/>
              <a:gd name="connsiteX34" fmla="*/ 7860695 w 8259374"/>
              <a:gd name="connsiteY34" fmla="*/ 1592059 h 6886834"/>
              <a:gd name="connsiteX35" fmla="*/ 7866303 w 8259374"/>
              <a:gd name="connsiteY35" fmla="*/ 1640521 h 6886834"/>
              <a:gd name="connsiteX36" fmla="*/ 7854100 w 8259374"/>
              <a:gd name="connsiteY36" fmla="*/ 1655624 h 6886834"/>
              <a:gd name="connsiteX37" fmla="*/ 7851751 w 8259374"/>
              <a:gd name="connsiteY37" fmla="*/ 1658142 h 6886834"/>
              <a:gd name="connsiteX38" fmla="*/ 7847705 w 8259374"/>
              <a:gd name="connsiteY38" fmla="*/ 1670072 h 6886834"/>
              <a:gd name="connsiteX39" fmla="*/ 7839861 w 8259374"/>
              <a:gd name="connsiteY39" fmla="*/ 1671129 h 6886834"/>
              <a:gd name="connsiteX40" fmla="*/ 7840809 w 8259374"/>
              <a:gd name="connsiteY40" fmla="*/ 1732607 h 6886834"/>
              <a:gd name="connsiteX41" fmla="*/ 7868816 w 8259374"/>
              <a:gd name="connsiteY41" fmla="*/ 1805215 h 6886834"/>
              <a:gd name="connsiteX42" fmla="*/ 7869506 w 8259374"/>
              <a:gd name="connsiteY42" fmla="*/ 1845616 h 6886834"/>
              <a:gd name="connsiteX43" fmla="*/ 7864150 w 8259374"/>
              <a:gd name="connsiteY43" fmla="*/ 1850893 h 6886834"/>
              <a:gd name="connsiteX44" fmla="*/ 7886388 w 8259374"/>
              <a:gd name="connsiteY44" fmla="*/ 1909011 h 6886834"/>
              <a:gd name="connsiteX45" fmla="*/ 7875654 w 8259374"/>
              <a:gd name="connsiteY45" fmla="*/ 1989626 h 6886834"/>
              <a:gd name="connsiteX46" fmla="*/ 7860613 w 8259374"/>
              <a:gd name="connsiteY46" fmla="*/ 2049768 h 6886834"/>
              <a:gd name="connsiteX47" fmla="*/ 7855177 w 8259374"/>
              <a:gd name="connsiteY47" fmla="*/ 2083784 h 6886834"/>
              <a:gd name="connsiteX48" fmla="*/ 7847260 w 8259374"/>
              <a:gd name="connsiteY48" fmla="*/ 2172145 h 6886834"/>
              <a:gd name="connsiteX49" fmla="*/ 7853684 w 8259374"/>
              <a:gd name="connsiteY49" fmla="*/ 2278856 h 6886834"/>
              <a:gd name="connsiteX50" fmla="*/ 7844151 w 8259374"/>
              <a:gd name="connsiteY50" fmla="*/ 2398865 h 6886834"/>
              <a:gd name="connsiteX51" fmla="*/ 7836030 w 8259374"/>
              <a:gd name="connsiteY51" fmla="*/ 2447385 h 6886834"/>
              <a:gd name="connsiteX52" fmla="*/ 7844545 w 8259374"/>
              <a:gd name="connsiteY52" fmla="*/ 2559889 h 6886834"/>
              <a:gd name="connsiteX53" fmla="*/ 7862833 w 8259374"/>
              <a:gd name="connsiteY53" fmla="*/ 2767170 h 6886834"/>
              <a:gd name="connsiteX54" fmla="*/ 7863304 w 8259374"/>
              <a:gd name="connsiteY54" fmla="*/ 2860521 h 6886834"/>
              <a:gd name="connsiteX55" fmla="*/ 7876870 w 8259374"/>
              <a:gd name="connsiteY55" fmla="*/ 2956588 h 6886834"/>
              <a:gd name="connsiteX56" fmla="*/ 7872717 w 8259374"/>
              <a:gd name="connsiteY56" fmla="*/ 3028277 h 6886834"/>
              <a:gd name="connsiteX57" fmla="*/ 7874112 w 8259374"/>
              <a:gd name="connsiteY57" fmla="*/ 3044829 h 6886834"/>
              <a:gd name="connsiteX58" fmla="*/ 7878057 w 8259374"/>
              <a:gd name="connsiteY58" fmla="*/ 3047980 h 6886834"/>
              <a:gd name="connsiteX59" fmla="*/ 7892211 w 8259374"/>
              <a:gd name="connsiteY59" fmla="*/ 3118581 h 6886834"/>
              <a:gd name="connsiteX60" fmla="*/ 7870115 w 8259374"/>
              <a:gd name="connsiteY60" fmla="*/ 3128728 h 6886834"/>
              <a:gd name="connsiteX61" fmla="*/ 7853751 w 8259374"/>
              <a:gd name="connsiteY61" fmla="*/ 3194385 h 6886834"/>
              <a:gd name="connsiteX62" fmla="*/ 7860255 w 8259374"/>
              <a:gd name="connsiteY62" fmla="*/ 3229104 h 6886834"/>
              <a:gd name="connsiteX63" fmla="*/ 7860820 w 8259374"/>
              <a:gd name="connsiteY63" fmla="*/ 3236205 h 6886834"/>
              <a:gd name="connsiteX64" fmla="*/ 7860524 w 8259374"/>
              <a:gd name="connsiteY64" fmla="*/ 3236392 h 6886834"/>
              <a:gd name="connsiteX65" fmla="*/ 7860507 w 8259374"/>
              <a:gd name="connsiteY65" fmla="*/ 3243975 h 6886834"/>
              <a:gd name="connsiteX66" fmla="*/ 7861849 w 8259374"/>
              <a:gd name="connsiteY66" fmla="*/ 3249149 h 6886834"/>
              <a:gd name="connsiteX67" fmla="*/ 7825440 w 8259374"/>
              <a:gd name="connsiteY67" fmla="*/ 3308429 h 6886834"/>
              <a:gd name="connsiteX68" fmla="*/ 7797313 w 8259374"/>
              <a:gd name="connsiteY68" fmla="*/ 3396839 h 6886834"/>
              <a:gd name="connsiteX69" fmla="*/ 7773161 w 8259374"/>
              <a:gd name="connsiteY69" fmla="*/ 3485579 h 6886834"/>
              <a:gd name="connsiteX70" fmla="*/ 7766211 w 8259374"/>
              <a:gd name="connsiteY70" fmla="*/ 3518293 h 6886834"/>
              <a:gd name="connsiteX71" fmla="*/ 7745911 w 8259374"/>
              <a:gd name="connsiteY71" fmla="*/ 3574027 h 6886834"/>
              <a:gd name="connsiteX72" fmla="*/ 7731711 w 8259374"/>
              <a:gd name="connsiteY72" fmla="*/ 3597957 h 6886834"/>
              <a:gd name="connsiteX73" fmla="*/ 7731931 w 8259374"/>
              <a:gd name="connsiteY73" fmla="*/ 3599279 h 6886834"/>
              <a:gd name="connsiteX74" fmla="*/ 7727934 w 8259374"/>
              <a:gd name="connsiteY74" fmla="*/ 3600530 h 6886834"/>
              <a:gd name="connsiteX75" fmla="*/ 7723086 w 8259374"/>
              <a:gd name="connsiteY75" fmla="*/ 3618656 h 6886834"/>
              <a:gd name="connsiteX76" fmla="*/ 7723183 w 8259374"/>
              <a:gd name="connsiteY76" fmla="*/ 3624109 h 6886834"/>
              <a:gd name="connsiteX77" fmla="*/ 7721433 w 8259374"/>
              <a:gd name="connsiteY77" fmla="*/ 3631477 h 6886834"/>
              <a:gd name="connsiteX78" fmla="*/ 7721107 w 8259374"/>
              <a:gd name="connsiteY78" fmla="*/ 3631566 h 6886834"/>
              <a:gd name="connsiteX79" fmla="*/ 7720023 w 8259374"/>
              <a:gd name="connsiteY79" fmla="*/ 3638646 h 6886834"/>
              <a:gd name="connsiteX80" fmla="*/ 7718284 w 8259374"/>
              <a:gd name="connsiteY80" fmla="*/ 3674452 h 6886834"/>
              <a:gd name="connsiteX81" fmla="*/ 7690982 w 8259374"/>
              <a:gd name="connsiteY81" fmla="*/ 3736938 h 6886834"/>
              <a:gd name="connsiteX82" fmla="*/ 7676256 w 8259374"/>
              <a:gd name="connsiteY82" fmla="*/ 3798824 h 6886834"/>
              <a:gd name="connsiteX83" fmla="*/ 7660693 w 8259374"/>
              <a:gd name="connsiteY83" fmla="*/ 3831494 h 6886834"/>
              <a:gd name="connsiteX84" fmla="*/ 7663160 w 8259374"/>
              <a:gd name="connsiteY84" fmla="*/ 3846592 h 6886834"/>
              <a:gd name="connsiteX85" fmla="*/ 7670656 w 8259374"/>
              <a:gd name="connsiteY85" fmla="*/ 3861012 h 6886834"/>
              <a:gd name="connsiteX86" fmla="*/ 7658717 w 8259374"/>
              <a:gd name="connsiteY86" fmla="*/ 3984488 h 6886834"/>
              <a:gd name="connsiteX87" fmla="*/ 7647310 w 8259374"/>
              <a:gd name="connsiteY87" fmla="*/ 4128022 h 6886834"/>
              <a:gd name="connsiteX88" fmla="*/ 7625542 w 8259374"/>
              <a:gd name="connsiteY88" fmla="*/ 4200927 h 6886834"/>
              <a:gd name="connsiteX89" fmla="*/ 7564296 w 8259374"/>
              <a:gd name="connsiteY89" fmla="*/ 4406358 h 6886834"/>
              <a:gd name="connsiteX90" fmla="*/ 7545443 w 8259374"/>
              <a:gd name="connsiteY90" fmla="*/ 4450977 h 6886834"/>
              <a:gd name="connsiteX91" fmla="*/ 7551356 w 8259374"/>
              <a:gd name="connsiteY91" fmla="*/ 4497587 h 6886834"/>
              <a:gd name="connsiteX92" fmla="*/ 7539248 w 8259374"/>
              <a:gd name="connsiteY92" fmla="*/ 4512174 h 6886834"/>
              <a:gd name="connsiteX93" fmla="*/ 7536915 w 8259374"/>
              <a:gd name="connsiteY93" fmla="*/ 4514607 h 6886834"/>
              <a:gd name="connsiteX94" fmla="*/ 7532945 w 8259374"/>
              <a:gd name="connsiteY94" fmla="*/ 4526105 h 6886834"/>
              <a:gd name="connsiteX95" fmla="*/ 7525110 w 8259374"/>
              <a:gd name="connsiteY95" fmla="*/ 4527155 h 6886834"/>
              <a:gd name="connsiteX96" fmla="*/ 7514322 w 8259374"/>
              <a:gd name="connsiteY96" fmla="*/ 4542888 h 6886834"/>
              <a:gd name="connsiteX97" fmla="*/ 7508890 w 8259374"/>
              <a:gd name="connsiteY97" fmla="*/ 4564659 h 6886834"/>
              <a:gd name="connsiteX98" fmla="*/ 7484766 w 8259374"/>
              <a:gd name="connsiteY98" fmla="*/ 4662900 h 6886834"/>
              <a:gd name="connsiteX99" fmla="*/ 7480757 w 8259374"/>
              <a:gd name="connsiteY99" fmla="*/ 4780069 h 6886834"/>
              <a:gd name="connsiteX100" fmla="*/ 7463238 w 8259374"/>
              <a:gd name="connsiteY100" fmla="*/ 4893471 h 6886834"/>
              <a:gd name="connsiteX101" fmla="*/ 7453970 w 8259374"/>
              <a:gd name="connsiteY101" fmla="*/ 5050627 h 6886834"/>
              <a:gd name="connsiteX102" fmla="*/ 7442086 w 8259374"/>
              <a:gd name="connsiteY102" fmla="*/ 5203264 h 6886834"/>
              <a:gd name="connsiteX103" fmla="*/ 7445255 w 8259374"/>
              <a:gd name="connsiteY103" fmla="*/ 5233387 h 6886834"/>
              <a:gd name="connsiteX104" fmla="*/ 7439091 w 8259374"/>
              <a:gd name="connsiteY104" fmla="*/ 5259154 h 6886834"/>
              <a:gd name="connsiteX105" fmla="*/ 7429912 w 8259374"/>
              <a:gd name="connsiteY105" fmla="*/ 5265022 h 6886834"/>
              <a:gd name="connsiteX106" fmla="*/ 7430227 w 8259374"/>
              <a:gd name="connsiteY106" fmla="*/ 5281569 h 6886834"/>
              <a:gd name="connsiteX107" fmla="*/ 7428455 w 8259374"/>
              <a:gd name="connsiteY107" fmla="*/ 5285943 h 6886834"/>
              <a:gd name="connsiteX108" fmla="*/ 7448546 w 8259374"/>
              <a:gd name="connsiteY108" fmla="*/ 5365322 h 6886834"/>
              <a:gd name="connsiteX109" fmla="*/ 7445531 w 8259374"/>
              <a:gd name="connsiteY109" fmla="*/ 5431552 h 6886834"/>
              <a:gd name="connsiteX110" fmla="*/ 7493272 w 8259374"/>
              <a:gd name="connsiteY110" fmla="*/ 5683109 h 6886834"/>
              <a:gd name="connsiteX111" fmla="*/ 7523482 w 8259374"/>
              <a:gd name="connsiteY111" fmla="*/ 5758758 h 6886834"/>
              <a:gd name="connsiteX112" fmla="*/ 7571560 w 8259374"/>
              <a:gd name="connsiteY112" fmla="*/ 6023059 h 6886834"/>
              <a:gd name="connsiteX113" fmla="*/ 7610840 w 8259374"/>
              <a:gd name="connsiteY113" fmla="*/ 6183806 h 6886834"/>
              <a:gd name="connsiteX114" fmla="*/ 7618403 w 8259374"/>
              <a:gd name="connsiteY114" fmla="*/ 6274847 h 6886834"/>
              <a:gd name="connsiteX115" fmla="*/ 7612141 w 8259374"/>
              <a:gd name="connsiteY115" fmla="*/ 6397934 h 6886834"/>
              <a:gd name="connsiteX116" fmla="*/ 7642700 w 8259374"/>
              <a:gd name="connsiteY116" fmla="*/ 6446110 h 6886834"/>
              <a:gd name="connsiteX117" fmla="*/ 7604154 w 8259374"/>
              <a:gd name="connsiteY117" fmla="*/ 6492650 h 6886834"/>
              <a:gd name="connsiteX118" fmla="*/ 7606744 w 8259374"/>
              <a:gd name="connsiteY118" fmla="*/ 6499348 h 6886834"/>
              <a:gd name="connsiteX119" fmla="*/ 7611195 w 8259374"/>
              <a:gd name="connsiteY119" fmla="*/ 6571637 h 6886834"/>
              <a:gd name="connsiteX120" fmla="*/ 7605227 w 8259374"/>
              <a:gd name="connsiteY120" fmla="*/ 6658275 h 6886834"/>
              <a:gd name="connsiteX121" fmla="*/ 7657027 w 8259374"/>
              <a:gd name="connsiteY121" fmla="*/ 6827947 h 6886834"/>
              <a:gd name="connsiteX122" fmla="*/ 7640052 w 8259374"/>
              <a:gd name="connsiteY122" fmla="*/ 6878653 h 6886834"/>
              <a:gd name="connsiteX123" fmla="*/ 3932627 w 8259374"/>
              <a:gd name="connsiteY123" fmla="*/ 6886834 h 6886834"/>
              <a:gd name="connsiteX124" fmla="*/ 3932627 w 8259374"/>
              <a:gd name="connsiteY124" fmla="*/ 6853072 h 6886834"/>
              <a:gd name="connsiteX125" fmla="*/ 0 w 8259374"/>
              <a:gd name="connsiteY125" fmla="*/ 6853072 h 6886834"/>
              <a:gd name="connsiteX126" fmla="*/ 0 w 8259374"/>
              <a:gd name="connsiteY126" fmla="*/ 0 h 6886834"/>
              <a:gd name="connsiteX0" fmla="*/ 0 w 8259374"/>
              <a:gd name="connsiteY0" fmla="*/ 0 h 6886834"/>
              <a:gd name="connsiteX1" fmla="*/ 8259374 w 8259374"/>
              <a:gd name="connsiteY1" fmla="*/ 4928 h 6886834"/>
              <a:gd name="connsiteX2" fmla="*/ 8259082 w 8259374"/>
              <a:gd name="connsiteY2" fmla="*/ 7032 h 6886834"/>
              <a:gd name="connsiteX3" fmla="*/ 8252923 w 8259374"/>
              <a:gd name="connsiteY3" fmla="*/ 30960 h 6886834"/>
              <a:gd name="connsiteX4" fmla="*/ 8213566 w 8259374"/>
              <a:gd name="connsiteY4" fmla="*/ 29154 h 6886834"/>
              <a:gd name="connsiteX5" fmla="*/ 8215843 w 8259374"/>
              <a:gd name="connsiteY5" fmla="*/ 67653 h 6886834"/>
              <a:gd name="connsiteX6" fmla="*/ 8217200 w 8259374"/>
              <a:gd name="connsiteY6" fmla="*/ 155058 h 6886834"/>
              <a:gd name="connsiteX7" fmla="*/ 8215915 w 8259374"/>
              <a:gd name="connsiteY7" fmla="*/ 163580 h 6886834"/>
              <a:gd name="connsiteX8" fmla="*/ 8209562 w 8259374"/>
              <a:gd name="connsiteY8" fmla="*/ 163412 h 6886834"/>
              <a:gd name="connsiteX9" fmla="*/ 8212690 w 8259374"/>
              <a:gd name="connsiteY9" fmla="*/ 184979 h 6886834"/>
              <a:gd name="connsiteX10" fmla="*/ 8206570 w 8259374"/>
              <a:gd name="connsiteY10" fmla="*/ 225577 h 6886834"/>
              <a:gd name="connsiteX11" fmla="*/ 8195588 w 8259374"/>
              <a:gd name="connsiteY11" fmla="*/ 246471 h 6886834"/>
              <a:gd name="connsiteX12" fmla="*/ 8177225 w 8259374"/>
              <a:gd name="connsiteY12" fmla="*/ 287658 h 6886834"/>
              <a:gd name="connsiteX13" fmla="*/ 8183500 w 8259374"/>
              <a:gd name="connsiteY13" fmla="*/ 323765 h 6886834"/>
              <a:gd name="connsiteX14" fmla="*/ 8119462 w 8259374"/>
              <a:gd name="connsiteY14" fmla="*/ 497784 h 6886834"/>
              <a:gd name="connsiteX15" fmla="*/ 8094729 w 8259374"/>
              <a:gd name="connsiteY15" fmla="*/ 589887 h 6886834"/>
              <a:gd name="connsiteX16" fmla="*/ 8087563 w 8259374"/>
              <a:gd name="connsiteY16" fmla="*/ 623853 h 6886834"/>
              <a:gd name="connsiteX17" fmla="*/ 8043783 w 8259374"/>
              <a:gd name="connsiteY17" fmla="*/ 727950 h 6886834"/>
              <a:gd name="connsiteX18" fmla="*/ 8043844 w 8259374"/>
              <a:gd name="connsiteY18" fmla="*/ 733618 h 6886834"/>
              <a:gd name="connsiteX19" fmla="*/ 8040591 w 8259374"/>
              <a:gd name="connsiteY19" fmla="*/ 748711 h 6886834"/>
              <a:gd name="connsiteX20" fmla="*/ 7991903 w 8259374"/>
              <a:gd name="connsiteY20" fmla="*/ 840589 h 6886834"/>
              <a:gd name="connsiteX21" fmla="*/ 7985537 w 8259374"/>
              <a:gd name="connsiteY21" fmla="*/ 849454 h 6886834"/>
              <a:gd name="connsiteX22" fmla="*/ 7984168 w 8259374"/>
              <a:gd name="connsiteY22" fmla="*/ 849670 h 6886834"/>
              <a:gd name="connsiteX23" fmla="*/ 7982421 w 8259374"/>
              <a:gd name="connsiteY23" fmla="*/ 885380 h 6886834"/>
              <a:gd name="connsiteX24" fmla="*/ 7979919 w 8259374"/>
              <a:gd name="connsiteY24" fmla="*/ 889343 h 6886834"/>
              <a:gd name="connsiteX25" fmla="*/ 7981684 w 8259374"/>
              <a:gd name="connsiteY25" fmla="*/ 913618 h 6886834"/>
              <a:gd name="connsiteX26" fmla="*/ 7981045 w 8259374"/>
              <a:gd name="connsiteY26" fmla="*/ 925626 h 6886834"/>
              <a:gd name="connsiteX27" fmla="*/ 7984059 w 8259374"/>
              <a:gd name="connsiteY27" fmla="*/ 930115 h 6886834"/>
              <a:gd name="connsiteX28" fmla="*/ 7981497 w 8259374"/>
              <a:gd name="connsiteY28" fmla="*/ 947284 h 6886834"/>
              <a:gd name="connsiteX29" fmla="*/ 7982366 w 8259374"/>
              <a:gd name="connsiteY29" fmla="*/ 964542 h 6886834"/>
              <a:gd name="connsiteX30" fmla="*/ 7967654 w 8259374"/>
              <a:gd name="connsiteY30" fmla="*/ 1039358 h 6886834"/>
              <a:gd name="connsiteX31" fmla="*/ 7965976 w 8259374"/>
              <a:gd name="connsiteY31" fmla="*/ 1206631 h 6886834"/>
              <a:gd name="connsiteX32" fmla="*/ 7905207 w 8259374"/>
              <a:gd name="connsiteY32" fmla="*/ 1492777 h 6886834"/>
              <a:gd name="connsiteX33" fmla="*/ 7860695 w 8259374"/>
              <a:gd name="connsiteY33" fmla="*/ 1592059 h 6886834"/>
              <a:gd name="connsiteX34" fmla="*/ 7866303 w 8259374"/>
              <a:gd name="connsiteY34" fmla="*/ 1640521 h 6886834"/>
              <a:gd name="connsiteX35" fmla="*/ 7854100 w 8259374"/>
              <a:gd name="connsiteY35" fmla="*/ 1655624 h 6886834"/>
              <a:gd name="connsiteX36" fmla="*/ 7851751 w 8259374"/>
              <a:gd name="connsiteY36" fmla="*/ 1658142 h 6886834"/>
              <a:gd name="connsiteX37" fmla="*/ 7847705 w 8259374"/>
              <a:gd name="connsiteY37" fmla="*/ 1670072 h 6886834"/>
              <a:gd name="connsiteX38" fmla="*/ 7839861 w 8259374"/>
              <a:gd name="connsiteY38" fmla="*/ 1671129 h 6886834"/>
              <a:gd name="connsiteX39" fmla="*/ 7840809 w 8259374"/>
              <a:gd name="connsiteY39" fmla="*/ 1732607 h 6886834"/>
              <a:gd name="connsiteX40" fmla="*/ 7868816 w 8259374"/>
              <a:gd name="connsiteY40" fmla="*/ 1805215 h 6886834"/>
              <a:gd name="connsiteX41" fmla="*/ 7869506 w 8259374"/>
              <a:gd name="connsiteY41" fmla="*/ 1845616 h 6886834"/>
              <a:gd name="connsiteX42" fmla="*/ 7864150 w 8259374"/>
              <a:gd name="connsiteY42" fmla="*/ 1850893 h 6886834"/>
              <a:gd name="connsiteX43" fmla="*/ 7886388 w 8259374"/>
              <a:gd name="connsiteY43" fmla="*/ 1909011 h 6886834"/>
              <a:gd name="connsiteX44" fmla="*/ 7875654 w 8259374"/>
              <a:gd name="connsiteY44" fmla="*/ 1989626 h 6886834"/>
              <a:gd name="connsiteX45" fmla="*/ 7860613 w 8259374"/>
              <a:gd name="connsiteY45" fmla="*/ 2049768 h 6886834"/>
              <a:gd name="connsiteX46" fmla="*/ 7855177 w 8259374"/>
              <a:gd name="connsiteY46" fmla="*/ 2083784 h 6886834"/>
              <a:gd name="connsiteX47" fmla="*/ 7847260 w 8259374"/>
              <a:gd name="connsiteY47" fmla="*/ 2172145 h 6886834"/>
              <a:gd name="connsiteX48" fmla="*/ 7853684 w 8259374"/>
              <a:gd name="connsiteY48" fmla="*/ 2278856 h 6886834"/>
              <a:gd name="connsiteX49" fmla="*/ 7844151 w 8259374"/>
              <a:gd name="connsiteY49" fmla="*/ 2398865 h 6886834"/>
              <a:gd name="connsiteX50" fmla="*/ 7836030 w 8259374"/>
              <a:gd name="connsiteY50" fmla="*/ 2447385 h 6886834"/>
              <a:gd name="connsiteX51" fmla="*/ 7844545 w 8259374"/>
              <a:gd name="connsiteY51" fmla="*/ 2559889 h 6886834"/>
              <a:gd name="connsiteX52" fmla="*/ 7862833 w 8259374"/>
              <a:gd name="connsiteY52" fmla="*/ 2767170 h 6886834"/>
              <a:gd name="connsiteX53" fmla="*/ 7863304 w 8259374"/>
              <a:gd name="connsiteY53" fmla="*/ 2860521 h 6886834"/>
              <a:gd name="connsiteX54" fmla="*/ 7876870 w 8259374"/>
              <a:gd name="connsiteY54" fmla="*/ 2956588 h 6886834"/>
              <a:gd name="connsiteX55" fmla="*/ 7872717 w 8259374"/>
              <a:gd name="connsiteY55" fmla="*/ 3028277 h 6886834"/>
              <a:gd name="connsiteX56" fmla="*/ 7874112 w 8259374"/>
              <a:gd name="connsiteY56" fmla="*/ 3044829 h 6886834"/>
              <a:gd name="connsiteX57" fmla="*/ 7878057 w 8259374"/>
              <a:gd name="connsiteY57" fmla="*/ 3047980 h 6886834"/>
              <a:gd name="connsiteX58" fmla="*/ 7892211 w 8259374"/>
              <a:gd name="connsiteY58" fmla="*/ 3118581 h 6886834"/>
              <a:gd name="connsiteX59" fmla="*/ 7870115 w 8259374"/>
              <a:gd name="connsiteY59" fmla="*/ 3128728 h 6886834"/>
              <a:gd name="connsiteX60" fmla="*/ 7853751 w 8259374"/>
              <a:gd name="connsiteY60" fmla="*/ 3194385 h 6886834"/>
              <a:gd name="connsiteX61" fmla="*/ 7860255 w 8259374"/>
              <a:gd name="connsiteY61" fmla="*/ 3229104 h 6886834"/>
              <a:gd name="connsiteX62" fmla="*/ 7860820 w 8259374"/>
              <a:gd name="connsiteY62" fmla="*/ 3236205 h 6886834"/>
              <a:gd name="connsiteX63" fmla="*/ 7860524 w 8259374"/>
              <a:gd name="connsiteY63" fmla="*/ 3236392 h 6886834"/>
              <a:gd name="connsiteX64" fmla="*/ 7860507 w 8259374"/>
              <a:gd name="connsiteY64" fmla="*/ 3243975 h 6886834"/>
              <a:gd name="connsiteX65" fmla="*/ 7861849 w 8259374"/>
              <a:gd name="connsiteY65" fmla="*/ 3249149 h 6886834"/>
              <a:gd name="connsiteX66" fmla="*/ 7825440 w 8259374"/>
              <a:gd name="connsiteY66" fmla="*/ 3308429 h 6886834"/>
              <a:gd name="connsiteX67" fmla="*/ 7797313 w 8259374"/>
              <a:gd name="connsiteY67" fmla="*/ 3396839 h 6886834"/>
              <a:gd name="connsiteX68" fmla="*/ 7773161 w 8259374"/>
              <a:gd name="connsiteY68" fmla="*/ 3485579 h 6886834"/>
              <a:gd name="connsiteX69" fmla="*/ 7766211 w 8259374"/>
              <a:gd name="connsiteY69" fmla="*/ 3518293 h 6886834"/>
              <a:gd name="connsiteX70" fmla="*/ 7745911 w 8259374"/>
              <a:gd name="connsiteY70" fmla="*/ 3574027 h 6886834"/>
              <a:gd name="connsiteX71" fmla="*/ 7731711 w 8259374"/>
              <a:gd name="connsiteY71" fmla="*/ 3597957 h 6886834"/>
              <a:gd name="connsiteX72" fmla="*/ 7731931 w 8259374"/>
              <a:gd name="connsiteY72" fmla="*/ 3599279 h 6886834"/>
              <a:gd name="connsiteX73" fmla="*/ 7727934 w 8259374"/>
              <a:gd name="connsiteY73" fmla="*/ 3600530 h 6886834"/>
              <a:gd name="connsiteX74" fmla="*/ 7723086 w 8259374"/>
              <a:gd name="connsiteY74" fmla="*/ 3618656 h 6886834"/>
              <a:gd name="connsiteX75" fmla="*/ 7723183 w 8259374"/>
              <a:gd name="connsiteY75" fmla="*/ 3624109 h 6886834"/>
              <a:gd name="connsiteX76" fmla="*/ 7721433 w 8259374"/>
              <a:gd name="connsiteY76" fmla="*/ 3631477 h 6886834"/>
              <a:gd name="connsiteX77" fmla="*/ 7721107 w 8259374"/>
              <a:gd name="connsiteY77" fmla="*/ 3631566 h 6886834"/>
              <a:gd name="connsiteX78" fmla="*/ 7720023 w 8259374"/>
              <a:gd name="connsiteY78" fmla="*/ 3638646 h 6886834"/>
              <a:gd name="connsiteX79" fmla="*/ 7718284 w 8259374"/>
              <a:gd name="connsiteY79" fmla="*/ 3674452 h 6886834"/>
              <a:gd name="connsiteX80" fmla="*/ 7690982 w 8259374"/>
              <a:gd name="connsiteY80" fmla="*/ 3736938 h 6886834"/>
              <a:gd name="connsiteX81" fmla="*/ 7676256 w 8259374"/>
              <a:gd name="connsiteY81" fmla="*/ 3798824 h 6886834"/>
              <a:gd name="connsiteX82" fmla="*/ 7660693 w 8259374"/>
              <a:gd name="connsiteY82" fmla="*/ 3831494 h 6886834"/>
              <a:gd name="connsiteX83" fmla="*/ 7663160 w 8259374"/>
              <a:gd name="connsiteY83" fmla="*/ 3846592 h 6886834"/>
              <a:gd name="connsiteX84" fmla="*/ 7670656 w 8259374"/>
              <a:gd name="connsiteY84" fmla="*/ 3861012 h 6886834"/>
              <a:gd name="connsiteX85" fmla="*/ 7658717 w 8259374"/>
              <a:gd name="connsiteY85" fmla="*/ 3984488 h 6886834"/>
              <a:gd name="connsiteX86" fmla="*/ 7647310 w 8259374"/>
              <a:gd name="connsiteY86" fmla="*/ 4128022 h 6886834"/>
              <a:gd name="connsiteX87" fmla="*/ 7625542 w 8259374"/>
              <a:gd name="connsiteY87" fmla="*/ 4200927 h 6886834"/>
              <a:gd name="connsiteX88" fmla="*/ 7564296 w 8259374"/>
              <a:gd name="connsiteY88" fmla="*/ 4406358 h 6886834"/>
              <a:gd name="connsiteX89" fmla="*/ 7545443 w 8259374"/>
              <a:gd name="connsiteY89" fmla="*/ 4450977 h 6886834"/>
              <a:gd name="connsiteX90" fmla="*/ 7551356 w 8259374"/>
              <a:gd name="connsiteY90" fmla="*/ 4497587 h 6886834"/>
              <a:gd name="connsiteX91" fmla="*/ 7539248 w 8259374"/>
              <a:gd name="connsiteY91" fmla="*/ 4512174 h 6886834"/>
              <a:gd name="connsiteX92" fmla="*/ 7536915 w 8259374"/>
              <a:gd name="connsiteY92" fmla="*/ 4514607 h 6886834"/>
              <a:gd name="connsiteX93" fmla="*/ 7532945 w 8259374"/>
              <a:gd name="connsiteY93" fmla="*/ 4526105 h 6886834"/>
              <a:gd name="connsiteX94" fmla="*/ 7525110 w 8259374"/>
              <a:gd name="connsiteY94" fmla="*/ 4527155 h 6886834"/>
              <a:gd name="connsiteX95" fmla="*/ 7514322 w 8259374"/>
              <a:gd name="connsiteY95" fmla="*/ 4542888 h 6886834"/>
              <a:gd name="connsiteX96" fmla="*/ 7508890 w 8259374"/>
              <a:gd name="connsiteY96" fmla="*/ 4564659 h 6886834"/>
              <a:gd name="connsiteX97" fmla="*/ 7484766 w 8259374"/>
              <a:gd name="connsiteY97" fmla="*/ 4662900 h 6886834"/>
              <a:gd name="connsiteX98" fmla="*/ 7480757 w 8259374"/>
              <a:gd name="connsiteY98" fmla="*/ 4780069 h 6886834"/>
              <a:gd name="connsiteX99" fmla="*/ 7463238 w 8259374"/>
              <a:gd name="connsiteY99" fmla="*/ 4893471 h 6886834"/>
              <a:gd name="connsiteX100" fmla="*/ 7453970 w 8259374"/>
              <a:gd name="connsiteY100" fmla="*/ 5050627 h 6886834"/>
              <a:gd name="connsiteX101" fmla="*/ 7442086 w 8259374"/>
              <a:gd name="connsiteY101" fmla="*/ 5203264 h 6886834"/>
              <a:gd name="connsiteX102" fmla="*/ 7445255 w 8259374"/>
              <a:gd name="connsiteY102" fmla="*/ 5233387 h 6886834"/>
              <a:gd name="connsiteX103" fmla="*/ 7439091 w 8259374"/>
              <a:gd name="connsiteY103" fmla="*/ 5259154 h 6886834"/>
              <a:gd name="connsiteX104" fmla="*/ 7429912 w 8259374"/>
              <a:gd name="connsiteY104" fmla="*/ 5265022 h 6886834"/>
              <a:gd name="connsiteX105" fmla="*/ 7430227 w 8259374"/>
              <a:gd name="connsiteY105" fmla="*/ 5281569 h 6886834"/>
              <a:gd name="connsiteX106" fmla="*/ 7428455 w 8259374"/>
              <a:gd name="connsiteY106" fmla="*/ 5285943 h 6886834"/>
              <a:gd name="connsiteX107" fmla="*/ 7448546 w 8259374"/>
              <a:gd name="connsiteY107" fmla="*/ 5365322 h 6886834"/>
              <a:gd name="connsiteX108" fmla="*/ 7445531 w 8259374"/>
              <a:gd name="connsiteY108" fmla="*/ 5431552 h 6886834"/>
              <a:gd name="connsiteX109" fmla="*/ 7493272 w 8259374"/>
              <a:gd name="connsiteY109" fmla="*/ 5683109 h 6886834"/>
              <a:gd name="connsiteX110" fmla="*/ 7523482 w 8259374"/>
              <a:gd name="connsiteY110" fmla="*/ 5758758 h 6886834"/>
              <a:gd name="connsiteX111" fmla="*/ 7571560 w 8259374"/>
              <a:gd name="connsiteY111" fmla="*/ 6023059 h 6886834"/>
              <a:gd name="connsiteX112" fmla="*/ 7610840 w 8259374"/>
              <a:gd name="connsiteY112" fmla="*/ 6183806 h 6886834"/>
              <a:gd name="connsiteX113" fmla="*/ 7618403 w 8259374"/>
              <a:gd name="connsiteY113" fmla="*/ 6274847 h 6886834"/>
              <a:gd name="connsiteX114" fmla="*/ 7612141 w 8259374"/>
              <a:gd name="connsiteY114" fmla="*/ 6397934 h 6886834"/>
              <a:gd name="connsiteX115" fmla="*/ 7642700 w 8259374"/>
              <a:gd name="connsiteY115" fmla="*/ 6446110 h 6886834"/>
              <a:gd name="connsiteX116" fmla="*/ 7604154 w 8259374"/>
              <a:gd name="connsiteY116" fmla="*/ 6492650 h 6886834"/>
              <a:gd name="connsiteX117" fmla="*/ 7606744 w 8259374"/>
              <a:gd name="connsiteY117" fmla="*/ 6499348 h 6886834"/>
              <a:gd name="connsiteX118" fmla="*/ 7611195 w 8259374"/>
              <a:gd name="connsiteY118" fmla="*/ 6571637 h 6886834"/>
              <a:gd name="connsiteX119" fmla="*/ 7605227 w 8259374"/>
              <a:gd name="connsiteY119" fmla="*/ 6658275 h 6886834"/>
              <a:gd name="connsiteX120" fmla="*/ 7657027 w 8259374"/>
              <a:gd name="connsiteY120" fmla="*/ 6827947 h 6886834"/>
              <a:gd name="connsiteX121" fmla="*/ 7640052 w 8259374"/>
              <a:gd name="connsiteY121" fmla="*/ 6878653 h 6886834"/>
              <a:gd name="connsiteX122" fmla="*/ 3932627 w 8259374"/>
              <a:gd name="connsiteY122" fmla="*/ 6886834 h 6886834"/>
              <a:gd name="connsiteX123" fmla="*/ 3932627 w 8259374"/>
              <a:gd name="connsiteY123" fmla="*/ 6853072 h 6886834"/>
              <a:gd name="connsiteX124" fmla="*/ 0 w 8259374"/>
              <a:gd name="connsiteY124" fmla="*/ 6853072 h 6886834"/>
              <a:gd name="connsiteX125" fmla="*/ 0 w 8259374"/>
              <a:gd name="connsiteY125" fmla="*/ 0 h 6886834"/>
              <a:gd name="connsiteX0" fmla="*/ 0 w 8259374"/>
              <a:gd name="connsiteY0" fmla="*/ 0 h 6886834"/>
              <a:gd name="connsiteX1" fmla="*/ 8259374 w 8259374"/>
              <a:gd name="connsiteY1" fmla="*/ 4928 h 6886834"/>
              <a:gd name="connsiteX2" fmla="*/ 8259082 w 8259374"/>
              <a:gd name="connsiteY2" fmla="*/ 7032 h 6886834"/>
              <a:gd name="connsiteX3" fmla="*/ 8252923 w 8259374"/>
              <a:gd name="connsiteY3" fmla="*/ 30960 h 6886834"/>
              <a:gd name="connsiteX4" fmla="*/ 8213566 w 8259374"/>
              <a:gd name="connsiteY4" fmla="*/ 29154 h 6886834"/>
              <a:gd name="connsiteX5" fmla="*/ 8215843 w 8259374"/>
              <a:gd name="connsiteY5" fmla="*/ 67653 h 6886834"/>
              <a:gd name="connsiteX6" fmla="*/ 8217200 w 8259374"/>
              <a:gd name="connsiteY6" fmla="*/ 155058 h 6886834"/>
              <a:gd name="connsiteX7" fmla="*/ 8215915 w 8259374"/>
              <a:gd name="connsiteY7" fmla="*/ 163580 h 6886834"/>
              <a:gd name="connsiteX8" fmla="*/ 8209562 w 8259374"/>
              <a:gd name="connsiteY8" fmla="*/ 163412 h 6886834"/>
              <a:gd name="connsiteX9" fmla="*/ 8212690 w 8259374"/>
              <a:gd name="connsiteY9" fmla="*/ 184979 h 6886834"/>
              <a:gd name="connsiteX10" fmla="*/ 8206570 w 8259374"/>
              <a:gd name="connsiteY10" fmla="*/ 225577 h 6886834"/>
              <a:gd name="connsiteX11" fmla="*/ 8195588 w 8259374"/>
              <a:gd name="connsiteY11" fmla="*/ 246471 h 6886834"/>
              <a:gd name="connsiteX12" fmla="*/ 8177225 w 8259374"/>
              <a:gd name="connsiteY12" fmla="*/ 287658 h 6886834"/>
              <a:gd name="connsiteX13" fmla="*/ 8183500 w 8259374"/>
              <a:gd name="connsiteY13" fmla="*/ 323765 h 6886834"/>
              <a:gd name="connsiteX14" fmla="*/ 8119462 w 8259374"/>
              <a:gd name="connsiteY14" fmla="*/ 497784 h 6886834"/>
              <a:gd name="connsiteX15" fmla="*/ 8094729 w 8259374"/>
              <a:gd name="connsiteY15" fmla="*/ 589887 h 6886834"/>
              <a:gd name="connsiteX16" fmla="*/ 8087563 w 8259374"/>
              <a:gd name="connsiteY16" fmla="*/ 623853 h 6886834"/>
              <a:gd name="connsiteX17" fmla="*/ 8043783 w 8259374"/>
              <a:gd name="connsiteY17" fmla="*/ 727950 h 6886834"/>
              <a:gd name="connsiteX18" fmla="*/ 8043844 w 8259374"/>
              <a:gd name="connsiteY18" fmla="*/ 733618 h 6886834"/>
              <a:gd name="connsiteX19" fmla="*/ 8040591 w 8259374"/>
              <a:gd name="connsiteY19" fmla="*/ 748711 h 6886834"/>
              <a:gd name="connsiteX20" fmla="*/ 7991903 w 8259374"/>
              <a:gd name="connsiteY20" fmla="*/ 840589 h 6886834"/>
              <a:gd name="connsiteX21" fmla="*/ 7985537 w 8259374"/>
              <a:gd name="connsiteY21" fmla="*/ 849454 h 6886834"/>
              <a:gd name="connsiteX22" fmla="*/ 7984168 w 8259374"/>
              <a:gd name="connsiteY22" fmla="*/ 849670 h 6886834"/>
              <a:gd name="connsiteX23" fmla="*/ 7982421 w 8259374"/>
              <a:gd name="connsiteY23" fmla="*/ 885380 h 6886834"/>
              <a:gd name="connsiteX24" fmla="*/ 7979919 w 8259374"/>
              <a:gd name="connsiteY24" fmla="*/ 889343 h 6886834"/>
              <a:gd name="connsiteX25" fmla="*/ 7981684 w 8259374"/>
              <a:gd name="connsiteY25" fmla="*/ 913618 h 6886834"/>
              <a:gd name="connsiteX26" fmla="*/ 7981045 w 8259374"/>
              <a:gd name="connsiteY26" fmla="*/ 925626 h 6886834"/>
              <a:gd name="connsiteX27" fmla="*/ 7984059 w 8259374"/>
              <a:gd name="connsiteY27" fmla="*/ 930115 h 6886834"/>
              <a:gd name="connsiteX28" fmla="*/ 7981497 w 8259374"/>
              <a:gd name="connsiteY28" fmla="*/ 947284 h 6886834"/>
              <a:gd name="connsiteX29" fmla="*/ 7982366 w 8259374"/>
              <a:gd name="connsiteY29" fmla="*/ 964542 h 6886834"/>
              <a:gd name="connsiteX30" fmla="*/ 7967654 w 8259374"/>
              <a:gd name="connsiteY30" fmla="*/ 1039358 h 6886834"/>
              <a:gd name="connsiteX31" fmla="*/ 7965976 w 8259374"/>
              <a:gd name="connsiteY31" fmla="*/ 1206631 h 6886834"/>
              <a:gd name="connsiteX32" fmla="*/ 7905207 w 8259374"/>
              <a:gd name="connsiteY32" fmla="*/ 1492777 h 6886834"/>
              <a:gd name="connsiteX33" fmla="*/ 7860695 w 8259374"/>
              <a:gd name="connsiteY33" fmla="*/ 1592059 h 6886834"/>
              <a:gd name="connsiteX34" fmla="*/ 7866303 w 8259374"/>
              <a:gd name="connsiteY34" fmla="*/ 1640521 h 6886834"/>
              <a:gd name="connsiteX35" fmla="*/ 7854100 w 8259374"/>
              <a:gd name="connsiteY35" fmla="*/ 1655624 h 6886834"/>
              <a:gd name="connsiteX36" fmla="*/ 7851751 w 8259374"/>
              <a:gd name="connsiteY36" fmla="*/ 1658142 h 6886834"/>
              <a:gd name="connsiteX37" fmla="*/ 7847705 w 8259374"/>
              <a:gd name="connsiteY37" fmla="*/ 1670072 h 6886834"/>
              <a:gd name="connsiteX38" fmla="*/ 7839861 w 8259374"/>
              <a:gd name="connsiteY38" fmla="*/ 1671129 h 6886834"/>
              <a:gd name="connsiteX39" fmla="*/ 7840809 w 8259374"/>
              <a:gd name="connsiteY39" fmla="*/ 1732607 h 6886834"/>
              <a:gd name="connsiteX40" fmla="*/ 7868816 w 8259374"/>
              <a:gd name="connsiteY40" fmla="*/ 1805215 h 6886834"/>
              <a:gd name="connsiteX41" fmla="*/ 7869506 w 8259374"/>
              <a:gd name="connsiteY41" fmla="*/ 1845616 h 6886834"/>
              <a:gd name="connsiteX42" fmla="*/ 7864150 w 8259374"/>
              <a:gd name="connsiteY42" fmla="*/ 1850893 h 6886834"/>
              <a:gd name="connsiteX43" fmla="*/ 7886388 w 8259374"/>
              <a:gd name="connsiteY43" fmla="*/ 1909011 h 6886834"/>
              <a:gd name="connsiteX44" fmla="*/ 7875654 w 8259374"/>
              <a:gd name="connsiteY44" fmla="*/ 1989626 h 6886834"/>
              <a:gd name="connsiteX45" fmla="*/ 7860613 w 8259374"/>
              <a:gd name="connsiteY45" fmla="*/ 2049768 h 6886834"/>
              <a:gd name="connsiteX46" fmla="*/ 7855177 w 8259374"/>
              <a:gd name="connsiteY46" fmla="*/ 2083784 h 6886834"/>
              <a:gd name="connsiteX47" fmla="*/ 7847260 w 8259374"/>
              <a:gd name="connsiteY47" fmla="*/ 2172145 h 6886834"/>
              <a:gd name="connsiteX48" fmla="*/ 7853684 w 8259374"/>
              <a:gd name="connsiteY48" fmla="*/ 2278856 h 6886834"/>
              <a:gd name="connsiteX49" fmla="*/ 7844151 w 8259374"/>
              <a:gd name="connsiteY49" fmla="*/ 2398865 h 6886834"/>
              <a:gd name="connsiteX50" fmla="*/ 7836030 w 8259374"/>
              <a:gd name="connsiteY50" fmla="*/ 2447385 h 6886834"/>
              <a:gd name="connsiteX51" fmla="*/ 7844545 w 8259374"/>
              <a:gd name="connsiteY51" fmla="*/ 2559889 h 6886834"/>
              <a:gd name="connsiteX52" fmla="*/ 7862833 w 8259374"/>
              <a:gd name="connsiteY52" fmla="*/ 2767170 h 6886834"/>
              <a:gd name="connsiteX53" fmla="*/ 7863304 w 8259374"/>
              <a:gd name="connsiteY53" fmla="*/ 2860521 h 6886834"/>
              <a:gd name="connsiteX54" fmla="*/ 7876870 w 8259374"/>
              <a:gd name="connsiteY54" fmla="*/ 2956588 h 6886834"/>
              <a:gd name="connsiteX55" fmla="*/ 7872717 w 8259374"/>
              <a:gd name="connsiteY55" fmla="*/ 3028277 h 6886834"/>
              <a:gd name="connsiteX56" fmla="*/ 7874112 w 8259374"/>
              <a:gd name="connsiteY56" fmla="*/ 3044829 h 6886834"/>
              <a:gd name="connsiteX57" fmla="*/ 7878057 w 8259374"/>
              <a:gd name="connsiteY57" fmla="*/ 3047980 h 6886834"/>
              <a:gd name="connsiteX58" fmla="*/ 7892211 w 8259374"/>
              <a:gd name="connsiteY58" fmla="*/ 3118581 h 6886834"/>
              <a:gd name="connsiteX59" fmla="*/ 7870115 w 8259374"/>
              <a:gd name="connsiteY59" fmla="*/ 3128728 h 6886834"/>
              <a:gd name="connsiteX60" fmla="*/ 7853751 w 8259374"/>
              <a:gd name="connsiteY60" fmla="*/ 3194385 h 6886834"/>
              <a:gd name="connsiteX61" fmla="*/ 7860255 w 8259374"/>
              <a:gd name="connsiteY61" fmla="*/ 3229104 h 6886834"/>
              <a:gd name="connsiteX62" fmla="*/ 7860820 w 8259374"/>
              <a:gd name="connsiteY62" fmla="*/ 3236205 h 6886834"/>
              <a:gd name="connsiteX63" fmla="*/ 7860524 w 8259374"/>
              <a:gd name="connsiteY63" fmla="*/ 3236392 h 6886834"/>
              <a:gd name="connsiteX64" fmla="*/ 7860507 w 8259374"/>
              <a:gd name="connsiteY64" fmla="*/ 3243975 h 6886834"/>
              <a:gd name="connsiteX65" fmla="*/ 7861849 w 8259374"/>
              <a:gd name="connsiteY65" fmla="*/ 3249149 h 6886834"/>
              <a:gd name="connsiteX66" fmla="*/ 7825440 w 8259374"/>
              <a:gd name="connsiteY66" fmla="*/ 3308429 h 6886834"/>
              <a:gd name="connsiteX67" fmla="*/ 7797313 w 8259374"/>
              <a:gd name="connsiteY67" fmla="*/ 3396839 h 6886834"/>
              <a:gd name="connsiteX68" fmla="*/ 7773161 w 8259374"/>
              <a:gd name="connsiteY68" fmla="*/ 3485579 h 6886834"/>
              <a:gd name="connsiteX69" fmla="*/ 7766211 w 8259374"/>
              <a:gd name="connsiteY69" fmla="*/ 3518293 h 6886834"/>
              <a:gd name="connsiteX70" fmla="*/ 7745911 w 8259374"/>
              <a:gd name="connsiteY70" fmla="*/ 3574027 h 6886834"/>
              <a:gd name="connsiteX71" fmla="*/ 7731711 w 8259374"/>
              <a:gd name="connsiteY71" fmla="*/ 3597957 h 6886834"/>
              <a:gd name="connsiteX72" fmla="*/ 7731931 w 8259374"/>
              <a:gd name="connsiteY72" fmla="*/ 3599279 h 6886834"/>
              <a:gd name="connsiteX73" fmla="*/ 7727934 w 8259374"/>
              <a:gd name="connsiteY73" fmla="*/ 3600530 h 6886834"/>
              <a:gd name="connsiteX74" fmla="*/ 7723086 w 8259374"/>
              <a:gd name="connsiteY74" fmla="*/ 3618656 h 6886834"/>
              <a:gd name="connsiteX75" fmla="*/ 7723183 w 8259374"/>
              <a:gd name="connsiteY75" fmla="*/ 3624109 h 6886834"/>
              <a:gd name="connsiteX76" fmla="*/ 7721433 w 8259374"/>
              <a:gd name="connsiteY76" fmla="*/ 3631477 h 6886834"/>
              <a:gd name="connsiteX77" fmla="*/ 7721107 w 8259374"/>
              <a:gd name="connsiteY77" fmla="*/ 3631566 h 6886834"/>
              <a:gd name="connsiteX78" fmla="*/ 7720023 w 8259374"/>
              <a:gd name="connsiteY78" fmla="*/ 3638646 h 6886834"/>
              <a:gd name="connsiteX79" fmla="*/ 7718284 w 8259374"/>
              <a:gd name="connsiteY79" fmla="*/ 3674452 h 6886834"/>
              <a:gd name="connsiteX80" fmla="*/ 7690982 w 8259374"/>
              <a:gd name="connsiteY80" fmla="*/ 3736938 h 6886834"/>
              <a:gd name="connsiteX81" fmla="*/ 7676256 w 8259374"/>
              <a:gd name="connsiteY81" fmla="*/ 3798824 h 6886834"/>
              <a:gd name="connsiteX82" fmla="*/ 7660693 w 8259374"/>
              <a:gd name="connsiteY82" fmla="*/ 3831494 h 6886834"/>
              <a:gd name="connsiteX83" fmla="*/ 7663160 w 8259374"/>
              <a:gd name="connsiteY83" fmla="*/ 3846592 h 6886834"/>
              <a:gd name="connsiteX84" fmla="*/ 7670656 w 8259374"/>
              <a:gd name="connsiteY84" fmla="*/ 3861012 h 6886834"/>
              <a:gd name="connsiteX85" fmla="*/ 7658717 w 8259374"/>
              <a:gd name="connsiteY85" fmla="*/ 3984488 h 6886834"/>
              <a:gd name="connsiteX86" fmla="*/ 7647310 w 8259374"/>
              <a:gd name="connsiteY86" fmla="*/ 4128022 h 6886834"/>
              <a:gd name="connsiteX87" fmla="*/ 7625542 w 8259374"/>
              <a:gd name="connsiteY87" fmla="*/ 4200927 h 6886834"/>
              <a:gd name="connsiteX88" fmla="*/ 7564296 w 8259374"/>
              <a:gd name="connsiteY88" fmla="*/ 4406358 h 6886834"/>
              <a:gd name="connsiteX89" fmla="*/ 7545443 w 8259374"/>
              <a:gd name="connsiteY89" fmla="*/ 4450977 h 6886834"/>
              <a:gd name="connsiteX90" fmla="*/ 7551356 w 8259374"/>
              <a:gd name="connsiteY90" fmla="*/ 4497587 h 6886834"/>
              <a:gd name="connsiteX91" fmla="*/ 7539248 w 8259374"/>
              <a:gd name="connsiteY91" fmla="*/ 4512174 h 6886834"/>
              <a:gd name="connsiteX92" fmla="*/ 7536915 w 8259374"/>
              <a:gd name="connsiteY92" fmla="*/ 4514607 h 6886834"/>
              <a:gd name="connsiteX93" fmla="*/ 7532945 w 8259374"/>
              <a:gd name="connsiteY93" fmla="*/ 4526105 h 6886834"/>
              <a:gd name="connsiteX94" fmla="*/ 7525110 w 8259374"/>
              <a:gd name="connsiteY94" fmla="*/ 4527155 h 6886834"/>
              <a:gd name="connsiteX95" fmla="*/ 7514322 w 8259374"/>
              <a:gd name="connsiteY95" fmla="*/ 4542888 h 6886834"/>
              <a:gd name="connsiteX96" fmla="*/ 7508890 w 8259374"/>
              <a:gd name="connsiteY96" fmla="*/ 4564659 h 6886834"/>
              <a:gd name="connsiteX97" fmla="*/ 7484766 w 8259374"/>
              <a:gd name="connsiteY97" fmla="*/ 4662900 h 6886834"/>
              <a:gd name="connsiteX98" fmla="*/ 7480757 w 8259374"/>
              <a:gd name="connsiteY98" fmla="*/ 4780069 h 6886834"/>
              <a:gd name="connsiteX99" fmla="*/ 7463238 w 8259374"/>
              <a:gd name="connsiteY99" fmla="*/ 4893471 h 6886834"/>
              <a:gd name="connsiteX100" fmla="*/ 7453970 w 8259374"/>
              <a:gd name="connsiteY100" fmla="*/ 5050627 h 6886834"/>
              <a:gd name="connsiteX101" fmla="*/ 7442086 w 8259374"/>
              <a:gd name="connsiteY101" fmla="*/ 5203264 h 6886834"/>
              <a:gd name="connsiteX102" fmla="*/ 7445255 w 8259374"/>
              <a:gd name="connsiteY102" fmla="*/ 5233387 h 6886834"/>
              <a:gd name="connsiteX103" fmla="*/ 7439091 w 8259374"/>
              <a:gd name="connsiteY103" fmla="*/ 5259154 h 6886834"/>
              <a:gd name="connsiteX104" fmla="*/ 7429912 w 8259374"/>
              <a:gd name="connsiteY104" fmla="*/ 5265022 h 6886834"/>
              <a:gd name="connsiteX105" fmla="*/ 7430227 w 8259374"/>
              <a:gd name="connsiteY105" fmla="*/ 5281569 h 6886834"/>
              <a:gd name="connsiteX106" fmla="*/ 7428455 w 8259374"/>
              <a:gd name="connsiteY106" fmla="*/ 5285943 h 6886834"/>
              <a:gd name="connsiteX107" fmla="*/ 7448546 w 8259374"/>
              <a:gd name="connsiteY107" fmla="*/ 5365322 h 6886834"/>
              <a:gd name="connsiteX108" fmla="*/ 7445531 w 8259374"/>
              <a:gd name="connsiteY108" fmla="*/ 5431552 h 6886834"/>
              <a:gd name="connsiteX109" fmla="*/ 7493272 w 8259374"/>
              <a:gd name="connsiteY109" fmla="*/ 5683109 h 6886834"/>
              <a:gd name="connsiteX110" fmla="*/ 7523482 w 8259374"/>
              <a:gd name="connsiteY110" fmla="*/ 5758758 h 6886834"/>
              <a:gd name="connsiteX111" fmla="*/ 7571560 w 8259374"/>
              <a:gd name="connsiteY111" fmla="*/ 6023059 h 6886834"/>
              <a:gd name="connsiteX112" fmla="*/ 7610840 w 8259374"/>
              <a:gd name="connsiteY112" fmla="*/ 6183806 h 6886834"/>
              <a:gd name="connsiteX113" fmla="*/ 7618403 w 8259374"/>
              <a:gd name="connsiteY113" fmla="*/ 6274847 h 6886834"/>
              <a:gd name="connsiteX114" fmla="*/ 7612141 w 8259374"/>
              <a:gd name="connsiteY114" fmla="*/ 6397934 h 6886834"/>
              <a:gd name="connsiteX115" fmla="*/ 7642700 w 8259374"/>
              <a:gd name="connsiteY115" fmla="*/ 6446110 h 6886834"/>
              <a:gd name="connsiteX116" fmla="*/ 7604154 w 8259374"/>
              <a:gd name="connsiteY116" fmla="*/ 6492650 h 6886834"/>
              <a:gd name="connsiteX117" fmla="*/ 7606744 w 8259374"/>
              <a:gd name="connsiteY117" fmla="*/ 6499348 h 6886834"/>
              <a:gd name="connsiteX118" fmla="*/ 7611195 w 8259374"/>
              <a:gd name="connsiteY118" fmla="*/ 6571637 h 6886834"/>
              <a:gd name="connsiteX119" fmla="*/ 7605227 w 8259374"/>
              <a:gd name="connsiteY119" fmla="*/ 6658275 h 6886834"/>
              <a:gd name="connsiteX120" fmla="*/ 7657027 w 8259374"/>
              <a:gd name="connsiteY120" fmla="*/ 6827947 h 6886834"/>
              <a:gd name="connsiteX121" fmla="*/ 7640052 w 8259374"/>
              <a:gd name="connsiteY121" fmla="*/ 6878653 h 6886834"/>
              <a:gd name="connsiteX122" fmla="*/ 3932627 w 8259374"/>
              <a:gd name="connsiteY122" fmla="*/ 6886834 h 6886834"/>
              <a:gd name="connsiteX123" fmla="*/ 0 w 8259374"/>
              <a:gd name="connsiteY123" fmla="*/ 6853072 h 6886834"/>
              <a:gd name="connsiteX124" fmla="*/ 0 w 8259374"/>
              <a:gd name="connsiteY124" fmla="*/ 0 h 6886834"/>
              <a:gd name="connsiteX0" fmla="*/ 0 w 8259374"/>
              <a:gd name="connsiteY0" fmla="*/ 0 h 6878653"/>
              <a:gd name="connsiteX1" fmla="*/ 8259374 w 8259374"/>
              <a:gd name="connsiteY1" fmla="*/ 4928 h 6878653"/>
              <a:gd name="connsiteX2" fmla="*/ 8259082 w 8259374"/>
              <a:gd name="connsiteY2" fmla="*/ 7032 h 6878653"/>
              <a:gd name="connsiteX3" fmla="*/ 8252923 w 8259374"/>
              <a:gd name="connsiteY3" fmla="*/ 30960 h 6878653"/>
              <a:gd name="connsiteX4" fmla="*/ 8213566 w 8259374"/>
              <a:gd name="connsiteY4" fmla="*/ 29154 h 6878653"/>
              <a:gd name="connsiteX5" fmla="*/ 8215843 w 8259374"/>
              <a:gd name="connsiteY5" fmla="*/ 67653 h 6878653"/>
              <a:gd name="connsiteX6" fmla="*/ 8217200 w 8259374"/>
              <a:gd name="connsiteY6" fmla="*/ 155058 h 6878653"/>
              <a:gd name="connsiteX7" fmla="*/ 8215915 w 8259374"/>
              <a:gd name="connsiteY7" fmla="*/ 163580 h 6878653"/>
              <a:gd name="connsiteX8" fmla="*/ 8209562 w 8259374"/>
              <a:gd name="connsiteY8" fmla="*/ 163412 h 6878653"/>
              <a:gd name="connsiteX9" fmla="*/ 8212690 w 8259374"/>
              <a:gd name="connsiteY9" fmla="*/ 184979 h 6878653"/>
              <a:gd name="connsiteX10" fmla="*/ 8206570 w 8259374"/>
              <a:gd name="connsiteY10" fmla="*/ 225577 h 6878653"/>
              <a:gd name="connsiteX11" fmla="*/ 8195588 w 8259374"/>
              <a:gd name="connsiteY11" fmla="*/ 246471 h 6878653"/>
              <a:gd name="connsiteX12" fmla="*/ 8177225 w 8259374"/>
              <a:gd name="connsiteY12" fmla="*/ 287658 h 6878653"/>
              <a:gd name="connsiteX13" fmla="*/ 8183500 w 8259374"/>
              <a:gd name="connsiteY13" fmla="*/ 323765 h 6878653"/>
              <a:gd name="connsiteX14" fmla="*/ 8119462 w 8259374"/>
              <a:gd name="connsiteY14" fmla="*/ 497784 h 6878653"/>
              <a:gd name="connsiteX15" fmla="*/ 8094729 w 8259374"/>
              <a:gd name="connsiteY15" fmla="*/ 589887 h 6878653"/>
              <a:gd name="connsiteX16" fmla="*/ 8087563 w 8259374"/>
              <a:gd name="connsiteY16" fmla="*/ 623853 h 6878653"/>
              <a:gd name="connsiteX17" fmla="*/ 8043783 w 8259374"/>
              <a:gd name="connsiteY17" fmla="*/ 727950 h 6878653"/>
              <a:gd name="connsiteX18" fmla="*/ 8043844 w 8259374"/>
              <a:gd name="connsiteY18" fmla="*/ 733618 h 6878653"/>
              <a:gd name="connsiteX19" fmla="*/ 8040591 w 8259374"/>
              <a:gd name="connsiteY19" fmla="*/ 748711 h 6878653"/>
              <a:gd name="connsiteX20" fmla="*/ 7991903 w 8259374"/>
              <a:gd name="connsiteY20" fmla="*/ 840589 h 6878653"/>
              <a:gd name="connsiteX21" fmla="*/ 7985537 w 8259374"/>
              <a:gd name="connsiteY21" fmla="*/ 849454 h 6878653"/>
              <a:gd name="connsiteX22" fmla="*/ 7984168 w 8259374"/>
              <a:gd name="connsiteY22" fmla="*/ 849670 h 6878653"/>
              <a:gd name="connsiteX23" fmla="*/ 7982421 w 8259374"/>
              <a:gd name="connsiteY23" fmla="*/ 885380 h 6878653"/>
              <a:gd name="connsiteX24" fmla="*/ 7979919 w 8259374"/>
              <a:gd name="connsiteY24" fmla="*/ 889343 h 6878653"/>
              <a:gd name="connsiteX25" fmla="*/ 7981684 w 8259374"/>
              <a:gd name="connsiteY25" fmla="*/ 913618 h 6878653"/>
              <a:gd name="connsiteX26" fmla="*/ 7981045 w 8259374"/>
              <a:gd name="connsiteY26" fmla="*/ 925626 h 6878653"/>
              <a:gd name="connsiteX27" fmla="*/ 7984059 w 8259374"/>
              <a:gd name="connsiteY27" fmla="*/ 930115 h 6878653"/>
              <a:gd name="connsiteX28" fmla="*/ 7981497 w 8259374"/>
              <a:gd name="connsiteY28" fmla="*/ 947284 h 6878653"/>
              <a:gd name="connsiteX29" fmla="*/ 7982366 w 8259374"/>
              <a:gd name="connsiteY29" fmla="*/ 964542 h 6878653"/>
              <a:gd name="connsiteX30" fmla="*/ 7967654 w 8259374"/>
              <a:gd name="connsiteY30" fmla="*/ 1039358 h 6878653"/>
              <a:gd name="connsiteX31" fmla="*/ 7965976 w 8259374"/>
              <a:gd name="connsiteY31" fmla="*/ 1206631 h 6878653"/>
              <a:gd name="connsiteX32" fmla="*/ 7905207 w 8259374"/>
              <a:gd name="connsiteY32" fmla="*/ 1492777 h 6878653"/>
              <a:gd name="connsiteX33" fmla="*/ 7860695 w 8259374"/>
              <a:gd name="connsiteY33" fmla="*/ 1592059 h 6878653"/>
              <a:gd name="connsiteX34" fmla="*/ 7866303 w 8259374"/>
              <a:gd name="connsiteY34" fmla="*/ 1640521 h 6878653"/>
              <a:gd name="connsiteX35" fmla="*/ 7854100 w 8259374"/>
              <a:gd name="connsiteY35" fmla="*/ 1655624 h 6878653"/>
              <a:gd name="connsiteX36" fmla="*/ 7851751 w 8259374"/>
              <a:gd name="connsiteY36" fmla="*/ 1658142 h 6878653"/>
              <a:gd name="connsiteX37" fmla="*/ 7847705 w 8259374"/>
              <a:gd name="connsiteY37" fmla="*/ 1670072 h 6878653"/>
              <a:gd name="connsiteX38" fmla="*/ 7839861 w 8259374"/>
              <a:gd name="connsiteY38" fmla="*/ 1671129 h 6878653"/>
              <a:gd name="connsiteX39" fmla="*/ 7840809 w 8259374"/>
              <a:gd name="connsiteY39" fmla="*/ 1732607 h 6878653"/>
              <a:gd name="connsiteX40" fmla="*/ 7868816 w 8259374"/>
              <a:gd name="connsiteY40" fmla="*/ 1805215 h 6878653"/>
              <a:gd name="connsiteX41" fmla="*/ 7869506 w 8259374"/>
              <a:gd name="connsiteY41" fmla="*/ 1845616 h 6878653"/>
              <a:gd name="connsiteX42" fmla="*/ 7864150 w 8259374"/>
              <a:gd name="connsiteY42" fmla="*/ 1850893 h 6878653"/>
              <a:gd name="connsiteX43" fmla="*/ 7886388 w 8259374"/>
              <a:gd name="connsiteY43" fmla="*/ 1909011 h 6878653"/>
              <a:gd name="connsiteX44" fmla="*/ 7875654 w 8259374"/>
              <a:gd name="connsiteY44" fmla="*/ 1989626 h 6878653"/>
              <a:gd name="connsiteX45" fmla="*/ 7860613 w 8259374"/>
              <a:gd name="connsiteY45" fmla="*/ 2049768 h 6878653"/>
              <a:gd name="connsiteX46" fmla="*/ 7855177 w 8259374"/>
              <a:gd name="connsiteY46" fmla="*/ 2083784 h 6878653"/>
              <a:gd name="connsiteX47" fmla="*/ 7847260 w 8259374"/>
              <a:gd name="connsiteY47" fmla="*/ 2172145 h 6878653"/>
              <a:gd name="connsiteX48" fmla="*/ 7853684 w 8259374"/>
              <a:gd name="connsiteY48" fmla="*/ 2278856 h 6878653"/>
              <a:gd name="connsiteX49" fmla="*/ 7844151 w 8259374"/>
              <a:gd name="connsiteY49" fmla="*/ 2398865 h 6878653"/>
              <a:gd name="connsiteX50" fmla="*/ 7836030 w 8259374"/>
              <a:gd name="connsiteY50" fmla="*/ 2447385 h 6878653"/>
              <a:gd name="connsiteX51" fmla="*/ 7844545 w 8259374"/>
              <a:gd name="connsiteY51" fmla="*/ 2559889 h 6878653"/>
              <a:gd name="connsiteX52" fmla="*/ 7862833 w 8259374"/>
              <a:gd name="connsiteY52" fmla="*/ 2767170 h 6878653"/>
              <a:gd name="connsiteX53" fmla="*/ 7863304 w 8259374"/>
              <a:gd name="connsiteY53" fmla="*/ 2860521 h 6878653"/>
              <a:gd name="connsiteX54" fmla="*/ 7876870 w 8259374"/>
              <a:gd name="connsiteY54" fmla="*/ 2956588 h 6878653"/>
              <a:gd name="connsiteX55" fmla="*/ 7872717 w 8259374"/>
              <a:gd name="connsiteY55" fmla="*/ 3028277 h 6878653"/>
              <a:gd name="connsiteX56" fmla="*/ 7874112 w 8259374"/>
              <a:gd name="connsiteY56" fmla="*/ 3044829 h 6878653"/>
              <a:gd name="connsiteX57" fmla="*/ 7878057 w 8259374"/>
              <a:gd name="connsiteY57" fmla="*/ 3047980 h 6878653"/>
              <a:gd name="connsiteX58" fmla="*/ 7892211 w 8259374"/>
              <a:gd name="connsiteY58" fmla="*/ 3118581 h 6878653"/>
              <a:gd name="connsiteX59" fmla="*/ 7870115 w 8259374"/>
              <a:gd name="connsiteY59" fmla="*/ 3128728 h 6878653"/>
              <a:gd name="connsiteX60" fmla="*/ 7853751 w 8259374"/>
              <a:gd name="connsiteY60" fmla="*/ 3194385 h 6878653"/>
              <a:gd name="connsiteX61" fmla="*/ 7860255 w 8259374"/>
              <a:gd name="connsiteY61" fmla="*/ 3229104 h 6878653"/>
              <a:gd name="connsiteX62" fmla="*/ 7860820 w 8259374"/>
              <a:gd name="connsiteY62" fmla="*/ 3236205 h 6878653"/>
              <a:gd name="connsiteX63" fmla="*/ 7860524 w 8259374"/>
              <a:gd name="connsiteY63" fmla="*/ 3236392 h 6878653"/>
              <a:gd name="connsiteX64" fmla="*/ 7860507 w 8259374"/>
              <a:gd name="connsiteY64" fmla="*/ 3243975 h 6878653"/>
              <a:gd name="connsiteX65" fmla="*/ 7861849 w 8259374"/>
              <a:gd name="connsiteY65" fmla="*/ 3249149 h 6878653"/>
              <a:gd name="connsiteX66" fmla="*/ 7825440 w 8259374"/>
              <a:gd name="connsiteY66" fmla="*/ 3308429 h 6878653"/>
              <a:gd name="connsiteX67" fmla="*/ 7797313 w 8259374"/>
              <a:gd name="connsiteY67" fmla="*/ 3396839 h 6878653"/>
              <a:gd name="connsiteX68" fmla="*/ 7773161 w 8259374"/>
              <a:gd name="connsiteY68" fmla="*/ 3485579 h 6878653"/>
              <a:gd name="connsiteX69" fmla="*/ 7766211 w 8259374"/>
              <a:gd name="connsiteY69" fmla="*/ 3518293 h 6878653"/>
              <a:gd name="connsiteX70" fmla="*/ 7745911 w 8259374"/>
              <a:gd name="connsiteY70" fmla="*/ 3574027 h 6878653"/>
              <a:gd name="connsiteX71" fmla="*/ 7731711 w 8259374"/>
              <a:gd name="connsiteY71" fmla="*/ 3597957 h 6878653"/>
              <a:gd name="connsiteX72" fmla="*/ 7731931 w 8259374"/>
              <a:gd name="connsiteY72" fmla="*/ 3599279 h 6878653"/>
              <a:gd name="connsiteX73" fmla="*/ 7727934 w 8259374"/>
              <a:gd name="connsiteY73" fmla="*/ 3600530 h 6878653"/>
              <a:gd name="connsiteX74" fmla="*/ 7723086 w 8259374"/>
              <a:gd name="connsiteY74" fmla="*/ 3618656 h 6878653"/>
              <a:gd name="connsiteX75" fmla="*/ 7723183 w 8259374"/>
              <a:gd name="connsiteY75" fmla="*/ 3624109 h 6878653"/>
              <a:gd name="connsiteX76" fmla="*/ 7721433 w 8259374"/>
              <a:gd name="connsiteY76" fmla="*/ 3631477 h 6878653"/>
              <a:gd name="connsiteX77" fmla="*/ 7721107 w 8259374"/>
              <a:gd name="connsiteY77" fmla="*/ 3631566 h 6878653"/>
              <a:gd name="connsiteX78" fmla="*/ 7720023 w 8259374"/>
              <a:gd name="connsiteY78" fmla="*/ 3638646 h 6878653"/>
              <a:gd name="connsiteX79" fmla="*/ 7718284 w 8259374"/>
              <a:gd name="connsiteY79" fmla="*/ 3674452 h 6878653"/>
              <a:gd name="connsiteX80" fmla="*/ 7690982 w 8259374"/>
              <a:gd name="connsiteY80" fmla="*/ 3736938 h 6878653"/>
              <a:gd name="connsiteX81" fmla="*/ 7676256 w 8259374"/>
              <a:gd name="connsiteY81" fmla="*/ 3798824 h 6878653"/>
              <a:gd name="connsiteX82" fmla="*/ 7660693 w 8259374"/>
              <a:gd name="connsiteY82" fmla="*/ 3831494 h 6878653"/>
              <a:gd name="connsiteX83" fmla="*/ 7663160 w 8259374"/>
              <a:gd name="connsiteY83" fmla="*/ 3846592 h 6878653"/>
              <a:gd name="connsiteX84" fmla="*/ 7670656 w 8259374"/>
              <a:gd name="connsiteY84" fmla="*/ 3861012 h 6878653"/>
              <a:gd name="connsiteX85" fmla="*/ 7658717 w 8259374"/>
              <a:gd name="connsiteY85" fmla="*/ 3984488 h 6878653"/>
              <a:gd name="connsiteX86" fmla="*/ 7647310 w 8259374"/>
              <a:gd name="connsiteY86" fmla="*/ 4128022 h 6878653"/>
              <a:gd name="connsiteX87" fmla="*/ 7625542 w 8259374"/>
              <a:gd name="connsiteY87" fmla="*/ 4200927 h 6878653"/>
              <a:gd name="connsiteX88" fmla="*/ 7564296 w 8259374"/>
              <a:gd name="connsiteY88" fmla="*/ 4406358 h 6878653"/>
              <a:gd name="connsiteX89" fmla="*/ 7545443 w 8259374"/>
              <a:gd name="connsiteY89" fmla="*/ 4450977 h 6878653"/>
              <a:gd name="connsiteX90" fmla="*/ 7551356 w 8259374"/>
              <a:gd name="connsiteY90" fmla="*/ 4497587 h 6878653"/>
              <a:gd name="connsiteX91" fmla="*/ 7539248 w 8259374"/>
              <a:gd name="connsiteY91" fmla="*/ 4512174 h 6878653"/>
              <a:gd name="connsiteX92" fmla="*/ 7536915 w 8259374"/>
              <a:gd name="connsiteY92" fmla="*/ 4514607 h 6878653"/>
              <a:gd name="connsiteX93" fmla="*/ 7532945 w 8259374"/>
              <a:gd name="connsiteY93" fmla="*/ 4526105 h 6878653"/>
              <a:gd name="connsiteX94" fmla="*/ 7525110 w 8259374"/>
              <a:gd name="connsiteY94" fmla="*/ 4527155 h 6878653"/>
              <a:gd name="connsiteX95" fmla="*/ 7514322 w 8259374"/>
              <a:gd name="connsiteY95" fmla="*/ 4542888 h 6878653"/>
              <a:gd name="connsiteX96" fmla="*/ 7508890 w 8259374"/>
              <a:gd name="connsiteY96" fmla="*/ 4564659 h 6878653"/>
              <a:gd name="connsiteX97" fmla="*/ 7484766 w 8259374"/>
              <a:gd name="connsiteY97" fmla="*/ 4662900 h 6878653"/>
              <a:gd name="connsiteX98" fmla="*/ 7480757 w 8259374"/>
              <a:gd name="connsiteY98" fmla="*/ 4780069 h 6878653"/>
              <a:gd name="connsiteX99" fmla="*/ 7463238 w 8259374"/>
              <a:gd name="connsiteY99" fmla="*/ 4893471 h 6878653"/>
              <a:gd name="connsiteX100" fmla="*/ 7453970 w 8259374"/>
              <a:gd name="connsiteY100" fmla="*/ 5050627 h 6878653"/>
              <a:gd name="connsiteX101" fmla="*/ 7442086 w 8259374"/>
              <a:gd name="connsiteY101" fmla="*/ 5203264 h 6878653"/>
              <a:gd name="connsiteX102" fmla="*/ 7445255 w 8259374"/>
              <a:gd name="connsiteY102" fmla="*/ 5233387 h 6878653"/>
              <a:gd name="connsiteX103" fmla="*/ 7439091 w 8259374"/>
              <a:gd name="connsiteY103" fmla="*/ 5259154 h 6878653"/>
              <a:gd name="connsiteX104" fmla="*/ 7429912 w 8259374"/>
              <a:gd name="connsiteY104" fmla="*/ 5265022 h 6878653"/>
              <a:gd name="connsiteX105" fmla="*/ 7430227 w 8259374"/>
              <a:gd name="connsiteY105" fmla="*/ 5281569 h 6878653"/>
              <a:gd name="connsiteX106" fmla="*/ 7428455 w 8259374"/>
              <a:gd name="connsiteY106" fmla="*/ 5285943 h 6878653"/>
              <a:gd name="connsiteX107" fmla="*/ 7448546 w 8259374"/>
              <a:gd name="connsiteY107" fmla="*/ 5365322 h 6878653"/>
              <a:gd name="connsiteX108" fmla="*/ 7445531 w 8259374"/>
              <a:gd name="connsiteY108" fmla="*/ 5431552 h 6878653"/>
              <a:gd name="connsiteX109" fmla="*/ 7493272 w 8259374"/>
              <a:gd name="connsiteY109" fmla="*/ 5683109 h 6878653"/>
              <a:gd name="connsiteX110" fmla="*/ 7523482 w 8259374"/>
              <a:gd name="connsiteY110" fmla="*/ 5758758 h 6878653"/>
              <a:gd name="connsiteX111" fmla="*/ 7571560 w 8259374"/>
              <a:gd name="connsiteY111" fmla="*/ 6023059 h 6878653"/>
              <a:gd name="connsiteX112" fmla="*/ 7610840 w 8259374"/>
              <a:gd name="connsiteY112" fmla="*/ 6183806 h 6878653"/>
              <a:gd name="connsiteX113" fmla="*/ 7618403 w 8259374"/>
              <a:gd name="connsiteY113" fmla="*/ 6274847 h 6878653"/>
              <a:gd name="connsiteX114" fmla="*/ 7612141 w 8259374"/>
              <a:gd name="connsiteY114" fmla="*/ 6397934 h 6878653"/>
              <a:gd name="connsiteX115" fmla="*/ 7642700 w 8259374"/>
              <a:gd name="connsiteY115" fmla="*/ 6446110 h 6878653"/>
              <a:gd name="connsiteX116" fmla="*/ 7604154 w 8259374"/>
              <a:gd name="connsiteY116" fmla="*/ 6492650 h 6878653"/>
              <a:gd name="connsiteX117" fmla="*/ 7606744 w 8259374"/>
              <a:gd name="connsiteY117" fmla="*/ 6499348 h 6878653"/>
              <a:gd name="connsiteX118" fmla="*/ 7611195 w 8259374"/>
              <a:gd name="connsiteY118" fmla="*/ 6571637 h 6878653"/>
              <a:gd name="connsiteX119" fmla="*/ 7605227 w 8259374"/>
              <a:gd name="connsiteY119" fmla="*/ 6658275 h 6878653"/>
              <a:gd name="connsiteX120" fmla="*/ 7657027 w 8259374"/>
              <a:gd name="connsiteY120" fmla="*/ 6827947 h 6878653"/>
              <a:gd name="connsiteX121" fmla="*/ 7640052 w 8259374"/>
              <a:gd name="connsiteY121" fmla="*/ 6878653 h 6878653"/>
              <a:gd name="connsiteX122" fmla="*/ 0 w 8259374"/>
              <a:gd name="connsiteY122" fmla="*/ 6853072 h 6878653"/>
              <a:gd name="connsiteX123" fmla="*/ 0 w 8259374"/>
              <a:gd name="connsiteY123" fmla="*/ 0 h 6878653"/>
              <a:gd name="connsiteX0" fmla="*/ 0 w 8259374"/>
              <a:gd name="connsiteY0" fmla="*/ 0 h 6864138"/>
              <a:gd name="connsiteX1" fmla="*/ 8259374 w 8259374"/>
              <a:gd name="connsiteY1" fmla="*/ 4928 h 6864138"/>
              <a:gd name="connsiteX2" fmla="*/ 8259082 w 8259374"/>
              <a:gd name="connsiteY2" fmla="*/ 7032 h 6864138"/>
              <a:gd name="connsiteX3" fmla="*/ 8252923 w 8259374"/>
              <a:gd name="connsiteY3" fmla="*/ 30960 h 6864138"/>
              <a:gd name="connsiteX4" fmla="*/ 8213566 w 8259374"/>
              <a:gd name="connsiteY4" fmla="*/ 29154 h 6864138"/>
              <a:gd name="connsiteX5" fmla="*/ 8215843 w 8259374"/>
              <a:gd name="connsiteY5" fmla="*/ 67653 h 6864138"/>
              <a:gd name="connsiteX6" fmla="*/ 8217200 w 8259374"/>
              <a:gd name="connsiteY6" fmla="*/ 155058 h 6864138"/>
              <a:gd name="connsiteX7" fmla="*/ 8215915 w 8259374"/>
              <a:gd name="connsiteY7" fmla="*/ 163580 h 6864138"/>
              <a:gd name="connsiteX8" fmla="*/ 8209562 w 8259374"/>
              <a:gd name="connsiteY8" fmla="*/ 163412 h 6864138"/>
              <a:gd name="connsiteX9" fmla="*/ 8212690 w 8259374"/>
              <a:gd name="connsiteY9" fmla="*/ 184979 h 6864138"/>
              <a:gd name="connsiteX10" fmla="*/ 8206570 w 8259374"/>
              <a:gd name="connsiteY10" fmla="*/ 225577 h 6864138"/>
              <a:gd name="connsiteX11" fmla="*/ 8195588 w 8259374"/>
              <a:gd name="connsiteY11" fmla="*/ 246471 h 6864138"/>
              <a:gd name="connsiteX12" fmla="*/ 8177225 w 8259374"/>
              <a:gd name="connsiteY12" fmla="*/ 287658 h 6864138"/>
              <a:gd name="connsiteX13" fmla="*/ 8183500 w 8259374"/>
              <a:gd name="connsiteY13" fmla="*/ 323765 h 6864138"/>
              <a:gd name="connsiteX14" fmla="*/ 8119462 w 8259374"/>
              <a:gd name="connsiteY14" fmla="*/ 497784 h 6864138"/>
              <a:gd name="connsiteX15" fmla="*/ 8094729 w 8259374"/>
              <a:gd name="connsiteY15" fmla="*/ 589887 h 6864138"/>
              <a:gd name="connsiteX16" fmla="*/ 8087563 w 8259374"/>
              <a:gd name="connsiteY16" fmla="*/ 623853 h 6864138"/>
              <a:gd name="connsiteX17" fmla="*/ 8043783 w 8259374"/>
              <a:gd name="connsiteY17" fmla="*/ 727950 h 6864138"/>
              <a:gd name="connsiteX18" fmla="*/ 8043844 w 8259374"/>
              <a:gd name="connsiteY18" fmla="*/ 733618 h 6864138"/>
              <a:gd name="connsiteX19" fmla="*/ 8040591 w 8259374"/>
              <a:gd name="connsiteY19" fmla="*/ 748711 h 6864138"/>
              <a:gd name="connsiteX20" fmla="*/ 7991903 w 8259374"/>
              <a:gd name="connsiteY20" fmla="*/ 840589 h 6864138"/>
              <a:gd name="connsiteX21" fmla="*/ 7985537 w 8259374"/>
              <a:gd name="connsiteY21" fmla="*/ 849454 h 6864138"/>
              <a:gd name="connsiteX22" fmla="*/ 7984168 w 8259374"/>
              <a:gd name="connsiteY22" fmla="*/ 849670 h 6864138"/>
              <a:gd name="connsiteX23" fmla="*/ 7982421 w 8259374"/>
              <a:gd name="connsiteY23" fmla="*/ 885380 h 6864138"/>
              <a:gd name="connsiteX24" fmla="*/ 7979919 w 8259374"/>
              <a:gd name="connsiteY24" fmla="*/ 889343 h 6864138"/>
              <a:gd name="connsiteX25" fmla="*/ 7981684 w 8259374"/>
              <a:gd name="connsiteY25" fmla="*/ 913618 h 6864138"/>
              <a:gd name="connsiteX26" fmla="*/ 7981045 w 8259374"/>
              <a:gd name="connsiteY26" fmla="*/ 925626 h 6864138"/>
              <a:gd name="connsiteX27" fmla="*/ 7984059 w 8259374"/>
              <a:gd name="connsiteY27" fmla="*/ 930115 h 6864138"/>
              <a:gd name="connsiteX28" fmla="*/ 7981497 w 8259374"/>
              <a:gd name="connsiteY28" fmla="*/ 947284 h 6864138"/>
              <a:gd name="connsiteX29" fmla="*/ 7982366 w 8259374"/>
              <a:gd name="connsiteY29" fmla="*/ 964542 h 6864138"/>
              <a:gd name="connsiteX30" fmla="*/ 7967654 w 8259374"/>
              <a:gd name="connsiteY30" fmla="*/ 1039358 h 6864138"/>
              <a:gd name="connsiteX31" fmla="*/ 7965976 w 8259374"/>
              <a:gd name="connsiteY31" fmla="*/ 1206631 h 6864138"/>
              <a:gd name="connsiteX32" fmla="*/ 7905207 w 8259374"/>
              <a:gd name="connsiteY32" fmla="*/ 1492777 h 6864138"/>
              <a:gd name="connsiteX33" fmla="*/ 7860695 w 8259374"/>
              <a:gd name="connsiteY33" fmla="*/ 1592059 h 6864138"/>
              <a:gd name="connsiteX34" fmla="*/ 7866303 w 8259374"/>
              <a:gd name="connsiteY34" fmla="*/ 1640521 h 6864138"/>
              <a:gd name="connsiteX35" fmla="*/ 7854100 w 8259374"/>
              <a:gd name="connsiteY35" fmla="*/ 1655624 h 6864138"/>
              <a:gd name="connsiteX36" fmla="*/ 7851751 w 8259374"/>
              <a:gd name="connsiteY36" fmla="*/ 1658142 h 6864138"/>
              <a:gd name="connsiteX37" fmla="*/ 7847705 w 8259374"/>
              <a:gd name="connsiteY37" fmla="*/ 1670072 h 6864138"/>
              <a:gd name="connsiteX38" fmla="*/ 7839861 w 8259374"/>
              <a:gd name="connsiteY38" fmla="*/ 1671129 h 6864138"/>
              <a:gd name="connsiteX39" fmla="*/ 7840809 w 8259374"/>
              <a:gd name="connsiteY39" fmla="*/ 1732607 h 6864138"/>
              <a:gd name="connsiteX40" fmla="*/ 7868816 w 8259374"/>
              <a:gd name="connsiteY40" fmla="*/ 1805215 h 6864138"/>
              <a:gd name="connsiteX41" fmla="*/ 7869506 w 8259374"/>
              <a:gd name="connsiteY41" fmla="*/ 1845616 h 6864138"/>
              <a:gd name="connsiteX42" fmla="*/ 7864150 w 8259374"/>
              <a:gd name="connsiteY42" fmla="*/ 1850893 h 6864138"/>
              <a:gd name="connsiteX43" fmla="*/ 7886388 w 8259374"/>
              <a:gd name="connsiteY43" fmla="*/ 1909011 h 6864138"/>
              <a:gd name="connsiteX44" fmla="*/ 7875654 w 8259374"/>
              <a:gd name="connsiteY44" fmla="*/ 1989626 h 6864138"/>
              <a:gd name="connsiteX45" fmla="*/ 7860613 w 8259374"/>
              <a:gd name="connsiteY45" fmla="*/ 2049768 h 6864138"/>
              <a:gd name="connsiteX46" fmla="*/ 7855177 w 8259374"/>
              <a:gd name="connsiteY46" fmla="*/ 2083784 h 6864138"/>
              <a:gd name="connsiteX47" fmla="*/ 7847260 w 8259374"/>
              <a:gd name="connsiteY47" fmla="*/ 2172145 h 6864138"/>
              <a:gd name="connsiteX48" fmla="*/ 7853684 w 8259374"/>
              <a:gd name="connsiteY48" fmla="*/ 2278856 h 6864138"/>
              <a:gd name="connsiteX49" fmla="*/ 7844151 w 8259374"/>
              <a:gd name="connsiteY49" fmla="*/ 2398865 h 6864138"/>
              <a:gd name="connsiteX50" fmla="*/ 7836030 w 8259374"/>
              <a:gd name="connsiteY50" fmla="*/ 2447385 h 6864138"/>
              <a:gd name="connsiteX51" fmla="*/ 7844545 w 8259374"/>
              <a:gd name="connsiteY51" fmla="*/ 2559889 h 6864138"/>
              <a:gd name="connsiteX52" fmla="*/ 7862833 w 8259374"/>
              <a:gd name="connsiteY52" fmla="*/ 2767170 h 6864138"/>
              <a:gd name="connsiteX53" fmla="*/ 7863304 w 8259374"/>
              <a:gd name="connsiteY53" fmla="*/ 2860521 h 6864138"/>
              <a:gd name="connsiteX54" fmla="*/ 7876870 w 8259374"/>
              <a:gd name="connsiteY54" fmla="*/ 2956588 h 6864138"/>
              <a:gd name="connsiteX55" fmla="*/ 7872717 w 8259374"/>
              <a:gd name="connsiteY55" fmla="*/ 3028277 h 6864138"/>
              <a:gd name="connsiteX56" fmla="*/ 7874112 w 8259374"/>
              <a:gd name="connsiteY56" fmla="*/ 3044829 h 6864138"/>
              <a:gd name="connsiteX57" fmla="*/ 7878057 w 8259374"/>
              <a:gd name="connsiteY57" fmla="*/ 3047980 h 6864138"/>
              <a:gd name="connsiteX58" fmla="*/ 7892211 w 8259374"/>
              <a:gd name="connsiteY58" fmla="*/ 3118581 h 6864138"/>
              <a:gd name="connsiteX59" fmla="*/ 7870115 w 8259374"/>
              <a:gd name="connsiteY59" fmla="*/ 3128728 h 6864138"/>
              <a:gd name="connsiteX60" fmla="*/ 7853751 w 8259374"/>
              <a:gd name="connsiteY60" fmla="*/ 3194385 h 6864138"/>
              <a:gd name="connsiteX61" fmla="*/ 7860255 w 8259374"/>
              <a:gd name="connsiteY61" fmla="*/ 3229104 h 6864138"/>
              <a:gd name="connsiteX62" fmla="*/ 7860820 w 8259374"/>
              <a:gd name="connsiteY62" fmla="*/ 3236205 h 6864138"/>
              <a:gd name="connsiteX63" fmla="*/ 7860524 w 8259374"/>
              <a:gd name="connsiteY63" fmla="*/ 3236392 h 6864138"/>
              <a:gd name="connsiteX64" fmla="*/ 7860507 w 8259374"/>
              <a:gd name="connsiteY64" fmla="*/ 3243975 h 6864138"/>
              <a:gd name="connsiteX65" fmla="*/ 7861849 w 8259374"/>
              <a:gd name="connsiteY65" fmla="*/ 3249149 h 6864138"/>
              <a:gd name="connsiteX66" fmla="*/ 7825440 w 8259374"/>
              <a:gd name="connsiteY66" fmla="*/ 3308429 h 6864138"/>
              <a:gd name="connsiteX67" fmla="*/ 7797313 w 8259374"/>
              <a:gd name="connsiteY67" fmla="*/ 3396839 h 6864138"/>
              <a:gd name="connsiteX68" fmla="*/ 7773161 w 8259374"/>
              <a:gd name="connsiteY68" fmla="*/ 3485579 h 6864138"/>
              <a:gd name="connsiteX69" fmla="*/ 7766211 w 8259374"/>
              <a:gd name="connsiteY69" fmla="*/ 3518293 h 6864138"/>
              <a:gd name="connsiteX70" fmla="*/ 7745911 w 8259374"/>
              <a:gd name="connsiteY70" fmla="*/ 3574027 h 6864138"/>
              <a:gd name="connsiteX71" fmla="*/ 7731711 w 8259374"/>
              <a:gd name="connsiteY71" fmla="*/ 3597957 h 6864138"/>
              <a:gd name="connsiteX72" fmla="*/ 7731931 w 8259374"/>
              <a:gd name="connsiteY72" fmla="*/ 3599279 h 6864138"/>
              <a:gd name="connsiteX73" fmla="*/ 7727934 w 8259374"/>
              <a:gd name="connsiteY73" fmla="*/ 3600530 h 6864138"/>
              <a:gd name="connsiteX74" fmla="*/ 7723086 w 8259374"/>
              <a:gd name="connsiteY74" fmla="*/ 3618656 h 6864138"/>
              <a:gd name="connsiteX75" fmla="*/ 7723183 w 8259374"/>
              <a:gd name="connsiteY75" fmla="*/ 3624109 h 6864138"/>
              <a:gd name="connsiteX76" fmla="*/ 7721433 w 8259374"/>
              <a:gd name="connsiteY76" fmla="*/ 3631477 h 6864138"/>
              <a:gd name="connsiteX77" fmla="*/ 7721107 w 8259374"/>
              <a:gd name="connsiteY77" fmla="*/ 3631566 h 6864138"/>
              <a:gd name="connsiteX78" fmla="*/ 7720023 w 8259374"/>
              <a:gd name="connsiteY78" fmla="*/ 3638646 h 6864138"/>
              <a:gd name="connsiteX79" fmla="*/ 7718284 w 8259374"/>
              <a:gd name="connsiteY79" fmla="*/ 3674452 h 6864138"/>
              <a:gd name="connsiteX80" fmla="*/ 7690982 w 8259374"/>
              <a:gd name="connsiteY80" fmla="*/ 3736938 h 6864138"/>
              <a:gd name="connsiteX81" fmla="*/ 7676256 w 8259374"/>
              <a:gd name="connsiteY81" fmla="*/ 3798824 h 6864138"/>
              <a:gd name="connsiteX82" fmla="*/ 7660693 w 8259374"/>
              <a:gd name="connsiteY82" fmla="*/ 3831494 h 6864138"/>
              <a:gd name="connsiteX83" fmla="*/ 7663160 w 8259374"/>
              <a:gd name="connsiteY83" fmla="*/ 3846592 h 6864138"/>
              <a:gd name="connsiteX84" fmla="*/ 7670656 w 8259374"/>
              <a:gd name="connsiteY84" fmla="*/ 3861012 h 6864138"/>
              <a:gd name="connsiteX85" fmla="*/ 7658717 w 8259374"/>
              <a:gd name="connsiteY85" fmla="*/ 3984488 h 6864138"/>
              <a:gd name="connsiteX86" fmla="*/ 7647310 w 8259374"/>
              <a:gd name="connsiteY86" fmla="*/ 4128022 h 6864138"/>
              <a:gd name="connsiteX87" fmla="*/ 7625542 w 8259374"/>
              <a:gd name="connsiteY87" fmla="*/ 4200927 h 6864138"/>
              <a:gd name="connsiteX88" fmla="*/ 7564296 w 8259374"/>
              <a:gd name="connsiteY88" fmla="*/ 4406358 h 6864138"/>
              <a:gd name="connsiteX89" fmla="*/ 7545443 w 8259374"/>
              <a:gd name="connsiteY89" fmla="*/ 4450977 h 6864138"/>
              <a:gd name="connsiteX90" fmla="*/ 7551356 w 8259374"/>
              <a:gd name="connsiteY90" fmla="*/ 4497587 h 6864138"/>
              <a:gd name="connsiteX91" fmla="*/ 7539248 w 8259374"/>
              <a:gd name="connsiteY91" fmla="*/ 4512174 h 6864138"/>
              <a:gd name="connsiteX92" fmla="*/ 7536915 w 8259374"/>
              <a:gd name="connsiteY92" fmla="*/ 4514607 h 6864138"/>
              <a:gd name="connsiteX93" fmla="*/ 7532945 w 8259374"/>
              <a:gd name="connsiteY93" fmla="*/ 4526105 h 6864138"/>
              <a:gd name="connsiteX94" fmla="*/ 7525110 w 8259374"/>
              <a:gd name="connsiteY94" fmla="*/ 4527155 h 6864138"/>
              <a:gd name="connsiteX95" fmla="*/ 7514322 w 8259374"/>
              <a:gd name="connsiteY95" fmla="*/ 4542888 h 6864138"/>
              <a:gd name="connsiteX96" fmla="*/ 7508890 w 8259374"/>
              <a:gd name="connsiteY96" fmla="*/ 4564659 h 6864138"/>
              <a:gd name="connsiteX97" fmla="*/ 7484766 w 8259374"/>
              <a:gd name="connsiteY97" fmla="*/ 4662900 h 6864138"/>
              <a:gd name="connsiteX98" fmla="*/ 7480757 w 8259374"/>
              <a:gd name="connsiteY98" fmla="*/ 4780069 h 6864138"/>
              <a:gd name="connsiteX99" fmla="*/ 7463238 w 8259374"/>
              <a:gd name="connsiteY99" fmla="*/ 4893471 h 6864138"/>
              <a:gd name="connsiteX100" fmla="*/ 7453970 w 8259374"/>
              <a:gd name="connsiteY100" fmla="*/ 5050627 h 6864138"/>
              <a:gd name="connsiteX101" fmla="*/ 7442086 w 8259374"/>
              <a:gd name="connsiteY101" fmla="*/ 5203264 h 6864138"/>
              <a:gd name="connsiteX102" fmla="*/ 7445255 w 8259374"/>
              <a:gd name="connsiteY102" fmla="*/ 5233387 h 6864138"/>
              <a:gd name="connsiteX103" fmla="*/ 7439091 w 8259374"/>
              <a:gd name="connsiteY103" fmla="*/ 5259154 h 6864138"/>
              <a:gd name="connsiteX104" fmla="*/ 7429912 w 8259374"/>
              <a:gd name="connsiteY104" fmla="*/ 5265022 h 6864138"/>
              <a:gd name="connsiteX105" fmla="*/ 7430227 w 8259374"/>
              <a:gd name="connsiteY105" fmla="*/ 5281569 h 6864138"/>
              <a:gd name="connsiteX106" fmla="*/ 7428455 w 8259374"/>
              <a:gd name="connsiteY106" fmla="*/ 5285943 h 6864138"/>
              <a:gd name="connsiteX107" fmla="*/ 7448546 w 8259374"/>
              <a:gd name="connsiteY107" fmla="*/ 5365322 h 6864138"/>
              <a:gd name="connsiteX108" fmla="*/ 7445531 w 8259374"/>
              <a:gd name="connsiteY108" fmla="*/ 5431552 h 6864138"/>
              <a:gd name="connsiteX109" fmla="*/ 7493272 w 8259374"/>
              <a:gd name="connsiteY109" fmla="*/ 5683109 h 6864138"/>
              <a:gd name="connsiteX110" fmla="*/ 7523482 w 8259374"/>
              <a:gd name="connsiteY110" fmla="*/ 5758758 h 6864138"/>
              <a:gd name="connsiteX111" fmla="*/ 7571560 w 8259374"/>
              <a:gd name="connsiteY111" fmla="*/ 6023059 h 6864138"/>
              <a:gd name="connsiteX112" fmla="*/ 7610840 w 8259374"/>
              <a:gd name="connsiteY112" fmla="*/ 6183806 h 6864138"/>
              <a:gd name="connsiteX113" fmla="*/ 7618403 w 8259374"/>
              <a:gd name="connsiteY113" fmla="*/ 6274847 h 6864138"/>
              <a:gd name="connsiteX114" fmla="*/ 7612141 w 8259374"/>
              <a:gd name="connsiteY114" fmla="*/ 6397934 h 6864138"/>
              <a:gd name="connsiteX115" fmla="*/ 7642700 w 8259374"/>
              <a:gd name="connsiteY115" fmla="*/ 6446110 h 6864138"/>
              <a:gd name="connsiteX116" fmla="*/ 7604154 w 8259374"/>
              <a:gd name="connsiteY116" fmla="*/ 6492650 h 6864138"/>
              <a:gd name="connsiteX117" fmla="*/ 7606744 w 8259374"/>
              <a:gd name="connsiteY117" fmla="*/ 6499348 h 6864138"/>
              <a:gd name="connsiteX118" fmla="*/ 7611195 w 8259374"/>
              <a:gd name="connsiteY118" fmla="*/ 6571637 h 6864138"/>
              <a:gd name="connsiteX119" fmla="*/ 7605227 w 8259374"/>
              <a:gd name="connsiteY119" fmla="*/ 6658275 h 6864138"/>
              <a:gd name="connsiteX120" fmla="*/ 7657027 w 8259374"/>
              <a:gd name="connsiteY120" fmla="*/ 6827947 h 6864138"/>
              <a:gd name="connsiteX121" fmla="*/ 7523938 w 8259374"/>
              <a:gd name="connsiteY121" fmla="*/ 6864138 h 6864138"/>
              <a:gd name="connsiteX122" fmla="*/ 0 w 8259374"/>
              <a:gd name="connsiteY122" fmla="*/ 6853072 h 6864138"/>
              <a:gd name="connsiteX123" fmla="*/ 0 w 8259374"/>
              <a:gd name="connsiteY123" fmla="*/ 0 h 68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8259374" h="6864138">
                <a:moveTo>
                  <a:pt x="0" y="0"/>
                </a:moveTo>
                <a:lnTo>
                  <a:pt x="8259374" y="4928"/>
                </a:lnTo>
                <a:cubicBezTo>
                  <a:pt x="8259277" y="5629"/>
                  <a:pt x="8259180" y="6331"/>
                  <a:pt x="8259082" y="7032"/>
                </a:cubicBezTo>
                <a:lnTo>
                  <a:pt x="8252923" y="30960"/>
                </a:lnTo>
                <a:lnTo>
                  <a:pt x="8213566" y="29154"/>
                </a:lnTo>
                <a:lnTo>
                  <a:pt x="8215843" y="67653"/>
                </a:lnTo>
                <a:cubicBezTo>
                  <a:pt x="8218092" y="95906"/>
                  <a:pt x="8219780" y="125458"/>
                  <a:pt x="8217200" y="155058"/>
                </a:cubicBezTo>
                <a:lnTo>
                  <a:pt x="8215915" y="163580"/>
                </a:lnTo>
                <a:lnTo>
                  <a:pt x="8209562" y="163412"/>
                </a:lnTo>
                <a:lnTo>
                  <a:pt x="8212690" y="184979"/>
                </a:lnTo>
                <a:lnTo>
                  <a:pt x="8206570" y="225577"/>
                </a:lnTo>
                <a:lnTo>
                  <a:pt x="8195588" y="246471"/>
                </a:lnTo>
                <a:cubicBezTo>
                  <a:pt x="8187636" y="261942"/>
                  <a:pt x="8179842" y="278153"/>
                  <a:pt x="8177225" y="287658"/>
                </a:cubicBezTo>
                <a:cubicBezTo>
                  <a:pt x="8179798" y="299195"/>
                  <a:pt x="8181950" y="311311"/>
                  <a:pt x="8183500" y="323765"/>
                </a:cubicBezTo>
                <a:lnTo>
                  <a:pt x="8119462" y="497784"/>
                </a:lnTo>
                <a:cubicBezTo>
                  <a:pt x="8110983" y="531963"/>
                  <a:pt x="8095160" y="558642"/>
                  <a:pt x="8094729" y="589887"/>
                </a:cubicBezTo>
                <a:cubicBezTo>
                  <a:pt x="8085042" y="599309"/>
                  <a:pt x="8079659" y="609479"/>
                  <a:pt x="8087563" y="623853"/>
                </a:cubicBezTo>
                <a:cubicBezTo>
                  <a:pt x="8079073" y="646863"/>
                  <a:pt x="8051070" y="709656"/>
                  <a:pt x="8043783" y="727950"/>
                </a:cubicBezTo>
                <a:cubicBezTo>
                  <a:pt x="8043804" y="729840"/>
                  <a:pt x="8043823" y="731729"/>
                  <a:pt x="8043844" y="733618"/>
                </a:cubicBezTo>
                <a:cubicBezTo>
                  <a:pt x="8043311" y="737079"/>
                  <a:pt x="8041461" y="739996"/>
                  <a:pt x="8040591" y="748711"/>
                </a:cubicBezTo>
                <a:cubicBezTo>
                  <a:pt x="8031933" y="766539"/>
                  <a:pt x="8001078" y="823800"/>
                  <a:pt x="7991903" y="840589"/>
                </a:cubicBezTo>
                <a:cubicBezTo>
                  <a:pt x="7991014" y="845655"/>
                  <a:pt x="7988645" y="848150"/>
                  <a:pt x="7985537" y="849454"/>
                </a:cubicBezTo>
                <a:lnTo>
                  <a:pt x="7984168" y="849670"/>
                </a:lnTo>
                <a:cubicBezTo>
                  <a:pt x="7983586" y="861573"/>
                  <a:pt x="7983003" y="873477"/>
                  <a:pt x="7982421" y="885380"/>
                </a:cubicBezTo>
                <a:lnTo>
                  <a:pt x="7979919" y="889343"/>
                </a:lnTo>
                <a:lnTo>
                  <a:pt x="7981684" y="913618"/>
                </a:lnTo>
                <a:lnTo>
                  <a:pt x="7981045" y="925626"/>
                </a:lnTo>
                <a:lnTo>
                  <a:pt x="7984059" y="930115"/>
                </a:lnTo>
                <a:cubicBezTo>
                  <a:pt x="7985541" y="934356"/>
                  <a:pt x="7985380" y="939650"/>
                  <a:pt x="7981497" y="947284"/>
                </a:cubicBezTo>
                <a:cubicBezTo>
                  <a:pt x="7981787" y="953037"/>
                  <a:pt x="7982076" y="958789"/>
                  <a:pt x="7982366" y="964542"/>
                </a:cubicBezTo>
                <a:cubicBezTo>
                  <a:pt x="7983909" y="969864"/>
                  <a:pt x="7964153" y="1034717"/>
                  <a:pt x="7967654" y="1039358"/>
                </a:cubicBezTo>
                <a:cubicBezTo>
                  <a:pt x="7964705" y="1088086"/>
                  <a:pt x="7973865" y="1147797"/>
                  <a:pt x="7965976" y="1206631"/>
                </a:cubicBezTo>
                <a:cubicBezTo>
                  <a:pt x="7947654" y="1301000"/>
                  <a:pt x="7922753" y="1428538"/>
                  <a:pt x="7905207" y="1492777"/>
                </a:cubicBezTo>
                <a:cubicBezTo>
                  <a:pt x="7867797" y="1515270"/>
                  <a:pt x="7874138" y="1560008"/>
                  <a:pt x="7860695" y="1592059"/>
                </a:cubicBezTo>
                <a:cubicBezTo>
                  <a:pt x="7890306" y="1592213"/>
                  <a:pt x="7835742" y="1628001"/>
                  <a:pt x="7866303" y="1640521"/>
                </a:cubicBezTo>
                <a:cubicBezTo>
                  <a:pt x="7862888" y="1645957"/>
                  <a:pt x="7858617" y="1650827"/>
                  <a:pt x="7854100" y="1655624"/>
                </a:cubicBezTo>
                <a:lnTo>
                  <a:pt x="7851751" y="1658142"/>
                </a:lnTo>
                <a:lnTo>
                  <a:pt x="7847705" y="1670072"/>
                </a:lnTo>
                <a:lnTo>
                  <a:pt x="7839861" y="1671129"/>
                </a:lnTo>
                <a:lnTo>
                  <a:pt x="7840809" y="1732607"/>
                </a:lnTo>
                <a:cubicBezTo>
                  <a:pt x="7845708" y="1756049"/>
                  <a:pt x="7853498" y="1780263"/>
                  <a:pt x="7868816" y="1805215"/>
                </a:cubicBezTo>
                <a:cubicBezTo>
                  <a:pt x="7878362" y="1815654"/>
                  <a:pt x="7878671" y="1833743"/>
                  <a:pt x="7869506" y="1845616"/>
                </a:cubicBezTo>
                <a:cubicBezTo>
                  <a:pt x="7867929" y="1847659"/>
                  <a:pt x="7866123" y="1849438"/>
                  <a:pt x="7864150" y="1850893"/>
                </a:cubicBezTo>
                <a:cubicBezTo>
                  <a:pt x="7886794" y="1881995"/>
                  <a:pt x="7869879" y="1893060"/>
                  <a:pt x="7886388" y="1909011"/>
                </a:cubicBezTo>
                <a:cubicBezTo>
                  <a:pt x="7886093" y="1949074"/>
                  <a:pt x="7861316" y="1975004"/>
                  <a:pt x="7875654" y="1989626"/>
                </a:cubicBezTo>
                <a:cubicBezTo>
                  <a:pt x="7870584" y="2008857"/>
                  <a:pt x="7845827" y="2030591"/>
                  <a:pt x="7860613" y="2049768"/>
                </a:cubicBezTo>
                <a:cubicBezTo>
                  <a:pt x="7845616" y="2048061"/>
                  <a:pt x="7867114" y="2074946"/>
                  <a:pt x="7855177" y="2083784"/>
                </a:cubicBezTo>
                <a:cubicBezTo>
                  <a:pt x="7852952" y="2104180"/>
                  <a:pt x="7847509" y="2139633"/>
                  <a:pt x="7847260" y="2172145"/>
                </a:cubicBezTo>
                <a:cubicBezTo>
                  <a:pt x="7870198" y="2205115"/>
                  <a:pt x="7836465" y="2252061"/>
                  <a:pt x="7853684" y="2278856"/>
                </a:cubicBezTo>
                <a:lnTo>
                  <a:pt x="7844151" y="2398865"/>
                </a:lnTo>
                <a:cubicBezTo>
                  <a:pt x="7838345" y="2432524"/>
                  <a:pt x="7867276" y="2414838"/>
                  <a:pt x="7836030" y="2447385"/>
                </a:cubicBezTo>
                <a:cubicBezTo>
                  <a:pt x="7849051" y="2506827"/>
                  <a:pt x="7815989" y="2507351"/>
                  <a:pt x="7844545" y="2559889"/>
                </a:cubicBezTo>
                <a:lnTo>
                  <a:pt x="7862833" y="2767170"/>
                </a:lnTo>
                <a:cubicBezTo>
                  <a:pt x="7856980" y="2801931"/>
                  <a:pt x="7863248" y="2810747"/>
                  <a:pt x="7863304" y="2860521"/>
                </a:cubicBezTo>
                <a:lnTo>
                  <a:pt x="7876870" y="2956588"/>
                </a:lnTo>
                <a:lnTo>
                  <a:pt x="7872717" y="3028277"/>
                </a:lnTo>
                <a:cubicBezTo>
                  <a:pt x="7870675" y="3036513"/>
                  <a:pt x="7871714" y="3041414"/>
                  <a:pt x="7874112" y="3044829"/>
                </a:cubicBezTo>
                <a:lnTo>
                  <a:pt x="7878057" y="3047980"/>
                </a:lnTo>
                <a:lnTo>
                  <a:pt x="7892211" y="3118581"/>
                </a:lnTo>
                <a:lnTo>
                  <a:pt x="7870115" y="3128728"/>
                </a:lnTo>
                <a:cubicBezTo>
                  <a:pt x="7863706" y="3141360"/>
                  <a:pt x="7858864" y="3176070"/>
                  <a:pt x="7853751" y="3194385"/>
                </a:cubicBezTo>
                <a:cubicBezTo>
                  <a:pt x="7856396" y="3205478"/>
                  <a:pt x="7858624" y="3217127"/>
                  <a:pt x="7860255" y="3229104"/>
                </a:cubicBezTo>
                <a:cubicBezTo>
                  <a:pt x="7860443" y="3231471"/>
                  <a:pt x="7860632" y="3233838"/>
                  <a:pt x="7860820" y="3236205"/>
                </a:cubicBezTo>
                <a:lnTo>
                  <a:pt x="7860524" y="3236392"/>
                </a:lnTo>
                <a:cubicBezTo>
                  <a:pt x="7859989" y="3238035"/>
                  <a:pt x="7859931" y="3240408"/>
                  <a:pt x="7860507" y="3243975"/>
                </a:cubicBezTo>
                <a:lnTo>
                  <a:pt x="7861849" y="3249149"/>
                </a:lnTo>
                <a:lnTo>
                  <a:pt x="7825440" y="3308429"/>
                </a:lnTo>
                <a:cubicBezTo>
                  <a:pt x="7816712" y="3343628"/>
                  <a:pt x="7814238" y="3356763"/>
                  <a:pt x="7797313" y="3396839"/>
                </a:cubicBezTo>
                <a:cubicBezTo>
                  <a:pt x="7789049" y="3429767"/>
                  <a:pt x="7773395" y="3455507"/>
                  <a:pt x="7773161" y="3485579"/>
                </a:cubicBezTo>
                <a:cubicBezTo>
                  <a:pt x="7763533" y="3494686"/>
                  <a:pt x="7758214" y="3504495"/>
                  <a:pt x="7766211" y="3518293"/>
                </a:cubicBezTo>
                <a:cubicBezTo>
                  <a:pt x="7755510" y="3548048"/>
                  <a:pt x="7738869" y="3550669"/>
                  <a:pt x="7745911" y="3574027"/>
                </a:cubicBezTo>
                <a:cubicBezTo>
                  <a:pt x="7717765" y="3583531"/>
                  <a:pt x="7726718" y="3587554"/>
                  <a:pt x="7731711" y="3597957"/>
                </a:cubicBezTo>
                <a:cubicBezTo>
                  <a:pt x="7731784" y="3598397"/>
                  <a:pt x="7731859" y="3598839"/>
                  <a:pt x="7731931" y="3599279"/>
                </a:cubicBezTo>
                <a:lnTo>
                  <a:pt x="7727934" y="3600530"/>
                </a:lnTo>
                <a:lnTo>
                  <a:pt x="7723086" y="3618656"/>
                </a:lnTo>
                <a:cubicBezTo>
                  <a:pt x="7723119" y="3620474"/>
                  <a:pt x="7723151" y="3622291"/>
                  <a:pt x="7723183" y="3624109"/>
                </a:cubicBezTo>
                <a:cubicBezTo>
                  <a:pt x="7722918" y="3627760"/>
                  <a:pt x="7722317" y="3630047"/>
                  <a:pt x="7721433" y="3631477"/>
                </a:cubicBezTo>
                <a:lnTo>
                  <a:pt x="7721107" y="3631566"/>
                </a:lnTo>
                <a:lnTo>
                  <a:pt x="7720023" y="3638646"/>
                </a:lnTo>
                <a:cubicBezTo>
                  <a:pt x="7718837" y="3650804"/>
                  <a:pt x="7718299" y="3662835"/>
                  <a:pt x="7718284" y="3674452"/>
                </a:cubicBezTo>
                <a:cubicBezTo>
                  <a:pt x="7709215" y="3690650"/>
                  <a:pt x="7699990" y="3726672"/>
                  <a:pt x="7690982" y="3736938"/>
                </a:cubicBezTo>
                <a:cubicBezTo>
                  <a:pt x="7681632" y="3762860"/>
                  <a:pt x="7681304" y="3783064"/>
                  <a:pt x="7676256" y="3798824"/>
                </a:cubicBezTo>
                <a:lnTo>
                  <a:pt x="7660693" y="3831494"/>
                </a:lnTo>
                <a:lnTo>
                  <a:pt x="7663160" y="3846592"/>
                </a:lnTo>
                <a:cubicBezTo>
                  <a:pt x="7664737" y="3851707"/>
                  <a:pt x="7667126" y="3856564"/>
                  <a:pt x="7670656" y="3861012"/>
                </a:cubicBezTo>
                <a:cubicBezTo>
                  <a:pt x="7637392" y="3898830"/>
                  <a:pt x="7674115" y="3936688"/>
                  <a:pt x="7658717" y="3984488"/>
                </a:cubicBezTo>
                <a:cubicBezTo>
                  <a:pt x="7656217" y="3991848"/>
                  <a:pt x="7630144" y="4084930"/>
                  <a:pt x="7647310" y="4128022"/>
                </a:cubicBezTo>
                <a:cubicBezTo>
                  <a:pt x="7647470" y="4149968"/>
                  <a:pt x="7646787" y="4131256"/>
                  <a:pt x="7625542" y="4200927"/>
                </a:cubicBezTo>
                <a:cubicBezTo>
                  <a:pt x="7611706" y="4247316"/>
                  <a:pt x="7577645" y="4364684"/>
                  <a:pt x="7564296" y="4406358"/>
                </a:cubicBezTo>
                <a:cubicBezTo>
                  <a:pt x="7527029" y="4428164"/>
                  <a:pt x="7558685" y="4420077"/>
                  <a:pt x="7545443" y="4450977"/>
                </a:cubicBezTo>
                <a:cubicBezTo>
                  <a:pt x="7575055" y="4450998"/>
                  <a:pt x="7520719" y="4485673"/>
                  <a:pt x="7551356" y="4497587"/>
                </a:cubicBezTo>
                <a:cubicBezTo>
                  <a:pt x="7547976" y="4502834"/>
                  <a:pt x="7543735" y="4507539"/>
                  <a:pt x="7539248" y="4512174"/>
                </a:cubicBezTo>
                <a:lnTo>
                  <a:pt x="7536915" y="4514607"/>
                </a:lnTo>
                <a:lnTo>
                  <a:pt x="7532945" y="4526105"/>
                </a:lnTo>
                <a:lnTo>
                  <a:pt x="7525110" y="4527155"/>
                </a:lnTo>
                <a:lnTo>
                  <a:pt x="7514322" y="4542888"/>
                </a:lnTo>
                <a:cubicBezTo>
                  <a:pt x="7511319" y="4549118"/>
                  <a:pt x="7509303" y="4556220"/>
                  <a:pt x="7508890" y="4564659"/>
                </a:cubicBezTo>
                <a:lnTo>
                  <a:pt x="7484766" y="4662900"/>
                </a:lnTo>
                <a:cubicBezTo>
                  <a:pt x="7481323" y="4671255"/>
                  <a:pt x="7491668" y="4777541"/>
                  <a:pt x="7480757" y="4780069"/>
                </a:cubicBezTo>
                <a:lnTo>
                  <a:pt x="7463238" y="4893471"/>
                </a:lnTo>
                <a:lnTo>
                  <a:pt x="7453970" y="5050627"/>
                </a:lnTo>
                <a:lnTo>
                  <a:pt x="7442086" y="5203264"/>
                </a:lnTo>
                <a:cubicBezTo>
                  <a:pt x="7445399" y="5213955"/>
                  <a:pt x="7446133" y="5223923"/>
                  <a:pt x="7445255" y="5233387"/>
                </a:cubicBezTo>
                <a:lnTo>
                  <a:pt x="7439091" y="5259154"/>
                </a:lnTo>
                <a:lnTo>
                  <a:pt x="7429912" y="5265022"/>
                </a:lnTo>
                <a:lnTo>
                  <a:pt x="7430227" y="5281569"/>
                </a:lnTo>
                <a:lnTo>
                  <a:pt x="7428455" y="5285943"/>
                </a:lnTo>
                <a:cubicBezTo>
                  <a:pt x="7431507" y="5299902"/>
                  <a:pt x="7445700" y="5341054"/>
                  <a:pt x="7448546" y="5365322"/>
                </a:cubicBezTo>
                <a:cubicBezTo>
                  <a:pt x="7446229" y="5411296"/>
                  <a:pt x="7481577" y="5382833"/>
                  <a:pt x="7445531" y="5431552"/>
                </a:cubicBezTo>
                <a:cubicBezTo>
                  <a:pt x="7472134" y="5508869"/>
                  <a:pt x="7447278" y="5617604"/>
                  <a:pt x="7493272" y="5683109"/>
                </a:cubicBezTo>
                <a:cubicBezTo>
                  <a:pt x="7497239" y="5748607"/>
                  <a:pt x="7514524" y="5709367"/>
                  <a:pt x="7523482" y="5758758"/>
                </a:cubicBezTo>
                <a:lnTo>
                  <a:pt x="7571560" y="6023059"/>
                </a:lnTo>
                <a:lnTo>
                  <a:pt x="7610840" y="6183806"/>
                </a:lnTo>
                <a:lnTo>
                  <a:pt x="7618403" y="6274847"/>
                </a:lnTo>
                <a:cubicBezTo>
                  <a:pt x="7621058" y="6303226"/>
                  <a:pt x="7612024" y="6359515"/>
                  <a:pt x="7612141" y="6397934"/>
                </a:cubicBezTo>
                <a:lnTo>
                  <a:pt x="7642700" y="6446110"/>
                </a:lnTo>
                <a:cubicBezTo>
                  <a:pt x="7642258" y="6448392"/>
                  <a:pt x="7602826" y="6487977"/>
                  <a:pt x="7604154" y="6492650"/>
                </a:cubicBezTo>
                <a:lnTo>
                  <a:pt x="7606744" y="6499348"/>
                </a:lnTo>
                <a:lnTo>
                  <a:pt x="7611195" y="6571637"/>
                </a:lnTo>
                <a:lnTo>
                  <a:pt x="7605227" y="6658275"/>
                </a:lnTo>
                <a:cubicBezTo>
                  <a:pt x="7608451" y="6705037"/>
                  <a:pt x="7651550" y="6790239"/>
                  <a:pt x="7657027" y="6827947"/>
                </a:cubicBezTo>
                <a:lnTo>
                  <a:pt x="7523938" y="6864138"/>
                </a:lnTo>
                <a:lnTo>
                  <a:pt x="0" y="685307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21F2E-8986-B690-B2E9-758B72F1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8" y="603623"/>
            <a:ext cx="6397672" cy="1222001"/>
          </a:xfrm>
        </p:spPr>
        <p:txBody>
          <a:bodyPr>
            <a:normAutofit/>
          </a:bodyPr>
          <a:lstStyle/>
          <a:p>
            <a:r>
              <a:rPr lang="en-US" dirty="0">
                <a:ea typeface="Batang"/>
              </a:rPr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4E9A1-EF98-4FC1-E0CF-89DF29CA5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47356"/>
            <a:ext cx="6076062" cy="41070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Batang"/>
              </a:rPr>
              <a:t>The model and our clusters</a:t>
            </a:r>
          </a:p>
          <a:p>
            <a:r>
              <a:rPr lang="en-US" dirty="0">
                <a:ea typeface="Batang"/>
              </a:rPr>
              <a:t>PCA check</a:t>
            </a:r>
          </a:p>
          <a:p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274417E-B5D0-FDB8-A8FE-11462C61D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587" y="1047689"/>
            <a:ext cx="2456971" cy="998144"/>
          </a:xfrm>
          <a:prstGeom prst="rect">
            <a:avLst/>
          </a:prstGeom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A964E49-68B4-3E51-6EDD-88938C897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450" y="2600077"/>
            <a:ext cx="2449635" cy="1715598"/>
          </a:xfrm>
          <a:prstGeom prst="rect">
            <a:avLst/>
          </a:prstGeom>
        </p:spPr>
      </p:pic>
      <p:pic>
        <p:nvPicPr>
          <p:cNvPr id="5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D860B080-299F-1DEB-C693-914260941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277" y="4521024"/>
            <a:ext cx="2221590" cy="172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5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8B384-5E7F-5B80-E597-B7C57845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r>
              <a:rPr lang="en-US" dirty="0">
                <a:ea typeface="Batang"/>
              </a:rPr>
              <a:t>Tools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15091-BCE5-FFD9-3B12-3D940D58F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Batang"/>
              </a:rPr>
              <a:t>PGAdmin4 for the databases</a:t>
            </a:r>
          </a:p>
          <a:p>
            <a:r>
              <a:rPr lang="en-US" dirty="0">
                <a:ea typeface="Batang"/>
              </a:rPr>
              <a:t>Python, Pandas, </a:t>
            </a:r>
            <a:r>
              <a:rPr lang="en-US" dirty="0" err="1">
                <a:ea typeface="Batang"/>
              </a:rPr>
              <a:t>KMeans</a:t>
            </a:r>
            <a:r>
              <a:rPr lang="en-US" dirty="0">
                <a:ea typeface="Batang"/>
              </a:rPr>
              <a:t>(algo)</a:t>
            </a:r>
          </a:p>
          <a:p>
            <a:r>
              <a:rPr lang="en-US" dirty="0">
                <a:ea typeface="Batang"/>
              </a:rPr>
              <a:t>Heroku</a:t>
            </a:r>
          </a:p>
          <a:p>
            <a:r>
              <a:rPr lang="en-US" dirty="0">
                <a:ea typeface="Batang"/>
              </a:rPr>
              <a:t>Tableau(visuals)</a:t>
            </a:r>
          </a:p>
          <a:p>
            <a:endParaRPr lang="en-US" dirty="0"/>
          </a:p>
        </p:txBody>
      </p:sp>
      <p:pic>
        <p:nvPicPr>
          <p:cNvPr id="5" name="Picture 4" descr="Yellow python">
            <a:extLst>
              <a:ext uri="{FF2B5EF4-FFF2-40B4-BE49-F238E27FC236}">
                <a16:creationId xmlns:a16="http://schemas.microsoft.com/office/drawing/2014/main" id="{9EFD631E-190F-2E9D-26EF-68E82EDC3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16" r="20154" b="9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2824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7A581-BA62-93BB-D3DE-4EE9F1F5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r>
              <a:rPr lang="en-US">
                <a:ea typeface="Batang"/>
              </a:rPr>
              <a:t>conclusion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95797B-E810-F78F-2B23-0464116DB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5946D4A-B1E6-91CD-F8AE-439C579318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14" r="43722" b="-1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97312054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2F7BF6-CD39-4568-B8BD-EA8D252E100B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ArchiveVTI</vt:lpstr>
      <vt:lpstr>The unicorn search</vt:lpstr>
      <vt:lpstr>What is a unicorn company</vt:lpstr>
      <vt:lpstr>The data</vt:lpstr>
      <vt:lpstr>EDA </vt:lpstr>
      <vt:lpstr>Analysis</vt:lpstr>
      <vt:lpstr>Tools Used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120</cp:revision>
  <dcterms:created xsi:type="dcterms:W3CDTF">2022-04-05T22:14:12Z</dcterms:created>
  <dcterms:modified xsi:type="dcterms:W3CDTF">2022-04-11T01:27:24Z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