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40.png" Type="http://schemas.openxmlformats.org/officeDocument/2006/relationships/image"/><Relationship Id="rId12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40.png" Type="http://schemas.openxmlformats.org/officeDocument/2006/relationships/image"/><Relationship Id="rId12" Target="../media/image5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40.png" Type="http://schemas.openxmlformats.org/officeDocument/2006/relationships/image"/><Relationship Id="rId12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40.png" Type="http://schemas.openxmlformats.org/officeDocument/2006/relationships/image"/><Relationship Id="rId12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40.png" Type="http://schemas.openxmlformats.org/officeDocument/2006/relationships/image"/><Relationship Id="rId12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40.png" Type="http://schemas.openxmlformats.org/officeDocument/2006/relationships/image"/><Relationship Id="rId12" Target="../media/image6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6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40.png" Type="http://schemas.openxmlformats.org/officeDocument/2006/relationships/image"/><Relationship Id="rId13" Target="../media/image65.png" Type="http://schemas.openxmlformats.org/officeDocument/2006/relationships/image"/><Relationship Id="rId14" Target="../media/image6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40.png" Type="http://schemas.openxmlformats.org/officeDocument/2006/relationships/image"/><Relationship Id="rId13" Target="../media/image67.png" Type="http://schemas.openxmlformats.org/officeDocument/2006/relationships/image"/><Relationship Id="rId14" Target="../media/image6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6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9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pn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9.png" Type="http://schemas.openxmlformats.org/officeDocument/2006/relationships/image"/><Relationship Id="rId12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9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9.png" Type="http://schemas.openxmlformats.org/officeDocument/2006/relationships/image"/><Relationship Id="rId12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14" Target="../media/image9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11.png" Type="http://schemas.openxmlformats.org/officeDocument/2006/relationships/image"/><Relationship Id="rId12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40.png" Type="http://schemas.openxmlformats.org/officeDocument/2006/relationships/image"/><Relationship Id="rId12" Target="../media/image13.png" Type="http://schemas.openxmlformats.org/officeDocument/2006/relationships/image"/><Relationship Id="rId13" Target="../media/image42.png" Type="http://schemas.openxmlformats.org/officeDocument/2006/relationships/image"/><Relationship Id="rId14" Target="../media/image15.png" Type="http://schemas.openxmlformats.org/officeDocument/2006/relationships/image"/><Relationship Id="rId15" Target="../media/image43.png" Type="http://schemas.openxmlformats.org/officeDocument/2006/relationships/image"/><Relationship Id="rId16" Target="../media/image17.png" Type="http://schemas.openxmlformats.org/officeDocument/2006/relationships/image"/><Relationship Id="rId17" Target="../media/image44.png" Type="http://schemas.openxmlformats.org/officeDocument/2006/relationships/image"/><Relationship Id="rId18" Target="../media/image19.png" Type="http://schemas.openxmlformats.org/officeDocument/2006/relationships/image"/><Relationship Id="rId19" Target="../media/image45.png" Type="http://schemas.openxmlformats.org/officeDocument/2006/relationships/image"/><Relationship Id="rId2" Target="../media/image1.png" Type="http://schemas.openxmlformats.org/officeDocument/2006/relationships/image"/><Relationship Id="rId20" Target="../media/image46.png" Type="http://schemas.openxmlformats.org/officeDocument/2006/relationships/image"/><Relationship Id="rId21" Target="../media/image47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12" Target="../media/image40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0" y="4025900"/>
            <a:ext cx="15443200" cy="3098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314700" y="8051800"/>
            <a:ext cx="118745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78000" y="3619500"/>
            <a:ext cx="14732000" cy="558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289300" y="1765300"/>
            <a:ext cx="11201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55900" y="3327400"/>
            <a:ext cx="12763500" cy="622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708400" y="1765300"/>
            <a:ext cx="107315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55900" y="3327400"/>
            <a:ext cx="12763500" cy="622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216400" y="1765300"/>
            <a:ext cx="10287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9700" y="3479800"/>
            <a:ext cx="15481300" cy="594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038600" y="1765300"/>
            <a:ext cx="104013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5100" y="3467100"/>
            <a:ext cx="15417800" cy="5969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708400" y="1765300"/>
            <a:ext cx="108331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94000" y="3390900"/>
            <a:ext cx="12712700" cy="6261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708400" y="1765300"/>
            <a:ext cx="107569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413000" y="4521200"/>
            <a:ext cx="121666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6451600" y="1727200"/>
            <a:ext cx="31356300" cy="1027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08100" y="4114800"/>
            <a:ext cx="15671800" cy="514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670300" y="1714500"/>
            <a:ext cx="10960100" cy="2400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39900" y="5524500"/>
            <a:ext cx="149352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6451600" y="1727200"/>
            <a:ext cx="31356300" cy="1027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08100" y="4114800"/>
            <a:ext cx="15671800" cy="514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425700" y="1714500"/>
            <a:ext cx="12242800" cy="2400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22400" y="4940300"/>
            <a:ext cx="155956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50900" y="3873500"/>
            <a:ext cx="171069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8102600"/>
            <a:ext cx="10033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096000" y="3810000"/>
            <a:ext cx="1384300" cy="1536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10600" y="3810000"/>
            <a:ext cx="3746500" cy="1625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96000" y="4940300"/>
            <a:ext cx="1435100" cy="1625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10600" y="4940300"/>
            <a:ext cx="6502400" cy="1625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096000" y="6057900"/>
            <a:ext cx="1447800" cy="1625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10600" y="6057900"/>
            <a:ext cx="3746500" cy="1625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096000" y="7175500"/>
            <a:ext cx="1460500" cy="1625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610600" y="7175500"/>
            <a:ext cx="6502400" cy="1625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30300" y="1625600"/>
            <a:ext cx="2438400" cy="1689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65200" y="2057400"/>
            <a:ext cx="34290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57900" y="3429000"/>
            <a:ext cx="6172200" cy="6172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03500" y="1765300"/>
            <a:ext cx="11912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610100" y="2514600"/>
            <a:ext cx="25387300" cy="5410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63700" y="3784600"/>
            <a:ext cx="12700000" cy="2705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111500" y="1765300"/>
            <a:ext cx="12420600" cy="2057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3111500" y="5956300"/>
            <a:ext cx="26377900" cy="4025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429000" y="6908800"/>
            <a:ext cx="13195300" cy="201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441700" y="6845300"/>
            <a:ext cx="13423900" cy="2806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969000" y="9105900"/>
            <a:ext cx="10883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45100" y="3479800"/>
            <a:ext cx="7785100" cy="607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03500" y="1765300"/>
            <a:ext cx="11912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318000" y="2679700"/>
            <a:ext cx="24638000" cy="4432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78000" y="3733800"/>
            <a:ext cx="12319000" cy="2222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2374900" y="5473700"/>
            <a:ext cx="25285700" cy="4457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886200" y="6527800"/>
            <a:ext cx="12636500" cy="2222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461000" y="609600"/>
            <a:ext cx="6223000" cy="673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28900" y="1765300"/>
            <a:ext cx="13144500" cy="2057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771900" y="9004300"/>
            <a:ext cx="13081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14700" y="8051800"/>
            <a:ext cx="118745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79600" y="4025900"/>
            <a:ext cx="143129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8102600"/>
            <a:ext cx="10033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096000" y="3810000"/>
            <a:ext cx="1384300" cy="1536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10600" y="3810000"/>
            <a:ext cx="4051300" cy="1625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96000" y="4940300"/>
            <a:ext cx="1435100" cy="1625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10600" y="4940300"/>
            <a:ext cx="2349500" cy="1625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096000" y="6057900"/>
            <a:ext cx="1447800" cy="1625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10600" y="6057900"/>
            <a:ext cx="3149600" cy="1625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096000" y="7175500"/>
            <a:ext cx="1460500" cy="1625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610600" y="7175500"/>
            <a:ext cx="4305300" cy="1625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96000" y="8293100"/>
            <a:ext cx="1447800" cy="1625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610600" y="8293100"/>
            <a:ext cx="3149600" cy="1625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30300" y="1625600"/>
            <a:ext cx="2438400" cy="1689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65200" y="2057400"/>
            <a:ext cx="34290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077200" y="-3949700"/>
            <a:ext cx="34721800" cy="1885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6451600" y="1727200"/>
            <a:ext cx="31356300" cy="1027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08100" y="4114800"/>
            <a:ext cx="15671800" cy="514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676900" y="609600"/>
            <a:ext cx="59690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390900" y="1714500"/>
            <a:ext cx="11252200" cy="2400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25600" y="4635500"/>
            <a:ext cx="15278100" cy="440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