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212-8F6E-46CF-8C86-D0A7589E7057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438-7F30-494D-924C-F730AD8D2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5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212-8F6E-46CF-8C86-D0A7589E7057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438-7F30-494D-924C-F730AD8D2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77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212-8F6E-46CF-8C86-D0A7589E7057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438-7F30-494D-924C-F730AD8D2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70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212-8F6E-46CF-8C86-D0A7589E7057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438-7F30-494D-924C-F730AD8D2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7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212-8F6E-46CF-8C86-D0A7589E7057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438-7F30-494D-924C-F730AD8D2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42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212-8F6E-46CF-8C86-D0A7589E7057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438-7F30-494D-924C-F730AD8D2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70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212-8F6E-46CF-8C86-D0A7589E7057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438-7F30-494D-924C-F730AD8D2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0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212-8F6E-46CF-8C86-D0A7589E7057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438-7F30-494D-924C-F730AD8D2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2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212-8F6E-46CF-8C86-D0A7589E7057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438-7F30-494D-924C-F730AD8D2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70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212-8F6E-46CF-8C86-D0A7589E7057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438-7F30-494D-924C-F730AD8D2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22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94212-8F6E-46CF-8C86-D0A7589E7057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D438-7F30-494D-924C-F730AD8D2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94212-8F6E-46CF-8C86-D0A7589E7057}" type="datetimeFigureOut">
              <a:rPr lang="en-US" smtClean="0"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DD438-7F30-494D-924C-F730AD8D2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52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C180D2-FBD6-4590-878C-3F6FAC508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37361"/>
          </a:xfrm>
        </p:spPr>
        <p:txBody>
          <a:bodyPr>
            <a:normAutofit/>
          </a:bodyPr>
          <a:lstStyle/>
          <a:p>
            <a:r>
              <a:rPr lang="en-US" sz="4000" b="1" kern="1200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Topic:</a:t>
            </a:r>
            <a:r>
              <a:rPr lang="en-US" sz="4000" b="1" kern="12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4000" kern="12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Classification of respiratory diseases using machine learning</a:t>
            </a:r>
            <a:endParaRPr lang="en-US" sz="40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E9098B29-82EA-403B-AA81-43305A1BE5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52092"/>
            <a:ext cx="9144000" cy="2321169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Mir Sadia Afrin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1712366642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Jushraf Rahman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1812901042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CSE499A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02.09.2021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11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A1A29FA-8A5E-4F01-91DA-DFF5403AF0F9}"/>
              </a:ext>
            </a:extLst>
          </p:cNvPr>
          <p:cNvSpPr txBox="1"/>
          <p:nvPr/>
        </p:nvSpPr>
        <p:spPr>
          <a:xfrm>
            <a:off x="342900" y="1274323"/>
            <a:ext cx="11709400" cy="44165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 analysis:</a:t>
            </a: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goal is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create a model to classify respiratory diseases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voice data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better accuracy by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machine learning. </a:t>
            </a:r>
            <a:endParaRPr lang="en-US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was difficult due to the lack of resources and dataset on this particular field</a:t>
            </a:r>
          </a:p>
          <a:p>
            <a:pPr marL="285750" marR="0" indent="-285750" algn="just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 the Respiratory Sound Dataset from the ICBHI 2017 database.</a:t>
            </a:r>
            <a:endParaRPr lang="en-US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794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A1A29FA-8A5E-4F01-91DA-DFF5403AF0F9}"/>
              </a:ext>
            </a:extLst>
          </p:cNvPr>
          <p:cNvSpPr txBox="1"/>
          <p:nvPr/>
        </p:nvSpPr>
        <p:spPr>
          <a:xfrm>
            <a:off x="936828" y="906023"/>
            <a:ext cx="10359957" cy="5202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800" b="1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Related works:</a:t>
            </a:r>
          </a:p>
          <a:p>
            <a:pPr marL="285750" marR="0" indent="-28575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i="1" dirty="0" smtClean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/>
              <a:t>Lung Disease Classification using Deep Convolutional Neural Network </a:t>
            </a:r>
            <a:endParaRPr lang="en-US" sz="2000" b="1" i="1" dirty="0" smtClean="0"/>
          </a:p>
          <a:p>
            <a:pPr marL="285750" marR="0" indent="-28575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i="1" dirty="0"/>
              <a:t>Asthma and Chronic Obstructive Pulmonary Disease (COPD) – Differences and </a:t>
            </a:r>
            <a:r>
              <a:rPr lang="en-US" sz="2000" b="1" i="1" dirty="0" smtClean="0"/>
              <a:t>Similarities</a:t>
            </a:r>
          </a:p>
          <a:p>
            <a:pPr marL="285750" marR="0" indent="-28575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b="1" i="1" dirty="0" err="1"/>
              <a:t>LungBRN</a:t>
            </a:r>
            <a:r>
              <a:rPr lang="en-US" sz="2000" b="1" i="1" dirty="0"/>
              <a:t>: A Smart Digital Stethoscope for Detecting Respiratory Disease Using bi-</a:t>
            </a:r>
            <a:r>
              <a:rPr lang="en-US" sz="2000" b="1" i="1" dirty="0" err="1"/>
              <a:t>ResNet</a:t>
            </a:r>
            <a:r>
              <a:rPr lang="en-US" sz="2000" b="1" i="1" dirty="0"/>
              <a:t> Deep Learning Algorithm </a:t>
            </a:r>
            <a:r>
              <a:rPr lang="en-US" sz="2000" b="1" i="1" dirty="0" smtClean="0"/>
              <a:t> </a:t>
            </a:r>
          </a:p>
          <a:p>
            <a:pPr marL="285750" marR="0" indent="-28575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000" dirty="0" smtClean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lnSpc>
                <a:spcPct val="20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 far </a:t>
            </a:r>
            <a:r>
              <a:rPr lang="en-US" sz="2000" b="1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LungBRN</a:t>
            </a:r>
            <a:r>
              <a:rPr lang="en-US" sz="20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had the best accuracy which is </a:t>
            </a:r>
            <a:r>
              <a:rPr lang="en-US" sz="2000" b="1" dirty="0" smtClean="0"/>
              <a:t>50.16% and we hope to improve it.</a:t>
            </a:r>
            <a:endParaRPr lang="en-US" sz="20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40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A1A29FA-8A5E-4F01-91DA-DFF5403AF0F9}"/>
              </a:ext>
            </a:extLst>
          </p:cNvPr>
          <p:cNvSpPr txBox="1"/>
          <p:nvPr/>
        </p:nvSpPr>
        <p:spPr>
          <a:xfrm>
            <a:off x="916021" y="739302"/>
            <a:ext cx="10359957" cy="570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course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reviewed a lot of ML research papers related to respiratory diseases.</a:t>
            </a: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learnt basic structure of writing research papers.</a:t>
            </a: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learnt basics of Convolutional Neural Network (CNN)</a:t>
            </a: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dived deep into ML basics and Python programming</a:t>
            </a:r>
            <a:endParaRPr lang="en-US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 Division</a:t>
            </a: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divided the workload between our group mates where each of us reviewed a lot of papers. Mir Sadia was mostly in charge of the documentation part and </a:t>
            </a:r>
            <a:r>
              <a:rPr lang="en-US" sz="20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Jushraf</a:t>
            </a:r>
            <a:r>
              <a:rPr lang="en-US" sz="20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Rahman was mostly in charge of the coding.</a:t>
            </a:r>
            <a:endParaRPr lang="en-US" sz="20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850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A1A29FA-8A5E-4F01-91DA-DFF5403AF0F9}"/>
              </a:ext>
            </a:extLst>
          </p:cNvPr>
          <p:cNvSpPr txBox="1"/>
          <p:nvPr/>
        </p:nvSpPr>
        <p:spPr>
          <a:xfrm>
            <a:off x="924128" y="1274323"/>
            <a:ext cx="10359957" cy="5099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part of the project is most unique/original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Areas where there is lack of skilled medical staff , a sound classification using our model can provide immediate diagnostic reports.</a:t>
            </a: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Help the medically under-served population</a:t>
            </a: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model aims to improve the existing architecture by providing better accuracy</a:t>
            </a: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400" b="1" dirty="0" smtClean="0"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29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A1A29FA-8A5E-4F01-91DA-DFF5403AF0F9}"/>
              </a:ext>
            </a:extLst>
          </p:cNvPr>
          <p:cNvSpPr txBox="1"/>
          <p:nvPr/>
        </p:nvSpPr>
        <p:spPr>
          <a:xfrm>
            <a:off x="924128" y="1274323"/>
            <a:ext cx="10359957" cy="3759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3200" b="1" dirty="0" smtClean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Tools:</a:t>
            </a:r>
            <a:endParaRPr lang="en-US" sz="3200" b="1" dirty="0"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spcAft>
                <a:spcPts val="1000"/>
              </a:spcAft>
              <a:buFont typeface="Times New Roman" panose="02020603050405020304" pitchFamily="18" charset="0"/>
              <a:buAutoNum type="romanUcPeriod"/>
            </a:pPr>
            <a:r>
              <a:rPr lang="en-US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Librosa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scikit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-learn,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 Pandas</a:t>
            </a:r>
            <a:endParaRPr lang="en-US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spcAft>
                <a:spcPts val="1000"/>
              </a:spcAft>
              <a:buFont typeface="Times New Roman" panose="02020603050405020304" pitchFamily="18" charset="0"/>
              <a:buAutoNum type="romanUcPeriod"/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lang="en-US" sz="2400" dirty="0" smtClea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spcAft>
                <a:spcPts val="1000"/>
              </a:spcAft>
              <a:buFont typeface="Times New Roman" panose="02020603050405020304" pitchFamily="18" charset="0"/>
              <a:buAutoNum type="romanUcPeriod"/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Notebook</a:t>
            </a:r>
            <a:endParaRPr lang="en-US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spcAft>
                <a:spcPts val="1000"/>
              </a:spcAft>
              <a:buFont typeface="Times New Roman" panose="02020603050405020304" pitchFamily="18" charset="0"/>
              <a:buAutoNum type="romanUcPeriod"/>
            </a:pPr>
            <a:r>
              <a:rPr lang="en-US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spcAft>
                <a:spcPts val="1000"/>
              </a:spcAft>
              <a:buFont typeface="Times New Roman" panose="02020603050405020304" pitchFamily="18" charset="0"/>
              <a:buAutoNum type="romanUcPeriod"/>
            </a:pP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Google Scholar</a:t>
            </a:r>
            <a:endParaRPr lang="en-US" sz="24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07000"/>
              </a:lnSpc>
              <a:spcAft>
                <a:spcPts val="1000"/>
              </a:spcAft>
              <a:buFont typeface="Times New Roman" panose="02020603050405020304" pitchFamily="18" charset="0"/>
              <a:buAutoNum type="romanUcPeriod"/>
            </a:pPr>
            <a:r>
              <a:rPr lang="en-US" sz="2400" dirty="0" err="1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Youtube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Sources</a:t>
            </a:r>
            <a:endParaRPr lang="en-US" sz="240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391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A1A29FA-8A5E-4F01-91DA-DFF5403AF0F9}"/>
              </a:ext>
            </a:extLst>
          </p:cNvPr>
          <p:cNvSpPr txBox="1"/>
          <p:nvPr/>
        </p:nvSpPr>
        <p:spPr>
          <a:xfrm>
            <a:off x="1228928" y="422776"/>
            <a:ext cx="10359957" cy="984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Design of the </a:t>
            </a:r>
            <a:r>
              <a:rPr lang="en-US" sz="2400" b="1" dirty="0" smtClean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000"/>
              </a:spcAft>
            </a:pPr>
            <a:endParaRPr lang="en-US" sz="2400" b="1" dirty="0">
              <a:solidFill>
                <a:schemeClr val="accent3">
                  <a:lumMod val="75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507" y="1029876"/>
            <a:ext cx="9378293" cy="551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29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5A1A29FA-8A5E-4F01-91DA-DFF5403AF0F9}"/>
              </a:ext>
            </a:extLst>
          </p:cNvPr>
          <p:cNvSpPr txBox="1"/>
          <p:nvPr/>
        </p:nvSpPr>
        <p:spPr>
          <a:xfrm>
            <a:off x="822528" y="512323"/>
            <a:ext cx="10359957" cy="912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 analysis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sz="1800" dirty="0">
              <a:solidFill>
                <a:schemeClr val="accent3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7551" y="1123655"/>
            <a:ext cx="9659698" cy="422969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44800" y="5595345"/>
            <a:ext cx="748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Conversion of breathing sound to digital </a:t>
            </a:r>
            <a:r>
              <a:rPr lang="en-US" dirty="0" err="1" smtClean="0"/>
              <a:t>spectogram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39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69" y="1157092"/>
            <a:ext cx="5588767" cy="35546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419" y="1157092"/>
            <a:ext cx="5386469" cy="355460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746500" y="5410200"/>
            <a:ext cx="8623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Fig: Conversion of audio file to MFCC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019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504</TotalTime>
  <Words>329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Topic: Classification of respiratory diseases using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 Classification of respiratory diseases using machine learning</dc:title>
  <dc:creator>Mir</dc:creator>
  <cp:lastModifiedBy>DELL</cp:lastModifiedBy>
  <cp:revision>10</cp:revision>
  <dcterms:created xsi:type="dcterms:W3CDTF">2021-09-02T12:33:00Z</dcterms:created>
  <dcterms:modified xsi:type="dcterms:W3CDTF">2021-09-04T12:33:12Z</dcterms:modified>
</cp:coreProperties>
</file>