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1"/>
  </p:sldMasterIdLst>
  <p:notesMasterIdLst>
    <p:notesMasterId r:id="rId6"/>
  </p:notesMasterIdLst>
  <p:sldIdLst>
    <p:sldId id="256"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81E0E6-173C-4A4B-8B7E-BF950CAEFDA1}" type="datetimeFigureOut">
              <a:rPr lang="en-US" smtClean="0"/>
              <a:t>7/1/2021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2D4D30-0C6C-4173-B18C-5D015B6C54D8}" type="slidenum">
              <a:rPr lang="en-US" smtClean="0"/>
              <a:t>‹#›</a:t>
            </a:fld>
            <a:endParaRPr lang="en-US"/>
          </a:p>
        </p:txBody>
      </p:sp>
    </p:spTree>
    <p:extLst>
      <p:ext uri="{BB962C8B-B14F-4D97-AF65-F5344CB8AC3E}">
        <p14:creationId xmlns:p14="http://schemas.microsoft.com/office/powerpoint/2010/main" val="3176550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5495521-C2D5-4C18-9E35-178ECF5EC4D2}" type="datetimeFigureOut">
              <a:rPr lang="en-US" smtClean="0"/>
              <a:t>7/1/2021</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9EBC4B1C-6B80-4768-BFFF-E1AE3E9E11FA}"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688465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495521-C2D5-4C18-9E35-178ECF5EC4D2}"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C4B1C-6B80-4768-BFFF-E1AE3E9E11FA}" type="slidenum">
              <a:rPr lang="en-US" smtClean="0"/>
              <a:t>‹#›</a:t>
            </a:fld>
            <a:endParaRPr lang="en-US"/>
          </a:p>
        </p:txBody>
      </p:sp>
    </p:spTree>
    <p:extLst>
      <p:ext uri="{BB962C8B-B14F-4D97-AF65-F5344CB8AC3E}">
        <p14:creationId xmlns:p14="http://schemas.microsoft.com/office/powerpoint/2010/main" val="1134781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495521-C2D5-4C18-9E35-178ECF5EC4D2}"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C4B1C-6B80-4768-BFFF-E1AE3E9E11FA}" type="slidenum">
              <a:rPr lang="en-US" smtClean="0"/>
              <a:t>‹#›</a:t>
            </a:fld>
            <a:endParaRPr lang="en-US"/>
          </a:p>
        </p:txBody>
      </p:sp>
    </p:spTree>
    <p:extLst>
      <p:ext uri="{BB962C8B-B14F-4D97-AF65-F5344CB8AC3E}">
        <p14:creationId xmlns:p14="http://schemas.microsoft.com/office/powerpoint/2010/main" val="4025090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495521-C2D5-4C18-9E35-178ECF5EC4D2}"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C4B1C-6B80-4768-BFFF-E1AE3E9E11FA}" type="slidenum">
              <a:rPr lang="en-US" smtClean="0"/>
              <a:t>‹#›</a:t>
            </a:fld>
            <a:endParaRPr lang="en-US"/>
          </a:p>
        </p:txBody>
      </p:sp>
    </p:spTree>
    <p:extLst>
      <p:ext uri="{BB962C8B-B14F-4D97-AF65-F5344CB8AC3E}">
        <p14:creationId xmlns:p14="http://schemas.microsoft.com/office/powerpoint/2010/main" val="13813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495521-C2D5-4C18-9E35-178ECF5EC4D2}"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C4B1C-6B80-4768-BFFF-E1AE3E9E11FA}"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31352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5495521-C2D5-4C18-9E35-178ECF5EC4D2}" type="datetimeFigureOut">
              <a:rPr lang="en-US" smtClean="0"/>
              <a:t>7/1/2021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BC4B1C-6B80-4768-BFFF-E1AE3E9E11FA}" type="slidenum">
              <a:rPr lang="en-US" smtClean="0"/>
              <a:t>‹#›</a:t>
            </a:fld>
            <a:endParaRPr lang="en-US"/>
          </a:p>
        </p:txBody>
      </p:sp>
    </p:spTree>
    <p:extLst>
      <p:ext uri="{BB962C8B-B14F-4D97-AF65-F5344CB8AC3E}">
        <p14:creationId xmlns:p14="http://schemas.microsoft.com/office/powerpoint/2010/main" val="820402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5495521-C2D5-4C18-9E35-178ECF5EC4D2}" type="datetimeFigureOut">
              <a:rPr lang="en-US" smtClean="0"/>
              <a:t>7/1/2021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BC4B1C-6B80-4768-BFFF-E1AE3E9E11FA}" type="slidenum">
              <a:rPr lang="en-US" smtClean="0"/>
              <a:t>‹#›</a:t>
            </a:fld>
            <a:endParaRPr lang="en-US"/>
          </a:p>
        </p:txBody>
      </p:sp>
    </p:spTree>
    <p:extLst>
      <p:ext uri="{BB962C8B-B14F-4D97-AF65-F5344CB8AC3E}">
        <p14:creationId xmlns:p14="http://schemas.microsoft.com/office/powerpoint/2010/main" val="2604703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5495521-C2D5-4C18-9E35-178ECF5EC4D2}" type="datetimeFigureOut">
              <a:rPr lang="en-US" smtClean="0"/>
              <a:t>7/1/2021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BC4B1C-6B80-4768-BFFF-E1AE3E9E11FA}" type="slidenum">
              <a:rPr lang="en-US" smtClean="0"/>
              <a:t>‹#›</a:t>
            </a:fld>
            <a:endParaRPr lang="en-US"/>
          </a:p>
        </p:txBody>
      </p:sp>
    </p:spTree>
    <p:extLst>
      <p:ext uri="{BB962C8B-B14F-4D97-AF65-F5344CB8AC3E}">
        <p14:creationId xmlns:p14="http://schemas.microsoft.com/office/powerpoint/2010/main" val="655229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495521-C2D5-4C18-9E35-178ECF5EC4D2}" type="datetimeFigureOut">
              <a:rPr lang="en-US" smtClean="0"/>
              <a:t>7/1/2021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BC4B1C-6B80-4768-BFFF-E1AE3E9E11FA}" type="slidenum">
              <a:rPr lang="en-US" smtClean="0"/>
              <a:t>‹#›</a:t>
            </a:fld>
            <a:endParaRPr lang="en-US"/>
          </a:p>
        </p:txBody>
      </p:sp>
    </p:spTree>
    <p:extLst>
      <p:ext uri="{BB962C8B-B14F-4D97-AF65-F5344CB8AC3E}">
        <p14:creationId xmlns:p14="http://schemas.microsoft.com/office/powerpoint/2010/main" val="401478903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495521-C2D5-4C18-9E35-178ECF5EC4D2}" type="datetimeFigureOut">
              <a:rPr lang="en-US" smtClean="0"/>
              <a:t>7/1/2021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BC4B1C-6B80-4768-BFFF-E1AE3E9E11FA}" type="slidenum">
              <a:rPr lang="en-US" smtClean="0"/>
              <a:t>‹#›</a:t>
            </a:fld>
            <a:endParaRPr lang="en-US"/>
          </a:p>
        </p:txBody>
      </p:sp>
    </p:spTree>
    <p:extLst>
      <p:ext uri="{BB962C8B-B14F-4D97-AF65-F5344CB8AC3E}">
        <p14:creationId xmlns:p14="http://schemas.microsoft.com/office/powerpoint/2010/main" val="415402756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495521-C2D5-4C18-9E35-178ECF5EC4D2}" type="datetimeFigureOut">
              <a:rPr lang="en-US" smtClean="0"/>
              <a:t>7/1/2021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BC4B1C-6B80-4768-BFFF-E1AE3E9E11FA}" type="slidenum">
              <a:rPr lang="en-US" smtClean="0"/>
              <a:t>‹#›</a:t>
            </a:fld>
            <a:endParaRPr lang="en-US"/>
          </a:p>
        </p:txBody>
      </p:sp>
    </p:spTree>
    <p:extLst>
      <p:ext uri="{BB962C8B-B14F-4D97-AF65-F5344CB8AC3E}">
        <p14:creationId xmlns:p14="http://schemas.microsoft.com/office/powerpoint/2010/main" val="2105815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5495521-C2D5-4C18-9E35-178ECF5EC4D2}" type="datetimeFigureOut">
              <a:rPr lang="en-US" smtClean="0"/>
              <a:t>7/1/2021</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9EBC4B1C-6B80-4768-BFFF-E1AE3E9E11FA}" type="slidenum">
              <a:rPr lang="en-US" smtClean="0"/>
              <a:t>‹#›</a:t>
            </a:fld>
            <a:endParaRPr lang="en-US"/>
          </a:p>
        </p:txBody>
      </p:sp>
    </p:spTree>
    <p:extLst>
      <p:ext uri="{BB962C8B-B14F-4D97-AF65-F5344CB8AC3E}">
        <p14:creationId xmlns:p14="http://schemas.microsoft.com/office/powerpoint/2010/main" val="3837246528"/>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0"/>
            <a:ext cx="9418320" cy="4041648"/>
          </a:xfrm>
        </p:spPr>
        <p:txBody>
          <a:bodyPr>
            <a:normAutofit/>
          </a:bodyPr>
          <a:lstStyle/>
          <a:p>
            <a:pPr algn="ctr"/>
            <a:r>
              <a:rPr lang="en-US" dirty="0" smtClean="0"/>
              <a:t>   Project Idea</a:t>
            </a:r>
            <a:br>
              <a:rPr lang="en-US" dirty="0" smtClean="0"/>
            </a:br>
            <a:r>
              <a:rPr lang="en-US" dirty="0" smtClean="0"/>
              <a:t/>
            </a:r>
            <a:br>
              <a:rPr lang="en-US" dirty="0" smtClean="0"/>
            </a:br>
            <a:r>
              <a:rPr lang="en-US" sz="3600" dirty="0" smtClean="0"/>
              <a:t>Topic: Classification of respiratory diseases using machine learning</a:t>
            </a:r>
            <a:endParaRPr lang="en-US" sz="3600" dirty="0"/>
          </a:p>
        </p:txBody>
      </p:sp>
      <p:sp>
        <p:nvSpPr>
          <p:cNvPr id="3" name="Subtitle 2"/>
          <p:cNvSpPr>
            <a:spLocks noGrp="1"/>
          </p:cNvSpPr>
          <p:nvPr>
            <p:ph type="subTitle" idx="1"/>
          </p:nvPr>
        </p:nvSpPr>
        <p:spPr/>
        <p:txBody>
          <a:bodyPr>
            <a:normAutofit fontScale="92500" lnSpcReduction="20000"/>
          </a:bodyPr>
          <a:lstStyle/>
          <a:p>
            <a:r>
              <a:rPr lang="en-US" dirty="0" smtClean="0"/>
              <a:t>1. Name: </a:t>
            </a:r>
            <a:r>
              <a:rPr lang="en-US" dirty="0" err="1" smtClean="0"/>
              <a:t>Jushraf</a:t>
            </a:r>
            <a:r>
              <a:rPr lang="en-US" dirty="0" smtClean="0"/>
              <a:t> Rahman</a:t>
            </a:r>
          </a:p>
          <a:p>
            <a:r>
              <a:rPr lang="en-US" dirty="0" smtClean="0"/>
              <a:t>    ID: 1812901042</a:t>
            </a:r>
          </a:p>
          <a:p>
            <a:r>
              <a:rPr lang="en-US" dirty="0" smtClean="0"/>
              <a:t>				Course: CSE499A</a:t>
            </a:r>
          </a:p>
          <a:p>
            <a:r>
              <a:rPr lang="en-US" dirty="0" smtClean="0"/>
              <a:t>				Section: 12</a:t>
            </a:r>
            <a:endParaRPr lang="en-US" dirty="0"/>
          </a:p>
        </p:txBody>
      </p:sp>
      <p:sp>
        <p:nvSpPr>
          <p:cNvPr id="4" name="TextBox 3"/>
          <p:cNvSpPr txBox="1"/>
          <p:nvPr/>
        </p:nvSpPr>
        <p:spPr>
          <a:xfrm>
            <a:off x="1261872" y="5646420"/>
            <a:ext cx="4495800" cy="1477328"/>
          </a:xfrm>
          <a:prstGeom prst="rect">
            <a:avLst/>
          </a:prstGeom>
          <a:noFill/>
        </p:spPr>
        <p:txBody>
          <a:bodyPr wrap="square" rtlCol="0">
            <a:spAutoFit/>
          </a:bodyPr>
          <a:lstStyle/>
          <a:p>
            <a:pPr>
              <a:lnSpc>
                <a:spcPct val="150000"/>
              </a:lnSpc>
            </a:pPr>
            <a:r>
              <a:rPr lang="en-US" sz="2000" dirty="0" smtClean="0">
                <a:solidFill>
                  <a:schemeClr val="tx1">
                    <a:lumMod val="75000"/>
                  </a:schemeClr>
                </a:solidFill>
              </a:rPr>
              <a:t>2. Name: Mir Sadia Afrin</a:t>
            </a:r>
          </a:p>
          <a:p>
            <a:pPr>
              <a:lnSpc>
                <a:spcPct val="150000"/>
              </a:lnSpc>
            </a:pPr>
            <a:r>
              <a:rPr lang="en-US" sz="2000" dirty="0" smtClean="0">
                <a:solidFill>
                  <a:schemeClr val="tx1">
                    <a:lumMod val="75000"/>
                  </a:schemeClr>
                </a:solidFill>
              </a:rPr>
              <a:t>    ID: </a:t>
            </a:r>
            <a:r>
              <a:rPr lang="en-US" sz="2000" dirty="0" smtClean="0">
                <a:solidFill>
                  <a:schemeClr val="tx1">
                    <a:lumMod val="75000"/>
                  </a:schemeClr>
                </a:solidFill>
              </a:rPr>
              <a:t>1712366642</a:t>
            </a:r>
            <a:endParaRPr lang="en-US" sz="2000" dirty="0" smtClean="0">
              <a:solidFill>
                <a:schemeClr val="tx1">
                  <a:lumMod val="75000"/>
                </a:schemeClr>
              </a:solidFill>
            </a:endParaRPr>
          </a:p>
          <a:p>
            <a:pPr>
              <a:lnSpc>
                <a:spcPct val="150000"/>
              </a:lnSpc>
            </a:pPr>
            <a:endParaRPr lang="en-US" sz="2000" dirty="0">
              <a:solidFill>
                <a:schemeClr val="tx1">
                  <a:lumMod val="75000"/>
                </a:schemeClr>
              </a:solidFill>
            </a:endParaRPr>
          </a:p>
        </p:txBody>
      </p:sp>
    </p:spTree>
    <p:extLst>
      <p:ext uri="{BB962C8B-B14F-4D97-AF65-F5344CB8AC3E}">
        <p14:creationId xmlns:p14="http://schemas.microsoft.com/office/powerpoint/2010/main" val="38632730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734" y="174691"/>
            <a:ext cx="9692640" cy="1053608"/>
          </a:xfrm>
        </p:spPr>
        <p:txBody>
          <a:bodyPr/>
          <a:lstStyle/>
          <a:p>
            <a:r>
              <a:rPr lang="en-US" dirty="0" smtClean="0"/>
              <a:t>Why did we select it?</a:t>
            </a:r>
            <a:endParaRPr lang="en-US" dirty="0"/>
          </a:p>
        </p:txBody>
      </p:sp>
      <p:sp>
        <p:nvSpPr>
          <p:cNvPr id="3" name="Content Placeholder 2"/>
          <p:cNvSpPr>
            <a:spLocks noGrp="1"/>
          </p:cNvSpPr>
          <p:nvPr>
            <p:ph idx="1"/>
          </p:nvPr>
        </p:nvSpPr>
        <p:spPr>
          <a:xfrm>
            <a:off x="879734" y="1228299"/>
            <a:ext cx="9280265" cy="5401101"/>
          </a:xfrm>
        </p:spPr>
        <p:txBody>
          <a:bodyPr>
            <a:normAutofit lnSpcReduction="10000"/>
          </a:bodyPr>
          <a:lstStyle/>
          <a:p>
            <a:pPr marL="0" indent="0">
              <a:buNone/>
            </a:pPr>
            <a:r>
              <a:rPr lang="en-US" sz="2000" dirty="0"/>
              <a:t>Respiratory diseases, or lung diseases, are pathological conditions affecting the organs and tissues that make gas exchange difficult in air-breathing animals. The symptoms can be depended on the respiratory condition, such as - Shortness of breath with activity, persistent cough, wet cough with mucus (COPD, cystic fibrosis, asthma), dry, "nonproductive" cough (pulmonary fibrosis), chest tightness, wheezing, rapid shallow breathing, hoarseness. It causes various diseases like lung cancer, asthma, Tuberculosis, Chronic Obstructive Pulmonary Disease (COPD), etc.</a:t>
            </a:r>
          </a:p>
          <a:p>
            <a:pPr marL="0" indent="0">
              <a:buNone/>
            </a:pPr>
            <a:r>
              <a:rPr lang="en-US" sz="2000" dirty="0"/>
              <a:t>In Bangladesh, </a:t>
            </a:r>
            <a:r>
              <a:rPr lang="en-US" sz="2000" dirty="0" err="1"/>
              <a:t>repiratory</a:t>
            </a:r>
            <a:r>
              <a:rPr lang="en-US" sz="2000" dirty="0"/>
              <a:t> diseases have been increasing rapidly.</a:t>
            </a:r>
          </a:p>
          <a:p>
            <a:r>
              <a:rPr lang="en-US" sz="2000" dirty="0"/>
              <a:t>According to the latest WHO data published in 2018 -</a:t>
            </a:r>
          </a:p>
          <a:p>
            <a:pPr lvl="0"/>
            <a:r>
              <a:rPr lang="en-US" sz="2000" dirty="0"/>
              <a:t>Lung Cancers Deaths in Bangladesh reached 13,265 or 1.71% of total deaths.</a:t>
            </a:r>
          </a:p>
          <a:p>
            <a:pPr lvl="0"/>
            <a:r>
              <a:rPr lang="en-US" sz="2000" dirty="0"/>
              <a:t>Tuberculosis Deaths in Bangladesh reached 65,746 or 8.47% of total deaths.</a:t>
            </a:r>
          </a:p>
          <a:p>
            <a:pPr lvl="0"/>
            <a:r>
              <a:rPr lang="en-US" sz="2000" dirty="0"/>
              <a:t>Asthma Deaths in Bangladesh reached 14,674 or 1.89% of total deaths.</a:t>
            </a:r>
          </a:p>
          <a:p>
            <a:endParaRPr lang="en-US" sz="2000" dirty="0"/>
          </a:p>
        </p:txBody>
      </p:sp>
    </p:spTree>
    <p:extLst>
      <p:ext uri="{BB962C8B-B14F-4D97-AF65-F5344CB8AC3E}">
        <p14:creationId xmlns:p14="http://schemas.microsoft.com/office/powerpoint/2010/main" val="29936837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1621" y="0"/>
            <a:ext cx="9692640" cy="1160060"/>
          </a:xfrm>
        </p:spPr>
        <p:txBody>
          <a:bodyPr>
            <a:normAutofit/>
          </a:bodyPr>
          <a:lstStyle/>
          <a:p>
            <a:r>
              <a:rPr lang="en-US" sz="4000" dirty="0" smtClean="0"/>
              <a:t>How will we do it?</a:t>
            </a:r>
            <a:endParaRPr lang="en-US" sz="4000" dirty="0"/>
          </a:p>
        </p:txBody>
      </p:sp>
      <p:sp>
        <p:nvSpPr>
          <p:cNvPr id="3" name="Content Placeholder 2"/>
          <p:cNvSpPr>
            <a:spLocks noGrp="1"/>
          </p:cNvSpPr>
          <p:nvPr>
            <p:ph idx="1"/>
          </p:nvPr>
        </p:nvSpPr>
        <p:spPr>
          <a:xfrm>
            <a:off x="758020" y="1655360"/>
            <a:ext cx="8595360" cy="4351337"/>
          </a:xfrm>
        </p:spPr>
        <p:txBody>
          <a:bodyPr>
            <a:normAutofit/>
          </a:bodyPr>
          <a:lstStyle/>
          <a:p>
            <a:pPr lvl="0"/>
            <a:r>
              <a:rPr lang="en-US" sz="2400" dirty="0"/>
              <a:t>We collected dataset from </a:t>
            </a:r>
            <a:r>
              <a:rPr lang="en-US" sz="2400" dirty="0" err="1"/>
              <a:t>Kaggle</a:t>
            </a:r>
            <a:r>
              <a:rPr lang="en-US" sz="2400" dirty="0"/>
              <a:t> which contains 920 annotated breathing recordings of 126 patients.</a:t>
            </a:r>
          </a:p>
          <a:p>
            <a:pPr lvl="0"/>
            <a:r>
              <a:rPr lang="en-US" sz="2400" dirty="0"/>
              <a:t>There are a total of 5.5 hours of recordings containing 6898 respiratory cycles - 1864 contain crackles, 886 contain wheezes and 506 contain both crackles and wheezes.</a:t>
            </a:r>
          </a:p>
          <a:p>
            <a:pPr lvl="0"/>
            <a:r>
              <a:rPr lang="en-US" sz="2400" dirty="0"/>
              <a:t>We will use Convolutional Neural Network (CNN) to classify the diseases.</a:t>
            </a:r>
          </a:p>
          <a:p>
            <a:pPr marL="0" indent="0">
              <a:buNone/>
            </a:pPr>
            <a:endParaRPr lang="en-US" sz="2400" dirty="0"/>
          </a:p>
          <a:p>
            <a:pPr marL="0" indent="0">
              <a:buNone/>
            </a:pPr>
            <a:endParaRPr lang="en-US" sz="2400" dirty="0" smtClean="0"/>
          </a:p>
        </p:txBody>
      </p:sp>
    </p:spTree>
    <p:extLst>
      <p:ext uri="{BB962C8B-B14F-4D97-AF65-F5344CB8AC3E}">
        <p14:creationId xmlns:p14="http://schemas.microsoft.com/office/powerpoint/2010/main" val="8810866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will deliver at the end</a:t>
            </a:r>
            <a:endParaRPr lang="en-US" dirty="0"/>
          </a:p>
        </p:txBody>
      </p:sp>
      <p:sp>
        <p:nvSpPr>
          <p:cNvPr id="3" name="Content Placeholder 2"/>
          <p:cNvSpPr>
            <a:spLocks noGrp="1"/>
          </p:cNvSpPr>
          <p:nvPr>
            <p:ph idx="1"/>
          </p:nvPr>
        </p:nvSpPr>
        <p:spPr/>
        <p:txBody>
          <a:bodyPr>
            <a:normAutofit/>
          </a:bodyPr>
          <a:lstStyle/>
          <a:p>
            <a:r>
              <a:rPr lang="en-US" sz="3200" dirty="0"/>
              <a:t>Our goal is to create a model to predict accurate results and classify the diseases by using machine learning.</a:t>
            </a:r>
          </a:p>
        </p:txBody>
      </p:sp>
    </p:spTree>
    <p:extLst>
      <p:ext uri="{BB962C8B-B14F-4D97-AF65-F5344CB8AC3E}">
        <p14:creationId xmlns:p14="http://schemas.microsoft.com/office/powerpoint/2010/main" val="2474629667"/>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157</TotalTime>
  <Words>281</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Century Schoolbook</vt:lpstr>
      <vt:lpstr>Wingdings 2</vt:lpstr>
      <vt:lpstr>View</vt:lpstr>
      <vt:lpstr>   Project Idea  Topic: Classification of respiratory diseases using machine learning</vt:lpstr>
      <vt:lpstr>Why did we select it?</vt:lpstr>
      <vt:lpstr>How will we do it?</vt:lpstr>
      <vt:lpstr>What we will deliver at 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Informative Speech  Topic: Differences between digital and traditional art</dc:title>
  <dc:creator>DELL</dc:creator>
  <cp:lastModifiedBy>USER</cp:lastModifiedBy>
  <cp:revision>18</cp:revision>
  <dcterms:created xsi:type="dcterms:W3CDTF">2020-09-20T22:30:59Z</dcterms:created>
  <dcterms:modified xsi:type="dcterms:W3CDTF">2021-07-01T18:28:50Z</dcterms:modified>
</cp:coreProperties>
</file>