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4212-8F6E-46CF-8C86-D0A7589E7057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80D2-FBD6-4590-878C-3F6FAC508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7361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Topic:</a:t>
            </a:r>
            <a:r>
              <a:rPr lang="en-US" sz="40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of respiratory diseases using machine learning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98B29-82EA-403B-AA81-43305A1B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2093"/>
            <a:ext cx="91440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 Sadia Afrin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1712366642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Jushraf Rahman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1812901042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CSE499A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02.09.2021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1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342900" y="1274323"/>
            <a:ext cx="117094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analysis: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goal is to create a model to classify respiratory diseases with better accuracy by using machine learning. 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difficult due to the lack of resources and dataset on this particular field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the Respiratory Sound Dataset from the ICBHI 2017 database.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16021" y="385346"/>
            <a:ext cx="10359957" cy="6087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works: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/>
              <a:t>Lung Disease Classification using Deep Convolutional Neural Network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/>
              <a:t>Asthma and Chronic Obstructive Pulmonary Disease (COPD) – Differences and Similarities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/>
              <a:t>LungBRN: A Smart Digital Stethoscope for Detecting Respiratory Disease Using bi-</a:t>
            </a:r>
            <a:r>
              <a:rPr lang="en-US" sz="2000" b="1" i="1" dirty="0" err="1"/>
              <a:t>ResNet</a:t>
            </a:r>
            <a:r>
              <a:rPr lang="en-US" sz="2000" b="1" i="1" dirty="0"/>
              <a:t> Deep Learning Algorithm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sz="2000" b="1" i="1" dirty="0">
                <a:effectLst/>
                <a:ea typeface="Times New Roman" panose="02020603050405020304" pitchFamily="18" charset="0"/>
              </a:rPr>
              <a:t>Α Respiratory Sound Database for the Development of Automated Classification</a:t>
            </a:r>
            <a:endParaRPr lang="en-US" sz="2000" b="1" i="1" dirty="0">
              <a:effectLst/>
              <a:ea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sz="20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XRAY AI: Lung Disease Prediction Using Machine Learning</a:t>
            </a:r>
            <a:endParaRPr lang="en-US" sz="2000" b="1" i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sz="20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Improving Disease Prediction by Machine Learning</a:t>
            </a:r>
            <a:endParaRPr lang="en-US" sz="2000" b="1" i="1" dirty="0"/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far LungBRN had the best accuracy which is </a:t>
            </a:r>
            <a:r>
              <a:rPr lang="en-US" sz="2000" b="1" dirty="0"/>
              <a:t>50.16% and we hope to improve it.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16021" y="739302"/>
            <a:ext cx="10359957" cy="570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 the course: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reviewed a lot of ML research papers related to respiratory diseases.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basic structure of writing research papers.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basics of Convolutional Neural Network (CNN)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dived deep into ML basics and Python programming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divided the workload between our group mates where each of us reviewed a lot of papers. Mir Sadia was mostly in charge of the documentation part and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Jushraf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Rahman was mostly in charge of the coding.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24128" y="1274323"/>
            <a:ext cx="10359957" cy="5099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part of the project is most unique/original: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Areas where there is lack of skilled medical staff , a sound classification using our model can provide immediate diagnostic reports.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medically under-served population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model aims to improve the existing architecture by providing better accuracy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24128" y="1274323"/>
            <a:ext cx="10359957" cy="375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Pandas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9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1228928" y="422776"/>
            <a:ext cx="10359957" cy="98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of the project: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07" y="1029876"/>
            <a:ext cx="9378293" cy="55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822528" y="512323"/>
            <a:ext cx="10359957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1" y="1123655"/>
            <a:ext cx="9659698" cy="4229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4800" y="5595345"/>
            <a:ext cx="748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Conversion of breathing sound to digital </a:t>
            </a:r>
            <a:r>
              <a:rPr lang="en-US" dirty="0" err="1"/>
              <a:t>spectogram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9" y="1157092"/>
            <a:ext cx="5588767" cy="3554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19" y="1157092"/>
            <a:ext cx="5386469" cy="3554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500" y="5410200"/>
            <a:ext cx="86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Conversion of audio file to MFCC</a:t>
            </a:r>
          </a:p>
        </p:txBody>
      </p:sp>
    </p:spTree>
    <p:extLst>
      <p:ext uri="{BB962C8B-B14F-4D97-AF65-F5344CB8AC3E}">
        <p14:creationId xmlns:p14="http://schemas.microsoft.com/office/powerpoint/2010/main" val="812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</TotalTime>
  <Words>355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Topic: Classification of respiratory diseases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Classification of respiratory diseases using machine learning</dc:title>
  <dc:creator>Mir</dc:creator>
  <cp:lastModifiedBy>Mir</cp:lastModifiedBy>
  <cp:revision>10</cp:revision>
  <dcterms:created xsi:type="dcterms:W3CDTF">2021-09-02T12:33:00Z</dcterms:created>
  <dcterms:modified xsi:type="dcterms:W3CDTF">2021-09-02T18:37:31Z</dcterms:modified>
</cp:coreProperties>
</file>