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7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0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2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2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C180D2-FBD6-4590-878C-3F6FAC508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37361"/>
          </a:xfrm>
        </p:spPr>
        <p:txBody>
          <a:bodyPr>
            <a:normAutofit/>
          </a:bodyPr>
          <a:lstStyle/>
          <a:p>
            <a:r>
              <a:rPr lang="en-US" sz="40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Topic:</a:t>
            </a:r>
            <a:r>
              <a:rPr lang="en-US" sz="4000" b="1" kern="12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kern="12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 of respiratory diseases using machine learning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098B29-82EA-403B-AA81-43305A1B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2092"/>
            <a:ext cx="9144000" cy="232116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 Sadia Afrin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1712366642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Jushraf Rahman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1812901042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CSE499A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02.09.2021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1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1A29FA-8A5E-4F01-91DA-DFF5403AF0F9}"/>
              </a:ext>
            </a:extLst>
          </p:cNvPr>
          <p:cNvSpPr txBox="1"/>
          <p:nvPr/>
        </p:nvSpPr>
        <p:spPr>
          <a:xfrm>
            <a:off x="342900" y="1274323"/>
            <a:ext cx="117094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analysis: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goal is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create a model to classify respiratory diseases from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voice data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better accuracy by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machine learning. 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was difficult due to the lack of resources and dataset on this particular field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the Respiratory Sound Dataset from the ICBHI 2017 database.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9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1A29FA-8A5E-4F01-91DA-DFF5403AF0F9}"/>
              </a:ext>
            </a:extLst>
          </p:cNvPr>
          <p:cNvSpPr txBox="1"/>
          <p:nvPr/>
        </p:nvSpPr>
        <p:spPr>
          <a:xfrm>
            <a:off x="663873" y="0"/>
            <a:ext cx="10359957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Related works: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/>
              <a:t>Lung Disease Classification using Deep Convolutional Neural Network </a:t>
            </a:r>
            <a:endParaRPr lang="en-US" sz="2000" b="1" i="1" dirty="0" smtClean="0"/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i="1" dirty="0"/>
              <a:t>Asthma and Chronic Obstructive Pulmonary Disease (COPD) – Differences and </a:t>
            </a:r>
            <a:r>
              <a:rPr lang="en-US" sz="2000" b="1" i="1" dirty="0" smtClean="0"/>
              <a:t>Similarities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i="1" dirty="0" err="1"/>
              <a:t>LungBRN</a:t>
            </a:r>
            <a:r>
              <a:rPr lang="en-US" sz="2000" b="1" i="1" dirty="0"/>
              <a:t>: A Smart Digital Stethoscope for Detecting Respiratory Disease Using bi-</a:t>
            </a:r>
            <a:r>
              <a:rPr lang="en-US" sz="2000" b="1" i="1" dirty="0" err="1"/>
              <a:t>ResNet</a:t>
            </a:r>
            <a:r>
              <a:rPr lang="en-US" sz="2000" b="1" i="1" dirty="0"/>
              <a:t> Deep Learning Algorithm </a:t>
            </a:r>
            <a:r>
              <a:rPr lang="en-US" sz="2000" b="1" i="1" dirty="0" smtClean="0"/>
              <a:t> </a:t>
            </a:r>
            <a:endParaRPr lang="en-US" sz="2000" b="1" i="1" dirty="0" smtClean="0"/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i="1" dirty="0"/>
              <a:t>XRAY AI: Lung Disease Prediction Using Machine Learning ⦁ Improving Disease Prediction by Machine Learning</a:t>
            </a:r>
            <a:endParaRPr lang="en-US" sz="2000" b="1" i="1" dirty="0" smtClean="0"/>
          </a:p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endParaRPr lang="en-US" sz="2000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lang="en-US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far </a:t>
            </a:r>
            <a:r>
              <a:rPr lang="en-US" sz="2000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LungBRN</a:t>
            </a:r>
            <a:r>
              <a:rPr lang="en-US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had the best accuracy which is </a:t>
            </a:r>
            <a:r>
              <a:rPr lang="en-US" sz="2000" b="1" dirty="0" smtClean="0"/>
              <a:t>50.16% and we hope to improve it.</a:t>
            </a: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0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1A29FA-8A5E-4F01-91DA-DFF5403AF0F9}"/>
              </a:ext>
            </a:extLst>
          </p:cNvPr>
          <p:cNvSpPr txBox="1"/>
          <p:nvPr/>
        </p:nvSpPr>
        <p:spPr>
          <a:xfrm>
            <a:off x="916021" y="739302"/>
            <a:ext cx="10359957" cy="570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course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reviewed a lot of ML research papers related to respiratory diseases.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learnt basic structure of writing research papers.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learnt basics of Convolutional Neural Network (CNN)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dived deep into ML basics and Python programming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 Division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divided the workload between our group mates where each of us reviewed a lot of papers. Mir Sadia was mostly in charge of the documentation part and </a:t>
            </a:r>
            <a:r>
              <a:rPr lang="en-US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Jushraf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Rahman was mostly in charge of the coding.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85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1A29FA-8A5E-4F01-91DA-DFF5403AF0F9}"/>
              </a:ext>
            </a:extLst>
          </p:cNvPr>
          <p:cNvSpPr txBox="1"/>
          <p:nvPr/>
        </p:nvSpPr>
        <p:spPr>
          <a:xfrm>
            <a:off x="924128" y="1274323"/>
            <a:ext cx="10359957" cy="5099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part of the project is most unique/original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Areas where there is lack of skilled medical staff , a sound classification using our model can provide immediate diagnostic reports.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the medically under-served population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model aims to improve the existing architecture by providing better accuracy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1A29FA-8A5E-4F01-91DA-DFF5403AF0F9}"/>
              </a:ext>
            </a:extLst>
          </p:cNvPr>
          <p:cNvSpPr txBox="1"/>
          <p:nvPr/>
        </p:nvSpPr>
        <p:spPr>
          <a:xfrm>
            <a:off x="924128" y="1274323"/>
            <a:ext cx="10359957" cy="3759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-learn,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Pandas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Scholar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Youtube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Sources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9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1A29FA-8A5E-4F01-91DA-DFF5403AF0F9}"/>
              </a:ext>
            </a:extLst>
          </p:cNvPr>
          <p:cNvSpPr txBox="1"/>
          <p:nvPr/>
        </p:nvSpPr>
        <p:spPr>
          <a:xfrm>
            <a:off x="1228928" y="422776"/>
            <a:ext cx="10359957" cy="98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of the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07" y="1029876"/>
            <a:ext cx="9378293" cy="55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9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5A1A29FA-8A5E-4F01-91DA-DFF5403AF0F9}"/>
              </a:ext>
            </a:extLst>
          </p:cNvPr>
          <p:cNvSpPr txBox="1"/>
          <p:nvPr/>
        </p:nvSpPr>
        <p:spPr>
          <a:xfrm>
            <a:off x="822528" y="512323"/>
            <a:ext cx="10359957" cy="91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analysis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51" y="1123655"/>
            <a:ext cx="9659698" cy="4229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4800" y="5595345"/>
            <a:ext cx="748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Conversion of breathing sound to digital </a:t>
            </a:r>
            <a:r>
              <a:rPr lang="en-US" dirty="0" err="1" smtClean="0"/>
              <a:t>spectogram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9" y="1157092"/>
            <a:ext cx="5588767" cy="3554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19" y="1157092"/>
            <a:ext cx="5386469" cy="35546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46500" y="5410200"/>
            <a:ext cx="862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Conversion of audio file to MFCC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1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508</TotalTime>
  <Words>345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Topic: Classification of respiratory diseases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Classification of respiratory diseases using machine learning</dc:title>
  <dc:creator>Mir</dc:creator>
  <cp:lastModifiedBy>DELL</cp:lastModifiedBy>
  <cp:revision>11</cp:revision>
  <dcterms:created xsi:type="dcterms:W3CDTF">2021-09-02T12:33:00Z</dcterms:created>
  <dcterms:modified xsi:type="dcterms:W3CDTF">2021-09-04T13:31:04Z</dcterms:modified>
</cp:coreProperties>
</file>