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50" y="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862092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f8b8b950f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f8b8b950f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9442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f8b8b950ff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gf8b8b950ff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065739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8b8b950ff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gf8b8b950ff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87499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f8b8b950ff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" name="Google Shape;69;gf8b8b950ff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09981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f8b8b950ff_0_2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f8b8b950ff_0_2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52883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8b8b950ff_0_2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gf8b8b950ff_0_2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05661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8b8b950ff_0_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gf8b8b950ff_0_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3594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f8b8b950ff_0_2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gf8b8b950ff_0_2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89954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rafrinayon/CSE499-Research_Paper-ML.git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616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143000" y="1632925"/>
            <a:ext cx="6858000" cy="9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9769D"/>
              </a:buClr>
              <a:buSzPts val="3000"/>
              <a:buFont typeface="Times New Roman"/>
              <a:buNone/>
            </a:pPr>
            <a:r>
              <a:rPr lang="en" sz="3000" b="1">
                <a:solidFill>
                  <a:srgbClr val="2976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Topic:</a:t>
            </a:r>
            <a:r>
              <a:rPr lang="en" sz="3000" b="1">
                <a:solidFill>
                  <a:srgbClr val="89C3E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3000">
                <a:solidFill>
                  <a:srgbClr val="89C3E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Classification of respiratory diseases using machine learning</a:t>
            </a:r>
            <a:endParaRPr sz="3000">
              <a:solidFill>
                <a:srgbClr val="89C3E0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1143000" y="2890075"/>
            <a:ext cx="6858000" cy="18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/>
          </a:bodyPr>
          <a:lstStyle/>
          <a:p>
            <a:pPr marL="0" lvl="0" indent="0" algn="ctr" rt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Name: Mir Sadia Afrin</a:t>
            </a:r>
            <a:endParaRPr sz="15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1712366642</a:t>
            </a:r>
            <a:endParaRPr sz="15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Name: Jushraf Rahman</a:t>
            </a:r>
            <a:endParaRPr sz="15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ID: 1812901042</a:t>
            </a:r>
            <a:endParaRPr sz="15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Course: CSE499B</a:t>
            </a:r>
            <a:endParaRPr sz="1500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Section: 12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Date: 14.10.2021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lnSpc>
                <a:spcPct val="7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450"/>
              <a:buNone/>
            </a:pPr>
            <a:r>
              <a:rPr lang="en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Fall 2021</a:t>
            </a:r>
            <a:endParaRPr sz="1500"/>
          </a:p>
        </p:txBody>
      </p:sp>
      <p:sp>
        <p:nvSpPr>
          <p:cNvPr id="56" name="Google Shape;56;p13"/>
          <p:cNvSpPr txBox="1"/>
          <p:nvPr/>
        </p:nvSpPr>
        <p:spPr>
          <a:xfrm>
            <a:off x="1987050" y="677875"/>
            <a:ext cx="5169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 b="1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Update &amp; Plan</a:t>
            </a:r>
            <a:endParaRPr sz="3300" b="1">
              <a:solidFill>
                <a:schemeClr val="accen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/>
        </p:nvSpPr>
        <p:spPr>
          <a:xfrm>
            <a:off x="181050" y="915450"/>
            <a:ext cx="8781900" cy="25006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2976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was the idea</a:t>
            </a:r>
            <a:r>
              <a:rPr lang="en" sz="2900" b="1" i="0" u="none" strike="noStrike" cap="none" dirty="0">
                <a:solidFill>
                  <a:srgbClr val="2976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900" b="1" i="0" u="none" strike="noStrike" cap="none" dirty="0">
              <a:solidFill>
                <a:srgbClr val="29769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idea is to create a model to </a:t>
            </a:r>
            <a:r>
              <a:rPr lang="en" sz="25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classify respiratory diseases from breathing sound </a:t>
            </a:r>
            <a:r>
              <a:rPr lang="en" sz="25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using machine learning.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/>
        </p:nvSpPr>
        <p:spPr>
          <a:xfrm>
            <a:off x="239100" y="406500"/>
            <a:ext cx="86658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976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much you completed in 499A</a:t>
            </a:r>
            <a:r>
              <a:rPr lang="en" sz="2400" b="1" i="0" u="none" strike="noStrike" cap="none">
                <a:solidFill>
                  <a:srgbClr val="2976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2400" b="1">
              <a:solidFill>
                <a:srgbClr val="29769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reviewed a lot of ML research papers related to respiratory diseases.</a:t>
            </a:r>
            <a:endParaRPr sz="1700"/>
          </a:p>
          <a:p>
            <a:pPr marL="457200" lvl="0" indent="-33655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learnt basic structure of writing research papers, Convolutional Neural Network (CNN) and dived deep into ML basics and Python programming.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used the Respiratory Sound Dataset from the ICBHI 2017 database.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36550" algn="just" rtl="0">
              <a:lnSpc>
                <a:spcPct val="2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Times New Roman"/>
              <a:buChar char="●"/>
            </a:pPr>
            <a:r>
              <a:rPr lang="en" sz="1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the above dataset, we converted the audio file to a visual image. We achieved that by converting audio files (.wav format) to a digital spectrogram and MFCC (mel-frequency cepstrum coefficient).</a:t>
            </a:r>
            <a:endParaRPr sz="1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/>
        </p:nvSpPr>
        <p:spPr>
          <a:xfrm>
            <a:off x="257175" y="473000"/>
            <a:ext cx="8781900" cy="3731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976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 you want to do in 499B</a:t>
            </a:r>
            <a:r>
              <a:rPr lang="en" sz="2400" b="1" i="0" u="none" strike="noStrike" cap="none" dirty="0">
                <a:solidFill>
                  <a:srgbClr val="2976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 dirty="0"/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want to preprocess the data further to make it suitable for sending to the CNN </a:t>
            </a:r>
            <a:r>
              <a:rPr lang="en" sz="19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model.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9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want to build the CNN model for accurate prediction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900" dirty="0" smtClean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</a:t>
            </a:r>
            <a:r>
              <a:rPr lang="en" sz="19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also plan on broadening the dataset to dive deep into the causes and hope for better findings.</a:t>
            </a:r>
            <a:endParaRPr sz="19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257175" y="473000"/>
            <a:ext cx="8781900" cy="37009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976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do you want to do it</a:t>
            </a:r>
            <a:r>
              <a:rPr lang="en" sz="2400" b="1" i="0" u="none" strike="noStrike" cap="none" dirty="0" smtClean="0">
                <a:solidFill>
                  <a:srgbClr val="2976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creating CNN model and using Keras + Tensorflow backend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b="1" i="0" u="none" strike="noStrike" cap="none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Training the model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b="1" dirty="0" smtClean="0">
                <a:solidFill>
                  <a:schemeClr val="bg1">
                    <a:lumMod val="10000"/>
                    <a:lumOff val="90000"/>
                  </a:schemeClr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Testing on unseen data and calculating accuracy</a:t>
            </a:r>
            <a:endParaRPr lang="en" sz="2400" b="1" i="0" u="none" strike="noStrike" cap="none" dirty="0" smtClean="0">
              <a:solidFill>
                <a:schemeClr val="bg1">
                  <a:lumMod val="10000"/>
                  <a:lumOff val="90000"/>
                </a:schemeClr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</a:pPr>
            <a:endParaRPr sz="1100" dirty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/>
        </p:nvSpPr>
        <p:spPr>
          <a:xfrm>
            <a:off x="285750" y="615875"/>
            <a:ext cx="8781900" cy="18851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976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Give a timeline</a:t>
            </a:r>
            <a:r>
              <a:rPr lang="en" sz="2400" b="1" i="0" u="none" strike="noStrike" cap="none" dirty="0" smtClean="0">
                <a:solidFill>
                  <a:srgbClr val="2976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 smtClean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We hope to finish the entire work within December 2021</a:t>
            </a:r>
            <a:endParaRPr sz="1100" dirty="0">
              <a:solidFill>
                <a:schemeClr val="tx1"/>
              </a:solidFill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/>
        </p:nvSpPr>
        <p:spPr>
          <a:xfrm>
            <a:off x="257175" y="473000"/>
            <a:ext cx="8781900" cy="17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2976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 link</a:t>
            </a:r>
            <a:r>
              <a:rPr lang="en" sz="2400" b="1" i="0" u="none" strike="noStrike" cap="none">
                <a:solidFill>
                  <a:srgbClr val="2976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 sz="110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https://github.com/mirafrinayon/CSE499-Research_Paper-ML.git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0"/>
          <p:cNvSpPr txBox="1"/>
          <p:nvPr/>
        </p:nvSpPr>
        <p:spPr>
          <a:xfrm>
            <a:off x="257175" y="473000"/>
            <a:ext cx="8781900" cy="4752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dirty="0">
                <a:solidFill>
                  <a:srgbClr val="2976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r>
              <a:rPr lang="en" sz="2400" b="1" i="0" u="none" strike="noStrike" cap="none" dirty="0" smtClean="0">
                <a:solidFill>
                  <a:srgbClr val="29769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</a:p>
          <a:p>
            <a:pPr marL="342900" marR="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2400" b="1" dirty="0" smtClean="0">
                <a:solidFill>
                  <a:schemeClr val="tx1"/>
                </a:solidFill>
                <a:latin typeface="Times New Roman"/>
                <a:cs typeface="Times New Roman"/>
                <a:sym typeface="Times New Roman"/>
              </a:rPr>
              <a:t>We hope our model will be able to serve the medically underserved population.</a:t>
            </a:r>
          </a:p>
          <a:p>
            <a:pPr marL="342900" lvl="0" indent="-342900" defTabSz="457200">
              <a:lnSpc>
                <a:spcPct val="150000"/>
              </a:lnSpc>
              <a:spcAft>
                <a:spcPts val="1000"/>
              </a:spcAft>
              <a:buClrTx/>
              <a:buFont typeface="Arial" panose="020B0604020202020204" pitchFamily="34" charset="0"/>
              <a:buChar char="•"/>
            </a:pPr>
            <a:r>
              <a:rPr lang="en-US" sz="2400" b="1" kern="1200" dirty="0">
                <a:solidFill>
                  <a:schemeClr val="tx1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Areas where there is lack of skilled medical staff , a sound classification using our model can provide immediate diagnostic reports.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 smtClean="0"/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303</Words>
  <Application>Microsoft Office PowerPoint</Application>
  <PresentationFormat>On-screen Show (16:9)</PresentationFormat>
  <Paragraphs>32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Simple Dark</vt:lpstr>
      <vt:lpstr>Topic: Classification of respiratory diseases using machine learning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Topic: Classification of respiratory diseases using machine learning</dc:title>
  <cp:lastModifiedBy>DELL</cp:lastModifiedBy>
  <cp:revision>2</cp:revision>
  <dcterms:modified xsi:type="dcterms:W3CDTF">2021-10-14T16:46:56Z</dcterms:modified>
</cp:coreProperties>
</file>