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656C-6DB4-4914-B61C-7C8958FFB9C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3A5D-AA41-431C-BB9D-CC82ED8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771827"/>
            <a:ext cx="10058400" cy="42041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95277" y="5650306"/>
            <a:ext cx="465403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Commit Frequency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4" y="802133"/>
            <a:ext cx="10058400" cy="4311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4012" y="5755522"/>
            <a:ext cx="2356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Commits this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8" y="961666"/>
            <a:ext cx="10058400" cy="41161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6613" y="5578101"/>
            <a:ext cx="165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Issue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78673"/>
            <a:ext cx="10058400" cy="3930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758" y="53051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Fig: Home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6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2020-12-21T09:21:31Z</dcterms:created>
  <dcterms:modified xsi:type="dcterms:W3CDTF">2020-12-21T09:24:26Z</dcterms:modified>
</cp:coreProperties>
</file>