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4BB6-C6C1-4C82-8948-9E8C80432FC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F97C-CB7E-421C-B68D-D58E3CA5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06" y="0"/>
            <a:ext cx="12447306" cy="5513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5898" y="6141492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4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89"/>
            <a:ext cx="11907688" cy="5306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6086901"/>
            <a:ext cx="270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129829"/>
            <a:ext cx="12096466" cy="538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898" y="6141492"/>
            <a:ext cx="270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Readme.md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34" y="0"/>
            <a:ext cx="12704104" cy="5868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898" y="6141492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81" y="180532"/>
            <a:ext cx="12332581" cy="566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898" y="6141492"/>
            <a:ext cx="270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1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2021-01-04T09:33:54Z</dcterms:created>
  <dcterms:modified xsi:type="dcterms:W3CDTF">2021-01-04T09:37:53Z</dcterms:modified>
</cp:coreProperties>
</file>