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51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DA001-E886-4682-80DE-814B5CB865CA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2AA66-BDFC-45E4-9394-84780EA74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440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DA001-E886-4682-80DE-814B5CB865CA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2AA66-BDFC-45E4-9394-84780EA74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518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DA001-E886-4682-80DE-814B5CB865CA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2AA66-BDFC-45E4-9394-84780EA74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856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DA001-E886-4682-80DE-814B5CB865CA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2AA66-BDFC-45E4-9394-84780EA74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260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DA001-E886-4682-80DE-814B5CB865CA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2AA66-BDFC-45E4-9394-84780EA74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321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DA001-E886-4682-80DE-814B5CB865CA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2AA66-BDFC-45E4-9394-84780EA74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962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DA001-E886-4682-80DE-814B5CB865CA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2AA66-BDFC-45E4-9394-84780EA74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112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DA001-E886-4682-80DE-814B5CB865CA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2AA66-BDFC-45E4-9394-84780EA74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969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DA001-E886-4682-80DE-814B5CB865CA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2AA66-BDFC-45E4-9394-84780EA74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423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DA001-E886-4682-80DE-814B5CB865CA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2AA66-BDFC-45E4-9394-84780EA74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880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DA001-E886-4682-80DE-814B5CB865CA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2AA66-BDFC-45E4-9394-84780EA74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547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DA001-E886-4682-80DE-814B5CB865CA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02AA66-BDFC-45E4-9394-84780EA74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414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650933"/>
            <a:ext cx="10058400" cy="447205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39266" y="5655733"/>
            <a:ext cx="256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Commit  Frequency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940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00" y="1069168"/>
            <a:ext cx="10058400" cy="386578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39266" y="5655733"/>
            <a:ext cx="1100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Readme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655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267" y="470079"/>
            <a:ext cx="10058400" cy="407195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39266" y="5655733"/>
            <a:ext cx="1871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Issue Board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419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33" y="376116"/>
            <a:ext cx="10801558" cy="483935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39266" y="5655733"/>
            <a:ext cx="1100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Commits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728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067" y="755739"/>
            <a:ext cx="10058400" cy="455057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39266" y="5655733"/>
            <a:ext cx="1100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Commits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385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</cp:revision>
  <dcterms:created xsi:type="dcterms:W3CDTF">2020-12-28T10:10:46Z</dcterms:created>
  <dcterms:modified xsi:type="dcterms:W3CDTF">2020-12-28T10:14:04Z</dcterms:modified>
</cp:coreProperties>
</file>