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1F86-ECC3-4937-9669-A92622C7359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7AC0-35FA-4528-9DA8-87D117EE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5" y="583199"/>
            <a:ext cx="10058400" cy="4605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4956" y="6032310"/>
            <a:ext cx="33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Front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2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" r="15350" b="5640"/>
          <a:stretch/>
        </p:blipFill>
        <p:spPr>
          <a:xfrm>
            <a:off x="136478" y="-464024"/>
            <a:ext cx="11691247" cy="5936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4564" y="5895833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9546" y="6277970"/>
            <a:ext cx="21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3" b="3900"/>
          <a:stretch/>
        </p:blipFill>
        <p:spPr>
          <a:xfrm>
            <a:off x="313898" y="159536"/>
            <a:ext cx="10508777" cy="5407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2627" y="608690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8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320954"/>
            <a:ext cx="11668836" cy="5296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445" y="589583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7415" cy="5540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6591" y="6264322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2020-12-07T09:33:50Z</dcterms:created>
  <dcterms:modified xsi:type="dcterms:W3CDTF">2020-12-07T09:39:14Z</dcterms:modified>
</cp:coreProperties>
</file>