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2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9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1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1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87BBE-5A92-7E33-B957-B9E053CE6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de-DE" dirty="0"/>
              <a:t>Dropdown-menü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2B6EFE-45F5-3639-6218-80E5C42C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de-DE" dirty="0"/>
              <a:t>Lennard Bühler, Justus Meister, </a:t>
            </a:r>
            <a:r>
              <a:rPr lang="de-DE" dirty="0" err="1"/>
              <a:t>Ciryl</a:t>
            </a:r>
            <a:r>
              <a:rPr lang="de-DE" dirty="0"/>
              <a:t> </a:t>
            </a:r>
            <a:r>
              <a:rPr lang="de-DE" dirty="0" err="1"/>
              <a:t>Lutziger</a:t>
            </a:r>
            <a:r>
              <a:rPr lang="de-DE" dirty="0"/>
              <a:t>, Timo </a:t>
            </a:r>
            <a:r>
              <a:rPr lang="de-DE" dirty="0" err="1"/>
              <a:t>Goedertier</a:t>
            </a:r>
            <a:endParaRPr lang="de-DE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12CE4"/>
          </a:solidFill>
          <a:ln w="38100" cap="rnd">
            <a:solidFill>
              <a:srgbClr val="D12CE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8FB17-F548-4914-6699-D2F9C0D39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9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A671B-82E6-11BD-6DA1-F4E61BDF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Leitsatz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5C1DD-8A57-3545-D8E2-BA0F1F2D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          </a:t>
            </a:r>
            <a:r>
              <a:rPr lang="de-DE" sz="3600" dirty="0"/>
              <a:t>Wie erstellt man ein Dropdown-Menü in CSS und HTML für eine Webseite </a:t>
            </a:r>
          </a:p>
        </p:txBody>
      </p:sp>
    </p:spTree>
    <p:extLst>
      <p:ext uri="{BB962C8B-B14F-4D97-AF65-F5344CB8AC3E}">
        <p14:creationId xmlns:p14="http://schemas.microsoft.com/office/powerpoint/2010/main" val="8682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4564-CE4A-A6BF-3446-9F9A725C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Dropdown-menü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353B9-0CB5-E61E-33C1-1B0BE22B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 Dropdown-Menü ermöglicht es Benutzern, aus einer Liste von Optionen auszuwählen</a:t>
            </a:r>
          </a:p>
          <a:p>
            <a:r>
              <a:rPr lang="de-DE" dirty="0"/>
              <a:t>HTML und CSS werden dafür verwendet das Menu zu implementieren und das Aussehen zu verändern</a:t>
            </a:r>
          </a:p>
          <a:p>
            <a:r>
              <a:rPr lang="de-DE" dirty="0"/>
              <a:t>Ist eine übersichtliche Navigation die es ermöglicht den Benutzer auf eine Unterseite zu leiten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0998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12CE4"/>
      </a:accent1>
      <a:accent2>
        <a:srgbClr val="721AD2"/>
      </a:accent2>
      <a:accent3>
        <a:srgbClr val="3B30E4"/>
      </a:accent3>
      <a:accent4>
        <a:srgbClr val="1A5BD2"/>
      </a:accent4>
      <a:accent5>
        <a:srgbClr val="2CBAE4"/>
      </a:accent5>
      <a:accent6>
        <a:srgbClr val="18C1A1"/>
      </a:accent6>
      <a:hlink>
        <a:srgbClr val="3F8C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The Hand Bold</vt:lpstr>
      <vt:lpstr>The Serif Hand Black</vt:lpstr>
      <vt:lpstr>SketchyVTI</vt:lpstr>
      <vt:lpstr>Dropdown-menü</vt:lpstr>
      <vt:lpstr>Leitsatz</vt:lpstr>
      <vt:lpstr>Was Ist ein Dropdown-menü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Dropdown-menü</dc:title>
  <dc:creator>Lennard Bühler</dc:creator>
  <cp:lastModifiedBy>Lennard Bühler</cp:lastModifiedBy>
  <cp:revision>1</cp:revision>
  <dcterms:created xsi:type="dcterms:W3CDTF">2023-06-19T19:51:42Z</dcterms:created>
  <dcterms:modified xsi:type="dcterms:W3CDTF">2023-06-19T20:29:00Z</dcterms:modified>
</cp:coreProperties>
</file>