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76" r:id="rId2"/>
    <p:sldId id="275" r:id="rId3"/>
    <p:sldId id="258" r:id="rId4"/>
    <p:sldId id="259" r:id="rId5"/>
    <p:sldId id="268" r:id="rId6"/>
    <p:sldId id="260" r:id="rId7"/>
    <p:sldId id="261" r:id="rId8"/>
    <p:sldId id="262" r:id="rId9"/>
    <p:sldId id="269" r:id="rId10"/>
    <p:sldId id="270" r:id="rId11"/>
    <p:sldId id="263" r:id="rId12"/>
    <p:sldId id="271" r:id="rId13"/>
    <p:sldId id="266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A33D4B-1570-4E0D-B253-EA482EB6937C}">
          <p14:sldIdLst>
            <p14:sldId id="276"/>
            <p14:sldId id="275"/>
            <p14:sldId id="258"/>
          </p14:sldIdLst>
        </p14:section>
        <p14:section name="Untitled Section" id="{6E66C366-82A1-4984-8DF8-17CD7C479CA4}">
          <p14:sldIdLst>
            <p14:sldId id="259"/>
            <p14:sldId id="268"/>
            <p14:sldId id="260"/>
            <p14:sldId id="261"/>
            <p14:sldId id="262"/>
            <p14:sldId id="269"/>
            <p14:sldId id="270"/>
            <p14:sldId id="263"/>
            <p14:sldId id="271"/>
            <p14:sldId id="266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51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54:44.1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10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4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4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5.8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6.0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24575,'25'0'-8191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7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7.9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8.0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8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54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8.3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8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08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08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08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10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11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11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11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11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59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00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54:40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54:41.6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54:41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54:42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54:43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3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0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0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1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0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5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2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4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customXml" Target="../ink/ink19.xml"/><Relationship Id="rId18" Type="http://schemas.openxmlformats.org/officeDocument/2006/relationships/customXml" Target="../ink/ink24.xml"/><Relationship Id="rId3" Type="http://schemas.openxmlformats.org/officeDocument/2006/relationships/customXml" Target="../ink/ink11.xml"/><Relationship Id="rId21" Type="http://schemas.openxmlformats.org/officeDocument/2006/relationships/customXml" Target="../ink/ink27.xml"/><Relationship Id="rId7" Type="http://schemas.openxmlformats.org/officeDocument/2006/relationships/customXml" Target="../ink/ink14.xml"/><Relationship Id="rId12" Type="http://schemas.openxmlformats.org/officeDocument/2006/relationships/customXml" Target="../ink/ink18.xml"/><Relationship Id="rId17" Type="http://schemas.openxmlformats.org/officeDocument/2006/relationships/customXml" Target="../ink/ink23.xml"/><Relationship Id="rId2" Type="http://schemas.openxmlformats.org/officeDocument/2006/relationships/image" Target="../media/image8.png"/><Relationship Id="rId16" Type="http://schemas.openxmlformats.org/officeDocument/2006/relationships/customXml" Target="../ink/ink22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11" Type="http://schemas.openxmlformats.org/officeDocument/2006/relationships/customXml" Target="../ink/ink17.xml"/><Relationship Id="rId5" Type="http://schemas.openxmlformats.org/officeDocument/2006/relationships/customXml" Target="../ink/ink12.xml"/><Relationship Id="rId15" Type="http://schemas.openxmlformats.org/officeDocument/2006/relationships/customXml" Target="../ink/ink21.xml"/><Relationship Id="rId23" Type="http://schemas.openxmlformats.org/officeDocument/2006/relationships/customXml" Target="../ink/ink29.xml"/><Relationship Id="rId10" Type="http://schemas.openxmlformats.org/officeDocument/2006/relationships/customXml" Target="../ink/ink16.xml"/><Relationship Id="rId19" Type="http://schemas.openxmlformats.org/officeDocument/2006/relationships/customXml" Target="../ink/ink25.xml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customXml" Target="../ink/ink20.xml"/><Relationship Id="rId22" Type="http://schemas.openxmlformats.org/officeDocument/2006/relationships/customXml" Target="../ink/ink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2.png"/><Relationship Id="rId9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1C211-002B-8316-992D-47E70399EABE}"/>
              </a:ext>
            </a:extLst>
          </p:cNvPr>
          <p:cNvSpPr txBox="1"/>
          <p:nvPr/>
        </p:nvSpPr>
        <p:spPr>
          <a:xfrm>
            <a:off x="1326776" y="322730"/>
            <a:ext cx="64266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HACKATHON PROJECT</a:t>
            </a:r>
          </a:p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r>
              <a:rPr lang="en-IN" sz="3200" dirty="0"/>
              <a:t>       </a:t>
            </a:r>
            <a:r>
              <a:rPr lang="en-IN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PLANNER AGENT</a:t>
            </a:r>
          </a:p>
          <a:p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JUSNEVIX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JUSNEVIX A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&amp; </a:t>
            </a:r>
            <a:r>
              <a:rPr lang="en-US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ENGINEERING,VILLUPURAM.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ENGINEERING.</a:t>
            </a:r>
          </a:p>
        </p:txBody>
      </p:sp>
    </p:spTree>
    <p:extLst>
      <p:ext uri="{BB962C8B-B14F-4D97-AF65-F5344CB8AC3E}">
        <p14:creationId xmlns:p14="http://schemas.microsoft.com/office/powerpoint/2010/main" val="286206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25DC-46A7-071B-6E15-835408B4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40971"/>
            <a:ext cx="6571343" cy="61278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1365C-C368-C9F2-448F-79D69BC7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91" y="2092948"/>
            <a:ext cx="6172200" cy="37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3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129" y="1391654"/>
            <a:ext cx="6777705" cy="462101"/>
          </a:xfrm>
        </p:spPr>
        <p:txBody>
          <a:bodyPr>
            <a:no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Travel Planner Agent: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Empowers travelers with AI-driven planning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Minimizes stress and confusion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the travel experience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integrated into travel websites, apps, or personal assistants</a:t>
            </a:r>
          </a:p>
          <a:p>
            <a:pPr marL="0" indent="0">
              <a:buNone/>
            </a:pPr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2E18-C071-D236-A581-0CB573C4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78" y="1224643"/>
            <a:ext cx="6757534" cy="62911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176320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328" y="1329137"/>
            <a:ext cx="6571343" cy="104923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b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665515"/>
            <a:ext cx="6571343" cy="3638854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Voice-based interaction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Multilingual support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with major travel portals (e.g., MakeMyTrip, IRCTC)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In-app travel wallet &amp; bookings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Trip sharing and social itinerary planning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84CFA4-3B3E-016D-20DA-079801D8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038" y="1192213"/>
            <a:ext cx="6572250" cy="66198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Certifications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4D4FF-3AC3-515D-7A62-C3CCFDA9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7" y="1933883"/>
            <a:ext cx="6841672" cy="371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5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495F-ACC4-87FB-D624-A3C6AACC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391654"/>
            <a:ext cx="6571343" cy="462101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26398-0F3F-1993-B192-03187A5E5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14" y="1992086"/>
            <a:ext cx="6823621" cy="37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58133E-E876-3E4C-E226-080AFAAD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98" y="2348753"/>
            <a:ext cx="5060714" cy="14963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34BB04-8FB2-C863-FACA-6F4E9008A55D}"/>
                  </a:ext>
                </a:extLst>
              </p14:cNvPr>
              <p14:cNvContentPartPr/>
              <p14:nvPr/>
            </p14:nvContentPartPr>
            <p14:xfrm>
              <a:off x="2602828" y="316525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34BB04-8FB2-C863-FACA-6F4E9008A5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6708" y="315913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4055248-E500-B915-A20D-9ED1913FF065}"/>
              </a:ext>
            </a:extLst>
          </p:cNvPr>
          <p:cNvGrpSpPr/>
          <p:nvPr/>
        </p:nvGrpSpPr>
        <p:grpSpPr>
          <a:xfrm>
            <a:off x="3030064" y="3460447"/>
            <a:ext cx="360" cy="360"/>
            <a:chOff x="3030064" y="346044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427D6A-D641-4670-CB7D-76F324F739FE}"/>
                    </a:ext>
                  </a:extLst>
                </p14:cNvPr>
                <p14:cNvContentPartPr/>
                <p14:nvPr/>
              </p14:nvContentPartPr>
              <p14:xfrm>
                <a:off x="3030064" y="34604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427D6A-D641-4670-CB7D-76F324F739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23944" y="34543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515B15-8A3C-947D-82A8-CB9823B831A3}"/>
                    </a:ext>
                  </a:extLst>
                </p14:cNvPr>
                <p14:cNvContentPartPr/>
                <p14:nvPr/>
              </p14:nvContentPartPr>
              <p14:xfrm>
                <a:off x="3030064" y="3460447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F515B15-8A3C-947D-82A8-CB9823B831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23944" y="34543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27EE75-4532-0222-722E-B29EACEAA7A3}"/>
                  </a:ext>
                </a:extLst>
              </p14:cNvPr>
              <p14:cNvContentPartPr/>
              <p14:nvPr/>
            </p14:nvContentPartPr>
            <p14:xfrm>
              <a:off x="-2474336" y="86016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27EE75-4532-0222-722E-B29EACEAA7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80456" y="8540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189BEC-0650-8086-D765-D72A8E047CA2}"/>
                  </a:ext>
                </a:extLst>
              </p14:cNvPr>
              <p14:cNvContentPartPr/>
              <p14:nvPr/>
            </p14:nvContentPartPr>
            <p14:xfrm>
              <a:off x="-2581765" y="860167"/>
              <a:ext cx="9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189BEC-0650-8086-D765-D72A8E047C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587885" y="854047"/>
                <a:ext cx="21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6DB9658-8B1D-8EED-CCC1-5A2AFFDEC474}"/>
              </a:ext>
            </a:extLst>
          </p:cNvPr>
          <p:cNvGrpSpPr/>
          <p:nvPr/>
        </p:nvGrpSpPr>
        <p:grpSpPr>
          <a:xfrm>
            <a:off x="3424179" y="3245527"/>
            <a:ext cx="360" cy="360"/>
            <a:chOff x="3424179" y="324552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498E77-3B8B-77D9-05F2-4BEC880D1063}"/>
                    </a:ext>
                  </a:extLst>
                </p14:cNvPr>
                <p14:cNvContentPartPr/>
                <p14:nvPr/>
              </p14:nvContentPartPr>
              <p14:xfrm>
                <a:off x="3424179" y="324552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498E77-3B8B-77D9-05F2-4BEC880D10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18059" y="3239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51E925-D497-A3C9-706E-59454D5CC995}"/>
                    </a:ext>
                  </a:extLst>
                </p14:cNvPr>
                <p14:cNvContentPartPr/>
                <p14:nvPr/>
              </p14:nvContentPartPr>
              <p14:xfrm>
                <a:off x="3424179" y="3245527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51E925-D497-A3C9-706E-59454D5CC9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18059" y="3239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2CE118D-FA16-EA37-2934-8DD140A0BA20}"/>
                    </a:ext>
                  </a:extLst>
                </p14:cNvPr>
                <p14:cNvContentPartPr/>
                <p14:nvPr/>
              </p14:nvContentPartPr>
              <p14:xfrm>
                <a:off x="3424179" y="324552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2CE118D-FA16-EA37-2934-8DD140A0BA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18059" y="3239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9FE1AA-5CD7-2346-B29C-984CCC19450F}"/>
                    </a:ext>
                  </a:extLst>
                </p14:cNvPr>
                <p14:cNvContentPartPr/>
                <p14:nvPr/>
              </p14:nvContentPartPr>
              <p14:xfrm>
                <a:off x="3424179" y="3245527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9FE1AA-5CD7-2346-B29C-984CCC1945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18059" y="3239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859288-0738-28B2-6676-B5E08063D565}"/>
                    </a:ext>
                  </a:extLst>
                </p14:cNvPr>
                <p14:cNvContentPartPr/>
                <p14:nvPr/>
              </p14:nvContentPartPr>
              <p14:xfrm>
                <a:off x="3424179" y="3245527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859288-0738-28B2-6676-B5E08063D56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18059" y="3239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EC2510-AA59-F934-C508-6687468D6AEE}"/>
                    </a:ext>
                  </a:extLst>
                </p14:cNvPr>
                <p14:cNvContentPartPr/>
                <p14:nvPr/>
              </p14:nvContentPartPr>
              <p14:xfrm>
                <a:off x="3424179" y="3245527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EC2510-AA59-F934-C508-6687468D6A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18059" y="3239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302EE3-0A5D-FF98-760C-8DF8C5533C30}"/>
              </a:ext>
            </a:extLst>
          </p:cNvPr>
          <p:cNvGrpSpPr/>
          <p:nvPr/>
        </p:nvGrpSpPr>
        <p:grpSpPr>
          <a:xfrm>
            <a:off x="3621819" y="2815327"/>
            <a:ext cx="360" cy="360"/>
            <a:chOff x="3621819" y="281532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547D41-957A-1023-2383-23DBA53617AD}"/>
                    </a:ext>
                  </a:extLst>
                </p14:cNvPr>
                <p14:cNvContentPartPr/>
                <p14:nvPr/>
              </p14:nvContentPartPr>
              <p14:xfrm>
                <a:off x="3621819" y="2815327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547D41-957A-1023-2383-23DBA53617A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15699" y="28092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8F809D-C5B0-FFA3-BDF7-3E2FFC008ED3}"/>
                    </a:ext>
                  </a:extLst>
                </p14:cNvPr>
                <p14:cNvContentPartPr/>
                <p14:nvPr/>
              </p14:nvContentPartPr>
              <p14:xfrm>
                <a:off x="3621819" y="2815327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8F809D-C5B0-FFA3-BDF7-3E2FFC008E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15699" y="28092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10462D-BC33-61D4-B1F6-7B5AD0335E55}"/>
                    </a:ext>
                  </a:extLst>
                </p14:cNvPr>
                <p14:cNvContentPartPr/>
                <p14:nvPr/>
              </p14:nvContentPartPr>
              <p14:xfrm>
                <a:off x="3621819" y="2815327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10462D-BC33-61D4-B1F6-7B5AD0335E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15699" y="28092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8382A-23C6-1507-28FF-87F827FDBA97}"/>
              </a:ext>
            </a:extLst>
          </p:cNvPr>
          <p:cNvGrpSpPr/>
          <p:nvPr/>
        </p:nvGrpSpPr>
        <p:grpSpPr>
          <a:xfrm>
            <a:off x="2653419" y="3173527"/>
            <a:ext cx="360" cy="360"/>
            <a:chOff x="2653419" y="317352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A6D439-47E2-60B2-47F3-98E9725617C4}"/>
                    </a:ext>
                  </a:extLst>
                </p14:cNvPr>
                <p14:cNvContentPartPr/>
                <p14:nvPr/>
              </p14:nvContentPartPr>
              <p14:xfrm>
                <a:off x="2653419" y="3173527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A6D439-47E2-60B2-47F3-98E9725617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47299" y="3167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4351F6-F1AF-1527-A4B7-D8073AAB98DB}"/>
                    </a:ext>
                  </a:extLst>
                </p14:cNvPr>
                <p14:cNvContentPartPr/>
                <p14:nvPr/>
              </p14:nvContentPartPr>
              <p14:xfrm>
                <a:off x="2653419" y="3173527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4351F6-F1AF-1527-A4B7-D8073AAB98D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47299" y="3167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B10FA8-303A-12FF-E7AC-43650EACEB68}"/>
                    </a:ext>
                  </a:extLst>
                </p14:cNvPr>
                <p14:cNvContentPartPr/>
                <p14:nvPr/>
              </p14:nvContentPartPr>
              <p14:xfrm>
                <a:off x="2653419" y="3173527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B10FA8-303A-12FF-E7AC-43650EACEB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47299" y="3167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EB6BFEA-9739-1890-7A26-C309D3CDB525}"/>
                    </a:ext>
                  </a:extLst>
                </p14:cNvPr>
                <p14:cNvContentPartPr/>
                <p14:nvPr/>
              </p14:nvContentPartPr>
              <p14:xfrm>
                <a:off x="2653419" y="3173527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EB6BFEA-9739-1890-7A26-C309D3CDB5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47299" y="3167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723CFE-2E53-AA3D-ED1F-704F21BB6F60}"/>
                    </a:ext>
                  </a:extLst>
                </p14:cNvPr>
                <p14:cNvContentPartPr/>
                <p14:nvPr/>
              </p14:nvContentPartPr>
              <p14:xfrm>
                <a:off x="2653419" y="317352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723CFE-2E53-AA3D-ED1F-704F21BB6F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47299" y="3167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752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7791-0D5D-59D2-0084-D0214D9C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94" y="1290918"/>
            <a:ext cx="6759775" cy="56283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E6C28-885E-E4E6-5084-1F9A7E4EEAB0}"/>
              </a:ext>
            </a:extLst>
          </p:cNvPr>
          <p:cNvSpPr txBox="1"/>
          <p:nvPr/>
        </p:nvSpPr>
        <p:spPr>
          <a:xfrm>
            <a:off x="1398494" y="2002321"/>
            <a:ext cx="54729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IBM Certifications</a:t>
            </a:r>
          </a:p>
          <a:p>
            <a:pPr marL="305435" indent="-305435"/>
            <a:endParaRPr lang="en-US" sz="1800" b="1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684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255059"/>
            <a:ext cx="6571343" cy="59869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259" y="1255059"/>
            <a:ext cx="7871012" cy="434788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planning is complex and time-consuming, requiring research across multiple platforms.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AI-powered Travel Planner Agent using IBM Granite and IBM Cloud Lite Services.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personalized itineraries, travel suggestions, real-time updates, and intelligent planning based on user needs and preferences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237129"/>
            <a:ext cx="6571343" cy="616626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685365"/>
            <a:ext cx="6571343" cy="3780981"/>
          </a:xfrm>
        </p:spPr>
        <p:txBody>
          <a:bodyPr/>
          <a:lstStyle/>
          <a:p>
            <a:endParaRPr dirty="0"/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Lite Services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Granite Foundation Models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data APIs (maps, weather, booking)</a:t>
            </a: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4A0C-AB37-0680-0E84-19123C85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72" y="1290918"/>
            <a:ext cx="6741846" cy="56283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services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0B06A-13A3-A212-D3D5-CBB5FB93E7AC}"/>
              </a:ext>
            </a:extLst>
          </p:cNvPr>
          <p:cNvSpPr txBox="1"/>
          <p:nvPr/>
        </p:nvSpPr>
        <p:spPr>
          <a:xfrm>
            <a:off x="1443491" y="2220686"/>
            <a:ext cx="5426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5435" indent="-305435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Watsonx AI Studio</a:t>
            </a:r>
          </a:p>
          <a:p>
            <a:pPr marL="305435" indent="-305435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Watsonx AI runtime</a:t>
            </a:r>
          </a:p>
          <a:p>
            <a:pPr marL="305435" indent="-305435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Agent Lab</a:t>
            </a:r>
          </a:p>
          <a:p>
            <a:pPr marL="305435" indent="-305435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Granite foundation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A06C323-37EA-44BD-D433-B455306B3498}"/>
                  </a:ext>
                </a:extLst>
              </p14:cNvPr>
              <p14:cNvContentPartPr/>
              <p14:nvPr/>
            </p14:nvContentPartPr>
            <p14:xfrm>
              <a:off x="1398544" y="2510047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A06C323-37EA-44BD-D433-B455306B3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424" y="250392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9236195-C258-CBC1-9A11-1CE61F8AA4C4}"/>
                  </a:ext>
                </a:extLst>
              </p14:cNvPr>
              <p14:cNvContentPartPr/>
              <p14:nvPr/>
            </p14:nvContentPartPr>
            <p14:xfrm>
              <a:off x="1398544" y="2850607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9236195-C258-CBC1-9A11-1CE61F8AA4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424" y="284448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B05CEEF-6962-076B-EDA9-8ABB9B8D836D}"/>
                  </a:ext>
                </a:extLst>
              </p14:cNvPr>
              <p14:cNvContentPartPr/>
              <p14:nvPr/>
            </p14:nvContentPartPr>
            <p14:xfrm>
              <a:off x="1380904" y="319116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B05CEEF-6962-076B-EDA9-8ABB9B8D83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784" y="31850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8EE8AC6-3DD3-0CA1-94E2-016C344E3F85}"/>
                  </a:ext>
                </a:extLst>
              </p14:cNvPr>
              <p14:cNvContentPartPr/>
              <p14:nvPr/>
            </p14:nvContentPartPr>
            <p14:xfrm>
              <a:off x="1380904" y="354972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8EE8AC6-3DD3-0CA1-94E2-016C344E3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784" y="354360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0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255059"/>
            <a:ext cx="6571343" cy="598696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67" y="1613647"/>
            <a:ext cx="6885668" cy="3852699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Instant, smart travel suggestions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Personalized itineraries based on budget and interest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Integrated weather forecasts and local guides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Transport and accommodation recommendations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Real-time alerts and schedule updates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Smooth travel management experience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255059"/>
            <a:ext cx="6571343" cy="598696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847" y="1649507"/>
            <a:ext cx="6705987" cy="3816840"/>
          </a:xfrm>
        </p:spPr>
        <p:txBody>
          <a:bodyPr/>
          <a:lstStyle/>
          <a:p>
            <a:endParaRPr dirty="0"/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enthusiasts and vacationers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planning educational tours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Families and group travelers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Travel agencies and agents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travelers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308847"/>
            <a:ext cx="6571343" cy="544908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529" y="1853755"/>
            <a:ext cx="2969305" cy="4199725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9A7BE-ABF4-711B-769B-6D23B7442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47" y="1928924"/>
            <a:ext cx="3750462" cy="38187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AB096B-B981-44FC-2846-773F128DF750}"/>
                  </a:ext>
                </a:extLst>
              </p14:cNvPr>
              <p14:cNvContentPartPr/>
              <p14:nvPr/>
            </p14:nvContentPartPr>
            <p14:xfrm>
              <a:off x="2366944" y="2617687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AB096B-B981-44FC-2846-773F128DF7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0824" y="2611567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FB0B89B-EEED-0246-D0E7-A2E7309633C1}"/>
              </a:ext>
            </a:extLst>
          </p:cNvPr>
          <p:cNvGrpSpPr/>
          <p:nvPr/>
        </p:nvGrpSpPr>
        <p:grpSpPr>
          <a:xfrm>
            <a:off x="1918744" y="2528047"/>
            <a:ext cx="360" cy="360"/>
            <a:chOff x="1918744" y="252804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DA317-C35A-58B7-4897-437DA9792F4C}"/>
                    </a:ext>
                  </a:extLst>
                </p14:cNvPr>
                <p14:cNvContentPartPr/>
                <p14:nvPr/>
              </p14:nvContentPartPr>
              <p14:xfrm>
                <a:off x="1918744" y="2528047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DA317-C35A-58B7-4897-437DA9792F4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2624" y="25219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024240-C07C-F445-256A-FC3E5FAE21FC}"/>
                    </a:ext>
                  </a:extLst>
                </p14:cNvPr>
                <p14:cNvContentPartPr/>
                <p14:nvPr/>
              </p14:nvContentPartPr>
              <p14:xfrm>
                <a:off x="1918744" y="2528047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024240-C07C-F445-256A-FC3E5FAE21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2624" y="25219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BE2893E-4F6D-4F51-682E-5E74A5DD0CC7}"/>
                    </a:ext>
                  </a:extLst>
                </p14:cNvPr>
                <p14:cNvContentPartPr/>
                <p14:nvPr/>
              </p14:nvContentPartPr>
              <p14:xfrm>
                <a:off x="1918744" y="252804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BE2893E-4F6D-4F51-682E-5E74A5DD0C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2624" y="25219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D0766E-FC5A-7C45-D220-CC502C885A7E}"/>
              </a:ext>
            </a:extLst>
          </p:cNvPr>
          <p:cNvGrpSpPr/>
          <p:nvPr/>
        </p:nvGrpSpPr>
        <p:grpSpPr>
          <a:xfrm>
            <a:off x="1577464" y="2420407"/>
            <a:ext cx="360" cy="360"/>
            <a:chOff x="1577464" y="2420407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848261-7A55-0D85-93F0-975B782A6287}"/>
                    </a:ext>
                  </a:extLst>
                </p14:cNvPr>
                <p14:cNvContentPartPr/>
                <p14:nvPr/>
              </p14:nvContentPartPr>
              <p14:xfrm>
                <a:off x="1577464" y="2420407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848261-7A55-0D85-93F0-975B782A62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1344" y="24142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87D5A6-7ADF-D59F-8F99-B301BDD1C131}"/>
                    </a:ext>
                  </a:extLst>
                </p14:cNvPr>
                <p14:cNvContentPartPr/>
                <p14:nvPr/>
              </p14:nvContentPartPr>
              <p14:xfrm>
                <a:off x="1577464" y="2420407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87D5A6-7ADF-D59F-8F99-B301BDD1C13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1344" y="24142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Rectangle 1">
            <a:extLst>
              <a:ext uri="{FF2B5EF4-FFF2-40B4-BE49-F238E27FC236}">
                <a16:creationId xmlns:a16="http://schemas.microsoft.com/office/drawing/2014/main" id="{BE74E43B-C55A-0074-17C5-43764E87B79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90519" y="2461859"/>
            <a:ext cx="296930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travel planning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time with personalized, automated suggestions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Reduced planning errors and mismanagement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A228-5054-CA1F-4440-79FE08F0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329137"/>
            <a:ext cx="6571343" cy="104923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E7E66-2505-0B91-9AB3-CFD5EA50905C}"/>
              </a:ext>
            </a:extLst>
          </p:cNvPr>
          <p:cNvSpPr txBox="1"/>
          <p:nvPr/>
        </p:nvSpPr>
        <p:spPr>
          <a:xfrm>
            <a:off x="752091" y="1905960"/>
            <a:ext cx="288710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an AI-powered Travel planner Agent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97FEB-E9FC-5741-6BCE-E8BE3DD8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680" y="2021489"/>
            <a:ext cx="4286682" cy="379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389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121</TotalTime>
  <Words>331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Times New Roman</vt:lpstr>
      <vt:lpstr>Gallery</vt:lpstr>
      <vt:lpstr>PowerPoint Presentation</vt:lpstr>
      <vt:lpstr>OUTLINE</vt:lpstr>
      <vt:lpstr>Problem Statement</vt:lpstr>
      <vt:lpstr>Technology Used</vt:lpstr>
      <vt:lpstr>IBM cloud services used</vt:lpstr>
      <vt:lpstr>Wow Factor</vt:lpstr>
      <vt:lpstr>End Users</vt:lpstr>
      <vt:lpstr>Result</vt:lpstr>
      <vt:lpstr>Results</vt:lpstr>
      <vt:lpstr>Results</vt:lpstr>
      <vt:lpstr>Conclusion</vt:lpstr>
      <vt:lpstr>GitHub Link</vt:lpstr>
      <vt:lpstr>Future scope </vt:lpstr>
      <vt:lpstr>IBM Certifications</vt:lpstr>
      <vt:lpstr>IBM Certifications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dellslim24@outlook.com</cp:lastModifiedBy>
  <cp:revision>9</cp:revision>
  <dcterms:created xsi:type="dcterms:W3CDTF">2013-01-27T09:14:16Z</dcterms:created>
  <dcterms:modified xsi:type="dcterms:W3CDTF">2025-08-09T06:40:33Z</dcterms:modified>
  <cp:category/>
</cp:coreProperties>
</file>