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76" r:id="rId2"/>
    <p:sldId id="275" r:id="rId3"/>
    <p:sldId id="258" r:id="rId4"/>
    <p:sldId id="259" r:id="rId5"/>
    <p:sldId id="268" r:id="rId6"/>
    <p:sldId id="260" r:id="rId7"/>
    <p:sldId id="261" r:id="rId8"/>
    <p:sldId id="262" r:id="rId9"/>
    <p:sldId id="269" r:id="rId10"/>
    <p:sldId id="270" r:id="rId11"/>
    <p:sldId id="263" r:id="rId12"/>
    <p:sldId id="271" r:id="rId13"/>
    <p:sldId id="266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A33D4B-1570-4E0D-B253-EA482EB6937C}">
          <p14:sldIdLst>
            <p14:sldId id="276"/>
            <p14:sldId id="275"/>
            <p14:sldId id="258"/>
          </p14:sldIdLst>
        </p14:section>
        <p14:section name="Untitled Section" id="{6E66C366-82A1-4984-8DF8-17CD7C479CA4}">
          <p14:sldIdLst>
            <p14:sldId id="259"/>
            <p14:sldId id="268"/>
            <p14:sldId id="260"/>
            <p14:sldId id="261"/>
            <p14:sldId id="262"/>
            <p14:sldId id="269"/>
            <p14:sldId id="270"/>
            <p14:sldId id="263"/>
            <p14:sldId id="271"/>
            <p14:sldId id="266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3" d="100"/>
          <a:sy n="43" d="100"/>
        </p:scale>
        <p:origin x="68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48:51.5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54:44.1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48:10.4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48:24.6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48:24.9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48:25.8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48:26.0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24575,'25'0'-8191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48:27.7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48:27.9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48:28.0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48:28.2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48:54.3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48:28.3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48:28.5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49:08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49:08.4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49:08.6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49:10.9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49:11.1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49:11.4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49:11.5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49:11.8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48:59.2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49:00.8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54:40.8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54:41.6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54:41.8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54:42.0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4:54:43.9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33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4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06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40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1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70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5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2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74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79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5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customXml" Target="../ink/ink19.xml"/><Relationship Id="rId18" Type="http://schemas.openxmlformats.org/officeDocument/2006/relationships/customXml" Target="../ink/ink24.xml"/><Relationship Id="rId3" Type="http://schemas.openxmlformats.org/officeDocument/2006/relationships/customXml" Target="../ink/ink11.xml"/><Relationship Id="rId21" Type="http://schemas.openxmlformats.org/officeDocument/2006/relationships/customXml" Target="../ink/ink27.xml"/><Relationship Id="rId7" Type="http://schemas.openxmlformats.org/officeDocument/2006/relationships/customXml" Target="../ink/ink14.xml"/><Relationship Id="rId12" Type="http://schemas.openxmlformats.org/officeDocument/2006/relationships/customXml" Target="../ink/ink18.xml"/><Relationship Id="rId17" Type="http://schemas.openxmlformats.org/officeDocument/2006/relationships/customXml" Target="../ink/ink23.xml"/><Relationship Id="rId2" Type="http://schemas.openxmlformats.org/officeDocument/2006/relationships/image" Target="../media/image8.png"/><Relationship Id="rId16" Type="http://schemas.openxmlformats.org/officeDocument/2006/relationships/customXml" Target="../ink/ink22.xml"/><Relationship Id="rId20" Type="http://schemas.openxmlformats.org/officeDocument/2006/relationships/customXml" Target="../ink/ink2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.xml"/><Relationship Id="rId11" Type="http://schemas.openxmlformats.org/officeDocument/2006/relationships/customXml" Target="../ink/ink17.xml"/><Relationship Id="rId5" Type="http://schemas.openxmlformats.org/officeDocument/2006/relationships/customXml" Target="../ink/ink12.xml"/><Relationship Id="rId15" Type="http://schemas.openxmlformats.org/officeDocument/2006/relationships/customXml" Target="../ink/ink21.xml"/><Relationship Id="rId23" Type="http://schemas.openxmlformats.org/officeDocument/2006/relationships/customXml" Target="../ink/ink29.xml"/><Relationship Id="rId10" Type="http://schemas.openxmlformats.org/officeDocument/2006/relationships/customXml" Target="../ink/ink16.xml"/><Relationship Id="rId19" Type="http://schemas.openxmlformats.org/officeDocument/2006/relationships/customXml" Target="../ink/ink25.xml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4" Type="http://schemas.openxmlformats.org/officeDocument/2006/relationships/customXml" Target="../ink/ink20.xml"/><Relationship Id="rId22" Type="http://schemas.openxmlformats.org/officeDocument/2006/relationships/customXml" Target="../ink/ink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customXml" Target="../ink/ink5.xml"/><Relationship Id="rId7" Type="http://schemas.openxmlformats.org/officeDocument/2006/relationships/customXml" Target="../ink/ink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customXml" Target="../ink/ink6.xml"/><Relationship Id="rId4" Type="http://schemas.openxmlformats.org/officeDocument/2006/relationships/image" Target="../media/image2.png"/><Relationship Id="rId9" Type="http://schemas.openxmlformats.org/officeDocument/2006/relationships/customXml" Target="../ink/ink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B1C211-002B-8316-992D-47E70399EABE}"/>
              </a:ext>
            </a:extLst>
          </p:cNvPr>
          <p:cNvSpPr txBox="1"/>
          <p:nvPr/>
        </p:nvSpPr>
        <p:spPr>
          <a:xfrm>
            <a:off x="1326776" y="322730"/>
            <a:ext cx="642669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HACKATHON PROJECT</a:t>
            </a:r>
          </a:p>
          <a:p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College admission</a:t>
            </a:r>
          </a:p>
          <a:p>
            <a:endParaRPr 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-US" sz="24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JUSNEVIX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JUSNEVIX A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&amp; </a:t>
            </a:r>
            <a:r>
              <a:rPr lang="en-US" sz="24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ENGINEERING,VILLUPURAM.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ENGINEERING.</a:t>
            </a:r>
          </a:p>
        </p:txBody>
      </p:sp>
    </p:spTree>
    <p:extLst>
      <p:ext uri="{BB962C8B-B14F-4D97-AF65-F5344CB8AC3E}">
        <p14:creationId xmlns:p14="http://schemas.microsoft.com/office/powerpoint/2010/main" val="2862068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25DC-46A7-071B-6E15-835408B44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1240971"/>
            <a:ext cx="6571343" cy="612784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E1365C-C368-C9F2-448F-79D69BC79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991" y="2092948"/>
            <a:ext cx="6172200" cy="373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35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129" y="1391654"/>
            <a:ext cx="6777705" cy="462101"/>
          </a:xfrm>
        </p:spPr>
        <p:txBody>
          <a:bodyPr>
            <a:noAutofit/>
          </a:bodyPr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College Admission Agent empowers students with accurate, accessible, and personalized admission guidance using AI. It bridges the gap between students and the vast, scattered admission data from multiple sources.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92E18-C071-D236-A581-0CB573C4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78" y="1224643"/>
            <a:ext cx="6757534" cy="629112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1763207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328" y="1329137"/>
            <a:ext cx="6571343" cy="104923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b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1665515"/>
            <a:ext cx="6571343" cy="3638854"/>
          </a:xfrm>
        </p:spPr>
        <p:txBody>
          <a:bodyPr>
            <a:normAutofit/>
          </a:bodyPr>
          <a:lstStyle/>
          <a:p>
            <a:endParaRPr dirty="0"/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Multilingual Research Support</a:t>
            </a: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Voice-Activated Research Assistant</a:t>
            </a: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Real-Time Collaboration Features</a:t>
            </a: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Research Gap and Novel Topic Identification</a:t>
            </a: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Integration with Publishing Platforms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84CFA4-3B3E-016D-20DA-079801D89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038" y="1192213"/>
            <a:ext cx="6572250" cy="661987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Certifications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94D4FF-3AC3-515D-7A62-C3CCFDA95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57" y="1933883"/>
            <a:ext cx="6841672" cy="371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52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9495F-ACC4-87FB-D624-A3C6AACC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1391654"/>
            <a:ext cx="6571343" cy="462101"/>
          </a:xfrm>
        </p:spPr>
        <p:txBody>
          <a:bodyPr>
            <a:no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Certifications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26398-0F3F-1993-B192-03187A5E5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614" y="1992086"/>
            <a:ext cx="6823621" cy="370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3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58133E-E876-3E4C-E226-080AFAAD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898" y="2348753"/>
            <a:ext cx="5060714" cy="149631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34BB04-8FB2-C863-FACA-6F4E9008A55D}"/>
                  </a:ext>
                </a:extLst>
              </p14:cNvPr>
              <p14:cNvContentPartPr/>
              <p14:nvPr/>
            </p14:nvContentPartPr>
            <p14:xfrm>
              <a:off x="2602828" y="3165258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34BB04-8FB2-C863-FACA-6F4E9008A5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6708" y="3159138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94055248-E500-B915-A20D-9ED1913FF065}"/>
              </a:ext>
            </a:extLst>
          </p:cNvPr>
          <p:cNvGrpSpPr/>
          <p:nvPr/>
        </p:nvGrpSpPr>
        <p:grpSpPr>
          <a:xfrm>
            <a:off x="3030064" y="3460447"/>
            <a:ext cx="360" cy="360"/>
            <a:chOff x="3030064" y="3460447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A427D6A-D641-4670-CB7D-76F324F739FE}"/>
                    </a:ext>
                  </a:extLst>
                </p14:cNvPr>
                <p14:cNvContentPartPr/>
                <p14:nvPr/>
              </p14:nvContentPartPr>
              <p14:xfrm>
                <a:off x="3030064" y="3460447"/>
                <a:ext cx="36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A427D6A-D641-4670-CB7D-76F324F739F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23944" y="345432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F515B15-8A3C-947D-82A8-CB9823B831A3}"/>
                    </a:ext>
                  </a:extLst>
                </p14:cNvPr>
                <p14:cNvContentPartPr/>
                <p14:nvPr/>
              </p14:nvContentPartPr>
              <p14:xfrm>
                <a:off x="3030064" y="3460447"/>
                <a:ext cx="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F515B15-8A3C-947D-82A8-CB9823B831A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23944" y="345432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527EE75-4532-0222-722E-B29EACEAA7A3}"/>
                  </a:ext>
                </a:extLst>
              </p14:cNvPr>
              <p14:cNvContentPartPr/>
              <p14:nvPr/>
            </p14:nvContentPartPr>
            <p14:xfrm>
              <a:off x="-2474336" y="860167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527EE75-4532-0222-722E-B29EACEAA7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480456" y="85404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2189BEC-0650-8086-D765-D72A8E047CA2}"/>
                  </a:ext>
                </a:extLst>
              </p14:cNvPr>
              <p14:cNvContentPartPr/>
              <p14:nvPr/>
            </p14:nvContentPartPr>
            <p14:xfrm>
              <a:off x="-2581765" y="860167"/>
              <a:ext cx="9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2189BEC-0650-8086-D765-D72A8E047CA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2587885" y="854047"/>
                <a:ext cx="21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D6DB9658-8B1D-8EED-CCC1-5A2AFFDEC474}"/>
              </a:ext>
            </a:extLst>
          </p:cNvPr>
          <p:cNvGrpSpPr/>
          <p:nvPr/>
        </p:nvGrpSpPr>
        <p:grpSpPr>
          <a:xfrm>
            <a:off x="3424179" y="3245527"/>
            <a:ext cx="360" cy="360"/>
            <a:chOff x="3424179" y="3245527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C498E77-3B8B-77D9-05F2-4BEC880D1063}"/>
                    </a:ext>
                  </a:extLst>
                </p14:cNvPr>
                <p14:cNvContentPartPr/>
                <p14:nvPr/>
              </p14:nvContentPartPr>
              <p14:xfrm>
                <a:off x="3424179" y="3245527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C498E77-3B8B-77D9-05F2-4BEC880D106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18059" y="323940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B51E925-D497-A3C9-706E-59454D5CC995}"/>
                    </a:ext>
                  </a:extLst>
                </p14:cNvPr>
                <p14:cNvContentPartPr/>
                <p14:nvPr/>
              </p14:nvContentPartPr>
              <p14:xfrm>
                <a:off x="3424179" y="3245527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B51E925-D497-A3C9-706E-59454D5CC99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18059" y="323940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2CE118D-FA16-EA37-2934-8DD140A0BA20}"/>
                    </a:ext>
                  </a:extLst>
                </p14:cNvPr>
                <p14:cNvContentPartPr/>
                <p14:nvPr/>
              </p14:nvContentPartPr>
              <p14:xfrm>
                <a:off x="3424179" y="3245527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2CE118D-FA16-EA37-2934-8DD140A0BA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18059" y="323940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19FE1AA-5CD7-2346-B29C-984CCC19450F}"/>
                    </a:ext>
                  </a:extLst>
                </p14:cNvPr>
                <p14:cNvContentPartPr/>
                <p14:nvPr/>
              </p14:nvContentPartPr>
              <p14:xfrm>
                <a:off x="3424179" y="3245527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19FE1AA-5CD7-2346-B29C-984CCC19450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18059" y="323940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A859288-0738-28B2-6676-B5E08063D565}"/>
                    </a:ext>
                  </a:extLst>
                </p14:cNvPr>
                <p14:cNvContentPartPr/>
                <p14:nvPr/>
              </p14:nvContentPartPr>
              <p14:xfrm>
                <a:off x="3424179" y="3245527"/>
                <a:ext cx="3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A859288-0738-28B2-6676-B5E08063D56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18059" y="323940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BEC2510-AA59-F934-C508-6687468D6AEE}"/>
                    </a:ext>
                  </a:extLst>
                </p14:cNvPr>
                <p14:cNvContentPartPr/>
                <p14:nvPr/>
              </p14:nvContentPartPr>
              <p14:xfrm>
                <a:off x="3424179" y="3245527"/>
                <a:ext cx="36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BEC2510-AA59-F934-C508-6687468D6A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418059" y="323940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302EE3-0A5D-FF98-760C-8DF8C5533C30}"/>
              </a:ext>
            </a:extLst>
          </p:cNvPr>
          <p:cNvGrpSpPr/>
          <p:nvPr/>
        </p:nvGrpSpPr>
        <p:grpSpPr>
          <a:xfrm>
            <a:off x="3621819" y="2815327"/>
            <a:ext cx="360" cy="360"/>
            <a:chOff x="3621819" y="2815327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E547D41-957A-1023-2383-23DBA53617AD}"/>
                    </a:ext>
                  </a:extLst>
                </p14:cNvPr>
                <p14:cNvContentPartPr/>
                <p14:nvPr/>
              </p14:nvContentPartPr>
              <p14:xfrm>
                <a:off x="3621819" y="2815327"/>
                <a:ext cx="3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E547D41-957A-1023-2383-23DBA53617A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15699" y="280920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18F809D-C5B0-FFA3-BDF7-3E2FFC008ED3}"/>
                    </a:ext>
                  </a:extLst>
                </p14:cNvPr>
                <p14:cNvContentPartPr/>
                <p14:nvPr/>
              </p14:nvContentPartPr>
              <p14:xfrm>
                <a:off x="3621819" y="2815327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18F809D-C5B0-FFA3-BDF7-3E2FFC008ED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15699" y="280920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610462D-BC33-61D4-B1F6-7B5AD0335E55}"/>
                    </a:ext>
                  </a:extLst>
                </p14:cNvPr>
                <p14:cNvContentPartPr/>
                <p14:nvPr/>
              </p14:nvContentPartPr>
              <p14:xfrm>
                <a:off x="3621819" y="2815327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610462D-BC33-61D4-B1F6-7B5AD0335E5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15699" y="280920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8C8382A-23C6-1507-28FF-87F827FDBA97}"/>
              </a:ext>
            </a:extLst>
          </p:cNvPr>
          <p:cNvGrpSpPr/>
          <p:nvPr/>
        </p:nvGrpSpPr>
        <p:grpSpPr>
          <a:xfrm>
            <a:off x="2653419" y="3173527"/>
            <a:ext cx="360" cy="360"/>
            <a:chOff x="2653419" y="3173527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CA6D439-47E2-60B2-47F3-98E9725617C4}"/>
                    </a:ext>
                  </a:extLst>
                </p14:cNvPr>
                <p14:cNvContentPartPr/>
                <p14:nvPr/>
              </p14:nvContentPartPr>
              <p14:xfrm>
                <a:off x="2653419" y="3173527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CA6D439-47E2-60B2-47F3-98E9725617C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47299" y="316740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34351F6-F1AF-1527-A4B7-D8073AAB98DB}"/>
                    </a:ext>
                  </a:extLst>
                </p14:cNvPr>
                <p14:cNvContentPartPr/>
                <p14:nvPr/>
              </p14:nvContentPartPr>
              <p14:xfrm>
                <a:off x="2653419" y="3173527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34351F6-F1AF-1527-A4B7-D8073AAB98D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47299" y="316740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9B10FA8-303A-12FF-E7AC-43650EACEB68}"/>
                    </a:ext>
                  </a:extLst>
                </p14:cNvPr>
                <p14:cNvContentPartPr/>
                <p14:nvPr/>
              </p14:nvContentPartPr>
              <p14:xfrm>
                <a:off x="2653419" y="3173527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9B10FA8-303A-12FF-E7AC-43650EACEB6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47299" y="316740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EB6BFEA-9739-1890-7A26-C309D3CDB525}"/>
                    </a:ext>
                  </a:extLst>
                </p14:cNvPr>
                <p14:cNvContentPartPr/>
                <p14:nvPr/>
              </p14:nvContentPartPr>
              <p14:xfrm>
                <a:off x="2653419" y="3173527"/>
                <a:ext cx="36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EB6BFEA-9739-1890-7A26-C309D3CDB52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47299" y="316740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E723CFE-2E53-AA3D-ED1F-704F21BB6F60}"/>
                    </a:ext>
                  </a:extLst>
                </p14:cNvPr>
                <p14:cNvContentPartPr/>
                <p14:nvPr/>
              </p14:nvContentPartPr>
              <p14:xfrm>
                <a:off x="2653419" y="3173527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E723CFE-2E53-AA3D-ED1F-704F21BB6F6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47299" y="316740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6752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7791-0D5D-59D2-0084-D0214D9C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494" y="1290918"/>
            <a:ext cx="6759775" cy="56283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E6C28-885E-E4E6-5084-1F9A7E4EEAB0}"/>
              </a:ext>
            </a:extLst>
          </p:cNvPr>
          <p:cNvSpPr txBox="1"/>
          <p:nvPr/>
        </p:nvSpPr>
        <p:spPr>
          <a:xfrm>
            <a:off x="1398494" y="2002321"/>
            <a:ext cx="547295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Problem Statement </a:t>
            </a: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Technology used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Wow factor </a:t>
            </a: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End users</a:t>
            </a: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Result</a:t>
            </a: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</a:t>
            </a: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Git-hub Link</a:t>
            </a: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Future scope</a:t>
            </a: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IBM Certifications</a:t>
            </a:r>
          </a:p>
          <a:p>
            <a:pPr marL="305435" indent="-305435"/>
            <a:endParaRPr lang="en-US" sz="1800" b="1" dirty="0">
              <a:latin typeface="Arial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6840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255059"/>
            <a:ext cx="6571343" cy="598696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259" y="1255059"/>
            <a:ext cx="7871012" cy="434788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students and parents struggle to find the right college based on preferences, eligibility, and current academic trends. Manually researching college admissions, cutoffs, and application procedures is time-consuming and confusing.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AI-powered College Admission Agent using Retrieval-Augmented Generation (RAG) that can answer queries about colleges, eligibility, fees, scholarships, deadlines, and application procedures.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237129"/>
            <a:ext cx="6571343" cy="616626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1685365"/>
            <a:ext cx="6571343" cy="3780981"/>
          </a:xfrm>
        </p:spPr>
        <p:txBody>
          <a:bodyPr/>
          <a:lstStyle/>
          <a:p>
            <a:endParaRPr dirty="0"/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Watsonx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Studio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 Augmented Generation (RAG)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Granite Foundation Model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college database or scraped data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4A0C-AB37-0680-0E84-19123C858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272" y="1290918"/>
            <a:ext cx="6741846" cy="562837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 services used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0B06A-13A3-A212-D3D5-CBB5FB93E7AC}"/>
              </a:ext>
            </a:extLst>
          </p:cNvPr>
          <p:cNvSpPr txBox="1"/>
          <p:nvPr/>
        </p:nvSpPr>
        <p:spPr>
          <a:xfrm>
            <a:off x="1443491" y="2220686"/>
            <a:ext cx="54267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5435" indent="-305435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 Watsonx AI Studio</a:t>
            </a:r>
          </a:p>
          <a:p>
            <a:pPr marL="305435" indent="-305435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 Watsonx AI runtime</a:t>
            </a:r>
          </a:p>
          <a:p>
            <a:pPr marL="305435" indent="-305435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 Agent Lab</a:t>
            </a:r>
          </a:p>
          <a:p>
            <a:pPr marL="305435" indent="-305435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Granite foundation model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A06C323-37EA-44BD-D433-B455306B3498}"/>
                  </a:ext>
                </a:extLst>
              </p14:cNvPr>
              <p14:cNvContentPartPr/>
              <p14:nvPr/>
            </p14:nvContentPartPr>
            <p14:xfrm>
              <a:off x="1398544" y="2510047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A06C323-37EA-44BD-D433-B455306B34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2424" y="250392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9236195-C258-CBC1-9A11-1CE61F8AA4C4}"/>
                  </a:ext>
                </a:extLst>
              </p14:cNvPr>
              <p14:cNvContentPartPr/>
              <p14:nvPr/>
            </p14:nvContentPartPr>
            <p14:xfrm>
              <a:off x="1398544" y="2850607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9236195-C258-CBC1-9A11-1CE61F8AA4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2424" y="284448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B05CEEF-6962-076B-EDA9-8ABB9B8D836D}"/>
                  </a:ext>
                </a:extLst>
              </p14:cNvPr>
              <p14:cNvContentPartPr/>
              <p14:nvPr/>
            </p14:nvContentPartPr>
            <p14:xfrm>
              <a:off x="1380904" y="3191167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B05CEEF-6962-076B-EDA9-8ABB9B8D83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4784" y="318504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8EE8AC6-3DD3-0CA1-94E2-016C344E3F85}"/>
                  </a:ext>
                </a:extLst>
              </p14:cNvPr>
              <p14:cNvContentPartPr/>
              <p14:nvPr/>
            </p14:nvContentPartPr>
            <p14:xfrm>
              <a:off x="1380904" y="3549727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8EE8AC6-3DD3-0CA1-94E2-016C344E3F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4784" y="3543607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205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255059"/>
            <a:ext cx="6571343" cy="598696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167" y="1613647"/>
            <a:ext cx="6885668" cy="3852699"/>
          </a:xfrm>
        </p:spPr>
        <p:txBody>
          <a:bodyPr>
            <a:normAutofit fontScale="85000" lnSpcReduction="10000"/>
          </a:bodyPr>
          <a:lstStyle/>
          <a:p>
            <a:endParaRPr dirty="0"/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Personalized college recommendations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Natural language Q&amp;A (e.g., “Which colleges accept NEET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scores above 500?”)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 admission deadline reminders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and stream comparison based on user profile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Scholarship suggestion based on financial background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255059"/>
            <a:ext cx="6571343" cy="598696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8847" y="1649507"/>
            <a:ext cx="6705987" cy="3816840"/>
          </a:xfrm>
        </p:spPr>
        <p:txBody>
          <a:bodyPr/>
          <a:lstStyle/>
          <a:p>
            <a:endParaRPr dirty="0"/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School Students &amp; Parents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Career Counselors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College Admission Consultants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Educational Institutes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308847"/>
            <a:ext cx="6571343" cy="544908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5529" y="1853755"/>
            <a:ext cx="2969305" cy="4199725"/>
          </a:xfrm>
        </p:spPr>
        <p:txBody>
          <a:bodyPr/>
          <a:lstStyle/>
          <a:p>
            <a:endParaRPr dirty="0"/>
          </a:p>
          <a:p>
            <a:pPr marL="0" indent="0">
              <a:buNone/>
            </a:pPr>
            <a:r>
              <a:rPr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19A7BE-ABF4-711B-769B-6D23B7442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847" y="1928924"/>
            <a:ext cx="3750462" cy="38187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5AB096B-B981-44FC-2846-773F128DF750}"/>
                  </a:ext>
                </a:extLst>
              </p14:cNvPr>
              <p14:cNvContentPartPr/>
              <p14:nvPr/>
            </p14:nvContentPartPr>
            <p14:xfrm>
              <a:off x="2366944" y="2617687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5AB096B-B981-44FC-2846-773F128DF7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0824" y="2611567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FB0B89B-EEED-0246-D0E7-A2E7309633C1}"/>
              </a:ext>
            </a:extLst>
          </p:cNvPr>
          <p:cNvGrpSpPr/>
          <p:nvPr/>
        </p:nvGrpSpPr>
        <p:grpSpPr>
          <a:xfrm>
            <a:off x="1918744" y="2528047"/>
            <a:ext cx="360" cy="360"/>
            <a:chOff x="1918744" y="2528047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93DA317-C35A-58B7-4897-437DA9792F4C}"/>
                    </a:ext>
                  </a:extLst>
                </p14:cNvPr>
                <p14:cNvContentPartPr/>
                <p14:nvPr/>
              </p14:nvContentPartPr>
              <p14:xfrm>
                <a:off x="1918744" y="2528047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93DA317-C35A-58B7-4897-437DA9792F4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12624" y="252192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5024240-C07C-F445-256A-FC3E5FAE21FC}"/>
                    </a:ext>
                  </a:extLst>
                </p14:cNvPr>
                <p14:cNvContentPartPr/>
                <p14:nvPr/>
              </p14:nvContentPartPr>
              <p14:xfrm>
                <a:off x="1918744" y="2528047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5024240-C07C-F445-256A-FC3E5FAE21F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12624" y="252192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BE2893E-4F6D-4F51-682E-5E74A5DD0CC7}"/>
                    </a:ext>
                  </a:extLst>
                </p14:cNvPr>
                <p14:cNvContentPartPr/>
                <p14:nvPr/>
              </p14:nvContentPartPr>
              <p14:xfrm>
                <a:off x="1918744" y="2528047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BE2893E-4F6D-4F51-682E-5E74A5DD0CC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12624" y="252192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D0766E-FC5A-7C45-D220-CC502C885A7E}"/>
              </a:ext>
            </a:extLst>
          </p:cNvPr>
          <p:cNvGrpSpPr/>
          <p:nvPr/>
        </p:nvGrpSpPr>
        <p:grpSpPr>
          <a:xfrm>
            <a:off x="1577464" y="2420407"/>
            <a:ext cx="360" cy="360"/>
            <a:chOff x="1577464" y="2420407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5848261-7A55-0D85-93F0-975B782A6287}"/>
                    </a:ext>
                  </a:extLst>
                </p14:cNvPr>
                <p14:cNvContentPartPr/>
                <p14:nvPr/>
              </p14:nvContentPartPr>
              <p14:xfrm>
                <a:off x="1577464" y="2420407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5848261-7A55-0D85-93F0-975B782A628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71344" y="241428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D87D5A6-7ADF-D59F-8F99-B301BDD1C131}"/>
                    </a:ext>
                  </a:extLst>
                </p14:cNvPr>
                <p14:cNvContentPartPr/>
                <p14:nvPr/>
              </p14:nvContentPartPr>
              <p14:xfrm>
                <a:off x="1577464" y="2420407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D87D5A6-7ADF-D59F-8F99-B301BDD1C13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71344" y="241428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Rectangle 1">
            <a:extLst>
              <a:ext uri="{FF2B5EF4-FFF2-40B4-BE49-F238E27FC236}">
                <a16:creationId xmlns:a16="http://schemas.microsoft.com/office/drawing/2014/main" id="{BE74E43B-C55A-0074-17C5-43764E87B79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388136" y="1841675"/>
            <a:ext cx="277168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Eligibility, fees, scholarships, and deadlines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college recommendations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 and course comparisons based on user profiles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1A228-5054-CA1F-4440-79FE08F0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1329137"/>
            <a:ext cx="6571343" cy="1049235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BF83CC-1242-67D6-119D-7448A8F74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864" y="1853754"/>
            <a:ext cx="4971171" cy="41964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9E7E66-2505-0B91-9AB3-CFD5EA50905C}"/>
              </a:ext>
            </a:extLst>
          </p:cNvPr>
          <p:cNvSpPr txBox="1"/>
          <p:nvPr/>
        </p:nvSpPr>
        <p:spPr>
          <a:xfrm>
            <a:off x="824281" y="1877787"/>
            <a:ext cx="288710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built an AI-powered College Admission Agent using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Retrieval-Augmented Generation (RAG)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23894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103</TotalTime>
  <Words>336</Words>
  <Application>Microsoft Office PowerPoint</Application>
  <PresentationFormat>On-screen Show (4:3)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Times New Roman</vt:lpstr>
      <vt:lpstr>Gallery</vt:lpstr>
      <vt:lpstr>PowerPoint Presentation</vt:lpstr>
      <vt:lpstr>OUTLINE</vt:lpstr>
      <vt:lpstr>Problem Statement</vt:lpstr>
      <vt:lpstr>Technology Used</vt:lpstr>
      <vt:lpstr>IBM cloud services used</vt:lpstr>
      <vt:lpstr>Wow Factor</vt:lpstr>
      <vt:lpstr>End Users</vt:lpstr>
      <vt:lpstr>Result</vt:lpstr>
      <vt:lpstr>Results</vt:lpstr>
      <vt:lpstr>Results</vt:lpstr>
      <vt:lpstr>Conclusion</vt:lpstr>
      <vt:lpstr>GitHub Link</vt:lpstr>
      <vt:lpstr>Future scope </vt:lpstr>
      <vt:lpstr>IBM Certifications</vt:lpstr>
      <vt:lpstr>IBM Certifications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dellslim24@outlook.com</cp:lastModifiedBy>
  <cp:revision>3</cp:revision>
  <dcterms:created xsi:type="dcterms:W3CDTF">2013-01-27T09:14:16Z</dcterms:created>
  <dcterms:modified xsi:type="dcterms:W3CDTF">2025-08-03T15:01:27Z</dcterms:modified>
  <cp:category/>
</cp:coreProperties>
</file>