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9144000"/>
  <p:notesSz cx="6858000" cy="9144000"/>
  <p:embeddedFontLst>
    <p:embeddedFont>
      <p:font typeface="Constantia"/>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19" roundtripDataSignature="AMtx7miUSYUe6xO2/igYKtjSNiZQL/Sq7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onstantia-regular.fntdata"/><Relationship Id="rId14" Type="http://schemas.openxmlformats.org/officeDocument/2006/relationships/slide" Target="slides/slide9.xml"/><Relationship Id="rId17" Type="http://schemas.openxmlformats.org/officeDocument/2006/relationships/font" Target="fonts/Constantia-italic.fntdata"/><Relationship Id="rId16" Type="http://schemas.openxmlformats.org/officeDocument/2006/relationships/font" Target="fonts/Constantia-bold.fntdata"/><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font" Target="fonts/Constanti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06" name="Google Shape;106;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c3936ebfa_0_1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c3936ebfa_0_1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g7c3936ebfa_0_17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c3936ebfa_0_1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c3936ebfa_0_1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7c3936ebfa_0_16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0" name="Shape 20"/>
        <p:cNvGrpSpPr/>
        <p:nvPr/>
      </p:nvGrpSpPr>
      <p:grpSpPr>
        <a:xfrm>
          <a:off x="0" y="0"/>
          <a:ext cx="0" cy="0"/>
          <a:chOff x="0" y="0"/>
          <a:chExt cx="0" cy="0"/>
        </a:xfrm>
      </p:grpSpPr>
      <p:sp>
        <p:nvSpPr>
          <p:cNvPr id="21" name="Google Shape;21;p11"/>
          <p:cNvSpPr txBox="1"/>
          <p:nvPr>
            <p:ph idx="10" type="dt"/>
          </p:nvPr>
        </p:nvSpPr>
        <p:spPr>
          <a:xfrm>
            <a:off x="457200" y="6356350"/>
            <a:ext cx="2133600" cy="365100"/>
          </a:xfrm>
          <a:prstGeom prst="rect">
            <a:avLst/>
          </a:prstGeom>
          <a:noFill/>
          <a:ln>
            <a:noFill/>
          </a:ln>
        </p:spPr>
        <p:txBody>
          <a:bodyPr anchorCtr="0" anchor="b"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 name="Google Shape;22;p11"/>
          <p:cNvSpPr txBox="1"/>
          <p:nvPr>
            <p:ph idx="11" type="ftr"/>
          </p:nvPr>
        </p:nvSpPr>
        <p:spPr>
          <a:xfrm>
            <a:off x="2667000" y="6356350"/>
            <a:ext cx="3352800" cy="365100"/>
          </a:xfrm>
          <a:prstGeom prst="rect">
            <a:avLst/>
          </a:prstGeom>
          <a:noFill/>
          <a:ln>
            <a:noFill/>
          </a:ln>
        </p:spPr>
        <p:txBody>
          <a:bodyPr anchorCtr="0" anchor="b"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 name="Google Shape;23;p11"/>
          <p:cNvSpPr txBox="1"/>
          <p:nvPr>
            <p:ph idx="12" type="sldNum"/>
          </p:nvPr>
        </p:nvSpPr>
        <p:spPr>
          <a:xfrm>
            <a:off x="7924800" y="6356350"/>
            <a:ext cx="762000" cy="365100"/>
          </a:xfrm>
          <a:prstGeom prst="rect">
            <a:avLst/>
          </a:prstGeom>
          <a:noFill/>
          <a:ln>
            <a:noFill/>
          </a:ln>
        </p:spPr>
        <p:txBody>
          <a:bodyPr anchorCtr="0" anchor="b"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1" name="Shape 81"/>
        <p:cNvGrpSpPr/>
        <p:nvPr/>
      </p:nvGrpSpPr>
      <p:grpSpPr>
        <a:xfrm>
          <a:off x="0" y="0"/>
          <a:ext cx="0" cy="0"/>
          <a:chOff x="0" y="0"/>
          <a:chExt cx="0" cy="0"/>
        </a:xfrm>
      </p:grpSpPr>
      <p:sp>
        <p:nvSpPr>
          <p:cNvPr id="82" name="Google Shape;82;p20"/>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rtl="0" algn="l">
              <a:spcBef>
                <a:spcPts val="0"/>
              </a:spcBef>
              <a:spcAft>
                <a:spcPts val="0"/>
              </a:spcAft>
              <a:buClr>
                <a:schemeClr val="dk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3" name="Google Shape;83;p20"/>
          <p:cNvSpPr txBox="1"/>
          <p:nvPr>
            <p:ph idx="1" type="body"/>
          </p:nvPr>
        </p:nvSpPr>
        <p:spPr>
          <a:xfrm rot="5400000">
            <a:off x="2377500" y="15180"/>
            <a:ext cx="4389000" cy="8229600"/>
          </a:xfrm>
          <a:prstGeom prst="rect">
            <a:avLst/>
          </a:prstGeom>
          <a:noFill/>
          <a:ln>
            <a:noFill/>
          </a:ln>
        </p:spPr>
        <p:txBody>
          <a:bodyPr anchorCtr="0" anchor="t" bIns="45700" lIns="91425" spcFirstLastPara="1" rIns="91425" wrap="square" tIns="45700">
            <a:noAutofit/>
          </a:bodyPr>
          <a:lstStyle>
            <a:lvl1pPr indent="-337185" lvl="0" marL="457200" rtl="0" algn="l">
              <a:spcBef>
                <a:spcPts val="360"/>
              </a:spcBef>
              <a:spcAft>
                <a:spcPts val="0"/>
              </a:spcAft>
              <a:buSzPts val="1710"/>
              <a:buChar char="⚫"/>
              <a:defRPr/>
            </a:lvl1pPr>
            <a:lvl2pPr indent="-325755" lvl="1" marL="914400" rtl="0" algn="l">
              <a:spcBef>
                <a:spcPts val="360"/>
              </a:spcBef>
              <a:spcAft>
                <a:spcPts val="0"/>
              </a:spcAft>
              <a:buSzPts val="1530"/>
              <a:buChar char="⚫"/>
              <a:defRPr/>
            </a:lvl2pPr>
            <a:lvl3pPr indent="-308610" lvl="2" marL="1371600" rtl="0" algn="l">
              <a:spcBef>
                <a:spcPts val="360"/>
              </a:spcBef>
              <a:spcAft>
                <a:spcPts val="0"/>
              </a:spcAft>
              <a:buSzPts val="1260"/>
              <a:buChar char="⚫"/>
              <a:defRPr/>
            </a:lvl3pPr>
            <a:lvl4pPr indent="-302894" lvl="3" marL="1828800" rtl="0" algn="l">
              <a:spcBef>
                <a:spcPts val="360"/>
              </a:spcBef>
              <a:spcAft>
                <a:spcPts val="0"/>
              </a:spcAft>
              <a:buSzPts val="1170"/>
              <a:buChar char="⚫"/>
              <a:defRPr/>
            </a:lvl4pPr>
            <a:lvl5pPr indent="-302895" lvl="4" marL="2286000" rtl="0" algn="l">
              <a:spcBef>
                <a:spcPts val="360"/>
              </a:spcBef>
              <a:spcAft>
                <a:spcPts val="0"/>
              </a:spcAft>
              <a:buSzPts val="1170"/>
              <a:buChar char="⚫"/>
              <a:defRPr/>
            </a:lvl5pPr>
            <a:lvl6pPr indent="-320039" lvl="5" marL="2743200" rtl="0" algn="l">
              <a:spcBef>
                <a:spcPts val="360"/>
              </a:spcBef>
              <a:spcAft>
                <a:spcPts val="0"/>
              </a:spcAft>
              <a:buSzPts val="1440"/>
              <a:buChar char="⚫"/>
              <a:defRPr/>
            </a:lvl6pPr>
            <a:lvl7pPr indent="-320039" lvl="6" marL="3200400" rtl="0" algn="l">
              <a:spcBef>
                <a:spcPts val="360"/>
              </a:spcBef>
              <a:spcAft>
                <a:spcPts val="0"/>
              </a:spcAft>
              <a:buSzPts val="144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84" name="Google Shape;84;p20"/>
          <p:cNvSpPr txBox="1"/>
          <p:nvPr>
            <p:ph idx="10" type="dt"/>
          </p:nvPr>
        </p:nvSpPr>
        <p:spPr>
          <a:xfrm>
            <a:off x="457200" y="6356350"/>
            <a:ext cx="2133600" cy="365100"/>
          </a:xfrm>
          <a:prstGeom prst="rect">
            <a:avLst/>
          </a:prstGeom>
          <a:noFill/>
          <a:ln>
            <a:noFill/>
          </a:ln>
        </p:spPr>
        <p:txBody>
          <a:bodyPr anchorCtr="0" anchor="b"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5" name="Google Shape;85;p20"/>
          <p:cNvSpPr txBox="1"/>
          <p:nvPr>
            <p:ph idx="11" type="ftr"/>
          </p:nvPr>
        </p:nvSpPr>
        <p:spPr>
          <a:xfrm>
            <a:off x="2667000" y="6356350"/>
            <a:ext cx="3352800" cy="365100"/>
          </a:xfrm>
          <a:prstGeom prst="rect">
            <a:avLst/>
          </a:prstGeom>
          <a:noFill/>
          <a:ln>
            <a:noFill/>
          </a:ln>
        </p:spPr>
        <p:txBody>
          <a:bodyPr anchorCtr="0" anchor="b"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20"/>
          <p:cNvSpPr txBox="1"/>
          <p:nvPr>
            <p:ph idx="12" type="sldNum"/>
          </p:nvPr>
        </p:nvSpPr>
        <p:spPr>
          <a:xfrm>
            <a:off x="7924800" y="6356350"/>
            <a:ext cx="762000" cy="365100"/>
          </a:xfrm>
          <a:prstGeom prst="rect">
            <a:avLst/>
          </a:prstGeom>
          <a:noFill/>
          <a:ln>
            <a:noFill/>
          </a:ln>
        </p:spPr>
        <p:txBody>
          <a:bodyPr anchorCtr="0" anchor="b"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21"/>
          <p:cNvSpPr txBox="1"/>
          <p:nvPr>
            <p:ph type="title"/>
          </p:nvPr>
        </p:nvSpPr>
        <p:spPr>
          <a:xfrm rot="5400000">
            <a:off x="5052150" y="2491651"/>
            <a:ext cx="5211900" cy="2057400"/>
          </a:xfrm>
          <a:prstGeom prst="rect">
            <a:avLst/>
          </a:prstGeom>
          <a:noFill/>
          <a:ln>
            <a:noFill/>
          </a:ln>
        </p:spPr>
        <p:txBody>
          <a:bodyPr anchorCtr="0" anchor="b" bIns="0" lIns="0" spcFirstLastPara="1" rIns="0" wrap="square" tIns="45700">
            <a:noAutofit/>
          </a:bodyPr>
          <a:lstStyle>
            <a:lvl1pPr lvl="0" rtl="0" algn="l">
              <a:spcBef>
                <a:spcPts val="0"/>
              </a:spcBef>
              <a:spcAft>
                <a:spcPts val="0"/>
              </a:spcAft>
              <a:buClr>
                <a:schemeClr val="dk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9" name="Google Shape;89;p21"/>
          <p:cNvSpPr txBox="1"/>
          <p:nvPr>
            <p:ph idx="1" type="body"/>
          </p:nvPr>
        </p:nvSpPr>
        <p:spPr>
          <a:xfrm rot="5400000">
            <a:off x="861150" y="510451"/>
            <a:ext cx="5211900" cy="6019800"/>
          </a:xfrm>
          <a:prstGeom prst="rect">
            <a:avLst/>
          </a:prstGeom>
          <a:noFill/>
          <a:ln>
            <a:noFill/>
          </a:ln>
        </p:spPr>
        <p:txBody>
          <a:bodyPr anchorCtr="0" anchor="t" bIns="45700" lIns="91425" spcFirstLastPara="1" rIns="91425" wrap="square" tIns="45700">
            <a:noAutofit/>
          </a:bodyPr>
          <a:lstStyle>
            <a:lvl1pPr indent="-337185" lvl="0" marL="457200" rtl="0" algn="l">
              <a:spcBef>
                <a:spcPts val="360"/>
              </a:spcBef>
              <a:spcAft>
                <a:spcPts val="0"/>
              </a:spcAft>
              <a:buSzPts val="1710"/>
              <a:buChar char="⚫"/>
              <a:defRPr/>
            </a:lvl1pPr>
            <a:lvl2pPr indent="-325755" lvl="1" marL="914400" rtl="0" algn="l">
              <a:spcBef>
                <a:spcPts val="360"/>
              </a:spcBef>
              <a:spcAft>
                <a:spcPts val="0"/>
              </a:spcAft>
              <a:buSzPts val="1530"/>
              <a:buChar char="⚫"/>
              <a:defRPr/>
            </a:lvl2pPr>
            <a:lvl3pPr indent="-308610" lvl="2" marL="1371600" rtl="0" algn="l">
              <a:spcBef>
                <a:spcPts val="360"/>
              </a:spcBef>
              <a:spcAft>
                <a:spcPts val="0"/>
              </a:spcAft>
              <a:buSzPts val="1260"/>
              <a:buChar char="⚫"/>
              <a:defRPr/>
            </a:lvl3pPr>
            <a:lvl4pPr indent="-302894" lvl="3" marL="1828800" rtl="0" algn="l">
              <a:spcBef>
                <a:spcPts val="360"/>
              </a:spcBef>
              <a:spcAft>
                <a:spcPts val="0"/>
              </a:spcAft>
              <a:buSzPts val="1170"/>
              <a:buChar char="⚫"/>
              <a:defRPr/>
            </a:lvl4pPr>
            <a:lvl5pPr indent="-302895" lvl="4" marL="2286000" rtl="0" algn="l">
              <a:spcBef>
                <a:spcPts val="360"/>
              </a:spcBef>
              <a:spcAft>
                <a:spcPts val="0"/>
              </a:spcAft>
              <a:buSzPts val="1170"/>
              <a:buChar char="⚫"/>
              <a:defRPr/>
            </a:lvl5pPr>
            <a:lvl6pPr indent="-320039" lvl="5" marL="2743200" rtl="0" algn="l">
              <a:spcBef>
                <a:spcPts val="360"/>
              </a:spcBef>
              <a:spcAft>
                <a:spcPts val="0"/>
              </a:spcAft>
              <a:buSzPts val="1440"/>
              <a:buChar char="⚫"/>
              <a:defRPr/>
            </a:lvl6pPr>
            <a:lvl7pPr indent="-320039" lvl="6" marL="3200400" rtl="0" algn="l">
              <a:spcBef>
                <a:spcPts val="360"/>
              </a:spcBef>
              <a:spcAft>
                <a:spcPts val="0"/>
              </a:spcAft>
              <a:buSzPts val="144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90" name="Google Shape;90;p21"/>
          <p:cNvSpPr txBox="1"/>
          <p:nvPr>
            <p:ph idx="10" type="dt"/>
          </p:nvPr>
        </p:nvSpPr>
        <p:spPr>
          <a:xfrm>
            <a:off x="457200" y="6356350"/>
            <a:ext cx="2133600" cy="365100"/>
          </a:xfrm>
          <a:prstGeom prst="rect">
            <a:avLst/>
          </a:prstGeom>
          <a:noFill/>
          <a:ln>
            <a:noFill/>
          </a:ln>
        </p:spPr>
        <p:txBody>
          <a:bodyPr anchorCtr="0" anchor="b"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p21"/>
          <p:cNvSpPr txBox="1"/>
          <p:nvPr>
            <p:ph idx="11" type="ftr"/>
          </p:nvPr>
        </p:nvSpPr>
        <p:spPr>
          <a:xfrm>
            <a:off x="2667000" y="6356350"/>
            <a:ext cx="3352800" cy="365100"/>
          </a:xfrm>
          <a:prstGeom prst="rect">
            <a:avLst/>
          </a:prstGeom>
          <a:noFill/>
          <a:ln>
            <a:noFill/>
          </a:ln>
        </p:spPr>
        <p:txBody>
          <a:bodyPr anchorCtr="0" anchor="b"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2" name="Google Shape;92;p21"/>
          <p:cNvSpPr txBox="1"/>
          <p:nvPr>
            <p:ph idx="12" type="sldNum"/>
          </p:nvPr>
        </p:nvSpPr>
        <p:spPr>
          <a:xfrm>
            <a:off x="7924800" y="6356350"/>
            <a:ext cx="762000" cy="365100"/>
          </a:xfrm>
          <a:prstGeom prst="rect">
            <a:avLst/>
          </a:prstGeom>
          <a:noFill/>
          <a:ln>
            <a:noFill/>
          </a:ln>
        </p:spPr>
        <p:txBody>
          <a:bodyPr anchorCtr="0" anchor="b"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4" name="Shape 24"/>
        <p:cNvGrpSpPr/>
        <p:nvPr/>
      </p:nvGrpSpPr>
      <p:grpSpPr>
        <a:xfrm>
          <a:off x="0" y="0"/>
          <a:ext cx="0" cy="0"/>
          <a:chOff x="0" y="0"/>
          <a:chExt cx="0" cy="0"/>
        </a:xfrm>
      </p:grpSpPr>
      <p:sp>
        <p:nvSpPr>
          <p:cNvPr id="25" name="Google Shape;25;p12"/>
          <p:cNvSpPr txBox="1"/>
          <p:nvPr>
            <p:ph type="ctrTitle"/>
          </p:nvPr>
        </p:nvSpPr>
        <p:spPr>
          <a:xfrm>
            <a:off x="533400" y="1371600"/>
            <a:ext cx="7851600" cy="1828800"/>
          </a:xfrm>
          <a:prstGeom prst="rect">
            <a:avLst/>
          </a:prstGeom>
          <a:noFill/>
          <a:ln>
            <a:noFill/>
          </a:ln>
        </p:spPr>
        <p:txBody>
          <a:bodyPr anchorCtr="0" anchor="b" bIns="0" lIns="0" spcFirstLastPara="1" rIns="18275" wrap="square" tIns="0">
            <a:noAutofit/>
          </a:bodyPr>
          <a:lstStyle>
            <a:lvl1pPr lvl="0" rt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 name="Google Shape;26;p12"/>
          <p:cNvSpPr txBox="1"/>
          <p:nvPr>
            <p:ph idx="1" type="subTitle"/>
          </p:nvPr>
        </p:nvSpPr>
        <p:spPr>
          <a:xfrm>
            <a:off x="533400" y="3228536"/>
            <a:ext cx="7854600" cy="1752600"/>
          </a:xfrm>
          <a:prstGeom prst="rect">
            <a:avLst/>
          </a:prstGeom>
          <a:noFill/>
          <a:ln>
            <a:noFill/>
          </a:ln>
        </p:spPr>
        <p:txBody>
          <a:bodyPr anchorCtr="0" anchor="t" bIns="45700" lIns="0" spcFirstLastPara="1" rIns="18275" wrap="square" tIns="45700">
            <a:noAutofit/>
          </a:bodyPr>
          <a:lstStyle>
            <a:lvl1pPr lvl="0" marR="45720" rtl="0" algn="r">
              <a:spcBef>
                <a:spcPts val="520"/>
              </a:spcBef>
              <a:spcAft>
                <a:spcPts val="0"/>
              </a:spcAft>
              <a:buSzPts val="2470"/>
              <a:buNone/>
              <a:defRPr>
                <a:solidFill>
                  <a:schemeClr val="lt1"/>
                </a:solidFill>
              </a:defRPr>
            </a:lvl1pPr>
            <a:lvl2pPr lvl="1" rtl="0" algn="ctr">
              <a:spcBef>
                <a:spcPts val="360"/>
              </a:spcBef>
              <a:spcAft>
                <a:spcPts val="0"/>
              </a:spcAft>
              <a:buSzPts val="1530"/>
              <a:buNone/>
              <a:defRPr/>
            </a:lvl2pPr>
            <a:lvl3pPr lvl="2" rtl="0" algn="ctr">
              <a:spcBef>
                <a:spcPts val="360"/>
              </a:spcBef>
              <a:spcAft>
                <a:spcPts val="0"/>
              </a:spcAft>
              <a:buSzPts val="1260"/>
              <a:buNone/>
              <a:defRPr/>
            </a:lvl3pPr>
            <a:lvl4pPr lvl="3" rtl="0" algn="ctr">
              <a:spcBef>
                <a:spcPts val="360"/>
              </a:spcBef>
              <a:spcAft>
                <a:spcPts val="0"/>
              </a:spcAft>
              <a:buSzPts val="1170"/>
              <a:buNone/>
              <a:defRPr/>
            </a:lvl4pPr>
            <a:lvl5pPr lvl="4" rtl="0" algn="ctr">
              <a:spcBef>
                <a:spcPts val="360"/>
              </a:spcBef>
              <a:spcAft>
                <a:spcPts val="0"/>
              </a:spcAft>
              <a:buSzPts val="1170"/>
              <a:buNone/>
              <a:defRPr/>
            </a:lvl5pPr>
            <a:lvl6pPr lvl="5" rtl="0" algn="ctr">
              <a:spcBef>
                <a:spcPts val="360"/>
              </a:spcBef>
              <a:spcAft>
                <a:spcPts val="0"/>
              </a:spcAft>
              <a:buSzPts val="1440"/>
              <a:buNone/>
              <a:defRPr/>
            </a:lvl6pPr>
            <a:lvl7pPr lvl="6" rtl="0" algn="ctr">
              <a:spcBef>
                <a:spcPts val="360"/>
              </a:spcBef>
              <a:spcAft>
                <a:spcPts val="0"/>
              </a:spcAft>
              <a:buSzPts val="1440"/>
              <a:buNone/>
              <a:defRPr/>
            </a:lvl7pPr>
            <a:lvl8pPr lvl="7" rtl="0" algn="ctr">
              <a:spcBef>
                <a:spcPts val="360"/>
              </a:spcBef>
              <a:spcAft>
                <a:spcPts val="0"/>
              </a:spcAft>
              <a:buSzPts val="1800"/>
              <a:buNone/>
              <a:defRPr/>
            </a:lvl8pPr>
            <a:lvl9pPr lvl="8" rtl="0" algn="ctr">
              <a:spcBef>
                <a:spcPts val="360"/>
              </a:spcBef>
              <a:spcAft>
                <a:spcPts val="0"/>
              </a:spcAft>
              <a:buSzPts val="1800"/>
              <a:buNone/>
              <a:defRPr/>
            </a:lvl9pPr>
          </a:lstStyle>
          <a:p/>
        </p:txBody>
      </p:sp>
      <p:sp>
        <p:nvSpPr>
          <p:cNvPr id="27" name="Google Shape;27;p12"/>
          <p:cNvSpPr txBox="1"/>
          <p:nvPr>
            <p:ph idx="10" type="dt"/>
          </p:nvPr>
        </p:nvSpPr>
        <p:spPr>
          <a:xfrm>
            <a:off x="457200" y="6356350"/>
            <a:ext cx="2133600" cy="365100"/>
          </a:xfrm>
          <a:prstGeom prst="rect">
            <a:avLst/>
          </a:prstGeom>
          <a:noFill/>
          <a:ln>
            <a:noFill/>
          </a:ln>
        </p:spPr>
        <p:txBody>
          <a:bodyPr anchorCtr="0" anchor="b"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 name="Google Shape;28;p12"/>
          <p:cNvSpPr txBox="1"/>
          <p:nvPr>
            <p:ph idx="11" type="ftr"/>
          </p:nvPr>
        </p:nvSpPr>
        <p:spPr>
          <a:xfrm>
            <a:off x="2667000" y="6356350"/>
            <a:ext cx="3352800" cy="365100"/>
          </a:xfrm>
          <a:prstGeom prst="rect">
            <a:avLst/>
          </a:prstGeom>
          <a:noFill/>
          <a:ln>
            <a:noFill/>
          </a:ln>
        </p:spPr>
        <p:txBody>
          <a:bodyPr anchorCtr="0" anchor="b"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 name="Google Shape;29;p12"/>
          <p:cNvSpPr txBox="1"/>
          <p:nvPr>
            <p:ph idx="12" type="sldNum"/>
          </p:nvPr>
        </p:nvSpPr>
        <p:spPr>
          <a:xfrm>
            <a:off x="7924800" y="6356350"/>
            <a:ext cx="762000" cy="365100"/>
          </a:xfrm>
          <a:prstGeom prst="rect">
            <a:avLst/>
          </a:prstGeom>
          <a:noFill/>
          <a:ln>
            <a:noFill/>
          </a:ln>
        </p:spPr>
        <p:txBody>
          <a:bodyPr anchorCtr="0" anchor="b"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0" name="Shape 30"/>
        <p:cNvGrpSpPr/>
        <p:nvPr/>
      </p:nvGrpSpPr>
      <p:grpSpPr>
        <a:xfrm>
          <a:off x="0" y="0"/>
          <a:ext cx="0" cy="0"/>
          <a:chOff x="0" y="0"/>
          <a:chExt cx="0" cy="0"/>
        </a:xfrm>
      </p:grpSpPr>
      <p:sp>
        <p:nvSpPr>
          <p:cNvPr id="31" name="Google Shape;31;p13"/>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rtl="0" algn="l">
              <a:spcBef>
                <a:spcPts val="0"/>
              </a:spcBef>
              <a:spcAft>
                <a:spcPts val="0"/>
              </a:spcAft>
              <a:buClr>
                <a:schemeClr val="dk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 name="Google Shape;32;p13"/>
          <p:cNvSpPr txBox="1"/>
          <p:nvPr>
            <p:ph idx="1" type="body"/>
          </p:nvPr>
        </p:nvSpPr>
        <p:spPr>
          <a:xfrm>
            <a:off x="457200" y="1935480"/>
            <a:ext cx="8229600" cy="4389000"/>
          </a:xfrm>
          <a:prstGeom prst="rect">
            <a:avLst/>
          </a:prstGeom>
          <a:noFill/>
          <a:ln>
            <a:noFill/>
          </a:ln>
        </p:spPr>
        <p:txBody>
          <a:bodyPr anchorCtr="0" anchor="t" bIns="45700" lIns="91425" spcFirstLastPara="1" rIns="91425" wrap="square" tIns="45700">
            <a:noAutofit/>
          </a:bodyPr>
          <a:lstStyle>
            <a:lvl1pPr indent="-337185" lvl="0" marL="457200" rtl="0" algn="l">
              <a:spcBef>
                <a:spcPts val="360"/>
              </a:spcBef>
              <a:spcAft>
                <a:spcPts val="0"/>
              </a:spcAft>
              <a:buSzPts val="1710"/>
              <a:buChar char="⚫"/>
              <a:defRPr/>
            </a:lvl1pPr>
            <a:lvl2pPr indent="-325755" lvl="1" marL="914400" rtl="0" algn="l">
              <a:spcBef>
                <a:spcPts val="360"/>
              </a:spcBef>
              <a:spcAft>
                <a:spcPts val="0"/>
              </a:spcAft>
              <a:buSzPts val="1530"/>
              <a:buChar char="⚫"/>
              <a:defRPr/>
            </a:lvl2pPr>
            <a:lvl3pPr indent="-308610" lvl="2" marL="1371600" rtl="0" algn="l">
              <a:spcBef>
                <a:spcPts val="360"/>
              </a:spcBef>
              <a:spcAft>
                <a:spcPts val="0"/>
              </a:spcAft>
              <a:buSzPts val="1260"/>
              <a:buChar char="⚫"/>
              <a:defRPr/>
            </a:lvl3pPr>
            <a:lvl4pPr indent="-302894" lvl="3" marL="1828800" rtl="0" algn="l">
              <a:spcBef>
                <a:spcPts val="360"/>
              </a:spcBef>
              <a:spcAft>
                <a:spcPts val="0"/>
              </a:spcAft>
              <a:buSzPts val="1170"/>
              <a:buChar char="⚫"/>
              <a:defRPr/>
            </a:lvl4pPr>
            <a:lvl5pPr indent="-302895" lvl="4" marL="2286000" rtl="0" algn="l">
              <a:spcBef>
                <a:spcPts val="360"/>
              </a:spcBef>
              <a:spcAft>
                <a:spcPts val="0"/>
              </a:spcAft>
              <a:buSzPts val="1170"/>
              <a:buChar char="⚫"/>
              <a:defRPr/>
            </a:lvl5pPr>
            <a:lvl6pPr indent="-320039" lvl="5" marL="2743200" rtl="0" algn="l">
              <a:spcBef>
                <a:spcPts val="360"/>
              </a:spcBef>
              <a:spcAft>
                <a:spcPts val="0"/>
              </a:spcAft>
              <a:buSzPts val="1440"/>
              <a:buChar char="⚫"/>
              <a:defRPr/>
            </a:lvl6pPr>
            <a:lvl7pPr indent="-320039" lvl="6" marL="3200400" rtl="0" algn="l">
              <a:spcBef>
                <a:spcPts val="360"/>
              </a:spcBef>
              <a:spcAft>
                <a:spcPts val="0"/>
              </a:spcAft>
              <a:buSzPts val="144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33" name="Google Shape;33;p13"/>
          <p:cNvSpPr txBox="1"/>
          <p:nvPr>
            <p:ph idx="10" type="dt"/>
          </p:nvPr>
        </p:nvSpPr>
        <p:spPr>
          <a:xfrm>
            <a:off x="457200" y="6356350"/>
            <a:ext cx="2133600" cy="365100"/>
          </a:xfrm>
          <a:prstGeom prst="rect">
            <a:avLst/>
          </a:prstGeom>
          <a:noFill/>
          <a:ln>
            <a:noFill/>
          </a:ln>
        </p:spPr>
        <p:txBody>
          <a:bodyPr anchorCtr="0" anchor="b"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13"/>
          <p:cNvSpPr txBox="1"/>
          <p:nvPr>
            <p:ph idx="11" type="ftr"/>
          </p:nvPr>
        </p:nvSpPr>
        <p:spPr>
          <a:xfrm>
            <a:off x="2667000" y="6356350"/>
            <a:ext cx="3352800" cy="365100"/>
          </a:xfrm>
          <a:prstGeom prst="rect">
            <a:avLst/>
          </a:prstGeom>
          <a:noFill/>
          <a:ln>
            <a:noFill/>
          </a:ln>
        </p:spPr>
        <p:txBody>
          <a:bodyPr anchorCtr="0" anchor="b"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 name="Google Shape;35;p13"/>
          <p:cNvSpPr txBox="1"/>
          <p:nvPr>
            <p:ph idx="12" type="sldNum"/>
          </p:nvPr>
        </p:nvSpPr>
        <p:spPr>
          <a:xfrm>
            <a:off x="7924800" y="6356350"/>
            <a:ext cx="762000" cy="365100"/>
          </a:xfrm>
          <a:prstGeom prst="rect">
            <a:avLst/>
          </a:prstGeom>
          <a:noFill/>
          <a:ln>
            <a:noFill/>
          </a:ln>
        </p:spPr>
        <p:txBody>
          <a:bodyPr anchorCtr="0" anchor="b"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6" name="Shape 36"/>
        <p:cNvGrpSpPr/>
        <p:nvPr/>
      </p:nvGrpSpPr>
      <p:grpSpPr>
        <a:xfrm>
          <a:off x="0" y="0"/>
          <a:ext cx="0" cy="0"/>
          <a:chOff x="0" y="0"/>
          <a:chExt cx="0" cy="0"/>
        </a:xfrm>
      </p:grpSpPr>
      <p:sp>
        <p:nvSpPr>
          <p:cNvPr id="37" name="Google Shape;37;p14"/>
          <p:cNvSpPr txBox="1"/>
          <p:nvPr>
            <p:ph type="title"/>
          </p:nvPr>
        </p:nvSpPr>
        <p:spPr>
          <a:xfrm>
            <a:off x="530352" y="1316736"/>
            <a:ext cx="7772400" cy="1362600"/>
          </a:xfrm>
          <a:prstGeom prst="rect">
            <a:avLst/>
          </a:prstGeom>
          <a:noFill/>
          <a:ln>
            <a:noFill/>
          </a:ln>
        </p:spPr>
        <p:txBody>
          <a:bodyPr anchorCtr="0" anchor="b" bIns="0" lIns="0" spcFirstLastPara="1" rIns="0" wrap="square" tIns="0">
            <a:noAutofit/>
          </a:bodyPr>
          <a:lstStyle>
            <a:lvl1pPr lvl="0" rtl="0" algn="l">
              <a:spcBef>
                <a:spcPts val="0"/>
              </a:spcBef>
              <a:spcAft>
                <a:spcPts val="0"/>
              </a:spcAft>
              <a:buClr>
                <a:srgbClr val="4AE3AC"/>
              </a:buClr>
              <a:buSzPts val="5600"/>
              <a:buFont typeface="Calibri"/>
              <a:buNone/>
              <a:defRPr b="1" sz="5600" cap="none">
                <a:solidFill>
                  <a:srgbClr val="4AE3AC"/>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 name="Google Shape;38;p14"/>
          <p:cNvSpPr txBox="1"/>
          <p:nvPr>
            <p:ph idx="1" type="body"/>
          </p:nvPr>
        </p:nvSpPr>
        <p:spPr>
          <a:xfrm>
            <a:off x="530352" y="2704664"/>
            <a:ext cx="7772400" cy="1509600"/>
          </a:xfrm>
          <a:prstGeom prst="rect">
            <a:avLst/>
          </a:prstGeom>
          <a:noFill/>
          <a:ln>
            <a:noFill/>
          </a:ln>
        </p:spPr>
        <p:txBody>
          <a:bodyPr anchorCtr="0" anchor="t" bIns="45700" lIns="45700" spcFirstLastPara="1" rIns="45700" wrap="square" tIns="45700">
            <a:noAutofit/>
          </a:bodyPr>
          <a:lstStyle>
            <a:lvl1pPr indent="-228600" lvl="0" marL="457200" rtl="0" algn="l">
              <a:spcBef>
                <a:spcPts val="440"/>
              </a:spcBef>
              <a:spcAft>
                <a:spcPts val="0"/>
              </a:spcAft>
              <a:buSzPts val="2090"/>
              <a:buNone/>
              <a:defRPr sz="2200">
                <a:solidFill>
                  <a:schemeClr val="lt1"/>
                </a:solidFill>
              </a:defRPr>
            </a:lvl1pPr>
            <a:lvl2pPr indent="-228600" lvl="1" marL="914400" rtl="0" algn="l">
              <a:spcBef>
                <a:spcPts val="360"/>
              </a:spcBef>
              <a:spcAft>
                <a:spcPts val="0"/>
              </a:spcAft>
              <a:buSzPts val="1530"/>
              <a:buNone/>
              <a:defRPr sz="1800">
                <a:solidFill>
                  <a:schemeClr val="lt1"/>
                </a:solidFill>
              </a:defRPr>
            </a:lvl2pPr>
            <a:lvl3pPr indent="-228600" lvl="2" marL="1371600" rtl="0" algn="l">
              <a:spcBef>
                <a:spcPts val="320"/>
              </a:spcBef>
              <a:spcAft>
                <a:spcPts val="0"/>
              </a:spcAft>
              <a:buSzPts val="1120"/>
              <a:buNone/>
              <a:defRPr sz="1600">
                <a:solidFill>
                  <a:schemeClr val="lt1"/>
                </a:solidFill>
              </a:defRPr>
            </a:lvl3pPr>
            <a:lvl4pPr indent="-228600" lvl="3" marL="1828800" rtl="0" algn="l">
              <a:spcBef>
                <a:spcPts val="280"/>
              </a:spcBef>
              <a:spcAft>
                <a:spcPts val="0"/>
              </a:spcAft>
              <a:buSzPts val="910"/>
              <a:buNone/>
              <a:defRPr sz="1400">
                <a:solidFill>
                  <a:schemeClr val="lt1"/>
                </a:solidFill>
              </a:defRPr>
            </a:lvl4pPr>
            <a:lvl5pPr indent="-228600" lvl="4" marL="2286000" rtl="0" algn="l">
              <a:spcBef>
                <a:spcPts val="280"/>
              </a:spcBef>
              <a:spcAft>
                <a:spcPts val="0"/>
              </a:spcAft>
              <a:buSzPts val="910"/>
              <a:buNone/>
              <a:defRPr sz="1400">
                <a:solidFill>
                  <a:schemeClr val="lt1"/>
                </a:solidFill>
              </a:defRPr>
            </a:lvl5pPr>
            <a:lvl6pPr indent="-320039" lvl="5" marL="2743200" rtl="0" algn="l">
              <a:spcBef>
                <a:spcPts val="360"/>
              </a:spcBef>
              <a:spcAft>
                <a:spcPts val="0"/>
              </a:spcAft>
              <a:buSzPts val="1440"/>
              <a:buChar char="⚫"/>
              <a:defRPr/>
            </a:lvl6pPr>
            <a:lvl7pPr indent="-320039" lvl="6" marL="3200400" rtl="0" algn="l">
              <a:spcBef>
                <a:spcPts val="360"/>
              </a:spcBef>
              <a:spcAft>
                <a:spcPts val="0"/>
              </a:spcAft>
              <a:buSzPts val="144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39" name="Google Shape;39;p14"/>
          <p:cNvSpPr txBox="1"/>
          <p:nvPr>
            <p:ph idx="10" type="dt"/>
          </p:nvPr>
        </p:nvSpPr>
        <p:spPr>
          <a:xfrm>
            <a:off x="457200" y="6356350"/>
            <a:ext cx="2133600" cy="365100"/>
          </a:xfrm>
          <a:prstGeom prst="rect">
            <a:avLst/>
          </a:prstGeom>
          <a:noFill/>
          <a:ln>
            <a:noFill/>
          </a:ln>
        </p:spPr>
        <p:txBody>
          <a:bodyPr anchorCtr="0" anchor="b"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14"/>
          <p:cNvSpPr txBox="1"/>
          <p:nvPr>
            <p:ph idx="11" type="ftr"/>
          </p:nvPr>
        </p:nvSpPr>
        <p:spPr>
          <a:xfrm>
            <a:off x="2667000" y="6356350"/>
            <a:ext cx="3352800" cy="365100"/>
          </a:xfrm>
          <a:prstGeom prst="rect">
            <a:avLst/>
          </a:prstGeom>
          <a:noFill/>
          <a:ln>
            <a:noFill/>
          </a:ln>
        </p:spPr>
        <p:txBody>
          <a:bodyPr anchorCtr="0" anchor="b"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1" name="Google Shape;41;p14"/>
          <p:cNvSpPr txBox="1"/>
          <p:nvPr>
            <p:ph idx="12" type="sldNum"/>
          </p:nvPr>
        </p:nvSpPr>
        <p:spPr>
          <a:xfrm>
            <a:off x="7924800" y="6356350"/>
            <a:ext cx="762000" cy="365100"/>
          </a:xfrm>
          <a:prstGeom prst="rect">
            <a:avLst/>
          </a:prstGeom>
          <a:noFill/>
          <a:ln>
            <a:noFill/>
          </a:ln>
        </p:spPr>
        <p:txBody>
          <a:bodyPr anchorCtr="0" anchor="b"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2" name="Shape 42"/>
        <p:cNvGrpSpPr/>
        <p:nvPr/>
      </p:nvGrpSpPr>
      <p:grpSpPr>
        <a:xfrm>
          <a:off x="0" y="0"/>
          <a:ext cx="0" cy="0"/>
          <a:chOff x="0" y="0"/>
          <a:chExt cx="0" cy="0"/>
        </a:xfrm>
      </p:grpSpPr>
      <p:sp>
        <p:nvSpPr>
          <p:cNvPr id="43" name="Google Shape;43;p15"/>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rtl="0" algn="l">
              <a:spcBef>
                <a:spcPts val="0"/>
              </a:spcBef>
              <a:spcAft>
                <a:spcPts val="0"/>
              </a:spcAft>
              <a:buClr>
                <a:schemeClr val="dk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 name="Google Shape;44;p15"/>
          <p:cNvSpPr txBox="1"/>
          <p:nvPr>
            <p:ph idx="1" type="body"/>
          </p:nvPr>
        </p:nvSpPr>
        <p:spPr>
          <a:xfrm>
            <a:off x="457200" y="1920085"/>
            <a:ext cx="4038600" cy="4434900"/>
          </a:xfrm>
          <a:prstGeom prst="rect">
            <a:avLst/>
          </a:prstGeom>
          <a:noFill/>
          <a:ln>
            <a:noFill/>
          </a:ln>
        </p:spPr>
        <p:txBody>
          <a:bodyPr anchorCtr="0" anchor="t" bIns="45700" lIns="91425" spcFirstLastPara="1" rIns="91425" wrap="square" tIns="45700">
            <a:noAutofit/>
          </a:bodyPr>
          <a:lstStyle>
            <a:lvl1pPr indent="-385445" lvl="0" marL="457200" rtl="0" algn="l">
              <a:spcBef>
                <a:spcPts val="520"/>
              </a:spcBef>
              <a:spcAft>
                <a:spcPts val="0"/>
              </a:spcAft>
              <a:buSzPts val="2470"/>
              <a:buChar char="⚫"/>
              <a:defRPr sz="2600"/>
            </a:lvl1pPr>
            <a:lvl2pPr indent="-358140" lvl="1" marL="914400" rtl="0" algn="l">
              <a:spcBef>
                <a:spcPts val="480"/>
              </a:spcBef>
              <a:spcAft>
                <a:spcPts val="0"/>
              </a:spcAft>
              <a:buSzPts val="2040"/>
              <a:buChar char="⚫"/>
              <a:defRPr sz="2400"/>
            </a:lvl2pPr>
            <a:lvl3pPr indent="-317500" lvl="2" marL="1371600" rtl="0" algn="l">
              <a:spcBef>
                <a:spcPts val="400"/>
              </a:spcBef>
              <a:spcAft>
                <a:spcPts val="0"/>
              </a:spcAft>
              <a:buSzPts val="1400"/>
              <a:buChar char="⚫"/>
              <a:defRPr sz="2000"/>
            </a:lvl3pPr>
            <a:lvl4pPr indent="-302894" lvl="3" marL="1828800" rtl="0" algn="l">
              <a:spcBef>
                <a:spcPts val="360"/>
              </a:spcBef>
              <a:spcAft>
                <a:spcPts val="0"/>
              </a:spcAft>
              <a:buSzPts val="1170"/>
              <a:buChar char="⚫"/>
              <a:defRPr sz="1800"/>
            </a:lvl4pPr>
            <a:lvl5pPr indent="-302895" lvl="4" marL="2286000" rtl="0" algn="l">
              <a:spcBef>
                <a:spcPts val="360"/>
              </a:spcBef>
              <a:spcAft>
                <a:spcPts val="0"/>
              </a:spcAft>
              <a:buSzPts val="1170"/>
              <a:buChar char="⚫"/>
              <a:defRPr sz="1800"/>
            </a:lvl5pPr>
            <a:lvl6pPr indent="-320039" lvl="5" marL="2743200" rtl="0" algn="l">
              <a:spcBef>
                <a:spcPts val="360"/>
              </a:spcBef>
              <a:spcAft>
                <a:spcPts val="0"/>
              </a:spcAft>
              <a:buSzPts val="1440"/>
              <a:buChar char="⚫"/>
              <a:defRPr/>
            </a:lvl6pPr>
            <a:lvl7pPr indent="-320039" lvl="6" marL="3200400" rtl="0" algn="l">
              <a:spcBef>
                <a:spcPts val="360"/>
              </a:spcBef>
              <a:spcAft>
                <a:spcPts val="0"/>
              </a:spcAft>
              <a:buSzPts val="144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45" name="Google Shape;45;p15"/>
          <p:cNvSpPr txBox="1"/>
          <p:nvPr>
            <p:ph idx="2" type="body"/>
          </p:nvPr>
        </p:nvSpPr>
        <p:spPr>
          <a:xfrm>
            <a:off x="4648200" y="1920085"/>
            <a:ext cx="4038600" cy="4434900"/>
          </a:xfrm>
          <a:prstGeom prst="rect">
            <a:avLst/>
          </a:prstGeom>
          <a:noFill/>
          <a:ln>
            <a:noFill/>
          </a:ln>
        </p:spPr>
        <p:txBody>
          <a:bodyPr anchorCtr="0" anchor="t" bIns="45700" lIns="91425" spcFirstLastPara="1" rIns="91425" wrap="square" tIns="45700">
            <a:noAutofit/>
          </a:bodyPr>
          <a:lstStyle>
            <a:lvl1pPr indent="-385445" lvl="0" marL="457200" rtl="0" algn="l">
              <a:spcBef>
                <a:spcPts val="520"/>
              </a:spcBef>
              <a:spcAft>
                <a:spcPts val="0"/>
              </a:spcAft>
              <a:buSzPts val="2470"/>
              <a:buChar char="⚫"/>
              <a:defRPr sz="2600"/>
            </a:lvl1pPr>
            <a:lvl2pPr indent="-358140" lvl="1" marL="914400" rtl="0" algn="l">
              <a:spcBef>
                <a:spcPts val="480"/>
              </a:spcBef>
              <a:spcAft>
                <a:spcPts val="0"/>
              </a:spcAft>
              <a:buSzPts val="2040"/>
              <a:buChar char="⚫"/>
              <a:defRPr sz="2400"/>
            </a:lvl2pPr>
            <a:lvl3pPr indent="-317500" lvl="2" marL="1371600" rtl="0" algn="l">
              <a:spcBef>
                <a:spcPts val="400"/>
              </a:spcBef>
              <a:spcAft>
                <a:spcPts val="0"/>
              </a:spcAft>
              <a:buSzPts val="1400"/>
              <a:buChar char="⚫"/>
              <a:defRPr sz="2000"/>
            </a:lvl3pPr>
            <a:lvl4pPr indent="-302894" lvl="3" marL="1828800" rtl="0" algn="l">
              <a:spcBef>
                <a:spcPts val="360"/>
              </a:spcBef>
              <a:spcAft>
                <a:spcPts val="0"/>
              </a:spcAft>
              <a:buSzPts val="1170"/>
              <a:buChar char="⚫"/>
              <a:defRPr sz="1800"/>
            </a:lvl4pPr>
            <a:lvl5pPr indent="-302895" lvl="4" marL="2286000" rtl="0" algn="l">
              <a:spcBef>
                <a:spcPts val="360"/>
              </a:spcBef>
              <a:spcAft>
                <a:spcPts val="0"/>
              </a:spcAft>
              <a:buSzPts val="1170"/>
              <a:buChar char="⚫"/>
              <a:defRPr sz="1800"/>
            </a:lvl5pPr>
            <a:lvl6pPr indent="-320039" lvl="5" marL="2743200" rtl="0" algn="l">
              <a:spcBef>
                <a:spcPts val="360"/>
              </a:spcBef>
              <a:spcAft>
                <a:spcPts val="0"/>
              </a:spcAft>
              <a:buSzPts val="1440"/>
              <a:buChar char="⚫"/>
              <a:defRPr/>
            </a:lvl6pPr>
            <a:lvl7pPr indent="-320039" lvl="6" marL="3200400" rtl="0" algn="l">
              <a:spcBef>
                <a:spcPts val="360"/>
              </a:spcBef>
              <a:spcAft>
                <a:spcPts val="0"/>
              </a:spcAft>
              <a:buSzPts val="144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46" name="Google Shape;46;p15"/>
          <p:cNvSpPr txBox="1"/>
          <p:nvPr>
            <p:ph idx="10" type="dt"/>
          </p:nvPr>
        </p:nvSpPr>
        <p:spPr>
          <a:xfrm>
            <a:off x="457200" y="6356350"/>
            <a:ext cx="2133600" cy="365100"/>
          </a:xfrm>
          <a:prstGeom prst="rect">
            <a:avLst/>
          </a:prstGeom>
          <a:noFill/>
          <a:ln>
            <a:noFill/>
          </a:ln>
        </p:spPr>
        <p:txBody>
          <a:bodyPr anchorCtr="0" anchor="b"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 name="Google Shape;47;p15"/>
          <p:cNvSpPr txBox="1"/>
          <p:nvPr>
            <p:ph idx="11" type="ftr"/>
          </p:nvPr>
        </p:nvSpPr>
        <p:spPr>
          <a:xfrm>
            <a:off x="2667000" y="6356350"/>
            <a:ext cx="3352800" cy="365100"/>
          </a:xfrm>
          <a:prstGeom prst="rect">
            <a:avLst/>
          </a:prstGeom>
          <a:noFill/>
          <a:ln>
            <a:noFill/>
          </a:ln>
        </p:spPr>
        <p:txBody>
          <a:bodyPr anchorCtr="0" anchor="b"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15"/>
          <p:cNvSpPr txBox="1"/>
          <p:nvPr>
            <p:ph idx="12" type="sldNum"/>
          </p:nvPr>
        </p:nvSpPr>
        <p:spPr>
          <a:xfrm>
            <a:off x="7924800" y="6356350"/>
            <a:ext cx="762000" cy="365100"/>
          </a:xfrm>
          <a:prstGeom prst="rect">
            <a:avLst/>
          </a:prstGeom>
          <a:noFill/>
          <a:ln>
            <a:noFill/>
          </a:ln>
        </p:spPr>
        <p:txBody>
          <a:bodyPr anchorCtr="0" anchor="b"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9" name="Shape 49"/>
        <p:cNvGrpSpPr/>
        <p:nvPr/>
      </p:nvGrpSpPr>
      <p:grpSpPr>
        <a:xfrm>
          <a:off x="0" y="0"/>
          <a:ext cx="0" cy="0"/>
          <a:chOff x="0" y="0"/>
          <a:chExt cx="0" cy="0"/>
        </a:xfrm>
      </p:grpSpPr>
      <p:sp>
        <p:nvSpPr>
          <p:cNvPr id="50" name="Google Shape;50;p16"/>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rtl="0" algn="l">
              <a:spcBef>
                <a:spcPts val="0"/>
              </a:spcBef>
              <a:spcAft>
                <a:spcPts val="0"/>
              </a:spcAft>
              <a:buClr>
                <a:schemeClr val="dk2"/>
              </a:buClr>
              <a:buSzPts val="50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1" name="Google Shape;51;p16"/>
          <p:cNvSpPr txBox="1"/>
          <p:nvPr>
            <p:ph idx="1" type="body"/>
          </p:nvPr>
        </p:nvSpPr>
        <p:spPr>
          <a:xfrm>
            <a:off x="457200" y="1855248"/>
            <a:ext cx="4040100" cy="659400"/>
          </a:xfrm>
          <a:prstGeom prst="rect">
            <a:avLst/>
          </a:prstGeom>
          <a:noFill/>
          <a:ln>
            <a:noFill/>
          </a:ln>
        </p:spPr>
        <p:txBody>
          <a:bodyPr anchorCtr="0" anchor="ctr" bIns="0" lIns="45700" spcFirstLastPara="1" rIns="45700" wrap="square" tIns="0">
            <a:noAutofit/>
          </a:bodyPr>
          <a:lstStyle>
            <a:lvl1pPr indent="-228600" lvl="0" marL="457200" rtl="0" algn="l">
              <a:spcBef>
                <a:spcPts val="480"/>
              </a:spcBef>
              <a:spcAft>
                <a:spcPts val="0"/>
              </a:spcAft>
              <a:buSzPts val="2280"/>
              <a:buNone/>
              <a:defRPr b="1" sz="2400" cap="none">
                <a:solidFill>
                  <a:schemeClr val="dk2"/>
                </a:solidFill>
              </a:defRPr>
            </a:lvl1pPr>
            <a:lvl2pPr indent="-228600" lvl="1" marL="914400" rtl="0" algn="l">
              <a:spcBef>
                <a:spcPts val="400"/>
              </a:spcBef>
              <a:spcAft>
                <a:spcPts val="0"/>
              </a:spcAft>
              <a:buSzPts val="1700"/>
              <a:buNone/>
              <a:defRPr b="1" sz="2000"/>
            </a:lvl2pPr>
            <a:lvl3pPr indent="-228600" lvl="2" marL="1371600" rtl="0" algn="l">
              <a:spcBef>
                <a:spcPts val="360"/>
              </a:spcBef>
              <a:spcAft>
                <a:spcPts val="0"/>
              </a:spcAft>
              <a:buSzPts val="1260"/>
              <a:buNone/>
              <a:defRPr b="1" sz="1800"/>
            </a:lvl3pPr>
            <a:lvl4pPr indent="-228600" lvl="3" marL="1828800" rtl="0" algn="l">
              <a:spcBef>
                <a:spcPts val="320"/>
              </a:spcBef>
              <a:spcAft>
                <a:spcPts val="0"/>
              </a:spcAft>
              <a:buSzPts val="1040"/>
              <a:buNone/>
              <a:defRPr b="1" sz="1600"/>
            </a:lvl4pPr>
            <a:lvl5pPr indent="-228600" lvl="4" marL="2286000" rtl="0" algn="l">
              <a:spcBef>
                <a:spcPts val="320"/>
              </a:spcBef>
              <a:spcAft>
                <a:spcPts val="0"/>
              </a:spcAft>
              <a:buSzPts val="1040"/>
              <a:buNone/>
              <a:defRPr b="1" sz="1600"/>
            </a:lvl5pPr>
            <a:lvl6pPr indent="-320039" lvl="5" marL="2743200" rtl="0" algn="l">
              <a:spcBef>
                <a:spcPts val="360"/>
              </a:spcBef>
              <a:spcAft>
                <a:spcPts val="0"/>
              </a:spcAft>
              <a:buSzPts val="1440"/>
              <a:buChar char="⚫"/>
              <a:defRPr/>
            </a:lvl6pPr>
            <a:lvl7pPr indent="-320039" lvl="6" marL="3200400" rtl="0" algn="l">
              <a:spcBef>
                <a:spcPts val="360"/>
              </a:spcBef>
              <a:spcAft>
                <a:spcPts val="0"/>
              </a:spcAft>
              <a:buSzPts val="144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52" name="Google Shape;52;p16"/>
          <p:cNvSpPr txBox="1"/>
          <p:nvPr>
            <p:ph idx="2" type="body"/>
          </p:nvPr>
        </p:nvSpPr>
        <p:spPr>
          <a:xfrm>
            <a:off x="4645025" y="1859757"/>
            <a:ext cx="4041900" cy="654900"/>
          </a:xfrm>
          <a:prstGeom prst="rect">
            <a:avLst/>
          </a:prstGeom>
          <a:noFill/>
          <a:ln>
            <a:noFill/>
          </a:ln>
        </p:spPr>
        <p:txBody>
          <a:bodyPr anchorCtr="0" anchor="ctr" bIns="0" lIns="45700" spcFirstLastPara="1" rIns="45700" wrap="square" tIns="0">
            <a:noAutofit/>
          </a:bodyPr>
          <a:lstStyle>
            <a:lvl1pPr indent="-228600" lvl="0" marL="457200" rtl="0" algn="l">
              <a:spcBef>
                <a:spcPts val="480"/>
              </a:spcBef>
              <a:spcAft>
                <a:spcPts val="0"/>
              </a:spcAft>
              <a:buSzPts val="2280"/>
              <a:buNone/>
              <a:defRPr b="1" sz="2400" cap="none">
                <a:solidFill>
                  <a:schemeClr val="dk2"/>
                </a:solidFill>
              </a:defRPr>
            </a:lvl1pPr>
            <a:lvl2pPr indent="-228600" lvl="1" marL="914400" rtl="0" algn="l">
              <a:spcBef>
                <a:spcPts val="400"/>
              </a:spcBef>
              <a:spcAft>
                <a:spcPts val="0"/>
              </a:spcAft>
              <a:buSzPts val="1700"/>
              <a:buNone/>
              <a:defRPr b="1" sz="2000"/>
            </a:lvl2pPr>
            <a:lvl3pPr indent="-228600" lvl="2" marL="1371600" rtl="0" algn="l">
              <a:spcBef>
                <a:spcPts val="360"/>
              </a:spcBef>
              <a:spcAft>
                <a:spcPts val="0"/>
              </a:spcAft>
              <a:buSzPts val="1260"/>
              <a:buNone/>
              <a:defRPr b="1" sz="1800"/>
            </a:lvl3pPr>
            <a:lvl4pPr indent="-228600" lvl="3" marL="1828800" rtl="0" algn="l">
              <a:spcBef>
                <a:spcPts val="320"/>
              </a:spcBef>
              <a:spcAft>
                <a:spcPts val="0"/>
              </a:spcAft>
              <a:buSzPts val="1040"/>
              <a:buNone/>
              <a:defRPr b="1" sz="1600"/>
            </a:lvl4pPr>
            <a:lvl5pPr indent="-228600" lvl="4" marL="2286000" rtl="0" algn="l">
              <a:spcBef>
                <a:spcPts val="320"/>
              </a:spcBef>
              <a:spcAft>
                <a:spcPts val="0"/>
              </a:spcAft>
              <a:buSzPts val="1040"/>
              <a:buNone/>
              <a:defRPr b="1" sz="1600"/>
            </a:lvl5pPr>
            <a:lvl6pPr indent="-320039" lvl="5" marL="2743200" rtl="0" algn="l">
              <a:spcBef>
                <a:spcPts val="360"/>
              </a:spcBef>
              <a:spcAft>
                <a:spcPts val="0"/>
              </a:spcAft>
              <a:buSzPts val="1440"/>
              <a:buChar char="⚫"/>
              <a:defRPr/>
            </a:lvl6pPr>
            <a:lvl7pPr indent="-320039" lvl="6" marL="3200400" rtl="0" algn="l">
              <a:spcBef>
                <a:spcPts val="360"/>
              </a:spcBef>
              <a:spcAft>
                <a:spcPts val="0"/>
              </a:spcAft>
              <a:buSzPts val="144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53" name="Google Shape;53;p16"/>
          <p:cNvSpPr txBox="1"/>
          <p:nvPr>
            <p:ph idx="3" type="body"/>
          </p:nvPr>
        </p:nvSpPr>
        <p:spPr>
          <a:xfrm>
            <a:off x="457200" y="2514600"/>
            <a:ext cx="4040100" cy="3845700"/>
          </a:xfrm>
          <a:prstGeom prst="rect">
            <a:avLst/>
          </a:prstGeom>
          <a:noFill/>
          <a:ln>
            <a:noFill/>
          </a:ln>
        </p:spPr>
        <p:txBody>
          <a:bodyPr anchorCtr="0" anchor="t" bIns="45700" lIns="91425" spcFirstLastPara="1" rIns="91425" wrap="square" tIns="0">
            <a:noAutofit/>
          </a:bodyPr>
          <a:lstStyle>
            <a:lvl1pPr indent="-361315" lvl="0" marL="457200" rtl="0" algn="l">
              <a:spcBef>
                <a:spcPts val="440"/>
              </a:spcBef>
              <a:spcAft>
                <a:spcPts val="0"/>
              </a:spcAft>
              <a:buSzPts val="2090"/>
              <a:buChar char="⚫"/>
              <a:defRPr sz="2200"/>
            </a:lvl1pPr>
            <a:lvl2pPr indent="-336550" lvl="1" marL="914400" rtl="0" algn="l">
              <a:spcBef>
                <a:spcPts val="400"/>
              </a:spcBef>
              <a:spcAft>
                <a:spcPts val="0"/>
              </a:spcAft>
              <a:buSzPts val="1700"/>
              <a:buChar char="⚫"/>
              <a:defRPr sz="2000"/>
            </a:lvl2pPr>
            <a:lvl3pPr indent="-308610" lvl="2" marL="1371600" rtl="0" algn="l">
              <a:spcBef>
                <a:spcPts val="360"/>
              </a:spcBef>
              <a:spcAft>
                <a:spcPts val="0"/>
              </a:spcAft>
              <a:buSzPts val="1260"/>
              <a:buChar char="⚫"/>
              <a:defRPr sz="1800"/>
            </a:lvl3pPr>
            <a:lvl4pPr indent="-294639" lvl="3" marL="1828800" rtl="0" algn="l">
              <a:spcBef>
                <a:spcPts val="320"/>
              </a:spcBef>
              <a:spcAft>
                <a:spcPts val="0"/>
              </a:spcAft>
              <a:buSzPts val="1040"/>
              <a:buChar char="⚫"/>
              <a:defRPr sz="1600"/>
            </a:lvl4pPr>
            <a:lvl5pPr indent="-294639" lvl="4" marL="2286000" rtl="0" algn="l">
              <a:spcBef>
                <a:spcPts val="320"/>
              </a:spcBef>
              <a:spcAft>
                <a:spcPts val="0"/>
              </a:spcAft>
              <a:buSzPts val="1040"/>
              <a:buChar char="⚫"/>
              <a:defRPr sz="1600"/>
            </a:lvl5pPr>
            <a:lvl6pPr indent="-320039" lvl="5" marL="2743200" rtl="0" algn="l">
              <a:spcBef>
                <a:spcPts val="360"/>
              </a:spcBef>
              <a:spcAft>
                <a:spcPts val="0"/>
              </a:spcAft>
              <a:buSzPts val="1440"/>
              <a:buChar char="⚫"/>
              <a:defRPr/>
            </a:lvl6pPr>
            <a:lvl7pPr indent="-320039" lvl="6" marL="3200400" rtl="0" algn="l">
              <a:spcBef>
                <a:spcPts val="360"/>
              </a:spcBef>
              <a:spcAft>
                <a:spcPts val="0"/>
              </a:spcAft>
              <a:buSzPts val="144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54" name="Google Shape;54;p16"/>
          <p:cNvSpPr txBox="1"/>
          <p:nvPr>
            <p:ph idx="4" type="body"/>
          </p:nvPr>
        </p:nvSpPr>
        <p:spPr>
          <a:xfrm>
            <a:off x="4645025" y="2514600"/>
            <a:ext cx="4041900" cy="3845700"/>
          </a:xfrm>
          <a:prstGeom prst="rect">
            <a:avLst/>
          </a:prstGeom>
          <a:noFill/>
          <a:ln>
            <a:noFill/>
          </a:ln>
        </p:spPr>
        <p:txBody>
          <a:bodyPr anchorCtr="0" anchor="t" bIns="45700" lIns="91425" spcFirstLastPara="1" rIns="91425" wrap="square" tIns="0">
            <a:noAutofit/>
          </a:bodyPr>
          <a:lstStyle>
            <a:lvl1pPr indent="-361315" lvl="0" marL="457200" rtl="0" algn="l">
              <a:spcBef>
                <a:spcPts val="440"/>
              </a:spcBef>
              <a:spcAft>
                <a:spcPts val="0"/>
              </a:spcAft>
              <a:buSzPts val="2090"/>
              <a:buChar char="⚫"/>
              <a:defRPr sz="2200"/>
            </a:lvl1pPr>
            <a:lvl2pPr indent="-336550" lvl="1" marL="914400" rtl="0" algn="l">
              <a:spcBef>
                <a:spcPts val="400"/>
              </a:spcBef>
              <a:spcAft>
                <a:spcPts val="0"/>
              </a:spcAft>
              <a:buSzPts val="1700"/>
              <a:buChar char="⚫"/>
              <a:defRPr sz="2000"/>
            </a:lvl2pPr>
            <a:lvl3pPr indent="-308610" lvl="2" marL="1371600" rtl="0" algn="l">
              <a:spcBef>
                <a:spcPts val="360"/>
              </a:spcBef>
              <a:spcAft>
                <a:spcPts val="0"/>
              </a:spcAft>
              <a:buSzPts val="1260"/>
              <a:buChar char="⚫"/>
              <a:defRPr sz="1800"/>
            </a:lvl3pPr>
            <a:lvl4pPr indent="-294639" lvl="3" marL="1828800" rtl="0" algn="l">
              <a:spcBef>
                <a:spcPts val="320"/>
              </a:spcBef>
              <a:spcAft>
                <a:spcPts val="0"/>
              </a:spcAft>
              <a:buSzPts val="1040"/>
              <a:buChar char="⚫"/>
              <a:defRPr sz="1600"/>
            </a:lvl4pPr>
            <a:lvl5pPr indent="-294639" lvl="4" marL="2286000" rtl="0" algn="l">
              <a:spcBef>
                <a:spcPts val="320"/>
              </a:spcBef>
              <a:spcAft>
                <a:spcPts val="0"/>
              </a:spcAft>
              <a:buSzPts val="1040"/>
              <a:buChar char="⚫"/>
              <a:defRPr sz="1600"/>
            </a:lvl5pPr>
            <a:lvl6pPr indent="-320039" lvl="5" marL="2743200" rtl="0" algn="l">
              <a:spcBef>
                <a:spcPts val="360"/>
              </a:spcBef>
              <a:spcAft>
                <a:spcPts val="0"/>
              </a:spcAft>
              <a:buSzPts val="1440"/>
              <a:buChar char="⚫"/>
              <a:defRPr/>
            </a:lvl6pPr>
            <a:lvl7pPr indent="-320039" lvl="6" marL="3200400" rtl="0" algn="l">
              <a:spcBef>
                <a:spcPts val="360"/>
              </a:spcBef>
              <a:spcAft>
                <a:spcPts val="0"/>
              </a:spcAft>
              <a:buSzPts val="144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55" name="Google Shape;55;p16"/>
          <p:cNvSpPr txBox="1"/>
          <p:nvPr>
            <p:ph idx="10" type="dt"/>
          </p:nvPr>
        </p:nvSpPr>
        <p:spPr>
          <a:xfrm>
            <a:off x="457200" y="6356350"/>
            <a:ext cx="2133600" cy="365100"/>
          </a:xfrm>
          <a:prstGeom prst="rect">
            <a:avLst/>
          </a:prstGeom>
          <a:noFill/>
          <a:ln>
            <a:noFill/>
          </a:ln>
        </p:spPr>
        <p:txBody>
          <a:bodyPr anchorCtr="0" anchor="b"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16"/>
          <p:cNvSpPr txBox="1"/>
          <p:nvPr>
            <p:ph idx="11" type="ftr"/>
          </p:nvPr>
        </p:nvSpPr>
        <p:spPr>
          <a:xfrm>
            <a:off x="2667000" y="6356350"/>
            <a:ext cx="3352800" cy="365100"/>
          </a:xfrm>
          <a:prstGeom prst="rect">
            <a:avLst/>
          </a:prstGeom>
          <a:noFill/>
          <a:ln>
            <a:noFill/>
          </a:ln>
        </p:spPr>
        <p:txBody>
          <a:bodyPr anchorCtr="0" anchor="b"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16"/>
          <p:cNvSpPr txBox="1"/>
          <p:nvPr>
            <p:ph idx="12" type="sldNum"/>
          </p:nvPr>
        </p:nvSpPr>
        <p:spPr>
          <a:xfrm>
            <a:off x="7924800" y="6356350"/>
            <a:ext cx="762000" cy="365100"/>
          </a:xfrm>
          <a:prstGeom prst="rect">
            <a:avLst/>
          </a:prstGeom>
          <a:noFill/>
          <a:ln>
            <a:noFill/>
          </a:ln>
        </p:spPr>
        <p:txBody>
          <a:bodyPr anchorCtr="0" anchor="b"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8" name="Shape 58"/>
        <p:cNvGrpSpPr/>
        <p:nvPr/>
      </p:nvGrpSpPr>
      <p:grpSpPr>
        <a:xfrm>
          <a:off x="0" y="0"/>
          <a:ext cx="0" cy="0"/>
          <a:chOff x="0" y="0"/>
          <a:chExt cx="0" cy="0"/>
        </a:xfrm>
      </p:grpSpPr>
      <p:sp>
        <p:nvSpPr>
          <p:cNvPr id="59" name="Google Shape;59;p17"/>
          <p:cNvSpPr txBox="1"/>
          <p:nvPr>
            <p:ph type="title"/>
          </p:nvPr>
        </p:nvSpPr>
        <p:spPr>
          <a:xfrm>
            <a:off x="457200" y="704088"/>
            <a:ext cx="8305800" cy="1143000"/>
          </a:xfrm>
          <a:prstGeom prst="rect">
            <a:avLst/>
          </a:prstGeom>
          <a:noFill/>
          <a:ln>
            <a:noFill/>
          </a:ln>
        </p:spPr>
        <p:txBody>
          <a:bodyPr anchorCtr="0" anchor="b" bIns="0" lIns="0" spcFirstLastPara="1" rIns="0" wrap="square" tIns="45700">
            <a:noAutofit/>
          </a:bodyPr>
          <a:lstStyle>
            <a:lvl1pPr lvl="0" rtl="0" algn="l">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 name="Google Shape;60;p17"/>
          <p:cNvSpPr txBox="1"/>
          <p:nvPr>
            <p:ph idx="10" type="dt"/>
          </p:nvPr>
        </p:nvSpPr>
        <p:spPr>
          <a:xfrm>
            <a:off x="457200" y="6356350"/>
            <a:ext cx="2133600" cy="365100"/>
          </a:xfrm>
          <a:prstGeom prst="rect">
            <a:avLst/>
          </a:prstGeom>
          <a:noFill/>
          <a:ln>
            <a:noFill/>
          </a:ln>
        </p:spPr>
        <p:txBody>
          <a:bodyPr anchorCtr="0" anchor="b"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17"/>
          <p:cNvSpPr txBox="1"/>
          <p:nvPr>
            <p:ph idx="11" type="ftr"/>
          </p:nvPr>
        </p:nvSpPr>
        <p:spPr>
          <a:xfrm>
            <a:off x="2667000" y="6356350"/>
            <a:ext cx="3352800" cy="365100"/>
          </a:xfrm>
          <a:prstGeom prst="rect">
            <a:avLst/>
          </a:prstGeom>
          <a:noFill/>
          <a:ln>
            <a:noFill/>
          </a:ln>
        </p:spPr>
        <p:txBody>
          <a:bodyPr anchorCtr="0" anchor="b"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 name="Google Shape;62;p17"/>
          <p:cNvSpPr txBox="1"/>
          <p:nvPr>
            <p:ph idx="12" type="sldNum"/>
          </p:nvPr>
        </p:nvSpPr>
        <p:spPr>
          <a:xfrm>
            <a:off x="7924800" y="6356350"/>
            <a:ext cx="762000" cy="365100"/>
          </a:xfrm>
          <a:prstGeom prst="rect">
            <a:avLst/>
          </a:prstGeom>
          <a:noFill/>
          <a:ln>
            <a:noFill/>
          </a:ln>
        </p:spPr>
        <p:txBody>
          <a:bodyPr anchorCtr="0" anchor="b"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3" name="Shape 63"/>
        <p:cNvGrpSpPr/>
        <p:nvPr/>
      </p:nvGrpSpPr>
      <p:grpSpPr>
        <a:xfrm>
          <a:off x="0" y="0"/>
          <a:ext cx="0" cy="0"/>
          <a:chOff x="0" y="0"/>
          <a:chExt cx="0" cy="0"/>
        </a:xfrm>
      </p:grpSpPr>
      <p:sp>
        <p:nvSpPr>
          <p:cNvPr id="64" name="Google Shape;64;p18"/>
          <p:cNvSpPr txBox="1"/>
          <p:nvPr>
            <p:ph type="title"/>
          </p:nvPr>
        </p:nvSpPr>
        <p:spPr>
          <a:xfrm>
            <a:off x="685800" y="514352"/>
            <a:ext cx="2743200" cy="1161900"/>
          </a:xfrm>
          <a:prstGeom prst="rect">
            <a:avLst/>
          </a:prstGeom>
          <a:noFill/>
          <a:ln>
            <a:noFill/>
          </a:ln>
        </p:spPr>
        <p:txBody>
          <a:bodyPr anchorCtr="0" anchor="b" bIns="0" lIns="0" spcFirstLastPara="1" rIns="0" wrap="square" tIns="45700">
            <a:noAutofit/>
          </a:bodyPr>
          <a:lstStyle>
            <a:lvl1pPr lvl="0" rtl="0" algn="l">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5" name="Google Shape;65;p18"/>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Autofit/>
          </a:bodyPr>
          <a:lstStyle>
            <a:lvl1pPr indent="-228600" lvl="0" marL="457200" rtl="0" algn="l">
              <a:spcBef>
                <a:spcPts val="280"/>
              </a:spcBef>
              <a:spcAft>
                <a:spcPts val="0"/>
              </a:spcAft>
              <a:buSzPts val="1330"/>
              <a:buNone/>
              <a:defRPr sz="1400"/>
            </a:lvl1pPr>
            <a:lvl2pPr indent="-228600" lvl="1" marL="914400" rtl="0" algn="l">
              <a:spcBef>
                <a:spcPts val="240"/>
              </a:spcBef>
              <a:spcAft>
                <a:spcPts val="0"/>
              </a:spcAft>
              <a:buSzPts val="1020"/>
              <a:buNone/>
              <a:defRPr sz="1200"/>
            </a:lvl2pPr>
            <a:lvl3pPr indent="-228600" lvl="2" marL="1371600" rtl="0" algn="l">
              <a:spcBef>
                <a:spcPts val="200"/>
              </a:spcBef>
              <a:spcAft>
                <a:spcPts val="0"/>
              </a:spcAft>
              <a:buSzPts val="700"/>
              <a:buNone/>
              <a:defRPr sz="1000"/>
            </a:lvl3pPr>
            <a:lvl4pPr indent="-228600" lvl="3" marL="1828800" rtl="0" algn="l">
              <a:spcBef>
                <a:spcPts val="180"/>
              </a:spcBef>
              <a:spcAft>
                <a:spcPts val="0"/>
              </a:spcAft>
              <a:buSzPts val="585"/>
              <a:buNone/>
              <a:defRPr sz="900"/>
            </a:lvl4pPr>
            <a:lvl5pPr indent="-228600" lvl="4" marL="2286000" rtl="0" algn="l">
              <a:spcBef>
                <a:spcPts val="180"/>
              </a:spcBef>
              <a:spcAft>
                <a:spcPts val="0"/>
              </a:spcAft>
              <a:buSzPts val="585"/>
              <a:buNone/>
              <a:defRPr sz="900"/>
            </a:lvl5pPr>
            <a:lvl6pPr indent="-320039" lvl="5" marL="2743200" rtl="0" algn="l">
              <a:spcBef>
                <a:spcPts val="360"/>
              </a:spcBef>
              <a:spcAft>
                <a:spcPts val="0"/>
              </a:spcAft>
              <a:buSzPts val="1440"/>
              <a:buChar char="⚫"/>
              <a:defRPr/>
            </a:lvl6pPr>
            <a:lvl7pPr indent="-320039" lvl="6" marL="3200400" rtl="0" algn="l">
              <a:spcBef>
                <a:spcPts val="360"/>
              </a:spcBef>
              <a:spcAft>
                <a:spcPts val="0"/>
              </a:spcAft>
              <a:buSzPts val="144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66" name="Google Shape;66;p18"/>
          <p:cNvSpPr txBox="1"/>
          <p:nvPr>
            <p:ph idx="2" type="body"/>
          </p:nvPr>
        </p:nvSpPr>
        <p:spPr>
          <a:xfrm>
            <a:off x="3575050" y="1676400"/>
            <a:ext cx="5111700" cy="4572000"/>
          </a:xfrm>
          <a:prstGeom prst="rect">
            <a:avLst/>
          </a:prstGeom>
          <a:noFill/>
          <a:ln>
            <a:noFill/>
          </a:ln>
        </p:spPr>
        <p:txBody>
          <a:bodyPr anchorCtr="0" anchor="t" bIns="45700" lIns="91425" spcFirstLastPara="1" rIns="91425" wrap="square" tIns="0">
            <a:noAutofit/>
          </a:bodyPr>
          <a:lstStyle>
            <a:lvl1pPr indent="-397510" lvl="0" marL="457200" rtl="0" algn="l">
              <a:spcBef>
                <a:spcPts val="560"/>
              </a:spcBef>
              <a:spcAft>
                <a:spcPts val="0"/>
              </a:spcAft>
              <a:buSzPts val="2660"/>
              <a:buChar char="⚫"/>
              <a:defRPr sz="2800"/>
            </a:lvl1pPr>
            <a:lvl2pPr indent="-368935" lvl="1" marL="914400" rtl="0" algn="l">
              <a:spcBef>
                <a:spcPts val="520"/>
              </a:spcBef>
              <a:spcAft>
                <a:spcPts val="0"/>
              </a:spcAft>
              <a:buSzPts val="2210"/>
              <a:buChar char="⚫"/>
              <a:defRPr sz="2600"/>
            </a:lvl2pPr>
            <a:lvl3pPr indent="-335280" lvl="2" marL="1371600" rtl="0" algn="l">
              <a:spcBef>
                <a:spcPts val="480"/>
              </a:spcBef>
              <a:spcAft>
                <a:spcPts val="0"/>
              </a:spcAft>
              <a:buSzPts val="1680"/>
              <a:buChar char="⚫"/>
              <a:defRPr sz="2400"/>
            </a:lvl3pPr>
            <a:lvl4pPr indent="-311150" lvl="3" marL="1828800" rtl="0" algn="l">
              <a:spcBef>
                <a:spcPts val="400"/>
              </a:spcBef>
              <a:spcAft>
                <a:spcPts val="0"/>
              </a:spcAft>
              <a:buSzPts val="1300"/>
              <a:buChar char="⚫"/>
              <a:defRPr sz="2000"/>
            </a:lvl4pPr>
            <a:lvl5pPr indent="-302895" lvl="4" marL="2286000" rtl="0" algn="l">
              <a:spcBef>
                <a:spcPts val="360"/>
              </a:spcBef>
              <a:spcAft>
                <a:spcPts val="0"/>
              </a:spcAft>
              <a:buSzPts val="1170"/>
              <a:buChar char="⚫"/>
              <a:defRPr sz="1800"/>
            </a:lvl5pPr>
            <a:lvl6pPr indent="-320039" lvl="5" marL="2743200" rtl="0" algn="l">
              <a:spcBef>
                <a:spcPts val="360"/>
              </a:spcBef>
              <a:spcAft>
                <a:spcPts val="0"/>
              </a:spcAft>
              <a:buSzPts val="1440"/>
              <a:buChar char="⚫"/>
              <a:defRPr/>
            </a:lvl6pPr>
            <a:lvl7pPr indent="-320039" lvl="6" marL="3200400" rtl="0" algn="l">
              <a:spcBef>
                <a:spcPts val="360"/>
              </a:spcBef>
              <a:spcAft>
                <a:spcPts val="0"/>
              </a:spcAft>
              <a:buSzPts val="144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67" name="Google Shape;67;p18"/>
          <p:cNvSpPr txBox="1"/>
          <p:nvPr>
            <p:ph idx="10" type="dt"/>
          </p:nvPr>
        </p:nvSpPr>
        <p:spPr>
          <a:xfrm>
            <a:off x="457200" y="6356350"/>
            <a:ext cx="2133600" cy="365100"/>
          </a:xfrm>
          <a:prstGeom prst="rect">
            <a:avLst/>
          </a:prstGeom>
          <a:noFill/>
          <a:ln>
            <a:noFill/>
          </a:ln>
        </p:spPr>
        <p:txBody>
          <a:bodyPr anchorCtr="0" anchor="b"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18"/>
          <p:cNvSpPr txBox="1"/>
          <p:nvPr>
            <p:ph idx="11" type="ftr"/>
          </p:nvPr>
        </p:nvSpPr>
        <p:spPr>
          <a:xfrm>
            <a:off x="2667000" y="6356350"/>
            <a:ext cx="3352800" cy="365100"/>
          </a:xfrm>
          <a:prstGeom prst="rect">
            <a:avLst/>
          </a:prstGeom>
          <a:noFill/>
          <a:ln>
            <a:noFill/>
          </a:ln>
        </p:spPr>
        <p:txBody>
          <a:bodyPr anchorCtr="0" anchor="b"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9" name="Google Shape;69;p18"/>
          <p:cNvSpPr txBox="1"/>
          <p:nvPr>
            <p:ph idx="12" type="sldNum"/>
          </p:nvPr>
        </p:nvSpPr>
        <p:spPr>
          <a:xfrm>
            <a:off x="7924800" y="6356350"/>
            <a:ext cx="762000" cy="365100"/>
          </a:xfrm>
          <a:prstGeom prst="rect">
            <a:avLst/>
          </a:prstGeom>
          <a:noFill/>
          <a:ln>
            <a:noFill/>
          </a:ln>
        </p:spPr>
        <p:txBody>
          <a:bodyPr anchorCtr="0" anchor="b"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0" name="Shape 70"/>
        <p:cNvGrpSpPr/>
        <p:nvPr/>
      </p:nvGrpSpPr>
      <p:grpSpPr>
        <a:xfrm>
          <a:off x="0" y="0"/>
          <a:ext cx="0" cy="0"/>
          <a:chOff x="0" y="0"/>
          <a:chExt cx="0" cy="0"/>
        </a:xfrm>
      </p:grpSpPr>
      <p:sp>
        <p:nvSpPr>
          <p:cNvPr id="71" name="Google Shape;71;p19"/>
          <p:cNvSpPr/>
          <p:nvPr/>
        </p:nvSpPr>
        <p:spPr>
          <a:xfrm flipH="1" rot="-10379968">
            <a:off x="3165816" y="1108016"/>
            <a:ext cx="5257696" cy="4114887"/>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10" rotWithShape="0" algn="tl" dir="7500000" dist="38500" sy="100080">
              <a:srgbClr val="000000">
                <a:alpha val="2471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72" name="Google Shape;72;p19"/>
          <p:cNvSpPr/>
          <p:nvPr/>
        </p:nvSpPr>
        <p:spPr>
          <a:xfrm flipH="1" rot="-10380733">
            <a:off x="8004114" y="5359839"/>
            <a:ext cx="155354" cy="155354"/>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67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73" name="Google Shape;73;p19"/>
          <p:cNvSpPr txBox="1"/>
          <p:nvPr>
            <p:ph type="title"/>
          </p:nvPr>
        </p:nvSpPr>
        <p:spPr>
          <a:xfrm>
            <a:off x="609600" y="1176996"/>
            <a:ext cx="2212800" cy="1582500"/>
          </a:xfrm>
          <a:prstGeom prst="rect">
            <a:avLst/>
          </a:prstGeom>
          <a:noFill/>
          <a:ln>
            <a:noFill/>
          </a:ln>
        </p:spPr>
        <p:txBody>
          <a:bodyPr anchorCtr="0" anchor="b" bIns="45700" lIns="45700" spcFirstLastPara="1" rIns="45700" wrap="square" tIns="45700">
            <a:noAutofit/>
          </a:bodyPr>
          <a:lstStyle>
            <a:lvl1pPr lvl="0" rtl="0" algn="l">
              <a:spcBef>
                <a:spcPts val="0"/>
              </a:spcBef>
              <a:spcAft>
                <a:spcPts val="0"/>
              </a:spcAft>
              <a:buClr>
                <a:schemeClr val="dk2"/>
              </a:buClr>
              <a:buSzPts val="2000"/>
              <a:buFont typeface="Calibri"/>
              <a:buNone/>
              <a:defRPr b="1" sz="2000">
                <a:solidFill>
                  <a:schemeClr val="dk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4" name="Google Shape;74;p19"/>
          <p:cNvSpPr txBox="1"/>
          <p:nvPr>
            <p:ph idx="1" type="body"/>
          </p:nvPr>
        </p:nvSpPr>
        <p:spPr>
          <a:xfrm>
            <a:off x="609600" y="2828785"/>
            <a:ext cx="2209800" cy="2179200"/>
          </a:xfrm>
          <a:prstGeom prst="rect">
            <a:avLst/>
          </a:prstGeom>
          <a:noFill/>
          <a:ln>
            <a:noFill/>
          </a:ln>
        </p:spPr>
        <p:txBody>
          <a:bodyPr anchorCtr="0" anchor="t" bIns="45700" lIns="64000" spcFirstLastPara="1" rIns="45700" wrap="square" tIns="45700">
            <a:noAutofit/>
          </a:bodyPr>
          <a:lstStyle>
            <a:lvl1pPr indent="-228600" lvl="0" marL="457200" rtl="0" algn="l">
              <a:spcBef>
                <a:spcPts val="250"/>
              </a:spcBef>
              <a:spcAft>
                <a:spcPts val="0"/>
              </a:spcAft>
              <a:buSzPts val="1235"/>
              <a:buFont typeface="Constantia"/>
              <a:buNone/>
              <a:defRPr sz="1300"/>
            </a:lvl1pPr>
            <a:lvl2pPr indent="-293369" lvl="1" marL="914400" rtl="0" algn="l">
              <a:spcBef>
                <a:spcPts val="240"/>
              </a:spcBef>
              <a:spcAft>
                <a:spcPts val="0"/>
              </a:spcAft>
              <a:buSzPts val="1020"/>
              <a:buChar char="⚫"/>
              <a:defRPr sz="1200"/>
            </a:lvl2pPr>
            <a:lvl3pPr indent="-273050" lvl="2" marL="1371600" rtl="0" algn="l">
              <a:spcBef>
                <a:spcPts val="200"/>
              </a:spcBef>
              <a:spcAft>
                <a:spcPts val="0"/>
              </a:spcAft>
              <a:buSzPts val="700"/>
              <a:buChar char="⚫"/>
              <a:defRPr sz="1000"/>
            </a:lvl3pPr>
            <a:lvl4pPr indent="-265747" lvl="3" marL="1828800" rtl="0" algn="l">
              <a:spcBef>
                <a:spcPts val="180"/>
              </a:spcBef>
              <a:spcAft>
                <a:spcPts val="0"/>
              </a:spcAft>
              <a:buSzPts val="585"/>
              <a:buChar char="⚫"/>
              <a:defRPr sz="900"/>
            </a:lvl4pPr>
            <a:lvl5pPr indent="-265747" lvl="4" marL="2286000" rtl="0" algn="l">
              <a:spcBef>
                <a:spcPts val="180"/>
              </a:spcBef>
              <a:spcAft>
                <a:spcPts val="0"/>
              </a:spcAft>
              <a:buSzPts val="585"/>
              <a:buChar char="⚫"/>
              <a:defRPr sz="900"/>
            </a:lvl5pPr>
            <a:lvl6pPr indent="-320039" lvl="5" marL="2743200" rtl="0" algn="l">
              <a:spcBef>
                <a:spcPts val="360"/>
              </a:spcBef>
              <a:spcAft>
                <a:spcPts val="0"/>
              </a:spcAft>
              <a:buSzPts val="1440"/>
              <a:buChar char="⚫"/>
              <a:defRPr/>
            </a:lvl6pPr>
            <a:lvl7pPr indent="-320039" lvl="6" marL="3200400" rtl="0" algn="l">
              <a:spcBef>
                <a:spcPts val="360"/>
              </a:spcBef>
              <a:spcAft>
                <a:spcPts val="0"/>
              </a:spcAft>
              <a:buSzPts val="144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75" name="Google Shape;75;p19"/>
          <p:cNvSpPr txBox="1"/>
          <p:nvPr>
            <p:ph idx="10" type="dt"/>
          </p:nvPr>
        </p:nvSpPr>
        <p:spPr>
          <a:xfrm>
            <a:off x="457200" y="6356350"/>
            <a:ext cx="2133600" cy="365100"/>
          </a:xfrm>
          <a:prstGeom prst="rect">
            <a:avLst/>
          </a:prstGeom>
          <a:noFill/>
          <a:ln>
            <a:noFill/>
          </a:ln>
        </p:spPr>
        <p:txBody>
          <a:bodyPr anchorCtr="0" anchor="b"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6" name="Google Shape;76;p19"/>
          <p:cNvSpPr txBox="1"/>
          <p:nvPr>
            <p:ph idx="11" type="ftr"/>
          </p:nvPr>
        </p:nvSpPr>
        <p:spPr>
          <a:xfrm>
            <a:off x="2667000" y="6356350"/>
            <a:ext cx="3352800" cy="365100"/>
          </a:xfrm>
          <a:prstGeom prst="rect">
            <a:avLst/>
          </a:prstGeom>
          <a:noFill/>
          <a:ln>
            <a:noFill/>
          </a:ln>
        </p:spPr>
        <p:txBody>
          <a:bodyPr anchorCtr="0" anchor="b"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19"/>
          <p:cNvSpPr txBox="1"/>
          <p:nvPr>
            <p:ph idx="12" type="sldNum"/>
          </p:nvPr>
        </p:nvSpPr>
        <p:spPr>
          <a:xfrm>
            <a:off x="8077200" y="6356350"/>
            <a:ext cx="609600" cy="365100"/>
          </a:xfrm>
          <a:prstGeom prst="rect">
            <a:avLst/>
          </a:prstGeom>
          <a:noFill/>
          <a:ln>
            <a:noFill/>
          </a:ln>
        </p:spPr>
        <p:txBody>
          <a:bodyPr anchorCtr="0" anchor="b"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78" name="Google Shape;78;p19"/>
          <p:cNvSpPr/>
          <p:nvPr>
            <p:ph idx="2" type="pic"/>
          </p:nvPr>
        </p:nvSpPr>
        <p:spPr>
          <a:xfrm rot="420022">
            <a:off x="3485831" y="1199543"/>
            <a:ext cx="4617824" cy="3931997"/>
          </a:xfrm>
          <a:prstGeom prst="rect">
            <a:avLst/>
          </a:prstGeom>
          <a:solidFill>
            <a:schemeClr val="lt2"/>
          </a:solidFill>
          <a:ln cap="rnd" cmpd="sng" w="9525">
            <a:solidFill>
              <a:srgbClr val="C0C0C0"/>
            </a:solidFill>
            <a:prstDash val="solid"/>
            <a:round/>
            <a:headEnd len="sm" w="sm" type="none"/>
            <a:tailEnd len="sm" w="sm" type="none"/>
          </a:ln>
        </p:spPr>
        <p:txBody>
          <a:bodyPr anchorCtr="0" anchor="t" bIns="45700" lIns="91425" spcFirstLastPara="1" rIns="91425" wrap="square" tIns="45700">
            <a:noAutofit/>
          </a:bodyPr>
          <a:lstStyle>
            <a:lvl1pPr lvl="0" marR="0" rtl="0" algn="l">
              <a:spcBef>
                <a:spcPts val="640"/>
              </a:spcBef>
              <a:spcAft>
                <a:spcPts val="0"/>
              </a:spcAft>
              <a:buClr>
                <a:schemeClr val="accent3"/>
              </a:buClr>
              <a:buSzPts val="3040"/>
              <a:buFont typeface="Noto Sans Symbols"/>
              <a:buNone/>
              <a:defRPr b="0" i="0" sz="3200" u="none" cap="none" strike="noStrike">
                <a:solidFill>
                  <a:schemeClr val="dk1"/>
                </a:solidFill>
                <a:latin typeface="Constantia"/>
                <a:ea typeface="Constantia"/>
                <a:cs typeface="Constantia"/>
                <a:sym typeface="Constantia"/>
              </a:defRPr>
            </a:lvl1pPr>
            <a:lvl2pPr lvl="1"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lvl="2"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lvl="3"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lvl="4"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lvl="5"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lvl="6"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lvl="7"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lvl="8"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79" name="Google Shape;79;p19"/>
          <p:cNvSpPr/>
          <p:nvPr/>
        </p:nvSpPr>
        <p:spPr>
          <a:xfrm flipH="1" rot="10800000">
            <a:off x="-9525" y="5816600"/>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12"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80" name="Google Shape;80;p19"/>
          <p:cNvSpPr/>
          <p:nvPr/>
        </p:nvSpPr>
        <p:spPr>
          <a:xfrm flipH="1" rot="10800000">
            <a:off x="4381500" y="6219825"/>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12"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ECAF8">
                <a:alpha val="0"/>
              </a:srgbClr>
            </a:gs>
            <a:gs pos="80000">
              <a:srgbClr val="1ECAF8">
                <a:alpha val="0"/>
              </a:srgbClr>
            </a:gs>
            <a:gs pos="82000">
              <a:srgbClr val="1ECAF8"/>
            </a:gs>
            <a:gs pos="100000">
              <a:srgbClr val="00B050"/>
            </a:gs>
          </a:gsLst>
          <a:lin ang="5999900" scaled="0"/>
        </a:gradFill>
      </p:bgPr>
    </p:bg>
    <p:spTree>
      <p:nvGrpSpPr>
        <p:cNvPr id="9" name="Shape 9"/>
        <p:cNvGrpSpPr/>
        <p:nvPr/>
      </p:nvGrpSpPr>
      <p:grpSpPr>
        <a:xfrm>
          <a:off x="0" y="0"/>
          <a:ext cx="0" cy="0"/>
          <a:chOff x="0" y="0"/>
          <a:chExt cx="0" cy="0"/>
        </a:xfrm>
      </p:grpSpPr>
      <p:sp>
        <p:nvSpPr>
          <p:cNvPr id="10" name="Google Shape;10;p10"/>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12"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nstantia"/>
              <a:ea typeface="Constantia"/>
              <a:cs typeface="Constantia"/>
              <a:sym typeface="Constantia"/>
            </a:endParaRPr>
          </a:p>
        </p:txBody>
      </p:sp>
      <p:sp>
        <p:nvSpPr>
          <p:cNvPr id="11" name="Google Shape;11;p10"/>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12"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nstantia"/>
              <a:ea typeface="Constantia"/>
              <a:cs typeface="Constantia"/>
              <a:sym typeface="Constantia"/>
            </a:endParaRPr>
          </a:p>
        </p:txBody>
      </p:sp>
      <p:sp>
        <p:nvSpPr>
          <p:cNvPr id="12" name="Google Shape;12;p10"/>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Clr>
                <a:schemeClr val="dk2"/>
              </a:buClr>
              <a:buSzPts val="5000"/>
              <a:buFont typeface="Calibri"/>
              <a:buNone/>
              <a:defRPr b="0" i="0" sz="5000" u="none" cap="none" strike="noStrike">
                <a:solidFill>
                  <a:schemeClr val="dk2"/>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3" name="Google Shape;13;p10"/>
          <p:cNvSpPr txBox="1"/>
          <p:nvPr>
            <p:ph idx="1" type="body"/>
          </p:nvPr>
        </p:nvSpPr>
        <p:spPr>
          <a:xfrm>
            <a:off x="457200" y="1935480"/>
            <a:ext cx="8229600" cy="4389000"/>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14" name="Google Shape;14;p10"/>
          <p:cNvSpPr txBox="1"/>
          <p:nvPr>
            <p:ph idx="10" type="dt"/>
          </p:nvPr>
        </p:nvSpPr>
        <p:spPr>
          <a:xfrm>
            <a:off x="457200" y="6356350"/>
            <a:ext cx="2133600" cy="36510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15" name="Google Shape;15;p10"/>
          <p:cNvSpPr txBox="1"/>
          <p:nvPr>
            <p:ph idx="11" type="ftr"/>
          </p:nvPr>
        </p:nvSpPr>
        <p:spPr>
          <a:xfrm>
            <a:off x="2667000" y="6356350"/>
            <a:ext cx="3352800" cy="36510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16" name="Google Shape;16;p10"/>
          <p:cNvSpPr txBox="1"/>
          <p:nvPr>
            <p:ph idx="12" type="sldNum"/>
          </p:nvPr>
        </p:nvSpPr>
        <p:spPr>
          <a:xfrm>
            <a:off x="7924800" y="6356350"/>
            <a:ext cx="762000" cy="36510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i="0" sz="1200" u="none" cap="none" strike="noStrike">
                <a:solidFill>
                  <a:srgbClr val="035C75"/>
                </a:solidFill>
                <a:latin typeface="Constantia"/>
                <a:ea typeface="Constantia"/>
                <a:cs typeface="Constantia"/>
                <a:sym typeface="Constantia"/>
              </a:defRPr>
            </a:lvl1pPr>
            <a:lvl2pPr indent="0" lvl="1" marL="0" marR="0" rtl="0" algn="r">
              <a:spcBef>
                <a:spcPts val="0"/>
              </a:spcBef>
              <a:buNone/>
              <a:defRPr b="0" i="0" sz="1200" u="none" cap="none" strike="noStrike">
                <a:solidFill>
                  <a:srgbClr val="035C75"/>
                </a:solidFill>
                <a:latin typeface="Constantia"/>
                <a:ea typeface="Constantia"/>
                <a:cs typeface="Constantia"/>
                <a:sym typeface="Constantia"/>
              </a:defRPr>
            </a:lvl2pPr>
            <a:lvl3pPr indent="0" lvl="2" marL="0" marR="0" rtl="0" algn="r">
              <a:spcBef>
                <a:spcPts val="0"/>
              </a:spcBef>
              <a:buNone/>
              <a:defRPr b="0" i="0" sz="1200" u="none" cap="none" strike="noStrike">
                <a:solidFill>
                  <a:srgbClr val="035C75"/>
                </a:solidFill>
                <a:latin typeface="Constantia"/>
                <a:ea typeface="Constantia"/>
                <a:cs typeface="Constantia"/>
                <a:sym typeface="Constantia"/>
              </a:defRPr>
            </a:lvl3pPr>
            <a:lvl4pPr indent="0" lvl="3" marL="0" marR="0" rtl="0" algn="r">
              <a:spcBef>
                <a:spcPts val="0"/>
              </a:spcBef>
              <a:buNone/>
              <a:defRPr b="0" i="0" sz="1200" u="none" cap="none" strike="noStrike">
                <a:solidFill>
                  <a:srgbClr val="035C75"/>
                </a:solidFill>
                <a:latin typeface="Constantia"/>
                <a:ea typeface="Constantia"/>
                <a:cs typeface="Constantia"/>
                <a:sym typeface="Constantia"/>
              </a:defRPr>
            </a:lvl4pPr>
            <a:lvl5pPr indent="0" lvl="4" marL="0" marR="0" rtl="0" algn="r">
              <a:spcBef>
                <a:spcPts val="0"/>
              </a:spcBef>
              <a:buNone/>
              <a:defRPr b="0" i="0" sz="1200" u="none" cap="none" strike="noStrike">
                <a:solidFill>
                  <a:srgbClr val="035C75"/>
                </a:solidFill>
                <a:latin typeface="Constantia"/>
                <a:ea typeface="Constantia"/>
                <a:cs typeface="Constantia"/>
                <a:sym typeface="Constantia"/>
              </a:defRPr>
            </a:lvl5pPr>
            <a:lvl6pPr indent="0" lvl="5" marL="0" marR="0" rtl="0" algn="r">
              <a:spcBef>
                <a:spcPts val="0"/>
              </a:spcBef>
              <a:buNone/>
              <a:defRPr b="0" i="0" sz="1200" u="none" cap="none" strike="noStrike">
                <a:solidFill>
                  <a:srgbClr val="035C75"/>
                </a:solidFill>
                <a:latin typeface="Constantia"/>
                <a:ea typeface="Constantia"/>
                <a:cs typeface="Constantia"/>
                <a:sym typeface="Constantia"/>
              </a:defRPr>
            </a:lvl6pPr>
            <a:lvl7pPr indent="0" lvl="6" marL="0" marR="0" rtl="0" algn="r">
              <a:spcBef>
                <a:spcPts val="0"/>
              </a:spcBef>
              <a:buNone/>
              <a:defRPr b="0" i="0" sz="1200" u="none" cap="none" strike="noStrike">
                <a:solidFill>
                  <a:srgbClr val="035C75"/>
                </a:solidFill>
                <a:latin typeface="Constantia"/>
                <a:ea typeface="Constantia"/>
                <a:cs typeface="Constantia"/>
                <a:sym typeface="Constantia"/>
              </a:defRPr>
            </a:lvl7pPr>
            <a:lvl8pPr indent="0" lvl="7" marL="0" marR="0" rtl="0" algn="r">
              <a:spcBef>
                <a:spcPts val="0"/>
              </a:spcBef>
              <a:buNone/>
              <a:defRPr b="0" i="0" sz="1200" u="none" cap="none" strike="noStrike">
                <a:solidFill>
                  <a:srgbClr val="035C75"/>
                </a:solidFill>
                <a:latin typeface="Constantia"/>
                <a:ea typeface="Constantia"/>
                <a:cs typeface="Constantia"/>
                <a:sym typeface="Constantia"/>
              </a:defRPr>
            </a:lvl8pPr>
            <a:lvl9pPr indent="0" lvl="8" marL="0" marR="0" rtl="0" algn="r">
              <a:spcBef>
                <a:spcPts val="0"/>
              </a:spcBef>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IN"/>
              <a:t>‹#›</a:t>
            </a:fld>
            <a:endParaRPr/>
          </a:p>
        </p:txBody>
      </p:sp>
      <p:grpSp>
        <p:nvGrpSpPr>
          <p:cNvPr id="17" name="Google Shape;17;p10"/>
          <p:cNvGrpSpPr/>
          <p:nvPr/>
        </p:nvGrpSpPr>
        <p:grpSpPr>
          <a:xfrm>
            <a:off x="-29294" y="-16107"/>
            <a:ext cx="9198252" cy="1086259"/>
            <a:chOff x="-29322" y="-1965"/>
            <a:chExt cx="9198252" cy="1086259"/>
          </a:xfrm>
        </p:grpSpPr>
        <p:sp>
          <p:nvSpPr>
            <p:cNvPr id="18" name="Google Shape;18;p10"/>
            <p:cNvSpPr/>
            <p:nvPr/>
          </p:nvSpPr>
          <p:spPr>
            <a:xfrm rot="-164306">
              <a:off x="-19045" y="216553"/>
              <a:ext cx="9163052" cy="649223"/>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19" name="Google Shape;19;p10"/>
            <p:cNvSpPr/>
            <p:nvPr/>
          </p:nvSpPr>
          <p:spPr>
            <a:xfrm rot="-164306">
              <a:off x="-14309" y="290005"/>
              <a:ext cx="9175809" cy="530353"/>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
          <p:cNvSpPr txBox="1"/>
          <p:nvPr/>
        </p:nvSpPr>
        <p:spPr>
          <a:xfrm>
            <a:off x="189750" y="1142964"/>
            <a:ext cx="8761200" cy="1078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3000">
                <a:solidFill>
                  <a:srgbClr val="FF0000"/>
                </a:solidFill>
                <a:latin typeface="Constantia"/>
                <a:ea typeface="Constantia"/>
                <a:cs typeface="Constantia"/>
                <a:sym typeface="Constantia"/>
              </a:rPr>
              <a:t>Sri Shanmugha College of Engineering and Technology</a:t>
            </a:r>
            <a:endParaRPr b="1" sz="3000">
              <a:solidFill>
                <a:srgbClr val="FF0000"/>
              </a:solidFill>
              <a:latin typeface="Constantia"/>
              <a:ea typeface="Constantia"/>
              <a:cs typeface="Constantia"/>
              <a:sym typeface="Constantia"/>
            </a:endParaRPr>
          </a:p>
        </p:txBody>
      </p:sp>
      <p:sp>
        <p:nvSpPr>
          <p:cNvPr id="98" name="Google Shape;98;p1"/>
          <p:cNvSpPr txBox="1"/>
          <p:nvPr/>
        </p:nvSpPr>
        <p:spPr>
          <a:xfrm>
            <a:off x="357158" y="2436366"/>
            <a:ext cx="82023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200">
                <a:solidFill>
                  <a:schemeClr val="dk1"/>
                </a:solidFill>
                <a:latin typeface="Constantia"/>
                <a:ea typeface="Constantia"/>
                <a:cs typeface="Constantia"/>
                <a:sym typeface="Constantia"/>
              </a:rPr>
              <a:t>Department of Electronics and Communication Engineering</a:t>
            </a:r>
            <a:endParaRPr b="1" sz="2200">
              <a:solidFill>
                <a:schemeClr val="dk1"/>
              </a:solidFill>
              <a:latin typeface="Constantia"/>
              <a:ea typeface="Constantia"/>
              <a:cs typeface="Constantia"/>
              <a:sym typeface="Constantia"/>
            </a:endParaRPr>
          </a:p>
        </p:txBody>
      </p:sp>
      <p:sp>
        <p:nvSpPr>
          <p:cNvPr id="99" name="Google Shape;99;p1"/>
          <p:cNvSpPr txBox="1"/>
          <p:nvPr/>
        </p:nvSpPr>
        <p:spPr>
          <a:xfrm>
            <a:off x="614700" y="3081775"/>
            <a:ext cx="7687200" cy="88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4000">
                <a:solidFill>
                  <a:srgbClr val="FF0000"/>
                </a:solidFill>
                <a:latin typeface="Constantia"/>
                <a:ea typeface="Constantia"/>
                <a:cs typeface="Constantia"/>
                <a:sym typeface="Constantia"/>
              </a:rPr>
              <a:t>Analytics for Electrical Vehicle</a:t>
            </a:r>
            <a:endParaRPr b="1" sz="4000">
              <a:solidFill>
                <a:srgbClr val="FF0000"/>
              </a:solidFill>
              <a:latin typeface="Constantia"/>
              <a:ea typeface="Constantia"/>
              <a:cs typeface="Constantia"/>
              <a:sym typeface="Constantia"/>
            </a:endParaRPr>
          </a:p>
        </p:txBody>
      </p:sp>
      <p:sp>
        <p:nvSpPr>
          <p:cNvPr id="100" name="Google Shape;100;p1"/>
          <p:cNvSpPr txBox="1"/>
          <p:nvPr/>
        </p:nvSpPr>
        <p:spPr>
          <a:xfrm>
            <a:off x="5350974" y="4357694"/>
            <a:ext cx="3858600" cy="1200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114300" lvl="0" marL="0" marR="0" rtl="0" algn="l">
              <a:spcBef>
                <a:spcPts val="0"/>
              </a:spcBef>
              <a:spcAft>
                <a:spcPts val="0"/>
              </a:spcAft>
              <a:buClr>
                <a:schemeClr val="dk1"/>
              </a:buClr>
              <a:buSzPts val="1800"/>
              <a:buFont typeface="Arial"/>
              <a:buChar char="•"/>
            </a:pPr>
            <a:r>
              <a:rPr lang="en-IN" sz="1800">
                <a:solidFill>
                  <a:schemeClr val="dk1"/>
                </a:solidFill>
                <a:latin typeface="Times New Roman"/>
                <a:ea typeface="Times New Roman"/>
                <a:cs typeface="Times New Roman"/>
                <a:sym typeface="Times New Roman"/>
              </a:rPr>
              <a:t>  Kirankumar. G (732716106012)</a:t>
            </a:r>
            <a:endParaRPr/>
          </a:p>
          <a:p>
            <a:pPr indent="-114300" lvl="0" marL="0" marR="0" rtl="0" algn="l">
              <a:spcBef>
                <a:spcPts val="0"/>
              </a:spcBef>
              <a:spcAft>
                <a:spcPts val="0"/>
              </a:spcAft>
              <a:buClr>
                <a:schemeClr val="dk1"/>
              </a:buClr>
              <a:buSzPts val="1800"/>
              <a:buFont typeface="Arial"/>
              <a:buChar char="•"/>
            </a:pPr>
            <a:r>
              <a:rPr lang="en-IN" sz="1800">
                <a:solidFill>
                  <a:schemeClr val="dk1"/>
                </a:solidFill>
                <a:latin typeface="Times New Roman"/>
                <a:ea typeface="Times New Roman"/>
                <a:cs typeface="Times New Roman"/>
                <a:sym typeface="Times New Roman"/>
              </a:rPr>
              <a:t>  Manu. K           (732716106014)</a:t>
            </a:r>
            <a:endParaRPr/>
          </a:p>
          <a:p>
            <a:pPr indent="-114300" lvl="0" marL="0" marR="0" rtl="0" algn="l">
              <a:spcBef>
                <a:spcPts val="0"/>
              </a:spcBef>
              <a:spcAft>
                <a:spcPts val="0"/>
              </a:spcAft>
              <a:buClr>
                <a:schemeClr val="dk1"/>
              </a:buClr>
              <a:buSzPts val="1800"/>
              <a:buFont typeface="Arial"/>
              <a:buChar char="•"/>
            </a:pPr>
            <a:r>
              <a:rPr lang="en-IN" sz="1800">
                <a:solidFill>
                  <a:schemeClr val="dk1"/>
                </a:solidFill>
                <a:latin typeface="Times New Roman"/>
                <a:ea typeface="Times New Roman"/>
                <a:cs typeface="Times New Roman"/>
                <a:sym typeface="Times New Roman"/>
              </a:rPr>
              <a:t>  Manu. D           (732716106013)</a:t>
            </a:r>
            <a:endParaRPr sz="1800">
              <a:solidFill>
                <a:schemeClr val="dk1"/>
              </a:solidFill>
              <a:latin typeface="Times New Roman"/>
              <a:ea typeface="Times New Roman"/>
              <a:cs typeface="Times New Roman"/>
              <a:sym typeface="Times New Roman"/>
            </a:endParaRPr>
          </a:p>
          <a:p>
            <a:pPr indent="-114300" lvl="0" marL="0" marR="0" rtl="0" algn="l">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  Prakashraj. A	    (732716106030)</a:t>
            </a:r>
            <a:endParaRPr sz="1800">
              <a:solidFill>
                <a:schemeClr val="dk1"/>
              </a:solidFill>
              <a:latin typeface="Times New Roman"/>
              <a:ea typeface="Times New Roman"/>
              <a:cs typeface="Times New Roman"/>
              <a:sym typeface="Times New Roman"/>
            </a:endParaRPr>
          </a:p>
        </p:txBody>
      </p:sp>
      <p:sp>
        <p:nvSpPr>
          <p:cNvPr id="101" name="Google Shape;101;p1"/>
          <p:cNvSpPr txBox="1"/>
          <p:nvPr/>
        </p:nvSpPr>
        <p:spPr>
          <a:xfrm>
            <a:off x="5072078" y="4286250"/>
            <a:ext cx="19833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800">
                <a:solidFill>
                  <a:schemeClr val="dk1"/>
                </a:solidFill>
                <a:latin typeface="Constantia"/>
                <a:ea typeface="Constantia"/>
                <a:cs typeface="Constantia"/>
                <a:sym typeface="Constantia"/>
              </a:rPr>
              <a:t>Presented by:</a:t>
            </a:r>
            <a:endParaRPr b="1" sz="1800">
              <a:solidFill>
                <a:schemeClr val="dk1"/>
              </a:solidFill>
              <a:latin typeface="Constantia"/>
              <a:ea typeface="Constantia"/>
              <a:cs typeface="Constantia"/>
              <a:sym typeface="Constantia"/>
            </a:endParaRPr>
          </a:p>
        </p:txBody>
      </p:sp>
      <p:sp>
        <p:nvSpPr>
          <p:cNvPr id="102" name="Google Shape;102;p1"/>
          <p:cNvSpPr txBox="1"/>
          <p:nvPr/>
        </p:nvSpPr>
        <p:spPr>
          <a:xfrm>
            <a:off x="717248" y="4643450"/>
            <a:ext cx="35055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Constantia"/>
                <a:ea typeface="Constantia"/>
                <a:cs typeface="Constantia"/>
                <a:sym typeface="Constantia"/>
              </a:rPr>
              <a:t>Guided by:</a:t>
            </a:r>
            <a:endParaRPr/>
          </a:p>
          <a:p>
            <a:pPr indent="0" lvl="0" marL="0" marR="0" rtl="0" algn="l">
              <a:spcBef>
                <a:spcPts val="0"/>
              </a:spcBef>
              <a:spcAft>
                <a:spcPts val="0"/>
              </a:spcAft>
              <a:buNone/>
            </a:pPr>
            <a:r>
              <a:rPr lang="en-IN" sz="1800">
                <a:solidFill>
                  <a:schemeClr val="dk1"/>
                </a:solidFill>
                <a:latin typeface="Constantia"/>
                <a:ea typeface="Constantia"/>
                <a:cs typeface="Constantia"/>
                <a:sym typeface="Constantia"/>
              </a:rPr>
              <a:t>Mr. Saravanan. R , AP/ECE</a:t>
            </a:r>
            <a:endParaRPr sz="1800">
              <a:solidFill>
                <a:schemeClr val="dk1"/>
              </a:solidFill>
              <a:latin typeface="Constantia"/>
              <a:ea typeface="Constantia"/>
              <a:cs typeface="Constantia"/>
              <a:sym typeface="Constant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
          <p:cNvSpPr/>
          <p:nvPr/>
        </p:nvSpPr>
        <p:spPr>
          <a:xfrm>
            <a:off x="759425" y="1785925"/>
            <a:ext cx="7813200" cy="3541500"/>
          </a:xfrm>
          <a:prstGeom prst="rect">
            <a:avLst/>
          </a:prstGeom>
          <a:noFill/>
          <a:ln>
            <a:noFill/>
          </a:ln>
        </p:spPr>
        <p:txBody>
          <a:bodyPr anchorCtr="0" anchor="t" bIns="45700" lIns="91425" spcFirstLastPara="1" rIns="91425" wrap="square" tIns="45700">
            <a:spAutoFit/>
          </a:bodyPr>
          <a:lstStyle/>
          <a:p>
            <a:pPr indent="0" lvl="0" marL="393700" marR="463550" rtl="0" algn="just">
              <a:spcBef>
                <a:spcPts val="0"/>
              </a:spcBef>
              <a:spcAft>
                <a:spcPts val="0"/>
              </a:spcAft>
              <a:buClr>
                <a:schemeClr val="dk1"/>
              </a:buClr>
              <a:buSzPts val="1100"/>
              <a:buFont typeface="Arial"/>
              <a:buNone/>
            </a:pPr>
            <a:r>
              <a:rPr lang="en-IN" sz="2400">
                <a:solidFill>
                  <a:schemeClr val="dk1"/>
                </a:solidFill>
                <a:latin typeface="Times New Roman"/>
                <a:ea typeface="Times New Roman"/>
                <a:cs typeface="Times New Roman"/>
                <a:sym typeface="Times New Roman"/>
              </a:rPr>
              <a:t>We have noticed that Electrical vehicle is emerging field in India. We noticed that some of the companies providing advance AI based intelligence features but it is high in cost which cannot be afforded by middle class Indian. So our team came forward to get an idea by Brainstorming. We had a solution that to offer an intelligence embedded system to both the consumer and manufacturer in less cost. it increase the efficiency of the vehicle and extend life time</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109" name="Google Shape;109;p2"/>
          <p:cNvSpPr/>
          <p:nvPr/>
        </p:nvSpPr>
        <p:spPr>
          <a:xfrm>
            <a:off x="928662" y="1285860"/>
            <a:ext cx="141897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FF0000"/>
                </a:solidFill>
                <a:latin typeface="Constantia"/>
                <a:ea typeface="Constantia"/>
                <a:cs typeface="Constantia"/>
                <a:sym typeface="Constantia"/>
              </a:rPr>
              <a:t>ABSTRACT:</a:t>
            </a:r>
            <a:endParaRPr b="1" sz="1800">
              <a:solidFill>
                <a:srgbClr val="FF0000"/>
              </a:solidFill>
              <a:latin typeface="Constantia"/>
              <a:ea typeface="Constantia"/>
              <a:cs typeface="Constantia"/>
              <a:sym typeface="Constant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g7c3936ebfa_0_176"/>
          <p:cNvSpPr txBox="1"/>
          <p:nvPr/>
        </p:nvSpPr>
        <p:spPr>
          <a:xfrm>
            <a:off x="2572300" y="858450"/>
            <a:ext cx="30354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400">
                <a:latin typeface="Constantia"/>
                <a:ea typeface="Constantia"/>
                <a:cs typeface="Constantia"/>
                <a:sym typeface="Constantia"/>
              </a:rPr>
              <a:t>Existing Solutions</a:t>
            </a:r>
            <a:endParaRPr b="1" sz="2400">
              <a:latin typeface="Constantia"/>
              <a:ea typeface="Constantia"/>
              <a:cs typeface="Constantia"/>
              <a:sym typeface="Constantia"/>
            </a:endParaRPr>
          </a:p>
        </p:txBody>
      </p:sp>
      <p:sp>
        <p:nvSpPr>
          <p:cNvPr id="116" name="Google Shape;116;g7c3936ebfa_0_176"/>
          <p:cNvSpPr txBox="1"/>
          <p:nvPr/>
        </p:nvSpPr>
        <p:spPr>
          <a:xfrm>
            <a:off x="759425" y="1575175"/>
            <a:ext cx="7757400" cy="42582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Constantia"/>
              <a:buChar char="●"/>
            </a:pPr>
            <a:r>
              <a:rPr lang="en-IN" sz="2400">
                <a:latin typeface="Constantia"/>
                <a:ea typeface="Constantia"/>
                <a:cs typeface="Constantia"/>
                <a:sym typeface="Constantia"/>
              </a:rPr>
              <a:t>At present there is no any </a:t>
            </a:r>
            <a:r>
              <a:rPr lang="en-IN" sz="2400">
                <a:latin typeface="Constantia"/>
                <a:ea typeface="Constantia"/>
                <a:cs typeface="Constantia"/>
                <a:sym typeface="Constantia"/>
              </a:rPr>
              <a:t>companies </a:t>
            </a:r>
            <a:r>
              <a:rPr lang="en-IN" sz="2400">
                <a:latin typeface="Constantia"/>
                <a:ea typeface="Constantia"/>
                <a:cs typeface="Constantia"/>
                <a:sym typeface="Constantia"/>
              </a:rPr>
              <a:t>are there in market to give such a Analytical portal as a service.</a:t>
            </a:r>
            <a:endParaRPr sz="2400">
              <a:latin typeface="Constantia"/>
              <a:ea typeface="Constantia"/>
              <a:cs typeface="Constantia"/>
              <a:sym typeface="Constantia"/>
            </a:endParaRPr>
          </a:p>
          <a:p>
            <a:pPr indent="-381000" lvl="0" marL="457200" rtl="0" algn="l">
              <a:spcBef>
                <a:spcPts val="0"/>
              </a:spcBef>
              <a:spcAft>
                <a:spcPts val="0"/>
              </a:spcAft>
              <a:buSzPts val="2400"/>
              <a:buFont typeface="Constantia"/>
              <a:buChar char="●"/>
            </a:pPr>
            <a:r>
              <a:rPr lang="en-IN" sz="2400">
                <a:latin typeface="Constantia"/>
                <a:ea typeface="Constantia"/>
                <a:cs typeface="Constantia"/>
                <a:sym typeface="Constantia"/>
              </a:rPr>
              <a:t>Companies like Revolt provides AI Based portal but it too cost and they are not sharing technology.</a:t>
            </a:r>
            <a:endParaRPr sz="2400">
              <a:latin typeface="Constantia"/>
              <a:ea typeface="Constantia"/>
              <a:cs typeface="Constantia"/>
              <a:sym typeface="Constantia"/>
            </a:endParaRPr>
          </a:p>
          <a:p>
            <a:pPr indent="-381000" lvl="0" marL="457200" rtl="0" algn="l">
              <a:spcBef>
                <a:spcPts val="0"/>
              </a:spcBef>
              <a:spcAft>
                <a:spcPts val="0"/>
              </a:spcAft>
              <a:buSzPts val="2400"/>
              <a:buFont typeface="Constantia"/>
              <a:buChar char="●"/>
            </a:pPr>
            <a:r>
              <a:rPr lang="en-IN" sz="2400">
                <a:latin typeface="Constantia"/>
                <a:ea typeface="Constantia"/>
                <a:cs typeface="Constantia"/>
                <a:sym typeface="Constantia"/>
              </a:rPr>
              <a:t>Number of companies are under developing Analytical portal and not yet came in market.</a:t>
            </a:r>
            <a:endParaRPr sz="2400">
              <a:latin typeface="Constantia"/>
              <a:ea typeface="Constantia"/>
              <a:cs typeface="Constantia"/>
              <a:sym typeface="Constantia"/>
            </a:endParaRPr>
          </a:p>
          <a:p>
            <a:pPr indent="0" lvl="0" marL="0" rtl="0" algn="l">
              <a:spcBef>
                <a:spcPts val="0"/>
              </a:spcBef>
              <a:spcAft>
                <a:spcPts val="0"/>
              </a:spcAft>
              <a:buNone/>
            </a:pPr>
            <a:r>
              <a:t/>
            </a:r>
            <a:endParaRPr sz="2400">
              <a:latin typeface="Constantia"/>
              <a:ea typeface="Constantia"/>
              <a:cs typeface="Constantia"/>
              <a:sym typeface="Constant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5"/>
          <p:cNvSpPr/>
          <p:nvPr/>
        </p:nvSpPr>
        <p:spPr>
          <a:xfrm>
            <a:off x="642910" y="774859"/>
            <a:ext cx="2568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FF0000"/>
                </a:solidFill>
                <a:latin typeface="Constantia"/>
                <a:ea typeface="Constantia"/>
                <a:cs typeface="Constantia"/>
                <a:sym typeface="Constantia"/>
              </a:rPr>
              <a:t>COMPONENTS USED:</a:t>
            </a:r>
            <a:endParaRPr b="1" sz="1800">
              <a:solidFill>
                <a:srgbClr val="FF0000"/>
              </a:solidFill>
              <a:latin typeface="Constantia"/>
              <a:ea typeface="Constantia"/>
              <a:cs typeface="Constantia"/>
              <a:sym typeface="Constantia"/>
            </a:endParaRPr>
          </a:p>
        </p:txBody>
      </p:sp>
      <p:sp>
        <p:nvSpPr>
          <p:cNvPr id="122" name="Google Shape;122;p5"/>
          <p:cNvSpPr txBox="1"/>
          <p:nvPr/>
        </p:nvSpPr>
        <p:spPr>
          <a:xfrm>
            <a:off x="2000232" y="1674354"/>
            <a:ext cx="5261700" cy="2308200"/>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chemeClr val="dk1"/>
              </a:buClr>
              <a:buSzPts val="1800"/>
              <a:buFont typeface="Noto Sans Symbols"/>
              <a:buChar char="⮚"/>
            </a:pPr>
            <a:r>
              <a:rPr lang="en-IN" sz="1800">
                <a:solidFill>
                  <a:schemeClr val="dk1"/>
                </a:solidFill>
                <a:latin typeface="Times New Roman"/>
                <a:ea typeface="Times New Roman"/>
                <a:cs typeface="Times New Roman"/>
                <a:sym typeface="Times New Roman"/>
              </a:rPr>
              <a:t>Tiva C Series tm4c123gh6pm - Controller</a:t>
            </a:r>
            <a:endParaRPr sz="1800">
              <a:solidFill>
                <a:schemeClr val="dk1"/>
              </a:solidFill>
              <a:latin typeface="Times New Roman"/>
              <a:ea typeface="Times New Roman"/>
              <a:cs typeface="Times New Roman"/>
              <a:sym typeface="Times New Roman"/>
            </a:endParaRPr>
          </a:p>
          <a:p>
            <a:pPr indent="-114300" lvl="0" marL="0" marR="0" rtl="0" algn="l">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Temperature Sensor LM35</a:t>
            </a:r>
            <a:endParaRPr sz="1350">
              <a:solidFill>
                <a:srgbClr val="444444"/>
              </a:solidFill>
              <a:highlight>
                <a:srgbClr val="FFFFFF"/>
              </a:highlight>
            </a:endParaRPr>
          </a:p>
          <a:p>
            <a:pPr indent="-114300" lvl="0" marL="0" marR="0" rtl="0" algn="l">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Ublox NEO-6m GPS Module</a:t>
            </a:r>
            <a:endParaRPr sz="1800">
              <a:solidFill>
                <a:schemeClr val="dk1"/>
              </a:solidFill>
              <a:latin typeface="Times New Roman"/>
              <a:ea typeface="Times New Roman"/>
              <a:cs typeface="Times New Roman"/>
              <a:sym typeface="Times New Roman"/>
            </a:endParaRPr>
          </a:p>
          <a:p>
            <a:pPr indent="-114300" lvl="0" marL="0" marR="0" rtl="0" algn="l">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BLE hm-10</a:t>
            </a:r>
            <a:endParaRPr sz="1800">
              <a:solidFill>
                <a:schemeClr val="dk1"/>
              </a:solidFill>
              <a:latin typeface="Times New Roman"/>
              <a:ea typeface="Times New Roman"/>
              <a:cs typeface="Times New Roman"/>
              <a:sym typeface="Times New Roman"/>
            </a:endParaRPr>
          </a:p>
          <a:p>
            <a:pPr indent="-114300" lvl="0" marL="0" marR="0" rtl="0" algn="l">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LED Display 800 (RGB) x 480</a:t>
            </a:r>
            <a:endParaRPr sz="1800">
              <a:solidFill>
                <a:schemeClr val="dk1"/>
              </a:solidFill>
              <a:latin typeface="Times New Roman"/>
              <a:ea typeface="Times New Roman"/>
              <a:cs typeface="Times New Roman"/>
              <a:sym typeface="Times New Roman"/>
            </a:endParaRPr>
          </a:p>
          <a:p>
            <a:pPr indent="-114300" lvl="0" marL="0" marR="0" rtl="0" algn="l">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GSM / GPRS SIM 800 </a:t>
            </a:r>
            <a:endParaRPr sz="1800">
              <a:solidFill>
                <a:schemeClr val="dk1"/>
              </a:solidFill>
              <a:latin typeface="Times New Roman"/>
              <a:ea typeface="Times New Roman"/>
              <a:cs typeface="Times New Roman"/>
              <a:sym typeface="Times New Roman"/>
            </a:endParaRPr>
          </a:p>
          <a:p>
            <a:pPr indent="-114300" lvl="0" marL="0" marR="0" rtl="0" algn="l">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Customized Potentiometer</a:t>
            </a:r>
            <a:endParaRPr sz="1800">
              <a:solidFill>
                <a:schemeClr val="dk1"/>
              </a:solidFill>
              <a:latin typeface="Times New Roman"/>
              <a:ea typeface="Times New Roman"/>
              <a:cs typeface="Times New Roman"/>
              <a:sym typeface="Times New Roman"/>
            </a:endParaRPr>
          </a:p>
          <a:p>
            <a:pPr indent="-114300" lvl="0" marL="0" marR="0" rtl="0" algn="l">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Metal </a:t>
            </a:r>
            <a:r>
              <a:rPr lang="en-IN" sz="1800">
                <a:solidFill>
                  <a:schemeClr val="dk1"/>
                </a:solidFill>
                <a:latin typeface="Times New Roman"/>
                <a:ea typeface="Times New Roman"/>
                <a:cs typeface="Times New Roman"/>
                <a:sym typeface="Times New Roman"/>
              </a:rPr>
              <a:t>Proximity</a:t>
            </a:r>
            <a:r>
              <a:rPr lang="en-IN" sz="1800">
                <a:solidFill>
                  <a:schemeClr val="dk1"/>
                </a:solidFill>
                <a:latin typeface="Times New Roman"/>
                <a:ea typeface="Times New Roman"/>
                <a:cs typeface="Times New Roman"/>
                <a:sym typeface="Times New Roman"/>
              </a:rPr>
              <a:t> sensors</a:t>
            </a:r>
            <a:endParaRPr sz="1800">
              <a:solidFill>
                <a:schemeClr val="dk1"/>
              </a:solidFill>
              <a:latin typeface="Times New Roman"/>
              <a:ea typeface="Times New Roman"/>
              <a:cs typeface="Times New Roman"/>
              <a:sym typeface="Times New Roman"/>
            </a:endParaRPr>
          </a:p>
          <a:p>
            <a:pPr indent="-114300" lvl="0" marL="0" marR="0" rtl="0" algn="l">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Light Detector (LDR)</a:t>
            </a:r>
            <a:endParaRPr sz="1800">
              <a:solidFill>
                <a:schemeClr val="dk1"/>
              </a:solidFill>
              <a:latin typeface="Times New Roman"/>
              <a:ea typeface="Times New Roman"/>
              <a:cs typeface="Times New Roman"/>
              <a:sym typeface="Times New Roman"/>
            </a:endParaRPr>
          </a:p>
        </p:txBody>
      </p:sp>
      <p:sp>
        <p:nvSpPr>
          <p:cNvPr id="123" name="Google Shape;123;p5"/>
          <p:cNvSpPr/>
          <p:nvPr/>
        </p:nvSpPr>
        <p:spPr>
          <a:xfrm>
            <a:off x="2000232" y="1224601"/>
            <a:ext cx="3446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07674D"/>
                </a:solidFill>
                <a:latin typeface="Constantia"/>
                <a:ea typeface="Constantia"/>
                <a:cs typeface="Constantia"/>
                <a:sym typeface="Constantia"/>
              </a:rPr>
              <a:t>List of Hardware components:</a:t>
            </a:r>
            <a:endParaRPr b="1" sz="1800">
              <a:solidFill>
                <a:srgbClr val="07674D"/>
              </a:solidFill>
              <a:latin typeface="Constantia"/>
              <a:ea typeface="Constantia"/>
              <a:cs typeface="Constantia"/>
              <a:sym typeface="Constantia"/>
            </a:endParaRPr>
          </a:p>
        </p:txBody>
      </p:sp>
      <p:sp>
        <p:nvSpPr>
          <p:cNvPr id="124" name="Google Shape;124;p5"/>
          <p:cNvSpPr/>
          <p:nvPr/>
        </p:nvSpPr>
        <p:spPr>
          <a:xfrm>
            <a:off x="2000220" y="4440834"/>
            <a:ext cx="1792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07674D"/>
                </a:solidFill>
                <a:latin typeface="Constantia"/>
                <a:ea typeface="Constantia"/>
                <a:cs typeface="Constantia"/>
                <a:sym typeface="Constantia"/>
              </a:rPr>
              <a:t>Software Used:</a:t>
            </a:r>
            <a:endParaRPr b="1" sz="1800">
              <a:solidFill>
                <a:srgbClr val="07674D"/>
              </a:solidFill>
              <a:latin typeface="Constantia"/>
              <a:ea typeface="Constantia"/>
              <a:cs typeface="Constantia"/>
              <a:sym typeface="Constantia"/>
            </a:endParaRPr>
          </a:p>
        </p:txBody>
      </p:sp>
      <p:sp>
        <p:nvSpPr>
          <p:cNvPr id="125" name="Google Shape;125;p5"/>
          <p:cNvSpPr/>
          <p:nvPr/>
        </p:nvSpPr>
        <p:spPr>
          <a:xfrm>
            <a:off x="2127575" y="4810125"/>
            <a:ext cx="3191700" cy="94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onstantia"/>
                <a:ea typeface="Constantia"/>
                <a:cs typeface="Constantia"/>
                <a:sym typeface="Constantia"/>
              </a:rPr>
              <a:t>Code Composer Studio</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131" name="Google Shape;131;p3"/>
          <p:cNvSpPr txBox="1"/>
          <p:nvPr/>
        </p:nvSpPr>
        <p:spPr>
          <a:xfrm>
            <a:off x="785786" y="1214422"/>
            <a:ext cx="222157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FF0000"/>
                </a:solidFill>
                <a:latin typeface="Constantia"/>
                <a:ea typeface="Constantia"/>
                <a:cs typeface="Constantia"/>
                <a:sym typeface="Constantia"/>
              </a:rPr>
              <a:t>BLOCK DIAGRAM:</a:t>
            </a:r>
            <a:endParaRPr b="1" sz="1800">
              <a:solidFill>
                <a:srgbClr val="FF0000"/>
              </a:solidFill>
              <a:latin typeface="Constantia"/>
              <a:ea typeface="Constantia"/>
              <a:cs typeface="Constantia"/>
              <a:sym typeface="Constantia"/>
            </a:endParaRPr>
          </a:p>
        </p:txBody>
      </p:sp>
      <p:pic>
        <p:nvPicPr>
          <p:cNvPr id="132" name="Google Shape;132;p3"/>
          <p:cNvPicPr preferRelativeResize="0"/>
          <p:nvPr/>
        </p:nvPicPr>
        <p:blipFill>
          <a:blip r:embed="rId3">
            <a:alphaModFix/>
          </a:blip>
          <a:stretch>
            <a:fillRect/>
          </a:stretch>
        </p:blipFill>
        <p:spPr>
          <a:xfrm>
            <a:off x="1757363" y="1736154"/>
            <a:ext cx="5629275" cy="3638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4"/>
          <p:cNvSpPr/>
          <p:nvPr/>
        </p:nvSpPr>
        <p:spPr>
          <a:xfrm>
            <a:off x="857224" y="1071546"/>
            <a:ext cx="21356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FF0000"/>
                </a:solidFill>
                <a:latin typeface="Constantia"/>
                <a:ea typeface="Constantia"/>
                <a:cs typeface="Constantia"/>
                <a:sym typeface="Constantia"/>
              </a:rPr>
              <a:t>OVERVIEW FLOW</a:t>
            </a:r>
            <a:endParaRPr b="1" sz="1800">
              <a:solidFill>
                <a:srgbClr val="FF0000"/>
              </a:solidFill>
              <a:latin typeface="Constantia"/>
              <a:ea typeface="Constantia"/>
              <a:cs typeface="Constantia"/>
              <a:sym typeface="Constantia"/>
            </a:endParaRPr>
          </a:p>
        </p:txBody>
      </p:sp>
      <p:pic>
        <p:nvPicPr>
          <p:cNvPr id="138" name="Google Shape;138;p4"/>
          <p:cNvPicPr preferRelativeResize="0"/>
          <p:nvPr/>
        </p:nvPicPr>
        <p:blipFill>
          <a:blip r:embed="rId3">
            <a:alphaModFix/>
          </a:blip>
          <a:stretch>
            <a:fillRect/>
          </a:stretch>
        </p:blipFill>
        <p:spPr>
          <a:xfrm>
            <a:off x="531825" y="1607353"/>
            <a:ext cx="7896225" cy="3152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8"/>
          <p:cNvSpPr/>
          <p:nvPr/>
        </p:nvSpPr>
        <p:spPr>
          <a:xfrm>
            <a:off x="714348" y="1000108"/>
            <a:ext cx="11910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FF0000"/>
                </a:solidFill>
                <a:latin typeface="Constantia"/>
                <a:ea typeface="Constantia"/>
                <a:cs typeface="Constantia"/>
                <a:sym typeface="Constantia"/>
              </a:rPr>
              <a:t>Working:</a:t>
            </a:r>
            <a:endParaRPr b="1" sz="1800">
              <a:solidFill>
                <a:srgbClr val="FF0000"/>
              </a:solidFill>
              <a:latin typeface="Constantia"/>
              <a:ea typeface="Constantia"/>
              <a:cs typeface="Constantia"/>
              <a:sym typeface="Constantia"/>
            </a:endParaRPr>
          </a:p>
        </p:txBody>
      </p:sp>
      <p:sp>
        <p:nvSpPr>
          <p:cNvPr id="144" name="Google Shape;144;p8"/>
          <p:cNvSpPr/>
          <p:nvPr/>
        </p:nvSpPr>
        <p:spPr>
          <a:xfrm>
            <a:off x="1357290" y="1500174"/>
            <a:ext cx="7143800" cy="3416320"/>
          </a:xfrm>
          <a:prstGeom prst="rect">
            <a:avLst/>
          </a:prstGeom>
          <a:noFill/>
          <a:ln>
            <a:noFill/>
          </a:ln>
        </p:spPr>
        <p:txBody>
          <a:bodyPr anchorCtr="0" anchor="t" bIns="45700" lIns="91425" spcFirstLastPara="1" rIns="91425" wrap="square" tIns="45700">
            <a:spAutoFit/>
          </a:bodyPr>
          <a:lstStyle/>
          <a:p>
            <a:pPr indent="-127000" lvl="0" marL="0" marR="0" rtl="0" algn="just">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The system gets the power from the bike battery itself but it has backup which is used to send the data of GPS to the user even bike has no charge in battery. The data processing is being recorded in the device and it also sends to cloud and stored in user private portal. In case the vehicle met an accident even system has issue of data connection for a period of time, recorded data being stored in the memory of the system in bike. It can be extract later for analyzing the cause of the accident and it is like a kind of black box. Number of sensors placed in different location in the bike and controller is placed in safe place of the bike. It occupies fewer places. Bike display used to show the real time data to the user. Same data will send to the server.</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g7c3936ebfa_0_164"/>
          <p:cNvSpPr txBox="1"/>
          <p:nvPr/>
        </p:nvSpPr>
        <p:spPr>
          <a:xfrm>
            <a:off x="3134450" y="914675"/>
            <a:ext cx="32604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000">
                <a:latin typeface="Constantia"/>
                <a:ea typeface="Constantia"/>
                <a:cs typeface="Constantia"/>
                <a:sym typeface="Constantia"/>
              </a:rPr>
              <a:t>Outcome of the Product</a:t>
            </a:r>
            <a:endParaRPr b="1" sz="2000">
              <a:latin typeface="Constantia"/>
              <a:ea typeface="Constantia"/>
              <a:cs typeface="Constantia"/>
              <a:sym typeface="Constantia"/>
            </a:endParaRPr>
          </a:p>
        </p:txBody>
      </p:sp>
      <p:sp>
        <p:nvSpPr>
          <p:cNvPr id="151" name="Google Shape;151;g7c3936ebfa_0_164"/>
          <p:cNvSpPr txBox="1"/>
          <p:nvPr/>
        </p:nvSpPr>
        <p:spPr>
          <a:xfrm>
            <a:off x="1054525" y="2079875"/>
            <a:ext cx="7448100" cy="35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000">
                <a:latin typeface="Constantia"/>
                <a:ea typeface="Constantia"/>
                <a:cs typeface="Constantia"/>
                <a:sym typeface="Constantia"/>
              </a:rPr>
              <a:t>Data which we collect can be used as following in long term</a:t>
            </a:r>
            <a:r>
              <a:rPr lang="en-IN">
                <a:latin typeface="Constantia"/>
                <a:ea typeface="Constantia"/>
                <a:cs typeface="Constantia"/>
                <a:sym typeface="Constantia"/>
              </a:rPr>
              <a:t> </a:t>
            </a:r>
            <a:endParaRPr>
              <a:latin typeface="Constantia"/>
              <a:ea typeface="Constantia"/>
              <a:cs typeface="Constantia"/>
              <a:sym typeface="Constantia"/>
            </a:endParaRPr>
          </a:p>
          <a:p>
            <a:pPr indent="0" lvl="0" marL="0" rtl="0" algn="l">
              <a:spcBef>
                <a:spcPts val="0"/>
              </a:spcBef>
              <a:spcAft>
                <a:spcPts val="0"/>
              </a:spcAft>
              <a:buNone/>
            </a:pPr>
            <a:r>
              <a:rPr lang="en-IN" sz="2000">
                <a:latin typeface="Constantia"/>
                <a:ea typeface="Constantia"/>
                <a:cs typeface="Constantia"/>
                <a:sym typeface="Constantia"/>
              </a:rPr>
              <a:t>1. Accident zones and cause of the accident. By using this data we can avoid accident. </a:t>
            </a:r>
            <a:endParaRPr sz="2000">
              <a:latin typeface="Constantia"/>
              <a:ea typeface="Constantia"/>
              <a:cs typeface="Constantia"/>
              <a:sym typeface="Constantia"/>
            </a:endParaRPr>
          </a:p>
          <a:p>
            <a:pPr indent="0" lvl="0" marL="0" rtl="0" algn="l">
              <a:spcBef>
                <a:spcPts val="0"/>
              </a:spcBef>
              <a:spcAft>
                <a:spcPts val="0"/>
              </a:spcAft>
              <a:buNone/>
            </a:pPr>
            <a:r>
              <a:rPr lang="en-IN" sz="2000">
                <a:latin typeface="Constantia"/>
                <a:ea typeface="Constantia"/>
                <a:cs typeface="Constantia"/>
                <a:sym typeface="Constantia"/>
              </a:rPr>
              <a:t>2. Battery efficiency with respect to external atmospheric factors </a:t>
            </a:r>
            <a:endParaRPr sz="2000">
              <a:latin typeface="Constantia"/>
              <a:ea typeface="Constantia"/>
              <a:cs typeface="Constantia"/>
              <a:sym typeface="Constantia"/>
            </a:endParaRPr>
          </a:p>
          <a:p>
            <a:pPr indent="0" lvl="0" marL="0" rtl="0" algn="l">
              <a:spcBef>
                <a:spcPts val="0"/>
              </a:spcBef>
              <a:spcAft>
                <a:spcPts val="0"/>
              </a:spcAft>
              <a:buNone/>
            </a:pPr>
            <a:r>
              <a:rPr lang="en-IN" sz="2000">
                <a:latin typeface="Constantia"/>
                <a:ea typeface="Constantia"/>
                <a:cs typeface="Constantia"/>
                <a:sym typeface="Constantia"/>
              </a:rPr>
              <a:t>3. Places they visit over a time and other details. o It encourage manufacturer to try more methods to increase efficiency</a:t>
            </a:r>
            <a:endParaRPr sz="2000">
              <a:latin typeface="Constantia"/>
              <a:ea typeface="Constantia"/>
              <a:cs typeface="Constantia"/>
              <a:sym typeface="Constant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9"/>
          <p:cNvSpPr/>
          <p:nvPr/>
        </p:nvSpPr>
        <p:spPr>
          <a:xfrm>
            <a:off x="2091673" y="2967335"/>
            <a:ext cx="4322658"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5400" cap="none">
                <a:solidFill>
                  <a:srgbClr val="59C7FF"/>
                </a:solidFill>
                <a:latin typeface="Constantia"/>
                <a:ea typeface="Constantia"/>
                <a:cs typeface="Constantia"/>
                <a:sym typeface="Constantia"/>
              </a:rPr>
              <a:t>THANK YOU</a:t>
            </a:r>
            <a:endParaRPr b="1" sz="5400" cap="none">
              <a:solidFill>
                <a:srgbClr val="59C7FF"/>
              </a:solidFill>
              <a:latin typeface="Constantia"/>
              <a:ea typeface="Constantia"/>
              <a:cs typeface="Constantia"/>
              <a:sym typeface="Constanti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2020-01-08T12:15:17Z</dcterms:created>
  <dc:creator>KOWSALYA</dc:creator>
</cp:coreProperties>
</file>