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  <p:sldId id="261" r:id="rId3"/>
    <p:sldId id="256" r:id="rId4"/>
    <p:sldId id="259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02" y="-7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E08E6-8B81-4F87-AD6A-9118A0DA83BE}" type="datetimeFigureOut">
              <a:rPr lang="zh-CN" altLang="en-US" smtClean="0"/>
              <a:t>2020-01-09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AE345-1642-48D1-B168-92741E04709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E08E6-8B81-4F87-AD6A-9118A0DA83BE}" type="datetimeFigureOut">
              <a:rPr lang="zh-CN" altLang="en-US" smtClean="0"/>
              <a:t>2020-01-09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AE345-1642-48D1-B168-92741E04709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E08E6-8B81-4F87-AD6A-9118A0DA83BE}" type="datetimeFigureOut">
              <a:rPr lang="zh-CN" altLang="en-US" smtClean="0"/>
              <a:t>2020-01-09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AE345-1642-48D1-B168-92741E04709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E08E6-8B81-4F87-AD6A-9118A0DA83BE}" type="datetimeFigureOut">
              <a:rPr lang="zh-CN" altLang="en-US" smtClean="0"/>
              <a:t>2020-01-09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AE345-1642-48D1-B168-92741E04709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E08E6-8B81-4F87-AD6A-9118A0DA83BE}" type="datetimeFigureOut">
              <a:rPr lang="zh-CN" altLang="en-US" smtClean="0"/>
              <a:t>2020-01-09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AE345-1642-48D1-B168-92741E04709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E08E6-8B81-4F87-AD6A-9118A0DA83BE}" type="datetimeFigureOut">
              <a:rPr lang="zh-CN" altLang="en-US" smtClean="0"/>
              <a:t>2020-01-09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AE345-1642-48D1-B168-92741E04709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E08E6-8B81-4F87-AD6A-9118A0DA83BE}" type="datetimeFigureOut">
              <a:rPr lang="zh-CN" altLang="en-US" smtClean="0"/>
              <a:t>2020-01-09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AE345-1642-48D1-B168-92741E04709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E08E6-8B81-4F87-AD6A-9118A0DA83BE}" type="datetimeFigureOut">
              <a:rPr lang="zh-CN" altLang="en-US" smtClean="0"/>
              <a:t>2020-01-09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AE345-1642-48D1-B168-92741E04709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E08E6-8B81-4F87-AD6A-9118A0DA83BE}" type="datetimeFigureOut">
              <a:rPr lang="zh-CN" altLang="en-US" smtClean="0"/>
              <a:t>2020-01-09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AE345-1642-48D1-B168-92741E04709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E08E6-8B81-4F87-AD6A-9118A0DA83BE}" type="datetimeFigureOut">
              <a:rPr lang="zh-CN" altLang="en-US" smtClean="0"/>
              <a:t>2020-01-09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AE345-1642-48D1-B168-92741E04709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E08E6-8B81-4F87-AD6A-9118A0DA83BE}" type="datetimeFigureOut">
              <a:rPr lang="zh-CN" altLang="en-US" smtClean="0"/>
              <a:t>2020-01-09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AE345-1642-48D1-B168-92741E04709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8E08E6-8B81-4F87-AD6A-9118A0DA83BE}" type="datetimeFigureOut">
              <a:rPr lang="zh-CN" altLang="en-US" smtClean="0"/>
              <a:t>2020-01-09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0AE345-1642-48D1-B168-92741E04709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3568" y="476672"/>
            <a:ext cx="3168352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任务四 查询优化</a:t>
            </a:r>
            <a:endParaRPr lang="zh-CN" alt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1516142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、优化目标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025" y="1407190"/>
            <a:ext cx="4781550" cy="387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07471" y="723260"/>
            <a:ext cx="76688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chidb_stmt_optimize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chidb</a:t>
            </a:r>
            <a:r>
              <a:rPr lang="en-US" altLang="zh-CN" dirty="0" smtClean="0"/>
              <a:t> *</a:t>
            </a:r>
            <a:r>
              <a:rPr lang="en-US" altLang="zh-CN" dirty="0" err="1" smtClean="0"/>
              <a:t>db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chisql_statement_t</a:t>
            </a:r>
            <a:r>
              <a:rPr lang="en-US" altLang="zh-CN" dirty="0" smtClean="0"/>
              <a:t> *</a:t>
            </a:r>
            <a:r>
              <a:rPr lang="en-US" altLang="zh-CN" dirty="0" err="1" smtClean="0"/>
              <a:t>sql_stmt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chisql_statement_t</a:t>
            </a:r>
            <a:r>
              <a:rPr lang="en-US" altLang="zh-CN" dirty="0" smtClean="0"/>
              <a:t> **</a:t>
            </a:r>
            <a:r>
              <a:rPr lang="en-US" altLang="zh-CN" dirty="0" err="1" smtClean="0"/>
              <a:t>sql_stmt_opt</a:t>
            </a:r>
            <a:r>
              <a:rPr lang="en-US" altLang="zh-CN" dirty="0" smtClean="0"/>
              <a:t>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17894" y="861854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）总调用</a:t>
            </a:r>
            <a:endParaRPr lang="zh-CN" altLang="en-US" dirty="0"/>
          </a:p>
        </p:txBody>
      </p:sp>
      <p:sp>
        <p:nvSpPr>
          <p:cNvPr id="5" name="流程图: 决策 4"/>
          <p:cNvSpPr/>
          <p:nvPr/>
        </p:nvSpPr>
        <p:spPr>
          <a:xfrm>
            <a:off x="3378200" y="2316480"/>
            <a:ext cx="2088515" cy="79184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流程图: 可选过程 6"/>
          <p:cNvSpPr/>
          <p:nvPr/>
        </p:nvSpPr>
        <p:spPr>
          <a:xfrm>
            <a:off x="1661795" y="3578225"/>
            <a:ext cx="1167765" cy="54991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流程图: 可选过程 7"/>
          <p:cNvSpPr/>
          <p:nvPr/>
        </p:nvSpPr>
        <p:spPr>
          <a:xfrm>
            <a:off x="6000750" y="3035300"/>
            <a:ext cx="1152525" cy="57594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流程图: 可选过程 8"/>
          <p:cNvSpPr/>
          <p:nvPr/>
        </p:nvSpPr>
        <p:spPr>
          <a:xfrm>
            <a:off x="3206750" y="1470025"/>
            <a:ext cx="2393315" cy="57594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387090" y="1574165"/>
            <a:ext cx="23895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为优化后的申请空间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3915410" y="2390140"/>
            <a:ext cx="13125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是否满足优化条件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1661795" y="3578225"/>
            <a:ext cx="13550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复制原来</a:t>
            </a:r>
            <a:r>
              <a:rPr lang="en-US" altLang="zh-CN"/>
              <a:t>sql</a:t>
            </a:r>
            <a:r>
              <a:rPr lang="zh-CN" altLang="en-US"/>
              <a:t>返回</a:t>
            </a:r>
          </a:p>
        </p:txBody>
      </p:sp>
      <p:sp>
        <p:nvSpPr>
          <p:cNvPr id="15" name="圆角矩形 14"/>
          <p:cNvSpPr/>
          <p:nvPr/>
        </p:nvSpPr>
        <p:spPr>
          <a:xfrm>
            <a:off x="5959475" y="3933190"/>
            <a:ext cx="1474470" cy="5759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5899150" y="3108325"/>
            <a:ext cx="19196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设置</a:t>
            </a:r>
            <a:r>
              <a:rPr lang="en-US" altLang="zh-CN"/>
              <a:t>select</a:t>
            </a:r>
            <a:r>
              <a:rPr lang="zh-CN" altLang="en-US"/>
              <a:t>类型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5928995" y="3933190"/>
            <a:ext cx="19196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复制</a:t>
            </a:r>
            <a:r>
              <a:rPr lang="en-US" altLang="zh-CN"/>
              <a:t>project</a:t>
            </a:r>
            <a:r>
              <a:rPr lang="zh-CN" altLang="en-US"/>
              <a:t>的</a:t>
            </a:r>
            <a:r>
              <a:rPr lang="en-US" altLang="zh-CN"/>
              <a:t>expr_list</a:t>
            </a:r>
            <a:r>
              <a:rPr lang="zh-CN" altLang="en-US"/>
              <a:t>部分</a:t>
            </a:r>
          </a:p>
        </p:txBody>
      </p:sp>
      <p:sp>
        <p:nvSpPr>
          <p:cNvPr id="18" name="圆角矩形 17"/>
          <p:cNvSpPr/>
          <p:nvPr/>
        </p:nvSpPr>
        <p:spPr>
          <a:xfrm>
            <a:off x="5959475" y="4801235"/>
            <a:ext cx="1820545" cy="5937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5959475" y="4775835"/>
            <a:ext cx="19373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设置</a:t>
            </a:r>
            <a:r>
              <a:rPr lang="en-US" altLang="zh-CN"/>
              <a:t>select</a:t>
            </a:r>
            <a:r>
              <a:rPr lang="zh-CN" altLang="en-US"/>
              <a:t>类型为</a:t>
            </a:r>
            <a:r>
              <a:rPr lang="en-US" altLang="zh-CN"/>
              <a:t>SRA_PROJECT</a:t>
            </a:r>
            <a:r>
              <a:rPr lang="zh-CN" altLang="en-US"/>
              <a:t>部分</a:t>
            </a:r>
          </a:p>
        </p:txBody>
      </p:sp>
      <p:sp>
        <p:nvSpPr>
          <p:cNvPr id="20" name="圆角矩形 19"/>
          <p:cNvSpPr/>
          <p:nvPr/>
        </p:nvSpPr>
        <p:spPr>
          <a:xfrm>
            <a:off x="5918200" y="5631180"/>
            <a:ext cx="1881505" cy="8299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5976620" y="5631180"/>
            <a:ext cx="182372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为优化后的</a:t>
            </a:r>
            <a:r>
              <a:rPr lang="en-US" altLang="zh-CN"/>
              <a:t>stmt</a:t>
            </a:r>
            <a:r>
              <a:rPr lang="zh-CN" altLang="en-US"/>
              <a:t>生成</a:t>
            </a:r>
            <a:r>
              <a:rPr lang="en-US" altLang="zh-CN"/>
              <a:t>narutaljoin </a:t>
            </a:r>
            <a:r>
              <a:rPr lang="zh-CN" altLang="en-US"/>
              <a:t>设置类型为连接</a:t>
            </a:r>
          </a:p>
        </p:txBody>
      </p:sp>
      <p:cxnSp>
        <p:nvCxnSpPr>
          <p:cNvPr id="22" name="直接箭头连接符 21"/>
          <p:cNvCxnSpPr>
            <a:stCxn id="9" idx="2"/>
            <a:endCxn id="5" idx="0"/>
          </p:cNvCxnSpPr>
          <p:nvPr/>
        </p:nvCxnSpPr>
        <p:spPr>
          <a:xfrm>
            <a:off x="4403725" y="2045970"/>
            <a:ext cx="19050" cy="27051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肘形连接符 22"/>
          <p:cNvCxnSpPr>
            <a:stCxn id="5" idx="1"/>
            <a:endCxn id="14" idx="0"/>
          </p:cNvCxnSpPr>
          <p:nvPr/>
        </p:nvCxnSpPr>
        <p:spPr>
          <a:xfrm rot="10800000" flipV="1">
            <a:off x="2339340" y="2712720"/>
            <a:ext cx="1038860" cy="865505"/>
          </a:xfrm>
          <a:prstGeom prst="bentConnector2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肘形连接符 23"/>
          <p:cNvCxnSpPr>
            <a:stCxn id="5" idx="3"/>
            <a:endCxn id="8" idx="0"/>
          </p:cNvCxnSpPr>
          <p:nvPr/>
        </p:nvCxnSpPr>
        <p:spPr>
          <a:xfrm>
            <a:off x="5466715" y="2712720"/>
            <a:ext cx="1110615" cy="322580"/>
          </a:xfrm>
          <a:prstGeom prst="bentConnector2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8" idx="2"/>
          </p:cNvCxnSpPr>
          <p:nvPr/>
        </p:nvCxnSpPr>
        <p:spPr>
          <a:xfrm>
            <a:off x="6577330" y="3611245"/>
            <a:ext cx="10795" cy="32194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19" idx="0"/>
          </p:cNvCxnSpPr>
          <p:nvPr/>
        </p:nvCxnSpPr>
        <p:spPr>
          <a:xfrm flipH="1">
            <a:off x="6875780" y="4775835"/>
            <a:ext cx="52705" cy="2374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 flipH="1">
            <a:off x="6875780" y="4509135"/>
            <a:ext cx="13335" cy="36258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endCxn id="21" idx="0"/>
          </p:cNvCxnSpPr>
          <p:nvPr/>
        </p:nvCxnSpPr>
        <p:spPr>
          <a:xfrm>
            <a:off x="6875780" y="5445125"/>
            <a:ext cx="12700" cy="18605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2846070" y="2373630"/>
            <a:ext cx="429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否</a:t>
            </a:r>
          </a:p>
        </p:txBody>
      </p:sp>
      <p:sp>
        <p:nvSpPr>
          <p:cNvPr id="34" name="文本框 33"/>
          <p:cNvSpPr txBox="1"/>
          <p:nvPr/>
        </p:nvSpPr>
        <p:spPr>
          <a:xfrm>
            <a:off x="5795645" y="2402840"/>
            <a:ext cx="4324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是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流程图: 决策 27"/>
          <p:cNvSpPr/>
          <p:nvPr/>
        </p:nvSpPr>
        <p:spPr>
          <a:xfrm>
            <a:off x="5772785" y="2926080"/>
            <a:ext cx="2016125" cy="79248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19991" y="445929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）判断是否可以优化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017121" y="445968"/>
            <a:ext cx="6552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check_optionmizable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chisql_statement_t</a:t>
            </a:r>
            <a:r>
              <a:rPr lang="en-US" altLang="zh-CN" dirty="0" smtClean="0"/>
              <a:t> *</a:t>
            </a:r>
            <a:r>
              <a:rPr lang="en-US" altLang="zh-CN" dirty="0" err="1" smtClean="0"/>
              <a:t>sql_stmt</a:t>
            </a:r>
            <a:r>
              <a:rPr lang="en-US" altLang="zh-CN" dirty="0" smtClean="0"/>
              <a:t>);</a:t>
            </a:r>
          </a:p>
          <a:p>
            <a:endParaRPr lang="zh-CN" altLang="en-US" dirty="0"/>
          </a:p>
        </p:txBody>
      </p:sp>
      <p:sp>
        <p:nvSpPr>
          <p:cNvPr id="5" name="流程图: 决策 4"/>
          <p:cNvSpPr/>
          <p:nvPr/>
        </p:nvSpPr>
        <p:spPr>
          <a:xfrm>
            <a:off x="3319145" y="1785620"/>
            <a:ext cx="2088515" cy="79184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流程图: 可选过程 1"/>
          <p:cNvSpPr/>
          <p:nvPr/>
        </p:nvSpPr>
        <p:spPr>
          <a:xfrm>
            <a:off x="1602740" y="3047365"/>
            <a:ext cx="1167765" cy="54991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流程图: 可选过程 9"/>
          <p:cNvSpPr/>
          <p:nvPr/>
        </p:nvSpPr>
        <p:spPr>
          <a:xfrm>
            <a:off x="3856355" y="938530"/>
            <a:ext cx="948055" cy="57594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979545" y="1042670"/>
            <a:ext cx="7677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开始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3856355" y="1859280"/>
            <a:ext cx="13125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是否为简单查询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1757680" y="3138170"/>
            <a:ext cx="13550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return 0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5926455" y="3138170"/>
            <a:ext cx="19196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/>
              <a:t>是否为自然连接</a:t>
            </a:r>
          </a:p>
        </p:txBody>
      </p:sp>
      <p:cxnSp>
        <p:nvCxnSpPr>
          <p:cNvPr id="23" name="直接箭头连接符 22"/>
          <p:cNvCxnSpPr>
            <a:stCxn id="13" idx="2"/>
            <a:endCxn id="5" idx="0"/>
          </p:cNvCxnSpPr>
          <p:nvPr/>
        </p:nvCxnSpPr>
        <p:spPr>
          <a:xfrm>
            <a:off x="4363720" y="1410970"/>
            <a:ext cx="0" cy="37465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肘形连接符 23"/>
          <p:cNvCxnSpPr>
            <a:stCxn id="5" idx="1"/>
            <a:endCxn id="15" idx="0"/>
          </p:cNvCxnSpPr>
          <p:nvPr/>
        </p:nvCxnSpPr>
        <p:spPr>
          <a:xfrm rot="10800000" flipV="1">
            <a:off x="2435225" y="2181860"/>
            <a:ext cx="883920" cy="956310"/>
          </a:xfrm>
          <a:prstGeom prst="bentConnector2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2787015" y="1842770"/>
            <a:ext cx="429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否</a:t>
            </a:r>
          </a:p>
        </p:txBody>
      </p:sp>
      <p:sp>
        <p:nvSpPr>
          <p:cNvPr id="34" name="文本框 33"/>
          <p:cNvSpPr txBox="1"/>
          <p:nvPr/>
        </p:nvSpPr>
        <p:spPr>
          <a:xfrm flipH="1">
            <a:off x="6038850" y="1785620"/>
            <a:ext cx="3194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是</a:t>
            </a:r>
          </a:p>
        </p:txBody>
      </p:sp>
      <p:cxnSp>
        <p:nvCxnSpPr>
          <p:cNvPr id="30" name="肘形连接符 29"/>
          <p:cNvCxnSpPr>
            <a:stCxn id="5" idx="3"/>
            <a:endCxn id="28" idx="0"/>
          </p:cNvCxnSpPr>
          <p:nvPr/>
        </p:nvCxnSpPr>
        <p:spPr>
          <a:xfrm>
            <a:off x="5407660" y="2181860"/>
            <a:ext cx="1373505" cy="744220"/>
          </a:xfrm>
          <a:prstGeom prst="bentConnector2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肘形连接符 34"/>
          <p:cNvCxnSpPr/>
          <p:nvPr/>
        </p:nvCxnSpPr>
        <p:spPr>
          <a:xfrm rot="10800000" flipV="1">
            <a:off x="4211955" y="3350895"/>
            <a:ext cx="1560830" cy="755015"/>
          </a:xfrm>
          <a:prstGeom prst="bentConnector3">
            <a:avLst>
              <a:gd name="adj1" fmla="val 100040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流程图: 可选过程 35"/>
          <p:cNvSpPr/>
          <p:nvPr/>
        </p:nvSpPr>
        <p:spPr>
          <a:xfrm>
            <a:off x="3635375" y="4149090"/>
            <a:ext cx="1296670" cy="50419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3819525" y="4231640"/>
            <a:ext cx="11125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return 1</a:t>
            </a:r>
          </a:p>
        </p:txBody>
      </p:sp>
      <p:cxnSp>
        <p:nvCxnSpPr>
          <p:cNvPr id="38" name="肘形连接符 37"/>
          <p:cNvCxnSpPr>
            <a:stCxn id="17" idx="3"/>
          </p:cNvCxnSpPr>
          <p:nvPr/>
        </p:nvCxnSpPr>
        <p:spPr>
          <a:xfrm>
            <a:off x="7846060" y="3322320"/>
            <a:ext cx="542290" cy="826770"/>
          </a:xfrm>
          <a:prstGeom prst="bentConnector2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圆角矩形 39"/>
          <p:cNvSpPr/>
          <p:nvPr/>
        </p:nvSpPr>
        <p:spPr>
          <a:xfrm>
            <a:off x="7846060" y="4231640"/>
            <a:ext cx="1080135" cy="504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40"/>
          <p:cNvSpPr txBox="1"/>
          <p:nvPr/>
        </p:nvSpPr>
        <p:spPr>
          <a:xfrm>
            <a:off x="8096250" y="4290695"/>
            <a:ext cx="6521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结束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852096" y="588506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）实现优化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382505" y="958473"/>
            <a:ext cx="66607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set_naturaljoin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SRA_Binary_t</a:t>
            </a:r>
            <a:r>
              <a:rPr lang="en-US" altLang="zh-CN" dirty="0" smtClean="0"/>
              <a:t> *</a:t>
            </a:r>
            <a:r>
              <a:rPr lang="en-US" altLang="zh-CN" dirty="0" err="1" smtClean="0"/>
              <a:t>join_opt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SRA_Select_t</a:t>
            </a:r>
            <a:r>
              <a:rPr lang="en-US" altLang="zh-CN" dirty="0" smtClean="0"/>
              <a:t> *select);</a:t>
            </a:r>
          </a:p>
          <a:p>
            <a:endParaRPr lang="zh-CN" altLang="en-US" dirty="0"/>
          </a:p>
        </p:txBody>
      </p:sp>
      <p:sp>
        <p:nvSpPr>
          <p:cNvPr id="2" name="圆角矩形 1"/>
          <p:cNvSpPr/>
          <p:nvPr/>
        </p:nvSpPr>
        <p:spPr>
          <a:xfrm>
            <a:off x="2706370" y="1939925"/>
            <a:ext cx="2854960" cy="5035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2686685" y="2778125"/>
            <a:ext cx="2854960" cy="5035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2745740" y="3570605"/>
            <a:ext cx="2795905" cy="5035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2936875" y="4389755"/>
            <a:ext cx="2413000" cy="5035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2995930" y="5157470"/>
            <a:ext cx="2123440" cy="5035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595245" y="2007235"/>
            <a:ext cx="34531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记录原语句比较时出现的表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2745740" y="2846070"/>
            <a:ext cx="31521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记录自然连接中的另一表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2825750" y="3637915"/>
            <a:ext cx="26352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设置连接的左边为</a:t>
            </a:r>
            <a:r>
              <a:rPr lang="en-US" altLang="zh-CN"/>
              <a:t>select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3144520" y="4457700"/>
            <a:ext cx="2432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设置</a:t>
            </a:r>
            <a:r>
              <a:rPr lang="en-US" altLang="zh-CN"/>
              <a:t>select</a:t>
            </a:r>
            <a:r>
              <a:rPr lang="zh-CN" altLang="en-US"/>
              <a:t>中的表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3156585" y="5225415"/>
            <a:ext cx="18732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设置</a:t>
            </a:r>
            <a:r>
              <a:rPr lang="en-US" altLang="zh-CN"/>
              <a:t>table</a:t>
            </a:r>
            <a:r>
              <a:rPr lang="zh-CN" altLang="en-US"/>
              <a:t>中的表</a:t>
            </a:r>
          </a:p>
        </p:txBody>
      </p:sp>
      <p:cxnSp>
        <p:nvCxnSpPr>
          <p:cNvPr id="15" name="直接箭头连接符 14"/>
          <p:cNvCxnSpPr/>
          <p:nvPr/>
        </p:nvCxnSpPr>
        <p:spPr>
          <a:xfrm>
            <a:off x="4283710" y="2420620"/>
            <a:ext cx="0" cy="36004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4283710" y="3213100"/>
            <a:ext cx="0" cy="36004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4283710" y="4074160"/>
            <a:ext cx="0" cy="36004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4321810" y="4826000"/>
            <a:ext cx="0" cy="36004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4283710" y="5661025"/>
            <a:ext cx="0" cy="36004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圆角矩形 19"/>
          <p:cNvSpPr/>
          <p:nvPr/>
        </p:nvSpPr>
        <p:spPr>
          <a:xfrm>
            <a:off x="3851910" y="6092825"/>
            <a:ext cx="863600" cy="3600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3917950" y="6092825"/>
            <a:ext cx="885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结束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142</Words>
  <Application>Microsoft Office PowerPoint</Application>
  <PresentationFormat>全屏显示(4:3)</PresentationFormat>
  <Paragraphs>31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>CCBFU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Computer Center of BFU</dc:creator>
  <cp:lastModifiedBy>Computer Center of BFU</cp:lastModifiedBy>
  <cp:revision>14</cp:revision>
  <dcterms:created xsi:type="dcterms:W3CDTF">2020-01-08T06:47:00Z</dcterms:created>
  <dcterms:modified xsi:type="dcterms:W3CDTF">2020-01-09T03:19:54Z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2052-11.1.0.9069</vt:lpwstr>
  </property>
</Properties>
</file>