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C6EAF-D9CC-4F6D-B842-72B7DE4FE5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EE28E1B-3433-4643-8FAE-657FB55EDB7A}">
      <dgm:prSet phldrT="[文本]"/>
      <dgm:spPr/>
      <dgm:t>
        <a:bodyPr/>
        <a:lstStyle/>
        <a:p>
          <a:r>
            <a:rPr lang="en-US" altLang="zh-CN" dirty="0" smtClean="0"/>
            <a:t>SQL</a:t>
          </a:r>
          <a:r>
            <a:rPr lang="zh-CN" altLang="en-US" dirty="0" smtClean="0"/>
            <a:t>语句</a:t>
          </a:r>
          <a:endParaRPr lang="zh-CN" altLang="en-US" dirty="0"/>
        </a:p>
      </dgm:t>
    </dgm:pt>
    <dgm:pt modelId="{4919FAFB-21B4-4E34-A669-BD96183172AD}" type="parTrans" cxnId="{85376649-5BBC-4431-89B7-FF0C36300D14}">
      <dgm:prSet/>
      <dgm:spPr/>
      <dgm:t>
        <a:bodyPr/>
        <a:lstStyle/>
        <a:p>
          <a:endParaRPr lang="zh-CN" altLang="en-US"/>
        </a:p>
      </dgm:t>
    </dgm:pt>
    <dgm:pt modelId="{420EDEDD-D5B0-4E45-8D94-D502AF3248C3}" type="sibTrans" cxnId="{85376649-5BBC-4431-89B7-FF0C36300D14}">
      <dgm:prSet/>
      <dgm:spPr/>
      <dgm:t>
        <a:bodyPr/>
        <a:lstStyle/>
        <a:p>
          <a:endParaRPr lang="zh-CN" altLang="en-US"/>
        </a:p>
      </dgm:t>
    </dgm:pt>
    <dgm:pt modelId="{F7A643C9-3119-421B-B941-EAF7FEA75558}">
      <dgm:prSet phldrT="[文本]"/>
      <dgm:spPr/>
      <dgm:t>
        <a:bodyPr/>
        <a:lstStyle/>
        <a:p>
          <a:r>
            <a:rPr lang="zh-CN" altLang="en-US" dirty="0" smtClean="0"/>
            <a:t>词法分析器</a:t>
          </a:r>
          <a:endParaRPr lang="zh-CN" altLang="en-US" dirty="0"/>
        </a:p>
      </dgm:t>
    </dgm:pt>
    <dgm:pt modelId="{D361C817-A799-425D-B717-98B9FF476C6B}" type="parTrans" cxnId="{989482AB-8432-4C3A-92C4-4D06CEC72E7C}">
      <dgm:prSet/>
      <dgm:spPr/>
      <dgm:t>
        <a:bodyPr/>
        <a:lstStyle/>
        <a:p>
          <a:endParaRPr lang="zh-CN" altLang="en-US"/>
        </a:p>
      </dgm:t>
    </dgm:pt>
    <dgm:pt modelId="{DE1B5354-2E34-4A25-AB48-E553D3A0FA11}" type="sibTrans" cxnId="{989482AB-8432-4C3A-92C4-4D06CEC72E7C}">
      <dgm:prSet/>
      <dgm:spPr/>
      <dgm:t>
        <a:bodyPr/>
        <a:lstStyle/>
        <a:p>
          <a:endParaRPr lang="zh-CN" altLang="en-US"/>
        </a:p>
      </dgm:t>
    </dgm:pt>
    <dgm:pt modelId="{90B40565-7D1B-43B9-9A37-371DFB8A1575}">
      <dgm:prSet phldrT="[文本]"/>
      <dgm:spPr/>
      <dgm:t>
        <a:bodyPr/>
        <a:lstStyle/>
        <a:p>
          <a:r>
            <a:rPr lang="zh-CN" altLang="en-US" dirty="0" smtClean="0"/>
            <a:t>语法分析器</a:t>
          </a:r>
          <a:endParaRPr lang="zh-CN" altLang="en-US" dirty="0"/>
        </a:p>
      </dgm:t>
    </dgm:pt>
    <dgm:pt modelId="{D08F4F6A-FCF8-441A-AF50-D96249B8D8E6}" type="parTrans" cxnId="{1CCA2211-3A1A-4B56-B094-7E850A970DC0}">
      <dgm:prSet/>
      <dgm:spPr/>
      <dgm:t>
        <a:bodyPr/>
        <a:lstStyle/>
        <a:p>
          <a:endParaRPr lang="zh-CN" altLang="en-US"/>
        </a:p>
      </dgm:t>
    </dgm:pt>
    <dgm:pt modelId="{BDF596A1-E94C-4819-842D-7FB5BE1C0736}" type="sibTrans" cxnId="{1CCA2211-3A1A-4B56-B094-7E850A970DC0}">
      <dgm:prSet/>
      <dgm:spPr/>
      <dgm:t>
        <a:bodyPr/>
        <a:lstStyle/>
        <a:p>
          <a:endParaRPr lang="zh-CN" altLang="en-US"/>
        </a:p>
      </dgm:t>
    </dgm:pt>
    <dgm:pt modelId="{7FEDDCA0-CE12-46B8-A63B-2A6C08A755AE}">
      <dgm:prSet phldrT="[文本]"/>
      <dgm:spPr/>
      <dgm:t>
        <a:bodyPr/>
        <a:lstStyle/>
        <a:p>
          <a:r>
            <a:rPr lang="zh-CN" altLang="en-US" dirty="0" smtClean="0"/>
            <a:t>代码生成模块</a:t>
          </a:r>
          <a:endParaRPr lang="zh-CN" altLang="en-US" dirty="0"/>
        </a:p>
      </dgm:t>
    </dgm:pt>
    <dgm:pt modelId="{217AC202-8DB1-4DD6-BDC9-6F6A52D9EE67}" type="parTrans" cxnId="{1A994474-FCD7-4D18-947C-476F60F4D9A4}">
      <dgm:prSet/>
      <dgm:spPr/>
      <dgm:t>
        <a:bodyPr/>
        <a:lstStyle/>
        <a:p>
          <a:endParaRPr lang="zh-CN" altLang="en-US"/>
        </a:p>
      </dgm:t>
    </dgm:pt>
    <dgm:pt modelId="{7D2AE98A-11B1-4D40-976D-6BB78E267C3F}" type="sibTrans" cxnId="{1A994474-FCD7-4D18-947C-476F60F4D9A4}">
      <dgm:prSet/>
      <dgm:spPr/>
      <dgm:t>
        <a:bodyPr/>
        <a:lstStyle/>
        <a:p>
          <a:endParaRPr lang="zh-CN" altLang="en-US"/>
        </a:p>
      </dgm:t>
    </dgm:pt>
    <dgm:pt modelId="{5ABBF41C-0D31-46CB-A0DD-8A2079F3E0ED}">
      <dgm:prSet phldrT="[文本]"/>
      <dgm:spPr/>
      <dgm:t>
        <a:bodyPr/>
        <a:lstStyle/>
        <a:p>
          <a:r>
            <a:rPr lang="en-US" altLang="zh-CN" dirty="0" smtClean="0"/>
            <a:t>DBM </a:t>
          </a:r>
          <a:r>
            <a:rPr lang="zh-CN" altLang="en-US" dirty="0" smtClean="0"/>
            <a:t>指令</a:t>
          </a:r>
          <a:endParaRPr lang="zh-CN" altLang="en-US" dirty="0"/>
        </a:p>
      </dgm:t>
    </dgm:pt>
    <dgm:pt modelId="{FA2305D7-9FFE-45F1-9189-7DE58EC0C70F}" type="parTrans" cxnId="{BDB31971-E4CF-4A40-9040-EF5E2B81EE24}">
      <dgm:prSet/>
      <dgm:spPr/>
      <dgm:t>
        <a:bodyPr/>
        <a:lstStyle/>
        <a:p>
          <a:endParaRPr lang="zh-CN" altLang="en-US"/>
        </a:p>
      </dgm:t>
    </dgm:pt>
    <dgm:pt modelId="{10AC144C-93CE-4981-AF88-C44BEC84ADF5}" type="sibTrans" cxnId="{BDB31971-E4CF-4A40-9040-EF5E2B81EE24}">
      <dgm:prSet/>
      <dgm:spPr/>
      <dgm:t>
        <a:bodyPr/>
        <a:lstStyle/>
        <a:p>
          <a:endParaRPr lang="zh-CN" altLang="en-US"/>
        </a:p>
      </dgm:t>
    </dgm:pt>
    <dgm:pt modelId="{9B3D1C29-9683-4F73-991F-5A0672B16B43}">
      <dgm:prSet phldrT="[文本]"/>
      <dgm:spPr/>
      <dgm:t>
        <a:bodyPr/>
        <a:lstStyle/>
        <a:p>
          <a:r>
            <a:rPr lang="en-US" altLang="zh-CN" dirty="0" smtClean="0"/>
            <a:t>SRA</a:t>
          </a:r>
          <a:r>
            <a:rPr lang="zh-CN" altLang="en-US" smtClean="0"/>
            <a:t>优化模块</a:t>
          </a:r>
          <a:endParaRPr lang="zh-CN" altLang="en-US" dirty="0"/>
        </a:p>
      </dgm:t>
    </dgm:pt>
    <dgm:pt modelId="{BF1A20D5-A110-45B5-B67D-69F2BC7D53EC}" type="parTrans" cxnId="{D8A6123C-B5AF-45B4-91DD-F28105198CFC}">
      <dgm:prSet/>
      <dgm:spPr/>
      <dgm:t>
        <a:bodyPr/>
        <a:lstStyle/>
        <a:p>
          <a:endParaRPr lang="zh-CN" altLang="en-US"/>
        </a:p>
      </dgm:t>
    </dgm:pt>
    <dgm:pt modelId="{FAE67D40-098D-4263-9085-71FE1255A134}" type="sibTrans" cxnId="{D8A6123C-B5AF-45B4-91DD-F28105198CFC}">
      <dgm:prSet/>
      <dgm:spPr/>
      <dgm:t>
        <a:bodyPr/>
        <a:lstStyle/>
        <a:p>
          <a:endParaRPr lang="zh-CN" altLang="en-US"/>
        </a:p>
      </dgm:t>
    </dgm:pt>
    <dgm:pt modelId="{4EBA5E7F-C099-4217-AA7C-B5359F2BD42F}" type="pres">
      <dgm:prSet presAssocID="{39EC6EAF-D9CC-4F6D-B842-72B7DE4FE54A}" presName="Name0" presStyleCnt="0">
        <dgm:presLayoutVars>
          <dgm:dir/>
          <dgm:resizeHandles val="exact"/>
        </dgm:presLayoutVars>
      </dgm:prSet>
      <dgm:spPr/>
    </dgm:pt>
    <dgm:pt modelId="{BC3B5760-325A-4D45-B657-3ED295B6F817}" type="pres">
      <dgm:prSet presAssocID="{9EE28E1B-3433-4643-8FAE-657FB55EDB7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B9605-375D-4B2F-9483-37E7927C43EE}" type="pres">
      <dgm:prSet presAssocID="{420EDEDD-D5B0-4E45-8D94-D502AF3248C3}" presName="sibTrans" presStyleLbl="sibTrans2D1" presStyleIdx="0" presStyleCnt="5"/>
      <dgm:spPr/>
    </dgm:pt>
    <dgm:pt modelId="{E6288743-6129-451B-9E67-67E825B4B70E}" type="pres">
      <dgm:prSet presAssocID="{420EDEDD-D5B0-4E45-8D94-D502AF3248C3}" presName="connectorText" presStyleLbl="sibTrans2D1" presStyleIdx="0" presStyleCnt="5"/>
      <dgm:spPr/>
    </dgm:pt>
    <dgm:pt modelId="{BDFC269D-521E-4413-BD46-EAD3B4D7B773}" type="pres">
      <dgm:prSet presAssocID="{F7A643C9-3119-421B-B941-EAF7FEA75558}" presName="node" presStyleLbl="node1" presStyleIdx="1" presStyleCnt="6">
        <dgm:presLayoutVars>
          <dgm:bulletEnabled val="1"/>
        </dgm:presLayoutVars>
      </dgm:prSet>
      <dgm:spPr/>
    </dgm:pt>
    <dgm:pt modelId="{096A2A21-7163-495C-B4F8-150798552B1B}" type="pres">
      <dgm:prSet presAssocID="{DE1B5354-2E34-4A25-AB48-E553D3A0FA11}" presName="sibTrans" presStyleLbl="sibTrans2D1" presStyleIdx="1" presStyleCnt="5"/>
      <dgm:spPr/>
    </dgm:pt>
    <dgm:pt modelId="{35D03A86-5FED-4DA0-AEA8-F5D442F67822}" type="pres">
      <dgm:prSet presAssocID="{DE1B5354-2E34-4A25-AB48-E553D3A0FA11}" presName="connectorText" presStyleLbl="sibTrans2D1" presStyleIdx="1" presStyleCnt="5"/>
      <dgm:spPr/>
    </dgm:pt>
    <dgm:pt modelId="{0BE45B5F-ED6A-4AFB-9049-4A2FB51C185A}" type="pres">
      <dgm:prSet presAssocID="{90B40565-7D1B-43B9-9A37-371DFB8A1575}" presName="node" presStyleLbl="node1" presStyleIdx="2" presStyleCnt="6">
        <dgm:presLayoutVars>
          <dgm:bulletEnabled val="1"/>
        </dgm:presLayoutVars>
      </dgm:prSet>
      <dgm:spPr/>
    </dgm:pt>
    <dgm:pt modelId="{0D3DDBB0-C0F1-4B24-8CBE-847BBE036B69}" type="pres">
      <dgm:prSet presAssocID="{BDF596A1-E94C-4819-842D-7FB5BE1C0736}" presName="sibTrans" presStyleLbl="sibTrans2D1" presStyleIdx="2" presStyleCnt="5"/>
      <dgm:spPr/>
    </dgm:pt>
    <dgm:pt modelId="{75BAE0FA-990E-42CF-9358-4A70A0704D91}" type="pres">
      <dgm:prSet presAssocID="{BDF596A1-E94C-4819-842D-7FB5BE1C0736}" presName="connectorText" presStyleLbl="sibTrans2D1" presStyleIdx="2" presStyleCnt="5"/>
      <dgm:spPr/>
    </dgm:pt>
    <dgm:pt modelId="{6DB5CDA1-3C52-4FE7-8448-320AB0C25C0B}" type="pres">
      <dgm:prSet presAssocID="{9B3D1C29-9683-4F73-991F-5A0672B16B4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4B7A9F-C742-4C4C-99F3-0E5A31460411}" type="pres">
      <dgm:prSet presAssocID="{FAE67D40-098D-4263-9085-71FE1255A134}" presName="sibTrans" presStyleLbl="sibTrans2D1" presStyleIdx="3" presStyleCnt="5"/>
      <dgm:spPr/>
    </dgm:pt>
    <dgm:pt modelId="{C5EAC5D8-5D99-4210-BCDB-CACFF2F7A868}" type="pres">
      <dgm:prSet presAssocID="{FAE67D40-098D-4263-9085-71FE1255A134}" presName="connectorText" presStyleLbl="sibTrans2D1" presStyleIdx="3" presStyleCnt="5"/>
      <dgm:spPr/>
    </dgm:pt>
    <dgm:pt modelId="{025A48D6-151D-47CD-962A-57E6342390A6}" type="pres">
      <dgm:prSet presAssocID="{7FEDDCA0-CE12-46B8-A63B-2A6C08A755AE}" presName="node" presStyleLbl="node1" presStyleIdx="4" presStyleCnt="6">
        <dgm:presLayoutVars>
          <dgm:bulletEnabled val="1"/>
        </dgm:presLayoutVars>
      </dgm:prSet>
      <dgm:spPr/>
    </dgm:pt>
    <dgm:pt modelId="{51F0882F-7278-4299-A453-8DE61F557F98}" type="pres">
      <dgm:prSet presAssocID="{7D2AE98A-11B1-4D40-976D-6BB78E267C3F}" presName="sibTrans" presStyleLbl="sibTrans2D1" presStyleIdx="4" presStyleCnt="5"/>
      <dgm:spPr/>
    </dgm:pt>
    <dgm:pt modelId="{A7DA4B94-7B1B-4AC0-ABB3-2713639F686E}" type="pres">
      <dgm:prSet presAssocID="{7D2AE98A-11B1-4D40-976D-6BB78E267C3F}" presName="connectorText" presStyleLbl="sibTrans2D1" presStyleIdx="4" presStyleCnt="5"/>
      <dgm:spPr/>
    </dgm:pt>
    <dgm:pt modelId="{FAEA4D50-176C-4890-84F4-F7D73424B694}" type="pres">
      <dgm:prSet presAssocID="{5ABBF41C-0D31-46CB-A0DD-8A2079F3E0ED}" presName="node" presStyleLbl="node1" presStyleIdx="5" presStyleCnt="6">
        <dgm:presLayoutVars>
          <dgm:bulletEnabled val="1"/>
        </dgm:presLayoutVars>
      </dgm:prSet>
      <dgm:spPr/>
    </dgm:pt>
  </dgm:ptLst>
  <dgm:cxnLst>
    <dgm:cxn modelId="{B70AC691-6E5B-4C8C-AFFD-5D840731CFA2}" type="presOf" srcId="{BDF596A1-E94C-4819-842D-7FB5BE1C0736}" destId="{0D3DDBB0-C0F1-4B24-8CBE-847BBE036B69}" srcOrd="0" destOrd="0" presId="urn:microsoft.com/office/officeart/2005/8/layout/process1"/>
    <dgm:cxn modelId="{AC16565C-FD65-46DB-B171-41FF69412217}" type="presOf" srcId="{420EDEDD-D5B0-4E45-8D94-D502AF3248C3}" destId="{5A1B9605-375D-4B2F-9483-37E7927C43EE}" srcOrd="0" destOrd="0" presId="urn:microsoft.com/office/officeart/2005/8/layout/process1"/>
    <dgm:cxn modelId="{6428BFDA-6245-4324-806B-7752E1222973}" type="presOf" srcId="{DE1B5354-2E34-4A25-AB48-E553D3A0FA11}" destId="{096A2A21-7163-495C-B4F8-150798552B1B}" srcOrd="0" destOrd="0" presId="urn:microsoft.com/office/officeart/2005/8/layout/process1"/>
    <dgm:cxn modelId="{0EE79EF8-64AE-4138-AFD2-BACB1C29D4E0}" type="presOf" srcId="{FAE67D40-098D-4263-9085-71FE1255A134}" destId="{C14B7A9F-C742-4C4C-99F3-0E5A31460411}" srcOrd="0" destOrd="0" presId="urn:microsoft.com/office/officeart/2005/8/layout/process1"/>
    <dgm:cxn modelId="{2AE71CFF-BCAC-400B-B01A-62327DADE67F}" type="presOf" srcId="{7FEDDCA0-CE12-46B8-A63B-2A6C08A755AE}" destId="{025A48D6-151D-47CD-962A-57E6342390A6}" srcOrd="0" destOrd="0" presId="urn:microsoft.com/office/officeart/2005/8/layout/process1"/>
    <dgm:cxn modelId="{85376649-5BBC-4431-89B7-FF0C36300D14}" srcId="{39EC6EAF-D9CC-4F6D-B842-72B7DE4FE54A}" destId="{9EE28E1B-3433-4643-8FAE-657FB55EDB7A}" srcOrd="0" destOrd="0" parTransId="{4919FAFB-21B4-4E34-A669-BD96183172AD}" sibTransId="{420EDEDD-D5B0-4E45-8D94-D502AF3248C3}"/>
    <dgm:cxn modelId="{F17CFBB9-E55D-405B-9A2A-7206C54D6574}" type="presOf" srcId="{420EDEDD-D5B0-4E45-8D94-D502AF3248C3}" destId="{E6288743-6129-451B-9E67-67E825B4B70E}" srcOrd="1" destOrd="0" presId="urn:microsoft.com/office/officeart/2005/8/layout/process1"/>
    <dgm:cxn modelId="{1CCA2211-3A1A-4B56-B094-7E850A970DC0}" srcId="{39EC6EAF-D9CC-4F6D-B842-72B7DE4FE54A}" destId="{90B40565-7D1B-43B9-9A37-371DFB8A1575}" srcOrd="2" destOrd="0" parTransId="{D08F4F6A-FCF8-441A-AF50-D96249B8D8E6}" sibTransId="{BDF596A1-E94C-4819-842D-7FB5BE1C0736}"/>
    <dgm:cxn modelId="{B20C5BC7-987D-4CA6-AB3D-4BAEF22611D9}" type="presOf" srcId="{7D2AE98A-11B1-4D40-976D-6BB78E267C3F}" destId="{51F0882F-7278-4299-A453-8DE61F557F98}" srcOrd="0" destOrd="0" presId="urn:microsoft.com/office/officeart/2005/8/layout/process1"/>
    <dgm:cxn modelId="{BB16AD5F-2F0C-4CE3-BED0-563C5B6963BA}" type="presOf" srcId="{90B40565-7D1B-43B9-9A37-371DFB8A1575}" destId="{0BE45B5F-ED6A-4AFB-9049-4A2FB51C185A}" srcOrd="0" destOrd="0" presId="urn:microsoft.com/office/officeart/2005/8/layout/process1"/>
    <dgm:cxn modelId="{731F23EF-B57D-4ED8-93BD-3EE42588421B}" type="presOf" srcId="{7D2AE98A-11B1-4D40-976D-6BB78E267C3F}" destId="{A7DA4B94-7B1B-4AC0-ABB3-2713639F686E}" srcOrd="1" destOrd="0" presId="urn:microsoft.com/office/officeart/2005/8/layout/process1"/>
    <dgm:cxn modelId="{989482AB-8432-4C3A-92C4-4D06CEC72E7C}" srcId="{39EC6EAF-D9CC-4F6D-B842-72B7DE4FE54A}" destId="{F7A643C9-3119-421B-B941-EAF7FEA75558}" srcOrd="1" destOrd="0" parTransId="{D361C817-A799-425D-B717-98B9FF476C6B}" sibTransId="{DE1B5354-2E34-4A25-AB48-E553D3A0FA11}"/>
    <dgm:cxn modelId="{B1EC4FDD-7C8C-471A-AC2D-DD64A169B3E1}" type="presOf" srcId="{5ABBF41C-0D31-46CB-A0DD-8A2079F3E0ED}" destId="{FAEA4D50-176C-4890-84F4-F7D73424B694}" srcOrd="0" destOrd="0" presId="urn:microsoft.com/office/officeart/2005/8/layout/process1"/>
    <dgm:cxn modelId="{30235968-06C5-4E15-8C18-0D710FC9885F}" type="presOf" srcId="{BDF596A1-E94C-4819-842D-7FB5BE1C0736}" destId="{75BAE0FA-990E-42CF-9358-4A70A0704D91}" srcOrd="1" destOrd="0" presId="urn:microsoft.com/office/officeart/2005/8/layout/process1"/>
    <dgm:cxn modelId="{66AF945F-311B-459C-B285-8668B00330C0}" type="presOf" srcId="{9EE28E1B-3433-4643-8FAE-657FB55EDB7A}" destId="{BC3B5760-325A-4D45-B657-3ED295B6F817}" srcOrd="0" destOrd="0" presId="urn:microsoft.com/office/officeart/2005/8/layout/process1"/>
    <dgm:cxn modelId="{27F70CF0-B476-4972-BD2F-A65815353CF9}" type="presOf" srcId="{F7A643C9-3119-421B-B941-EAF7FEA75558}" destId="{BDFC269D-521E-4413-BD46-EAD3B4D7B773}" srcOrd="0" destOrd="0" presId="urn:microsoft.com/office/officeart/2005/8/layout/process1"/>
    <dgm:cxn modelId="{D8A6123C-B5AF-45B4-91DD-F28105198CFC}" srcId="{39EC6EAF-D9CC-4F6D-B842-72B7DE4FE54A}" destId="{9B3D1C29-9683-4F73-991F-5A0672B16B43}" srcOrd="3" destOrd="0" parTransId="{BF1A20D5-A110-45B5-B67D-69F2BC7D53EC}" sibTransId="{FAE67D40-098D-4263-9085-71FE1255A134}"/>
    <dgm:cxn modelId="{16B3D203-7873-4A44-A35E-5A464FD42444}" type="presOf" srcId="{39EC6EAF-D9CC-4F6D-B842-72B7DE4FE54A}" destId="{4EBA5E7F-C099-4217-AA7C-B5359F2BD42F}" srcOrd="0" destOrd="0" presId="urn:microsoft.com/office/officeart/2005/8/layout/process1"/>
    <dgm:cxn modelId="{F73337C7-0D6A-45D4-9D36-2CB9CF398375}" type="presOf" srcId="{FAE67D40-098D-4263-9085-71FE1255A134}" destId="{C5EAC5D8-5D99-4210-BCDB-CACFF2F7A868}" srcOrd="1" destOrd="0" presId="urn:microsoft.com/office/officeart/2005/8/layout/process1"/>
    <dgm:cxn modelId="{0A038169-9F89-4F79-9E4A-BB05292E495D}" type="presOf" srcId="{9B3D1C29-9683-4F73-991F-5A0672B16B43}" destId="{6DB5CDA1-3C52-4FE7-8448-320AB0C25C0B}" srcOrd="0" destOrd="0" presId="urn:microsoft.com/office/officeart/2005/8/layout/process1"/>
    <dgm:cxn modelId="{1A994474-FCD7-4D18-947C-476F60F4D9A4}" srcId="{39EC6EAF-D9CC-4F6D-B842-72B7DE4FE54A}" destId="{7FEDDCA0-CE12-46B8-A63B-2A6C08A755AE}" srcOrd="4" destOrd="0" parTransId="{217AC202-8DB1-4DD6-BDC9-6F6A52D9EE67}" sibTransId="{7D2AE98A-11B1-4D40-976D-6BB78E267C3F}"/>
    <dgm:cxn modelId="{BDB31971-E4CF-4A40-9040-EF5E2B81EE24}" srcId="{39EC6EAF-D9CC-4F6D-B842-72B7DE4FE54A}" destId="{5ABBF41C-0D31-46CB-A0DD-8A2079F3E0ED}" srcOrd="5" destOrd="0" parTransId="{FA2305D7-9FFE-45F1-9189-7DE58EC0C70F}" sibTransId="{10AC144C-93CE-4981-AF88-C44BEC84ADF5}"/>
    <dgm:cxn modelId="{B609B945-92BE-492C-938A-F39F56738E9D}" type="presOf" srcId="{DE1B5354-2E34-4A25-AB48-E553D3A0FA11}" destId="{35D03A86-5FED-4DA0-AEA8-F5D442F67822}" srcOrd="1" destOrd="0" presId="urn:microsoft.com/office/officeart/2005/8/layout/process1"/>
    <dgm:cxn modelId="{7A1A7554-4467-4F66-A0D1-40296D3574FF}" type="presParOf" srcId="{4EBA5E7F-C099-4217-AA7C-B5359F2BD42F}" destId="{BC3B5760-325A-4D45-B657-3ED295B6F817}" srcOrd="0" destOrd="0" presId="urn:microsoft.com/office/officeart/2005/8/layout/process1"/>
    <dgm:cxn modelId="{DE179F49-80C9-4DBC-949C-22BBE69183AE}" type="presParOf" srcId="{4EBA5E7F-C099-4217-AA7C-B5359F2BD42F}" destId="{5A1B9605-375D-4B2F-9483-37E7927C43EE}" srcOrd="1" destOrd="0" presId="urn:microsoft.com/office/officeart/2005/8/layout/process1"/>
    <dgm:cxn modelId="{099D5899-5E7D-4CDF-BEAE-A861FBFCDBE3}" type="presParOf" srcId="{5A1B9605-375D-4B2F-9483-37E7927C43EE}" destId="{E6288743-6129-451B-9E67-67E825B4B70E}" srcOrd="0" destOrd="0" presId="urn:microsoft.com/office/officeart/2005/8/layout/process1"/>
    <dgm:cxn modelId="{7DFFE7C8-3EC8-4361-AE34-A54190A41AF6}" type="presParOf" srcId="{4EBA5E7F-C099-4217-AA7C-B5359F2BD42F}" destId="{BDFC269D-521E-4413-BD46-EAD3B4D7B773}" srcOrd="2" destOrd="0" presId="urn:microsoft.com/office/officeart/2005/8/layout/process1"/>
    <dgm:cxn modelId="{3FAE44ED-9B43-44E6-8A83-6720B008D5C5}" type="presParOf" srcId="{4EBA5E7F-C099-4217-AA7C-B5359F2BD42F}" destId="{096A2A21-7163-495C-B4F8-150798552B1B}" srcOrd="3" destOrd="0" presId="urn:microsoft.com/office/officeart/2005/8/layout/process1"/>
    <dgm:cxn modelId="{725E28D9-A02A-4DDF-B671-82692FD05915}" type="presParOf" srcId="{096A2A21-7163-495C-B4F8-150798552B1B}" destId="{35D03A86-5FED-4DA0-AEA8-F5D442F67822}" srcOrd="0" destOrd="0" presId="urn:microsoft.com/office/officeart/2005/8/layout/process1"/>
    <dgm:cxn modelId="{2065327C-A846-4761-AEC9-0B901F6504B9}" type="presParOf" srcId="{4EBA5E7F-C099-4217-AA7C-B5359F2BD42F}" destId="{0BE45B5F-ED6A-4AFB-9049-4A2FB51C185A}" srcOrd="4" destOrd="0" presId="urn:microsoft.com/office/officeart/2005/8/layout/process1"/>
    <dgm:cxn modelId="{3D7E9392-B7F5-4D5E-8CC9-C22E70B820C4}" type="presParOf" srcId="{4EBA5E7F-C099-4217-AA7C-B5359F2BD42F}" destId="{0D3DDBB0-C0F1-4B24-8CBE-847BBE036B69}" srcOrd="5" destOrd="0" presId="urn:microsoft.com/office/officeart/2005/8/layout/process1"/>
    <dgm:cxn modelId="{33AEC83B-BFF0-45EC-9FD1-AC77DDDC2095}" type="presParOf" srcId="{0D3DDBB0-C0F1-4B24-8CBE-847BBE036B69}" destId="{75BAE0FA-990E-42CF-9358-4A70A0704D91}" srcOrd="0" destOrd="0" presId="urn:microsoft.com/office/officeart/2005/8/layout/process1"/>
    <dgm:cxn modelId="{56F6DEE0-A5B2-4172-9A05-BDEF3E97C25D}" type="presParOf" srcId="{4EBA5E7F-C099-4217-AA7C-B5359F2BD42F}" destId="{6DB5CDA1-3C52-4FE7-8448-320AB0C25C0B}" srcOrd="6" destOrd="0" presId="urn:microsoft.com/office/officeart/2005/8/layout/process1"/>
    <dgm:cxn modelId="{5C582CDC-142B-4894-8CEC-648B2BE10D07}" type="presParOf" srcId="{4EBA5E7F-C099-4217-AA7C-B5359F2BD42F}" destId="{C14B7A9F-C742-4C4C-99F3-0E5A31460411}" srcOrd="7" destOrd="0" presId="urn:microsoft.com/office/officeart/2005/8/layout/process1"/>
    <dgm:cxn modelId="{E9CEA694-3852-4274-9338-CD92EC97A317}" type="presParOf" srcId="{C14B7A9F-C742-4C4C-99F3-0E5A31460411}" destId="{C5EAC5D8-5D99-4210-BCDB-CACFF2F7A868}" srcOrd="0" destOrd="0" presId="urn:microsoft.com/office/officeart/2005/8/layout/process1"/>
    <dgm:cxn modelId="{994D0B53-93D9-433A-859B-D75A8AED7CE3}" type="presParOf" srcId="{4EBA5E7F-C099-4217-AA7C-B5359F2BD42F}" destId="{025A48D6-151D-47CD-962A-57E6342390A6}" srcOrd="8" destOrd="0" presId="urn:microsoft.com/office/officeart/2005/8/layout/process1"/>
    <dgm:cxn modelId="{45618BEE-6938-4B18-81A4-6E24C892EB43}" type="presParOf" srcId="{4EBA5E7F-C099-4217-AA7C-B5359F2BD42F}" destId="{51F0882F-7278-4299-A453-8DE61F557F98}" srcOrd="9" destOrd="0" presId="urn:microsoft.com/office/officeart/2005/8/layout/process1"/>
    <dgm:cxn modelId="{01CD1314-0924-41FE-9B95-E679AB30948B}" type="presParOf" srcId="{51F0882F-7278-4299-A453-8DE61F557F98}" destId="{A7DA4B94-7B1B-4AC0-ABB3-2713639F686E}" srcOrd="0" destOrd="0" presId="urn:microsoft.com/office/officeart/2005/8/layout/process1"/>
    <dgm:cxn modelId="{C959EB59-CBCC-40F1-BE69-FF8DEF6DFDD0}" type="presParOf" srcId="{4EBA5E7F-C099-4217-AA7C-B5359F2BD42F}" destId="{FAEA4D50-176C-4890-84F4-F7D73424B69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B5760-325A-4D45-B657-3ED295B6F817}">
      <dsp:nvSpPr>
        <dsp:cNvPr id="0" name=""/>
        <dsp:cNvSpPr/>
      </dsp:nvSpPr>
      <dsp:spPr>
        <a:xfrm>
          <a:off x="0" y="1882041"/>
          <a:ext cx="1028699" cy="761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SQL</a:t>
          </a:r>
          <a:r>
            <a:rPr lang="zh-CN" altLang="en-US" sz="1800" kern="1200" dirty="0" smtClean="0"/>
            <a:t>语句</a:t>
          </a:r>
          <a:endParaRPr lang="zh-CN" altLang="en-US" sz="1800" kern="1200" dirty="0"/>
        </a:p>
      </dsp:txBody>
      <dsp:txXfrm>
        <a:off x="22315" y="1904356"/>
        <a:ext cx="984069" cy="717250"/>
      </dsp:txXfrm>
    </dsp:sp>
    <dsp:sp modelId="{5A1B9605-375D-4B2F-9483-37E7927C43EE}">
      <dsp:nvSpPr>
        <dsp:cNvPr id="0" name=""/>
        <dsp:cNvSpPr/>
      </dsp:nvSpPr>
      <dsp:spPr>
        <a:xfrm>
          <a:off x="113157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131570" y="2186445"/>
        <a:ext cx="152659" cy="153071"/>
      </dsp:txXfrm>
    </dsp:sp>
    <dsp:sp modelId="{BDFC269D-521E-4413-BD46-EAD3B4D7B773}">
      <dsp:nvSpPr>
        <dsp:cNvPr id="0" name=""/>
        <dsp:cNvSpPr/>
      </dsp:nvSpPr>
      <dsp:spPr>
        <a:xfrm>
          <a:off x="1440180" y="1882041"/>
          <a:ext cx="1028699" cy="761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词法分析器</a:t>
          </a:r>
          <a:endParaRPr lang="zh-CN" altLang="en-US" sz="1800" kern="1200" dirty="0"/>
        </a:p>
      </dsp:txBody>
      <dsp:txXfrm>
        <a:off x="1462495" y="1904356"/>
        <a:ext cx="984069" cy="717250"/>
      </dsp:txXfrm>
    </dsp:sp>
    <dsp:sp modelId="{096A2A21-7163-495C-B4F8-150798552B1B}">
      <dsp:nvSpPr>
        <dsp:cNvPr id="0" name=""/>
        <dsp:cNvSpPr/>
      </dsp:nvSpPr>
      <dsp:spPr>
        <a:xfrm>
          <a:off x="257175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71750" y="2186445"/>
        <a:ext cx="152659" cy="153071"/>
      </dsp:txXfrm>
    </dsp:sp>
    <dsp:sp modelId="{0BE45B5F-ED6A-4AFB-9049-4A2FB51C185A}">
      <dsp:nvSpPr>
        <dsp:cNvPr id="0" name=""/>
        <dsp:cNvSpPr/>
      </dsp:nvSpPr>
      <dsp:spPr>
        <a:xfrm>
          <a:off x="2880360" y="1882041"/>
          <a:ext cx="1028699" cy="761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语法分析器</a:t>
          </a:r>
          <a:endParaRPr lang="zh-CN" altLang="en-US" sz="1800" kern="1200" dirty="0"/>
        </a:p>
      </dsp:txBody>
      <dsp:txXfrm>
        <a:off x="2902675" y="1904356"/>
        <a:ext cx="984069" cy="717250"/>
      </dsp:txXfrm>
    </dsp:sp>
    <dsp:sp modelId="{0D3DDBB0-C0F1-4B24-8CBE-847BBE036B69}">
      <dsp:nvSpPr>
        <dsp:cNvPr id="0" name=""/>
        <dsp:cNvSpPr/>
      </dsp:nvSpPr>
      <dsp:spPr>
        <a:xfrm>
          <a:off x="401193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011930" y="2186445"/>
        <a:ext cx="152659" cy="153071"/>
      </dsp:txXfrm>
    </dsp:sp>
    <dsp:sp modelId="{6DB5CDA1-3C52-4FE7-8448-320AB0C25C0B}">
      <dsp:nvSpPr>
        <dsp:cNvPr id="0" name=""/>
        <dsp:cNvSpPr/>
      </dsp:nvSpPr>
      <dsp:spPr>
        <a:xfrm>
          <a:off x="4320540" y="1882041"/>
          <a:ext cx="1028699" cy="761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SRA</a:t>
          </a:r>
          <a:r>
            <a:rPr lang="zh-CN" altLang="en-US" sz="1800" kern="1200" smtClean="0"/>
            <a:t>优化模块</a:t>
          </a:r>
          <a:endParaRPr lang="zh-CN" altLang="en-US" sz="1800" kern="1200" dirty="0"/>
        </a:p>
      </dsp:txBody>
      <dsp:txXfrm>
        <a:off x="4342855" y="1904356"/>
        <a:ext cx="984069" cy="717250"/>
      </dsp:txXfrm>
    </dsp:sp>
    <dsp:sp modelId="{C14B7A9F-C742-4C4C-99F3-0E5A31460411}">
      <dsp:nvSpPr>
        <dsp:cNvPr id="0" name=""/>
        <dsp:cNvSpPr/>
      </dsp:nvSpPr>
      <dsp:spPr>
        <a:xfrm>
          <a:off x="545211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452110" y="2186445"/>
        <a:ext cx="152659" cy="153071"/>
      </dsp:txXfrm>
    </dsp:sp>
    <dsp:sp modelId="{025A48D6-151D-47CD-962A-57E6342390A6}">
      <dsp:nvSpPr>
        <dsp:cNvPr id="0" name=""/>
        <dsp:cNvSpPr/>
      </dsp:nvSpPr>
      <dsp:spPr>
        <a:xfrm>
          <a:off x="5760719" y="1882041"/>
          <a:ext cx="1028699" cy="761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代码生成模块</a:t>
          </a:r>
          <a:endParaRPr lang="zh-CN" altLang="en-US" sz="1800" kern="1200" dirty="0"/>
        </a:p>
      </dsp:txBody>
      <dsp:txXfrm>
        <a:off x="5783034" y="1904356"/>
        <a:ext cx="984069" cy="717250"/>
      </dsp:txXfrm>
    </dsp:sp>
    <dsp:sp modelId="{51F0882F-7278-4299-A453-8DE61F557F98}">
      <dsp:nvSpPr>
        <dsp:cNvPr id="0" name=""/>
        <dsp:cNvSpPr/>
      </dsp:nvSpPr>
      <dsp:spPr>
        <a:xfrm>
          <a:off x="6892289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892289" y="2186445"/>
        <a:ext cx="152659" cy="153071"/>
      </dsp:txXfrm>
    </dsp:sp>
    <dsp:sp modelId="{FAEA4D50-176C-4890-84F4-F7D73424B694}">
      <dsp:nvSpPr>
        <dsp:cNvPr id="0" name=""/>
        <dsp:cNvSpPr/>
      </dsp:nvSpPr>
      <dsp:spPr>
        <a:xfrm>
          <a:off x="7200899" y="1882041"/>
          <a:ext cx="1028699" cy="761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DBM </a:t>
          </a:r>
          <a:r>
            <a:rPr lang="zh-CN" altLang="en-US" sz="1800" kern="1200" dirty="0" smtClean="0"/>
            <a:t>指令</a:t>
          </a:r>
          <a:endParaRPr lang="zh-CN" altLang="en-US" sz="1800" kern="1200" dirty="0"/>
        </a:p>
      </dsp:txBody>
      <dsp:txXfrm>
        <a:off x="7223214" y="1904356"/>
        <a:ext cx="984069" cy="717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5418C-E54D-4CA0-B373-025237B3B52E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1B6CD-8B09-4CB0-A247-9F17D6EBD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1B6CD-8B09-4CB0-A247-9F17D6EBD1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2020-01-08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Code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4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028384" y="274638"/>
            <a:ext cx="658416" cy="5851525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7864" y="116390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42160" y="166796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OpenRead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42160" y="218131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Rewind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47864" y="470159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2160" y="520564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Halt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270152" y="268536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 or Column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47864" y="318942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47864" y="369348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ResultRow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342160" y="419753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4" name="肘形连接符 3"/>
          <p:cNvCxnSpPr>
            <a:stCxn id="7" idx="1"/>
            <a:endCxn id="15" idx="1"/>
          </p:cNvCxnSpPr>
          <p:nvPr/>
        </p:nvCxnSpPr>
        <p:spPr>
          <a:xfrm rot="10800000" flipH="1" flipV="1">
            <a:off x="3342160" y="2433340"/>
            <a:ext cx="5704" cy="2520280"/>
          </a:xfrm>
          <a:prstGeom prst="bentConnector3">
            <a:avLst>
              <a:gd name="adj1" fmla="val -40077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028384" y="274638"/>
            <a:ext cx="658416" cy="5851525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5816" y="18864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10112" y="69269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OpenRead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10112" y="120604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Rewind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8104" y="1710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 or String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15616" y="234888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Column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5616" y="285293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 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43608" y="335699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 or Column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15616" y="386104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15616" y="436510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ResultRow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07584" y="486916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15816" y="551723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0312" y="234888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47864" y="285293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Seek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10112" y="602128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Halt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275856" y="335699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 or Column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47864" y="386104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47864" y="436510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ResultRow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40152" y="2852936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SeekLt …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868144" y="335699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 or Column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40152" y="386104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940152" y="436510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ResultRow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486916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 or Prev</a:t>
            </a:r>
            <a:endParaRPr lang="zh-CN" altLang="en-US" dirty="0"/>
          </a:p>
        </p:txBody>
      </p:sp>
      <p:cxnSp>
        <p:nvCxnSpPr>
          <p:cNvPr id="35" name="肘形连接符 34"/>
          <p:cNvCxnSpPr>
            <a:stCxn id="14" idx="1"/>
            <a:endCxn id="9" idx="1"/>
          </p:cNvCxnSpPr>
          <p:nvPr/>
        </p:nvCxnSpPr>
        <p:spPr>
          <a:xfrm rot="10800000" flipH="1">
            <a:off x="1107584" y="2600908"/>
            <a:ext cx="8032" cy="2520280"/>
          </a:xfrm>
          <a:prstGeom prst="bentConnector3">
            <a:avLst>
              <a:gd name="adj1" fmla="val -2846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2"/>
            <a:endCxn id="15" idx="0"/>
          </p:cNvCxnSpPr>
          <p:nvPr/>
        </p:nvCxnSpPr>
        <p:spPr>
          <a:xfrm rot="16200000" flipH="1">
            <a:off x="2803788" y="4541108"/>
            <a:ext cx="144016" cy="18082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" idx="2"/>
            <a:endCxn id="15" idx="0"/>
          </p:cNvCxnSpPr>
          <p:nvPr/>
        </p:nvCxnSpPr>
        <p:spPr>
          <a:xfrm rot="5400000">
            <a:off x="3671900" y="4977172"/>
            <a:ext cx="648072" cy="4320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6" idx="2"/>
            <a:endCxn id="15" idx="0"/>
          </p:cNvCxnSpPr>
          <p:nvPr/>
        </p:nvCxnSpPr>
        <p:spPr>
          <a:xfrm rot="5400000">
            <a:off x="5220072" y="3933056"/>
            <a:ext cx="144016" cy="30243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6" idx="3"/>
            <a:endCxn id="23" idx="3"/>
          </p:cNvCxnSpPr>
          <p:nvPr/>
        </p:nvCxnSpPr>
        <p:spPr>
          <a:xfrm flipV="1">
            <a:off x="7668344" y="3609020"/>
            <a:ext cx="72008" cy="1512168"/>
          </a:xfrm>
          <a:prstGeom prst="bentConnector3">
            <a:avLst>
              <a:gd name="adj1" fmla="val 4174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8" idx="2"/>
            <a:endCxn id="9" idx="0"/>
          </p:cNvCxnSpPr>
          <p:nvPr/>
        </p:nvCxnSpPr>
        <p:spPr>
          <a:xfrm rot="5400000">
            <a:off x="2809600" y="1384272"/>
            <a:ext cx="134720" cy="179449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8" idx="2"/>
            <a:endCxn id="16" idx="0"/>
          </p:cNvCxnSpPr>
          <p:nvPr/>
        </p:nvCxnSpPr>
        <p:spPr>
          <a:xfrm rot="16200000" flipH="1">
            <a:off x="4606948" y="1381420"/>
            <a:ext cx="134720" cy="18002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0" idx="3"/>
            <a:endCxn id="14" idx="3"/>
          </p:cNvCxnSpPr>
          <p:nvPr/>
        </p:nvCxnSpPr>
        <p:spPr>
          <a:xfrm flipH="1">
            <a:off x="2835776" y="3104964"/>
            <a:ext cx="8032" cy="2016224"/>
          </a:xfrm>
          <a:prstGeom prst="bentConnector3">
            <a:avLst>
              <a:gd name="adj1" fmla="val -2846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2" idx="1"/>
            <a:endCxn id="15" idx="3"/>
          </p:cNvCxnSpPr>
          <p:nvPr/>
        </p:nvCxnSpPr>
        <p:spPr>
          <a:xfrm rot="10800000" flipV="1">
            <a:off x="4644008" y="3104964"/>
            <a:ext cx="1296144" cy="2664296"/>
          </a:xfrm>
          <a:prstGeom prst="bentConnector3">
            <a:avLst>
              <a:gd name="adj1" fmla="val 309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7" idx="1"/>
            <a:endCxn id="15" idx="1"/>
          </p:cNvCxnSpPr>
          <p:nvPr/>
        </p:nvCxnSpPr>
        <p:spPr>
          <a:xfrm rot="10800000" flipH="1" flipV="1">
            <a:off x="2910112" y="1458076"/>
            <a:ext cx="5704" cy="4311184"/>
          </a:xfrm>
          <a:prstGeom prst="bentConnector3">
            <a:avLst>
              <a:gd name="adj1" fmla="val -407183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7" idx="3"/>
            <a:endCxn id="15" idx="3"/>
          </p:cNvCxnSpPr>
          <p:nvPr/>
        </p:nvCxnSpPr>
        <p:spPr>
          <a:xfrm flipH="1">
            <a:off x="4644008" y="3104964"/>
            <a:ext cx="432048" cy="2664296"/>
          </a:xfrm>
          <a:prstGeom prst="bentConnector3">
            <a:avLst>
              <a:gd name="adj1" fmla="val -338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Insert </a:t>
            </a:r>
            <a:r>
              <a:rPr lang="zh-CN" altLang="en-US" dirty="0" smtClean="0"/>
              <a:t>语句的代码生成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在本实践中，只实现一个受限的 </a:t>
            </a:r>
            <a:r>
              <a:rPr lang="en-US" altLang="zh-CN" dirty="0" smtClean="0"/>
              <a:t>Insert </a:t>
            </a:r>
            <a:r>
              <a:rPr lang="zh-CN" altLang="en-US" dirty="0" smtClean="0"/>
              <a:t>语句的子集，包含以下限制：</a:t>
            </a:r>
            <a:endParaRPr lang="en-US" altLang="zh-CN" dirty="0" smtClean="0"/>
          </a:p>
          <a:p>
            <a:r>
              <a:rPr lang="en-US" altLang="zh-CN" dirty="0"/>
              <a:t>Insert </a:t>
            </a:r>
            <a:r>
              <a:rPr lang="zh-CN" altLang="en-US" dirty="0"/>
              <a:t>语句总是包含所有列的值</a:t>
            </a:r>
            <a:r>
              <a:rPr lang="en-US" altLang="zh-CN" dirty="0"/>
              <a:t>, </a:t>
            </a:r>
            <a:r>
              <a:rPr lang="zh-CN" altLang="en-US" dirty="0"/>
              <a:t>没有默认值</a:t>
            </a:r>
          </a:p>
          <a:p>
            <a:r>
              <a:rPr lang="zh-CN" altLang="en-US" dirty="0"/>
              <a:t>表名之后不跟随若干列名</a:t>
            </a:r>
            <a:r>
              <a:rPr lang="en-US" altLang="zh-CN" dirty="0"/>
              <a:t>, </a:t>
            </a:r>
            <a:r>
              <a:rPr lang="zh-CN" altLang="en-US" dirty="0"/>
              <a:t>换而言之</a:t>
            </a:r>
            <a:r>
              <a:rPr lang="en-US" altLang="zh-CN" dirty="0"/>
              <a:t>, </a:t>
            </a:r>
            <a:r>
              <a:rPr lang="zh-CN" altLang="en-US" dirty="0"/>
              <a:t>只支持 </a:t>
            </a:r>
            <a:r>
              <a:rPr lang="en-US" altLang="zh-CN" dirty="0"/>
              <a:t>Insert Into table_name Values(values...);</a:t>
            </a:r>
          </a:p>
          <a:p>
            <a:r>
              <a:rPr lang="zh-CN" altLang="en-US" dirty="0"/>
              <a:t>插入的值只支持整型和字符串类型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5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错误检查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要插入值得表必须存在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值的类型必须和对应的列的类型一一匹配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0828" y="1887096"/>
            <a:ext cx="13864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0828" y="2319144"/>
            <a:ext cx="13864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OpenWrite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8224" y="3615288"/>
            <a:ext cx="19716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 or String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40828" y="4047336"/>
            <a:ext cx="13864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82536" y="4479384"/>
            <a:ext cx="15030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MakeRecord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40828" y="4911432"/>
            <a:ext cx="13864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40828" y="5343480"/>
            <a:ext cx="13864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40828" y="2751192"/>
            <a:ext cx="13864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0828" y="3183240"/>
            <a:ext cx="13864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278255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第一个值作为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91880" y="321459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</a:t>
            </a:r>
            <a:r>
              <a:rPr lang="zh-CN" altLang="en-US" dirty="0"/>
              <a:t>已</a:t>
            </a:r>
            <a:r>
              <a:rPr lang="zh-CN" altLang="en-US" dirty="0" smtClean="0"/>
              <a:t>存储，避免重复，第一个字段存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6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4. Create Table</a:t>
            </a:r>
            <a:r>
              <a:rPr lang="zh-CN" altLang="en-US" sz="4400" dirty="0"/>
              <a:t> </a:t>
            </a:r>
            <a:r>
              <a:rPr lang="zh-CN" altLang="en-US" sz="4400" dirty="0" smtClean="0"/>
              <a:t>语句的代码生成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在本实践中，只实现一个受限的 </a:t>
            </a:r>
            <a:r>
              <a:rPr lang="en-US" altLang="zh-CN" dirty="0" smtClean="0"/>
              <a:t>Create Table </a:t>
            </a:r>
            <a:r>
              <a:rPr lang="zh-CN" altLang="en-US" dirty="0" smtClean="0"/>
              <a:t>语句的子集， 包含以下限制：</a:t>
            </a:r>
            <a:endParaRPr lang="en-US" altLang="zh-CN" dirty="0" smtClean="0"/>
          </a:p>
          <a:p>
            <a:r>
              <a:rPr lang="zh-CN" altLang="en-US" dirty="0"/>
              <a:t>每一列都</a:t>
            </a:r>
            <a:r>
              <a:rPr lang="zh-CN" altLang="en-US" dirty="0" smtClean="0"/>
              <a:t>以“</a:t>
            </a:r>
            <a:r>
              <a:rPr lang="zh-CN" altLang="en-US" dirty="0"/>
              <a:t>列名 类型</a:t>
            </a:r>
            <a:r>
              <a:rPr lang="zh-CN" altLang="en-US" dirty="0" smtClean="0"/>
              <a:t>”的</a:t>
            </a:r>
            <a:r>
              <a:rPr lang="zh-CN" altLang="en-US" dirty="0"/>
              <a:t>格式定义</a:t>
            </a:r>
            <a:r>
              <a:rPr lang="en-US" altLang="zh-CN" dirty="0"/>
              <a:t>, </a:t>
            </a:r>
            <a:r>
              <a:rPr lang="zh-CN" altLang="en-US" dirty="0"/>
              <a:t>类型可以是整型或字符串类型</a:t>
            </a:r>
          </a:p>
          <a:p>
            <a:r>
              <a:rPr lang="zh-CN" altLang="en-US" dirty="0"/>
              <a:t>第一列总是主键约束的整型 </a:t>
            </a:r>
            <a:r>
              <a:rPr lang="en-US" altLang="zh-CN" dirty="0"/>
              <a:t>INTEGER PRIMARY KEY</a:t>
            </a:r>
          </a:p>
          <a:p>
            <a:r>
              <a:rPr lang="zh-CN" altLang="en-US" dirty="0"/>
              <a:t>表中不再有其他的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其错误检查只需检查要创建的表是否存在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3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altLang="zh-CN" sz="4000" dirty="0" smtClean="0"/>
              <a:t>4.2 </a:t>
            </a:r>
            <a:r>
              <a:rPr lang="zh-CN" altLang="en-US" sz="4000" dirty="0" smtClean="0"/>
              <a:t>代码生成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187624" y="170080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7624" y="206084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OpenWrite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242088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CreateTable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278092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314096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350100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87624" y="386104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87624" y="422108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MakeRecord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99792" y="2431631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CreateTable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指令产生的 </a:t>
            </a:r>
            <a:r>
              <a:rPr lang="en-US" altLang="zh-CN" sz="1600" dirty="0" smtClean="0"/>
              <a:t>Root Page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2791671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Type 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699792" y="316245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Table Name 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9792" y="3511672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Associated Table Name 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1187624" y="458112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Integer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187624" y="494116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187624" y="530120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99792" y="3882534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创建表时的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SQL </a:t>
            </a:r>
            <a:r>
              <a:rPr lang="zh-CN" altLang="en-US" sz="1600" dirty="0" smtClean="0"/>
              <a:t>语句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699792" y="4591871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以 </a:t>
            </a:r>
            <a:r>
              <a:rPr lang="en-US" altLang="zh-CN" sz="1600" dirty="0" smtClean="0"/>
              <a:t>Schema </a:t>
            </a:r>
            <a:r>
              <a:rPr lang="zh-CN" altLang="en-US" sz="1600" dirty="0" smtClean="0"/>
              <a:t>表记录的个数作为该记录的 </a:t>
            </a:r>
            <a:r>
              <a:rPr lang="en-US" altLang="zh-CN" sz="1600" dirty="0" smtClean="0"/>
              <a:t>Key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47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zh-CN" altLang="en-US" dirty="0" smtClean="0"/>
              <a:t>实现加载 </a:t>
            </a:r>
            <a:r>
              <a:rPr lang="en-US" altLang="zh-CN" dirty="0" smtClean="0"/>
              <a:t>Schema 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实现简单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语句到 </a:t>
            </a:r>
            <a:r>
              <a:rPr lang="en-US" altLang="zh-CN" dirty="0" smtClean="0"/>
              <a:t>DBM </a:t>
            </a:r>
            <a:r>
              <a:rPr lang="zh-CN" altLang="en-US" dirty="0" smtClean="0"/>
              <a:t>指令的代码生成</a:t>
            </a:r>
            <a:endParaRPr lang="en-US" altLang="zh-CN" dirty="0" smtClean="0"/>
          </a:p>
          <a:p>
            <a:r>
              <a:rPr lang="zh-CN" altLang="en-US" dirty="0" smtClean="0"/>
              <a:t>实现简单 </a:t>
            </a:r>
            <a:r>
              <a:rPr lang="en-US" altLang="zh-CN" dirty="0" smtClean="0"/>
              <a:t>Insert </a:t>
            </a:r>
            <a:r>
              <a:rPr lang="zh-CN" altLang="en-US" dirty="0" smtClean="0"/>
              <a:t>语句到</a:t>
            </a:r>
            <a:r>
              <a:rPr lang="en-US" altLang="zh-CN" dirty="0"/>
              <a:t> </a:t>
            </a:r>
            <a:r>
              <a:rPr lang="en-US" altLang="zh-CN" dirty="0" smtClean="0"/>
              <a:t>DBM </a:t>
            </a:r>
            <a:r>
              <a:rPr lang="zh-CN" altLang="en-US" dirty="0" smtClean="0"/>
              <a:t>指令的代码生成</a:t>
            </a:r>
            <a:endParaRPr lang="en-US" altLang="zh-CN" dirty="0" smtClean="0"/>
          </a:p>
          <a:p>
            <a:r>
              <a:rPr lang="zh-CN" altLang="en-US" dirty="0" smtClean="0"/>
              <a:t>实现 </a:t>
            </a:r>
            <a:r>
              <a:rPr lang="en-US" altLang="zh-CN" dirty="0" smtClean="0"/>
              <a:t>Create Table </a:t>
            </a:r>
            <a:r>
              <a:rPr lang="zh-CN" altLang="en-US" dirty="0" smtClean="0"/>
              <a:t>语句到 </a:t>
            </a:r>
            <a:r>
              <a:rPr lang="en-US" altLang="zh-CN" dirty="0" smtClean="0"/>
              <a:t>DBM </a:t>
            </a:r>
            <a:r>
              <a:rPr lang="zh-CN" altLang="en-US" dirty="0" smtClean="0"/>
              <a:t>指令的代码生成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47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例子，</a:t>
            </a:r>
            <a:r>
              <a:rPr lang="en-US" altLang="zh-CN" dirty="0" smtClean="0"/>
              <a:t>Create Table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Create Table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DBM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57200" y="3068960"/>
            <a:ext cx="4041648" cy="3057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CREATE TABLE products(code INTEGER PRIMARY KEY, name TEXT, price INTEGER);</a:t>
            </a:r>
            <a:endParaRPr lang="zh-CN" altLang="en-US" dirty="0"/>
          </a:p>
        </p:txBody>
      </p:sp>
      <p:pic>
        <p:nvPicPr>
          <p:cNvPr id="11" name="内容占位符 10" descr="屏幕剪辑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0888"/>
            <a:ext cx="2880320" cy="3696789"/>
          </a:xfrm>
        </p:spPr>
      </p:pic>
    </p:spTree>
    <p:extLst>
      <p:ext uri="{BB962C8B-B14F-4D97-AF65-F5344CB8AC3E}">
        <p14:creationId xmlns:p14="http://schemas.microsoft.com/office/powerpoint/2010/main" val="5150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569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7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 </a:t>
            </a:r>
            <a:r>
              <a:rPr lang="en-US" altLang="zh-CN" dirty="0" smtClean="0"/>
              <a:t>Schema 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Schema Item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chidb</a:t>
            </a:r>
            <a:r>
              <a:rPr lang="zh-CN" altLang="en-US" dirty="0" smtClean="0"/>
              <a:t>结构体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3633533" cy="2520280"/>
          </a:xfrm>
        </p:spPr>
      </p:pic>
      <p:pic>
        <p:nvPicPr>
          <p:cNvPr id="8" name="内容占位符 7" descr="屏幕剪辑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08920"/>
            <a:ext cx="3691469" cy="2520280"/>
          </a:xfrm>
        </p:spPr>
      </p:pic>
    </p:spTree>
    <p:extLst>
      <p:ext uri="{BB962C8B-B14F-4D97-AF65-F5344CB8AC3E}">
        <p14:creationId xmlns:p14="http://schemas.microsoft.com/office/powerpoint/2010/main" val="11804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 </a:t>
            </a:r>
            <a:r>
              <a:rPr lang="en-US" altLang="zh-CN" dirty="0" smtClean="0"/>
              <a:t>Schema 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/>
              <a:t>1.3 </a:t>
            </a:r>
            <a:r>
              <a:rPr lang="zh-CN" altLang="en-US" sz="2000" dirty="0" smtClean="0"/>
              <a:t>实现读取</a:t>
            </a:r>
            <a:r>
              <a:rPr lang="en-US" altLang="zh-CN" sz="2000" dirty="0" smtClean="0"/>
              <a:t>Schema</a:t>
            </a:r>
            <a:r>
              <a:rPr lang="zh-CN" altLang="en-US" sz="2000" dirty="0" smtClean="0"/>
              <a:t>表</a:t>
            </a:r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1.4 </a:t>
            </a:r>
            <a:r>
              <a:rPr lang="zh-CN" altLang="en-US" sz="2000" dirty="0" smtClean="0"/>
              <a:t>修改打开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关闭文件的过程</a:t>
            </a:r>
            <a:endParaRPr lang="zh-CN" alt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 smtClean="0"/>
              <a:t>声明函数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int load_schema(chidb *db, npage_t nroot);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函数内步骤</a:t>
            </a:r>
            <a:endParaRPr lang="en-US" altLang="zh-CN" sz="1400" dirty="0" smtClean="0"/>
          </a:p>
          <a:p>
            <a:pPr>
              <a:buAutoNum type="arabicPeriod"/>
            </a:pPr>
            <a:r>
              <a:rPr lang="zh-CN" altLang="en-US" sz="1400" dirty="0" smtClean="0"/>
              <a:t>读取页码为</a:t>
            </a:r>
            <a:r>
              <a:rPr lang="en-US" altLang="zh-CN" sz="1400" dirty="0" smtClean="0"/>
              <a:t>nroot</a:t>
            </a:r>
            <a:r>
              <a:rPr lang="zh-CN" altLang="en-US" sz="1400" dirty="0" smtClean="0"/>
              <a:t>的页，遍历节点中所有</a:t>
            </a:r>
            <a:r>
              <a:rPr lang="en-US" altLang="zh-CN" sz="1400" dirty="0" smtClean="0"/>
              <a:t>cells</a:t>
            </a:r>
          </a:p>
          <a:p>
            <a:pPr>
              <a:buAutoNum type="arabicPeriod"/>
            </a:pPr>
            <a:r>
              <a:rPr lang="zh-CN" altLang="en-US" sz="1400" dirty="0"/>
              <a:t>如果</a:t>
            </a:r>
            <a:r>
              <a:rPr lang="zh-CN" altLang="en-US" sz="1400" dirty="0" smtClean="0"/>
              <a:t>当前节点是内部节点，则对当前</a:t>
            </a:r>
            <a:r>
              <a:rPr lang="en-US" altLang="zh-CN" sz="1400" dirty="0" smtClean="0"/>
              <a:t>cell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child_page</a:t>
            </a:r>
            <a:r>
              <a:rPr lang="zh-CN" altLang="en-US" sz="1400" dirty="0" smtClean="0"/>
              <a:t>调用</a:t>
            </a:r>
            <a:r>
              <a:rPr lang="en-US" altLang="zh-CN" sz="1400" dirty="0" smtClean="0"/>
              <a:t>load_schema</a:t>
            </a:r>
          </a:p>
          <a:p>
            <a:pPr>
              <a:buAutoNum type="arabicPeriod"/>
            </a:pPr>
            <a:r>
              <a:rPr lang="zh-CN" altLang="en-US" sz="1400" dirty="0" smtClean="0"/>
              <a:t>如果当前节点是叶子节点，则解析当前</a:t>
            </a:r>
            <a:r>
              <a:rPr lang="en-US" altLang="zh-CN" sz="1400" dirty="0" smtClean="0"/>
              <a:t>cell</a:t>
            </a:r>
            <a:r>
              <a:rPr lang="zh-CN" altLang="en-US" sz="1400" dirty="0" smtClean="0"/>
              <a:t>中的数据，加入到</a:t>
            </a:r>
            <a:r>
              <a:rPr lang="en-US" altLang="zh-CN" sz="1400" dirty="0" smtClean="0"/>
              <a:t>schema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>
              <a:buAutoNum type="arabicPeriod"/>
            </a:pPr>
            <a:r>
              <a:rPr lang="zh-CN" altLang="en-US" sz="1400" dirty="0" smtClean="0"/>
              <a:t>遍历完成后，若果当前节点是内部节点，则对其</a:t>
            </a:r>
            <a:r>
              <a:rPr lang="en-US" altLang="zh-CN" sz="1400" dirty="0" smtClean="0"/>
              <a:t>right_page</a:t>
            </a:r>
            <a:r>
              <a:rPr lang="zh-CN" altLang="en-US" sz="1400" dirty="0" smtClean="0"/>
              <a:t>调用</a:t>
            </a:r>
            <a:r>
              <a:rPr lang="en-US" altLang="zh-CN" sz="1400" dirty="0" smtClean="0"/>
              <a:t>load_schema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src/libchidb/api.c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函数</a:t>
            </a:r>
            <a:r>
              <a:rPr lang="en-US" altLang="zh-CN" dirty="0" smtClean="0"/>
              <a:t>chidb_open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函数</a:t>
            </a:r>
            <a:r>
              <a:rPr lang="en-US" altLang="zh-CN" dirty="0" smtClean="0"/>
              <a:t>chidb_close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noProof="1" smtClean="0"/>
          </a:p>
          <a:p>
            <a:pPr marL="0" indent="0">
              <a:buNone/>
            </a:pPr>
            <a:r>
              <a:rPr lang="zh-CN" altLang="en-US" dirty="0" smtClean="0"/>
              <a:t>分别添加读取</a:t>
            </a:r>
            <a:r>
              <a:rPr lang="en-US" altLang="zh-CN" dirty="0" smtClean="0"/>
              <a:t>Schema</a:t>
            </a:r>
          </a:p>
          <a:p>
            <a:pPr marL="0" indent="0">
              <a:buNone/>
            </a:pPr>
            <a:r>
              <a:rPr lang="zh-CN" altLang="en-US" dirty="0" smtClean="0"/>
              <a:t>以及释放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Select </a:t>
            </a:r>
            <a:r>
              <a:rPr lang="zh-CN" altLang="en-US" dirty="0" smtClean="0"/>
              <a:t>语句的代码生成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在本实践中，只实现一个受限的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语句的子集，包含以下限制：</a:t>
            </a:r>
            <a:endParaRPr lang="en-US" altLang="zh-CN" dirty="0" smtClean="0"/>
          </a:p>
          <a:p>
            <a:r>
              <a:rPr lang="zh-CN" altLang="en-US" dirty="0"/>
              <a:t>查询只包含一个单独的表</a:t>
            </a:r>
          </a:p>
          <a:p>
            <a:r>
              <a:rPr lang="zh-CN" altLang="en-US" dirty="0"/>
              <a:t>查询包含若干个列或者是 </a:t>
            </a:r>
            <a:r>
              <a:rPr lang="en-US" altLang="zh-CN" dirty="0"/>
              <a:t>'*'</a:t>
            </a:r>
          </a:p>
          <a:p>
            <a:r>
              <a:rPr lang="zh-CN" altLang="en-US" dirty="0"/>
              <a:t>查询可以包含 </a:t>
            </a:r>
            <a:r>
              <a:rPr lang="en-US" altLang="zh-CN" dirty="0"/>
              <a:t>where </a:t>
            </a:r>
            <a:r>
              <a:rPr lang="zh-CN" altLang="en-US" dirty="0"/>
              <a:t>子句</a:t>
            </a:r>
            <a:r>
              <a:rPr lang="en-US" altLang="zh-CN" dirty="0"/>
              <a:t>, </a:t>
            </a:r>
            <a:r>
              <a:rPr lang="zh-CN" altLang="en-US" dirty="0"/>
              <a:t>但是 </a:t>
            </a:r>
            <a:r>
              <a:rPr lang="en-US" altLang="zh-CN" dirty="0"/>
              <a:t>where </a:t>
            </a:r>
            <a:r>
              <a:rPr lang="zh-CN" altLang="en-US" dirty="0"/>
              <a:t>只会包含一个单独的条件</a:t>
            </a:r>
            <a:r>
              <a:rPr lang="en-US" altLang="zh-CN" dirty="0"/>
              <a:t>, </a:t>
            </a:r>
            <a:r>
              <a:rPr lang="zh-CN" altLang="en-US" dirty="0"/>
              <a:t>并且其格式为 </a:t>
            </a:r>
            <a:r>
              <a:rPr lang="en-US" altLang="zh-CN" dirty="0"/>
              <a:t>column op value, </a:t>
            </a:r>
            <a:r>
              <a:rPr lang="zh-CN" altLang="en-US" dirty="0"/>
              <a:t>其中运算符只可能是 </a:t>
            </a:r>
            <a:r>
              <a:rPr lang="en-US" altLang="zh-CN" dirty="0"/>
              <a:t>=, &gt;, &gt;=, &lt; </a:t>
            </a:r>
            <a:r>
              <a:rPr lang="zh-CN" altLang="en-US" dirty="0"/>
              <a:t>或者 </a:t>
            </a:r>
            <a:r>
              <a:rPr lang="en-US" altLang="zh-CN" dirty="0"/>
              <a:t>&lt;=, </a:t>
            </a:r>
            <a:r>
              <a:rPr lang="zh-CN" altLang="en-US" dirty="0"/>
              <a:t>以及值的类型只能是整型或字符串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2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SRA</a:t>
            </a:r>
            <a:r>
              <a:rPr lang="zh-CN" altLang="en-US" dirty="0"/>
              <a:t>结构体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SRA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受</a:t>
            </a:r>
            <a:r>
              <a:rPr lang="zh-CN" altLang="en-US" dirty="0" smtClean="0"/>
              <a:t>限形式</a:t>
            </a:r>
            <a:endParaRPr lang="zh-CN" altLang="en-US" dirty="0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5" y="3326489"/>
            <a:ext cx="4010585" cy="1686160"/>
          </a:xfrm>
        </p:spPr>
      </p:pic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由于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只是子集，所以</a:t>
            </a:r>
            <a:r>
              <a:rPr lang="en-US" altLang="zh-CN" sz="2000" dirty="0" smtClean="0"/>
              <a:t>SRA</a:t>
            </a:r>
            <a:r>
              <a:rPr lang="zh-CN" altLang="en-US" sz="2000" dirty="0" smtClean="0"/>
              <a:t>结构只会是以下两种形式：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Project([columns or '*'],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Table(table_name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Project([columns or '*'],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Select(column </a:t>
            </a:r>
            <a:r>
              <a:rPr lang="en-US" altLang="zh-CN" sz="2000" dirty="0"/>
              <a:t>op value,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Table(table_name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)</a:t>
            </a:r>
          </a:p>
          <a:p>
            <a:pPr marL="0" indent="0">
              <a:buNone/>
            </a:pP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9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错误检查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要查询</a:t>
            </a:r>
            <a:r>
              <a:rPr lang="zh-CN" altLang="en-US" dirty="0" smtClean="0"/>
              <a:t>的表必须存在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要</a:t>
            </a:r>
            <a:r>
              <a:rPr lang="zh-CN" altLang="en-US" dirty="0" smtClean="0"/>
              <a:t>查询的列必须存在于要查询的表中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子句存在，列的类型必须和所给的值得类型相同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</TotalTime>
  <Words>604</Words>
  <Application>Microsoft Office PowerPoint</Application>
  <PresentationFormat>全屏显示(4:3)</PresentationFormat>
  <Paragraphs>140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主管人员</vt:lpstr>
      <vt:lpstr>代码生成</vt:lpstr>
      <vt:lpstr>实现的内容</vt:lpstr>
      <vt:lpstr>例子，Create Table</vt:lpstr>
      <vt:lpstr>数据流图</vt:lpstr>
      <vt:lpstr>1. 读取 Schema 表</vt:lpstr>
      <vt:lpstr>1. 读取 Schema 表</vt:lpstr>
      <vt:lpstr>2. Select 语句的代码生成</vt:lpstr>
      <vt:lpstr>SRA结构体</vt:lpstr>
      <vt:lpstr>2.1 错误检查</vt:lpstr>
      <vt:lpstr>2.2 代码生成</vt:lpstr>
      <vt:lpstr>2.2 代码生成</vt:lpstr>
      <vt:lpstr>3. Insert 语句的代码生成</vt:lpstr>
      <vt:lpstr>3.1 错误检查</vt:lpstr>
      <vt:lpstr>3.2 代码生成</vt:lpstr>
      <vt:lpstr>4. Create Table 语句的代码生成</vt:lpstr>
      <vt:lpstr>4.2 代码生成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代码生成</dc:title>
  <dc:creator>PC-100</dc:creator>
  <cp:lastModifiedBy>Computer Center of BFU</cp:lastModifiedBy>
  <cp:revision>39</cp:revision>
  <dcterms:created xsi:type="dcterms:W3CDTF">2020-01-08T06:10:37Z</dcterms:created>
  <dcterms:modified xsi:type="dcterms:W3CDTF">2020-01-08T08:08:30Z</dcterms:modified>
</cp:coreProperties>
</file>