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6"/>
  </p:notesMasterIdLst>
  <p:sldIdLst>
    <p:sldId id="274" r:id="rId2"/>
    <p:sldId id="275" r:id="rId3"/>
    <p:sldId id="276" r:id="rId4"/>
    <p:sldId id="277" r:id="rId5"/>
    <p:sldId id="278" r:id="rId6"/>
    <p:sldId id="279" r:id="rId7"/>
    <p:sldId id="280" r:id="rId8"/>
    <p:sldId id="281" r:id="rId9"/>
    <p:sldId id="256" r:id="rId10"/>
    <p:sldId id="257" r:id="rId11"/>
    <p:sldId id="258" r:id="rId12"/>
    <p:sldId id="259" r:id="rId13"/>
    <p:sldId id="260" r:id="rId14"/>
    <p:sldId id="261" r:id="rId15"/>
    <p:sldId id="262" r:id="rId16"/>
    <p:sldId id="263" r:id="rId17"/>
    <p:sldId id="264" r:id="rId18"/>
    <p:sldId id="267" r:id="rId19"/>
    <p:sldId id="265" r:id="rId20"/>
    <p:sldId id="268" r:id="rId21"/>
    <p:sldId id="269" r:id="rId22"/>
    <p:sldId id="270" r:id="rId23"/>
    <p:sldId id="271" r:id="rId24"/>
    <p:sldId id="27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C6EAF-D9CC-4F6D-B842-72B7DE4FE54A}" type="doc">
      <dgm:prSet loTypeId="urn:microsoft.com/office/officeart/2005/8/layout/process1" loCatId="process" qsTypeId="urn:microsoft.com/office/officeart/2005/8/quickstyle/simple1" qsCatId="simple" csTypeId="urn:microsoft.com/office/officeart/2005/8/colors/accent1_2" csCatId="accent1" phldr="1"/>
      <dgm:spPr/>
    </dgm:pt>
    <dgm:pt modelId="{9EE28E1B-3433-4643-8FAE-657FB55EDB7A}">
      <dgm:prSet phldrT="[文本]"/>
      <dgm:spPr/>
      <dgm:t>
        <a:bodyPr/>
        <a:lstStyle/>
        <a:p>
          <a:r>
            <a:rPr lang="en-US" altLang="zh-CN" dirty="0" smtClean="0"/>
            <a:t>SQL</a:t>
          </a:r>
          <a:r>
            <a:rPr lang="zh-CN" altLang="en-US" dirty="0" smtClean="0"/>
            <a:t>语句</a:t>
          </a:r>
          <a:endParaRPr lang="zh-CN" altLang="en-US" dirty="0"/>
        </a:p>
      </dgm:t>
    </dgm:pt>
    <dgm:pt modelId="{4919FAFB-21B4-4E34-A669-BD96183172AD}" type="parTrans" cxnId="{85376649-5BBC-4431-89B7-FF0C36300D14}">
      <dgm:prSet/>
      <dgm:spPr/>
      <dgm:t>
        <a:bodyPr/>
        <a:lstStyle/>
        <a:p>
          <a:endParaRPr lang="zh-CN" altLang="en-US"/>
        </a:p>
      </dgm:t>
    </dgm:pt>
    <dgm:pt modelId="{420EDEDD-D5B0-4E45-8D94-D502AF3248C3}" type="sibTrans" cxnId="{85376649-5BBC-4431-89B7-FF0C36300D14}">
      <dgm:prSet/>
      <dgm:spPr/>
      <dgm:t>
        <a:bodyPr/>
        <a:lstStyle/>
        <a:p>
          <a:endParaRPr lang="zh-CN" altLang="en-US"/>
        </a:p>
      </dgm:t>
    </dgm:pt>
    <dgm:pt modelId="{F7A643C9-3119-421B-B941-EAF7FEA75558}">
      <dgm:prSet phldrT="[文本]"/>
      <dgm:spPr/>
      <dgm:t>
        <a:bodyPr/>
        <a:lstStyle/>
        <a:p>
          <a:r>
            <a:rPr lang="zh-CN" altLang="en-US" dirty="0" smtClean="0"/>
            <a:t>词法分析器</a:t>
          </a:r>
          <a:endParaRPr lang="zh-CN" altLang="en-US" dirty="0"/>
        </a:p>
      </dgm:t>
    </dgm:pt>
    <dgm:pt modelId="{D361C817-A799-425D-B717-98B9FF476C6B}" type="parTrans" cxnId="{989482AB-8432-4C3A-92C4-4D06CEC72E7C}">
      <dgm:prSet/>
      <dgm:spPr/>
      <dgm:t>
        <a:bodyPr/>
        <a:lstStyle/>
        <a:p>
          <a:endParaRPr lang="zh-CN" altLang="en-US"/>
        </a:p>
      </dgm:t>
    </dgm:pt>
    <dgm:pt modelId="{DE1B5354-2E34-4A25-AB48-E553D3A0FA11}" type="sibTrans" cxnId="{989482AB-8432-4C3A-92C4-4D06CEC72E7C}">
      <dgm:prSet/>
      <dgm:spPr/>
      <dgm:t>
        <a:bodyPr/>
        <a:lstStyle/>
        <a:p>
          <a:endParaRPr lang="zh-CN" altLang="en-US"/>
        </a:p>
      </dgm:t>
    </dgm:pt>
    <dgm:pt modelId="{90B40565-7D1B-43B9-9A37-371DFB8A1575}">
      <dgm:prSet phldrT="[文本]"/>
      <dgm:spPr/>
      <dgm:t>
        <a:bodyPr/>
        <a:lstStyle/>
        <a:p>
          <a:r>
            <a:rPr lang="zh-CN" altLang="en-US" dirty="0" smtClean="0"/>
            <a:t>语法分析器</a:t>
          </a:r>
          <a:endParaRPr lang="zh-CN" altLang="en-US" dirty="0"/>
        </a:p>
      </dgm:t>
    </dgm:pt>
    <dgm:pt modelId="{D08F4F6A-FCF8-441A-AF50-D96249B8D8E6}" type="parTrans" cxnId="{1CCA2211-3A1A-4B56-B094-7E850A970DC0}">
      <dgm:prSet/>
      <dgm:spPr/>
      <dgm:t>
        <a:bodyPr/>
        <a:lstStyle/>
        <a:p>
          <a:endParaRPr lang="zh-CN" altLang="en-US"/>
        </a:p>
      </dgm:t>
    </dgm:pt>
    <dgm:pt modelId="{BDF596A1-E94C-4819-842D-7FB5BE1C0736}" type="sibTrans" cxnId="{1CCA2211-3A1A-4B56-B094-7E850A970DC0}">
      <dgm:prSet/>
      <dgm:spPr/>
      <dgm:t>
        <a:bodyPr/>
        <a:lstStyle/>
        <a:p>
          <a:endParaRPr lang="zh-CN" altLang="en-US"/>
        </a:p>
      </dgm:t>
    </dgm:pt>
    <dgm:pt modelId="{7FEDDCA0-CE12-46B8-A63B-2A6C08A755AE}">
      <dgm:prSet phldrT="[文本]"/>
      <dgm:spPr/>
      <dgm:t>
        <a:bodyPr/>
        <a:lstStyle/>
        <a:p>
          <a:r>
            <a:rPr lang="zh-CN" altLang="en-US" dirty="0" smtClean="0"/>
            <a:t>代码生成模块</a:t>
          </a:r>
          <a:endParaRPr lang="zh-CN" altLang="en-US" dirty="0"/>
        </a:p>
      </dgm:t>
    </dgm:pt>
    <dgm:pt modelId="{217AC202-8DB1-4DD6-BDC9-6F6A52D9EE67}" type="parTrans" cxnId="{1A994474-FCD7-4D18-947C-476F60F4D9A4}">
      <dgm:prSet/>
      <dgm:spPr/>
      <dgm:t>
        <a:bodyPr/>
        <a:lstStyle/>
        <a:p>
          <a:endParaRPr lang="zh-CN" altLang="en-US"/>
        </a:p>
      </dgm:t>
    </dgm:pt>
    <dgm:pt modelId="{7D2AE98A-11B1-4D40-976D-6BB78E267C3F}" type="sibTrans" cxnId="{1A994474-FCD7-4D18-947C-476F60F4D9A4}">
      <dgm:prSet/>
      <dgm:spPr/>
      <dgm:t>
        <a:bodyPr/>
        <a:lstStyle/>
        <a:p>
          <a:endParaRPr lang="zh-CN" altLang="en-US"/>
        </a:p>
      </dgm:t>
    </dgm:pt>
    <dgm:pt modelId="{5ABBF41C-0D31-46CB-A0DD-8A2079F3E0ED}">
      <dgm:prSet phldrT="[文本]"/>
      <dgm:spPr/>
      <dgm:t>
        <a:bodyPr/>
        <a:lstStyle/>
        <a:p>
          <a:r>
            <a:rPr lang="en-US" altLang="zh-CN" dirty="0" smtClean="0"/>
            <a:t>DBM </a:t>
          </a:r>
          <a:r>
            <a:rPr lang="zh-CN" altLang="en-US" dirty="0" smtClean="0"/>
            <a:t>指令</a:t>
          </a:r>
          <a:endParaRPr lang="zh-CN" altLang="en-US" dirty="0"/>
        </a:p>
      </dgm:t>
    </dgm:pt>
    <dgm:pt modelId="{FA2305D7-9FFE-45F1-9189-7DE58EC0C70F}" type="parTrans" cxnId="{BDB31971-E4CF-4A40-9040-EF5E2B81EE24}">
      <dgm:prSet/>
      <dgm:spPr/>
      <dgm:t>
        <a:bodyPr/>
        <a:lstStyle/>
        <a:p>
          <a:endParaRPr lang="zh-CN" altLang="en-US"/>
        </a:p>
      </dgm:t>
    </dgm:pt>
    <dgm:pt modelId="{10AC144C-93CE-4981-AF88-C44BEC84ADF5}" type="sibTrans" cxnId="{BDB31971-E4CF-4A40-9040-EF5E2B81EE24}">
      <dgm:prSet/>
      <dgm:spPr/>
      <dgm:t>
        <a:bodyPr/>
        <a:lstStyle/>
        <a:p>
          <a:endParaRPr lang="zh-CN" altLang="en-US"/>
        </a:p>
      </dgm:t>
    </dgm:pt>
    <dgm:pt modelId="{9B3D1C29-9683-4F73-991F-5A0672B16B43}">
      <dgm:prSet phldrT="[文本]"/>
      <dgm:spPr/>
      <dgm:t>
        <a:bodyPr/>
        <a:lstStyle/>
        <a:p>
          <a:r>
            <a:rPr lang="en-US" altLang="zh-CN" dirty="0" smtClean="0"/>
            <a:t>SRA</a:t>
          </a:r>
          <a:r>
            <a:rPr lang="zh-CN" altLang="en-US" smtClean="0"/>
            <a:t>优化模块</a:t>
          </a:r>
          <a:endParaRPr lang="zh-CN" altLang="en-US" dirty="0"/>
        </a:p>
      </dgm:t>
    </dgm:pt>
    <dgm:pt modelId="{BF1A20D5-A110-45B5-B67D-69F2BC7D53EC}" type="parTrans" cxnId="{D8A6123C-B5AF-45B4-91DD-F28105198CFC}">
      <dgm:prSet/>
      <dgm:spPr/>
      <dgm:t>
        <a:bodyPr/>
        <a:lstStyle/>
        <a:p>
          <a:endParaRPr lang="zh-CN" altLang="en-US"/>
        </a:p>
      </dgm:t>
    </dgm:pt>
    <dgm:pt modelId="{FAE67D40-098D-4263-9085-71FE1255A134}" type="sibTrans" cxnId="{D8A6123C-B5AF-45B4-91DD-F28105198CFC}">
      <dgm:prSet/>
      <dgm:spPr/>
      <dgm:t>
        <a:bodyPr/>
        <a:lstStyle/>
        <a:p>
          <a:endParaRPr lang="zh-CN" altLang="en-US"/>
        </a:p>
      </dgm:t>
    </dgm:pt>
    <dgm:pt modelId="{4EBA5E7F-C099-4217-AA7C-B5359F2BD42F}" type="pres">
      <dgm:prSet presAssocID="{39EC6EAF-D9CC-4F6D-B842-72B7DE4FE54A}" presName="Name0" presStyleCnt="0">
        <dgm:presLayoutVars>
          <dgm:dir/>
          <dgm:resizeHandles val="exact"/>
        </dgm:presLayoutVars>
      </dgm:prSet>
      <dgm:spPr/>
    </dgm:pt>
    <dgm:pt modelId="{BC3B5760-325A-4D45-B657-3ED295B6F817}" type="pres">
      <dgm:prSet presAssocID="{9EE28E1B-3433-4643-8FAE-657FB55EDB7A}" presName="node" presStyleLbl="node1" presStyleIdx="0" presStyleCnt="6">
        <dgm:presLayoutVars>
          <dgm:bulletEnabled val="1"/>
        </dgm:presLayoutVars>
      </dgm:prSet>
      <dgm:spPr/>
      <dgm:t>
        <a:bodyPr/>
        <a:lstStyle/>
        <a:p>
          <a:endParaRPr lang="zh-CN" altLang="en-US"/>
        </a:p>
      </dgm:t>
    </dgm:pt>
    <dgm:pt modelId="{5A1B9605-375D-4B2F-9483-37E7927C43EE}" type="pres">
      <dgm:prSet presAssocID="{420EDEDD-D5B0-4E45-8D94-D502AF3248C3}" presName="sibTrans" presStyleLbl="sibTrans2D1" presStyleIdx="0" presStyleCnt="5"/>
      <dgm:spPr/>
      <dgm:t>
        <a:bodyPr/>
        <a:lstStyle/>
        <a:p>
          <a:endParaRPr lang="zh-CN" altLang="en-US"/>
        </a:p>
      </dgm:t>
    </dgm:pt>
    <dgm:pt modelId="{E6288743-6129-451B-9E67-67E825B4B70E}" type="pres">
      <dgm:prSet presAssocID="{420EDEDD-D5B0-4E45-8D94-D502AF3248C3}" presName="connectorText" presStyleLbl="sibTrans2D1" presStyleIdx="0" presStyleCnt="5"/>
      <dgm:spPr/>
      <dgm:t>
        <a:bodyPr/>
        <a:lstStyle/>
        <a:p>
          <a:endParaRPr lang="zh-CN" altLang="en-US"/>
        </a:p>
      </dgm:t>
    </dgm:pt>
    <dgm:pt modelId="{BDFC269D-521E-4413-BD46-EAD3B4D7B773}" type="pres">
      <dgm:prSet presAssocID="{F7A643C9-3119-421B-B941-EAF7FEA75558}" presName="node" presStyleLbl="node1" presStyleIdx="1" presStyleCnt="6">
        <dgm:presLayoutVars>
          <dgm:bulletEnabled val="1"/>
        </dgm:presLayoutVars>
      </dgm:prSet>
      <dgm:spPr/>
      <dgm:t>
        <a:bodyPr/>
        <a:lstStyle/>
        <a:p>
          <a:endParaRPr lang="zh-CN" altLang="en-US"/>
        </a:p>
      </dgm:t>
    </dgm:pt>
    <dgm:pt modelId="{096A2A21-7163-495C-B4F8-150798552B1B}" type="pres">
      <dgm:prSet presAssocID="{DE1B5354-2E34-4A25-AB48-E553D3A0FA11}" presName="sibTrans" presStyleLbl="sibTrans2D1" presStyleIdx="1" presStyleCnt="5"/>
      <dgm:spPr/>
      <dgm:t>
        <a:bodyPr/>
        <a:lstStyle/>
        <a:p>
          <a:endParaRPr lang="zh-CN" altLang="en-US"/>
        </a:p>
      </dgm:t>
    </dgm:pt>
    <dgm:pt modelId="{35D03A86-5FED-4DA0-AEA8-F5D442F67822}" type="pres">
      <dgm:prSet presAssocID="{DE1B5354-2E34-4A25-AB48-E553D3A0FA11}" presName="connectorText" presStyleLbl="sibTrans2D1" presStyleIdx="1" presStyleCnt="5"/>
      <dgm:spPr/>
      <dgm:t>
        <a:bodyPr/>
        <a:lstStyle/>
        <a:p>
          <a:endParaRPr lang="zh-CN" altLang="en-US"/>
        </a:p>
      </dgm:t>
    </dgm:pt>
    <dgm:pt modelId="{0BE45B5F-ED6A-4AFB-9049-4A2FB51C185A}" type="pres">
      <dgm:prSet presAssocID="{90B40565-7D1B-43B9-9A37-371DFB8A1575}" presName="node" presStyleLbl="node1" presStyleIdx="2" presStyleCnt="6">
        <dgm:presLayoutVars>
          <dgm:bulletEnabled val="1"/>
        </dgm:presLayoutVars>
      </dgm:prSet>
      <dgm:spPr/>
      <dgm:t>
        <a:bodyPr/>
        <a:lstStyle/>
        <a:p>
          <a:endParaRPr lang="zh-CN" altLang="en-US"/>
        </a:p>
      </dgm:t>
    </dgm:pt>
    <dgm:pt modelId="{0D3DDBB0-C0F1-4B24-8CBE-847BBE036B69}" type="pres">
      <dgm:prSet presAssocID="{BDF596A1-E94C-4819-842D-7FB5BE1C0736}" presName="sibTrans" presStyleLbl="sibTrans2D1" presStyleIdx="2" presStyleCnt="5"/>
      <dgm:spPr/>
      <dgm:t>
        <a:bodyPr/>
        <a:lstStyle/>
        <a:p>
          <a:endParaRPr lang="zh-CN" altLang="en-US"/>
        </a:p>
      </dgm:t>
    </dgm:pt>
    <dgm:pt modelId="{75BAE0FA-990E-42CF-9358-4A70A0704D91}" type="pres">
      <dgm:prSet presAssocID="{BDF596A1-E94C-4819-842D-7FB5BE1C0736}" presName="connectorText" presStyleLbl="sibTrans2D1" presStyleIdx="2" presStyleCnt="5"/>
      <dgm:spPr/>
      <dgm:t>
        <a:bodyPr/>
        <a:lstStyle/>
        <a:p>
          <a:endParaRPr lang="zh-CN" altLang="en-US"/>
        </a:p>
      </dgm:t>
    </dgm:pt>
    <dgm:pt modelId="{6DB5CDA1-3C52-4FE7-8448-320AB0C25C0B}" type="pres">
      <dgm:prSet presAssocID="{9B3D1C29-9683-4F73-991F-5A0672B16B43}" presName="node" presStyleLbl="node1" presStyleIdx="3" presStyleCnt="6">
        <dgm:presLayoutVars>
          <dgm:bulletEnabled val="1"/>
        </dgm:presLayoutVars>
      </dgm:prSet>
      <dgm:spPr/>
      <dgm:t>
        <a:bodyPr/>
        <a:lstStyle/>
        <a:p>
          <a:endParaRPr lang="zh-CN" altLang="en-US"/>
        </a:p>
      </dgm:t>
    </dgm:pt>
    <dgm:pt modelId="{C14B7A9F-C742-4C4C-99F3-0E5A31460411}" type="pres">
      <dgm:prSet presAssocID="{FAE67D40-098D-4263-9085-71FE1255A134}" presName="sibTrans" presStyleLbl="sibTrans2D1" presStyleIdx="3" presStyleCnt="5"/>
      <dgm:spPr/>
      <dgm:t>
        <a:bodyPr/>
        <a:lstStyle/>
        <a:p>
          <a:endParaRPr lang="zh-CN" altLang="en-US"/>
        </a:p>
      </dgm:t>
    </dgm:pt>
    <dgm:pt modelId="{C5EAC5D8-5D99-4210-BCDB-CACFF2F7A868}" type="pres">
      <dgm:prSet presAssocID="{FAE67D40-098D-4263-9085-71FE1255A134}" presName="connectorText" presStyleLbl="sibTrans2D1" presStyleIdx="3" presStyleCnt="5"/>
      <dgm:spPr/>
      <dgm:t>
        <a:bodyPr/>
        <a:lstStyle/>
        <a:p>
          <a:endParaRPr lang="zh-CN" altLang="en-US"/>
        </a:p>
      </dgm:t>
    </dgm:pt>
    <dgm:pt modelId="{025A48D6-151D-47CD-962A-57E6342390A6}" type="pres">
      <dgm:prSet presAssocID="{7FEDDCA0-CE12-46B8-A63B-2A6C08A755AE}" presName="node" presStyleLbl="node1" presStyleIdx="4" presStyleCnt="6">
        <dgm:presLayoutVars>
          <dgm:bulletEnabled val="1"/>
        </dgm:presLayoutVars>
      </dgm:prSet>
      <dgm:spPr/>
      <dgm:t>
        <a:bodyPr/>
        <a:lstStyle/>
        <a:p>
          <a:endParaRPr lang="zh-CN" altLang="en-US"/>
        </a:p>
      </dgm:t>
    </dgm:pt>
    <dgm:pt modelId="{51F0882F-7278-4299-A453-8DE61F557F98}" type="pres">
      <dgm:prSet presAssocID="{7D2AE98A-11B1-4D40-976D-6BB78E267C3F}" presName="sibTrans" presStyleLbl="sibTrans2D1" presStyleIdx="4" presStyleCnt="5"/>
      <dgm:spPr/>
      <dgm:t>
        <a:bodyPr/>
        <a:lstStyle/>
        <a:p>
          <a:endParaRPr lang="zh-CN" altLang="en-US"/>
        </a:p>
      </dgm:t>
    </dgm:pt>
    <dgm:pt modelId="{A7DA4B94-7B1B-4AC0-ABB3-2713639F686E}" type="pres">
      <dgm:prSet presAssocID="{7D2AE98A-11B1-4D40-976D-6BB78E267C3F}" presName="connectorText" presStyleLbl="sibTrans2D1" presStyleIdx="4" presStyleCnt="5"/>
      <dgm:spPr/>
      <dgm:t>
        <a:bodyPr/>
        <a:lstStyle/>
        <a:p>
          <a:endParaRPr lang="zh-CN" altLang="en-US"/>
        </a:p>
      </dgm:t>
    </dgm:pt>
    <dgm:pt modelId="{FAEA4D50-176C-4890-84F4-F7D73424B694}" type="pres">
      <dgm:prSet presAssocID="{5ABBF41C-0D31-46CB-A0DD-8A2079F3E0ED}" presName="node" presStyleLbl="node1" presStyleIdx="5" presStyleCnt="6">
        <dgm:presLayoutVars>
          <dgm:bulletEnabled val="1"/>
        </dgm:presLayoutVars>
      </dgm:prSet>
      <dgm:spPr/>
      <dgm:t>
        <a:bodyPr/>
        <a:lstStyle/>
        <a:p>
          <a:endParaRPr lang="zh-CN" altLang="en-US"/>
        </a:p>
      </dgm:t>
    </dgm:pt>
  </dgm:ptLst>
  <dgm:cxnLst>
    <dgm:cxn modelId="{B70AC691-6E5B-4C8C-AFFD-5D840731CFA2}" type="presOf" srcId="{BDF596A1-E94C-4819-842D-7FB5BE1C0736}" destId="{0D3DDBB0-C0F1-4B24-8CBE-847BBE036B69}" srcOrd="0" destOrd="0" presId="urn:microsoft.com/office/officeart/2005/8/layout/process1"/>
    <dgm:cxn modelId="{AC16565C-FD65-46DB-B171-41FF69412217}" type="presOf" srcId="{420EDEDD-D5B0-4E45-8D94-D502AF3248C3}" destId="{5A1B9605-375D-4B2F-9483-37E7927C43EE}" srcOrd="0" destOrd="0" presId="urn:microsoft.com/office/officeart/2005/8/layout/process1"/>
    <dgm:cxn modelId="{6428BFDA-6245-4324-806B-7752E1222973}" type="presOf" srcId="{DE1B5354-2E34-4A25-AB48-E553D3A0FA11}" destId="{096A2A21-7163-495C-B4F8-150798552B1B}" srcOrd="0" destOrd="0" presId="urn:microsoft.com/office/officeart/2005/8/layout/process1"/>
    <dgm:cxn modelId="{0EE79EF8-64AE-4138-AFD2-BACB1C29D4E0}" type="presOf" srcId="{FAE67D40-098D-4263-9085-71FE1255A134}" destId="{C14B7A9F-C742-4C4C-99F3-0E5A31460411}" srcOrd="0" destOrd="0" presId="urn:microsoft.com/office/officeart/2005/8/layout/process1"/>
    <dgm:cxn modelId="{2AE71CFF-BCAC-400B-B01A-62327DADE67F}" type="presOf" srcId="{7FEDDCA0-CE12-46B8-A63B-2A6C08A755AE}" destId="{025A48D6-151D-47CD-962A-57E6342390A6}" srcOrd="0" destOrd="0" presId="urn:microsoft.com/office/officeart/2005/8/layout/process1"/>
    <dgm:cxn modelId="{85376649-5BBC-4431-89B7-FF0C36300D14}" srcId="{39EC6EAF-D9CC-4F6D-B842-72B7DE4FE54A}" destId="{9EE28E1B-3433-4643-8FAE-657FB55EDB7A}" srcOrd="0" destOrd="0" parTransId="{4919FAFB-21B4-4E34-A669-BD96183172AD}" sibTransId="{420EDEDD-D5B0-4E45-8D94-D502AF3248C3}"/>
    <dgm:cxn modelId="{F17CFBB9-E55D-405B-9A2A-7206C54D6574}" type="presOf" srcId="{420EDEDD-D5B0-4E45-8D94-D502AF3248C3}" destId="{E6288743-6129-451B-9E67-67E825B4B70E}" srcOrd="1" destOrd="0" presId="urn:microsoft.com/office/officeart/2005/8/layout/process1"/>
    <dgm:cxn modelId="{1CCA2211-3A1A-4B56-B094-7E850A970DC0}" srcId="{39EC6EAF-D9CC-4F6D-B842-72B7DE4FE54A}" destId="{90B40565-7D1B-43B9-9A37-371DFB8A1575}" srcOrd="2" destOrd="0" parTransId="{D08F4F6A-FCF8-441A-AF50-D96249B8D8E6}" sibTransId="{BDF596A1-E94C-4819-842D-7FB5BE1C0736}"/>
    <dgm:cxn modelId="{B20C5BC7-987D-4CA6-AB3D-4BAEF22611D9}" type="presOf" srcId="{7D2AE98A-11B1-4D40-976D-6BB78E267C3F}" destId="{51F0882F-7278-4299-A453-8DE61F557F98}" srcOrd="0" destOrd="0" presId="urn:microsoft.com/office/officeart/2005/8/layout/process1"/>
    <dgm:cxn modelId="{731F23EF-B57D-4ED8-93BD-3EE42588421B}" type="presOf" srcId="{7D2AE98A-11B1-4D40-976D-6BB78E267C3F}" destId="{A7DA4B94-7B1B-4AC0-ABB3-2713639F686E}" srcOrd="1" destOrd="0" presId="urn:microsoft.com/office/officeart/2005/8/layout/process1"/>
    <dgm:cxn modelId="{989482AB-8432-4C3A-92C4-4D06CEC72E7C}" srcId="{39EC6EAF-D9CC-4F6D-B842-72B7DE4FE54A}" destId="{F7A643C9-3119-421B-B941-EAF7FEA75558}" srcOrd="1" destOrd="0" parTransId="{D361C817-A799-425D-B717-98B9FF476C6B}" sibTransId="{DE1B5354-2E34-4A25-AB48-E553D3A0FA11}"/>
    <dgm:cxn modelId="{BB16AD5F-2F0C-4CE3-BED0-563C5B6963BA}" type="presOf" srcId="{90B40565-7D1B-43B9-9A37-371DFB8A1575}" destId="{0BE45B5F-ED6A-4AFB-9049-4A2FB51C185A}" srcOrd="0" destOrd="0" presId="urn:microsoft.com/office/officeart/2005/8/layout/process1"/>
    <dgm:cxn modelId="{B1EC4FDD-7C8C-471A-AC2D-DD64A169B3E1}" type="presOf" srcId="{5ABBF41C-0D31-46CB-A0DD-8A2079F3E0ED}" destId="{FAEA4D50-176C-4890-84F4-F7D73424B694}" srcOrd="0" destOrd="0" presId="urn:microsoft.com/office/officeart/2005/8/layout/process1"/>
    <dgm:cxn modelId="{30235968-06C5-4E15-8C18-0D710FC9885F}" type="presOf" srcId="{BDF596A1-E94C-4819-842D-7FB5BE1C0736}" destId="{75BAE0FA-990E-42CF-9358-4A70A0704D91}" srcOrd="1" destOrd="0" presId="urn:microsoft.com/office/officeart/2005/8/layout/process1"/>
    <dgm:cxn modelId="{66AF945F-311B-459C-B285-8668B00330C0}" type="presOf" srcId="{9EE28E1B-3433-4643-8FAE-657FB55EDB7A}" destId="{BC3B5760-325A-4D45-B657-3ED295B6F817}" srcOrd="0" destOrd="0" presId="urn:microsoft.com/office/officeart/2005/8/layout/process1"/>
    <dgm:cxn modelId="{27F70CF0-B476-4972-BD2F-A65815353CF9}" type="presOf" srcId="{F7A643C9-3119-421B-B941-EAF7FEA75558}" destId="{BDFC269D-521E-4413-BD46-EAD3B4D7B773}" srcOrd="0" destOrd="0" presId="urn:microsoft.com/office/officeart/2005/8/layout/process1"/>
    <dgm:cxn modelId="{D8A6123C-B5AF-45B4-91DD-F28105198CFC}" srcId="{39EC6EAF-D9CC-4F6D-B842-72B7DE4FE54A}" destId="{9B3D1C29-9683-4F73-991F-5A0672B16B43}" srcOrd="3" destOrd="0" parTransId="{BF1A20D5-A110-45B5-B67D-69F2BC7D53EC}" sibTransId="{FAE67D40-098D-4263-9085-71FE1255A134}"/>
    <dgm:cxn modelId="{16B3D203-7873-4A44-A35E-5A464FD42444}" type="presOf" srcId="{39EC6EAF-D9CC-4F6D-B842-72B7DE4FE54A}" destId="{4EBA5E7F-C099-4217-AA7C-B5359F2BD42F}" srcOrd="0" destOrd="0" presId="urn:microsoft.com/office/officeart/2005/8/layout/process1"/>
    <dgm:cxn modelId="{0A038169-9F89-4F79-9E4A-BB05292E495D}" type="presOf" srcId="{9B3D1C29-9683-4F73-991F-5A0672B16B43}" destId="{6DB5CDA1-3C52-4FE7-8448-320AB0C25C0B}" srcOrd="0" destOrd="0" presId="urn:microsoft.com/office/officeart/2005/8/layout/process1"/>
    <dgm:cxn modelId="{F73337C7-0D6A-45D4-9D36-2CB9CF398375}" type="presOf" srcId="{FAE67D40-098D-4263-9085-71FE1255A134}" destId="{C5EAC5D8-5D99-4210-BCDB-CACFF2F7A868}" srcOrd="1" destOrd="0" presId="urn:microsoft.com/office/officeart/2005/8/layout/process1"/>
    <dgm:cxn modelId="{1A994474-FCD7-4D18-947C-476F60F4D9A4}" srcId="{39EC6EAF-D9CC-4F6D-B842-72B7DE4FE54A}" destId="{7FEDDCA0-CE12-46B8-A63B-2A6C08A755AE}" srcOrd="4" destOrd="0" parTransId="{217AC202-8DB1-4DD6-BDC9-6F6A52D9EE67}" sibTransId="{7D2AE98A-11B1-4D40-976D-6BB78E267C3F}"/>
    <dgm:cxn modelId="{BDB31971-E4CF-4A40-9040-EF5E2B81EE24}" srcId="{39EC6EAF-D9CC-4F6D-B842-72B7DE4FE54A}" destId="{5ABBF41C-0D31-46CB-A0DD-8A2079F3E0ED}" srcOrd="5" destOrd="0" parTransId="{FA2305D7-9FFE-45F1-9189-7DE58EC0C70F}" sibTransId="{10AC144C-93CE-4981-AF88-C44BEC84ADF5}"/>
    <dgm:cxn modelId="{B609B945-92BE-492C-938A-F39F56738E9D}" type="presOf" srcId="{DE1B5354-2E34-4A25-AB48-E553D3A0FA11}" destId="{35D03A86-5FED-4DA0-AEA8-F5D442F67822}" srcOrd="1" destOrd="0" presId="urn:microsoft.com/office/officeart/2005/8/layout/process1"/>
    <dgm:cxn modelId="{7A1A7554-4467-4F66-A0D1-40296D3574FF}" type="presParOf" srcId="{4EBA5E7F-C099-4217-AA7C-B5359F2BD42F}" destId="{BC3B5760-325A-4D45-B657-3ED295B6F817}" srcOrd="0" destOrd="0" presId="urn:microsoft.com/office/officeart/2005/8/layout/process1"/>
    <dgm:cxn modelId="{DE179F49-80C9-4DBC-949C-22BBE69183AE}" type="presParOf" srcId="{4EBA5E7F-C099-4217-AA7C-B5359F2BD42F}" destId="{5A1B9605-375D-4B2F-9483-37E7927C43EE}" srcOrd="1" destOrd="0" presId="urn:microsoft.com/office/officeart/2005/8/layout/process1"/>
    <dgm:cxn modelId="{099D5899-5E7D-4CDF-BEAE-A861FBFCDBE3}" type="presParOf" srcId="{5A1B9605-375D-4B2F-9483-37E7927C43EE}" destId="{E6288743-6129-451B-9E67-67E825B4B70E}" srcOrd="0" destOrd="0" presId="urn:microsoft.com/office/officeart/2005/8/layout/process1"/>
    <dgm:cxn modelId="{7DFFE7C8-3EC8-4361-AE34-A54190A41AF6}" type="presParOf" srcId="{4EBA5E7F-C099-4217-AA7C-B5359F2BD42F}" destId="{BDFC269D-521E-4413-BD46-EAD3B4D7B773}" srcOrd="2" destOrd="0" presId="urn:microsoft.com/office/officeart/2005/8/layout/process1"/>
    <dgm:cxn modelId="{3FAE44ED-9B43-44E6-8A83-6720B008D5C5}" type="presParOf" srcId="{4EBA5E7F-C099-4217-AA7C-B5359F2BD42F}" destId="{096A2A21-7163-495C-B4F8-150798552B1B}" srcOrd="3" destOrd="0" presId="urn:microsoft.com/office/officeart/2005/8/layout/process1"/>
    <dgm:cxn modelId="{725E28D9-A02A-4DDF-B671-82692FD05915}" type="presParOf" srcId="{096A2A21-7163-495C-B4F8-150798552B1B}" destId="{35D03A86-5FED-4DA0-AEA8-F5D442F67822}" srcOrd="0" destOrd="0" presId="urn:microsoft.com/office/officeart/2005/8/layout/process1"/>
    <dgm:cxn modelId="{2065327C-A846-4761-AEC9-0B901F6504B9}" type="presParOf" srcId="{4EBA5E7F-C099-4217-AA7C-B5359F2BD42F}" destId="{0BE45B5F-ED6A-4AFB-9049-4A2FB51C185A}" srcOrd="4" destOrd="0" presId="urn:microsoft.com/office/officeart/2005/8/layout/process1"/>
    <dgm:cxn modelId="{3D7E9392-B7F5-4D5E-8CC9-C22E70B820C4}" type="presParOf" srcId="{4EBA5E7F-C099-4217-AA7C-B5359F2BD42F}" destId="{0D3DDBB0-C0F1-4B24-8CBE-847BBE036B69}" srcOrd="5" destOrd="0" presId="urn:microsoft.com/office/officeart/2005/8/layout/process1"/>
    <dgm:cxn modelId="{33AEC83B-BFF0-45EC-9FD1-AC77DDDC2095}" type="presParOf" srcId="{0D3DDBB0-C0F1-4B24-8CBE-847BBE036B69}" destId="{75BAE0FA-990E-42CF-9358-4A70A0704D91}" srcOrd="0" destOrd="0" presId="urn:microsoft.com/office/officeart/2005/8/layout/process1"/>
    <dgm:cxn modelId="{56F6DEE0-A5B2-4172-9A05-BDEF3E97C25D}" type="presParOf" srcId="{4EBA5E7F-C099-4217-AA7C-B5359F2BD42F}" destId="{6DB5CDA1-3C52-4FE7-8448-320AB0C25C0B}" srcOrd="6" destOrd="0" presId="urn:microsoft.com/office/officeart/2005/8/layout/process1"/>
    <dgm:cxn modelId="{5C582CDC-142B-4894-8CEC-648B2BE10D07}" type="presParOf" srcId="{4EBA5E7F-C099-4217-AA7C-B5359F2BD42F}" destId="{C14B7A9F-C742-4C4C-99F3-0E5A31460411}" srcOrd="7" destOrd="0" presId="urn:microsoft.com/office/officeart/2005/8/layout/process1"/>
    <dgm:cxn modelId="{E9CEA694-3852-4274-9338-CD92EC97A317}" type="presParOf" srcId="{C14B7A9F-C742-4C4C-99F3-0E5A31460411}" destId="{C5EAC5D8-5D99-4210-BCDB-CACFF2F7A868}" srcOrd="0" destOrd="0" presId="urn:microsoft.com/office/officeart/2005/8/layout/process1"/>
    <dgm:cxn modelId="{994D0B53-93D9-433A-859B-D75A8AED7CE3}" type="presParOf" srcId="{4EBA5E7F-C099-4217-AA7C-B5359F2BD42F}" destId="{025A48D6-151D-47CD-962A-57E6342390A6}" srcOrd="8" destOrd="0" presId="urn:microsoft.com/office/officeart/2005/8/layout/process1"/>
    <dgm:cxn modelId="{45618BEE-6938-4B18-81A4-6E24C892EB43}" type="presParOf" srcId="{4EBA5E7F-C099-4217-AA7C-B5359F2BD42F}" destId="{51F0882F-7278-4299-A453-8DE61F557F98}" srcOrd="9" destOrd="0" presId="urn:microsoft.com/office/officeart/2005/8/layout/process1"/>
    <dgm:cxn modelId="{01CD1314-0924-41FE-9B95-E679AB30948B}" type="presParOf" srcId="{51F0882F-7278-4299-A453-8DE61F557F98}" destId="{A7DA4B94-7B1B-4AC0-ABB3-2713639F686E}" srcOrd="0" destOrd="0" presId="urn:microsoft.com/office/officeart/2005/8/layout/process1"/>
    <dgm:cxn modelId="{C959EB59-CBCC-40F1-BE69-FF8DEF6DFDD0}" type="presParOf" srcId="{4EBA5E7F-C099-4217-AA7C-B5359F2BD42F}" destId="{FAEA4D50-176C-4890-84F4-F7D73424B69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B5760-325A-4D45-B657-3ED295B6F817}">
      <dsp:nvSpPr>
        <dsp:cNvPr id="0" name=""/>
        <dsp:cNvSpPr/>
      </dsp:nvSpPr>
      <dsp:spPr>
        <a:xfrm>
          <a:off x="0" y="1882041"/>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SQL</a:t>
          </a:r>
          <a:r>
            <a:rPr lang="zh-CN" altLang="en-US" sz="1800" kern="1200" dirty="0" smtClean="0"/>
            <a:t>语句</a:t>
          </a:r>
          <a:endParaRPr lang="zh-CN" altLang="en-US" sz="1800" kern="1200" dirty="0"/>
        </a:p>
      </dsp:txBody>
      <dsp:txXfrm>
        <a:off x="22315" y="1904356"/>
        <a:ext cx="984069" cy="717250"/>
      </dsp:txXfrm>
    </dsp:sp>
    <dsp:sp modelId="{5A1B9605-375D-4B2F-9483-37E7927C43EE}">
      <dsp:nvSpPr>
        <dsp:cNvPr id="0" name=""/>
        <dsp:cNvSpPr/>
      </dsp:nvSpPr>
      <dsp:spPr>
        <a:xfrm>
          <a:off x="1131570" y="2135422"/>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131570" y="2186445"/>
        <a:ext cx="152659" cy="153071"/>
      </dsp:txXfrm>
    </dsp:sp>
    <dsp:sp modelId="{BDFC269D-521E-4413-BD46-EAD3B4D7B773}">
      <dsp:nvSpPr>
        <dsp:cNvPr id="0" name=""/>
        <dsp:cNvSpPr/>
      </dsp:nvSpPr>
      <dsp:spPr>
        <a:xfrm>
          <a:off x="1440180" y="1882041"/>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词法分析器</a:t>
          </a:r>
          <a:endParaRPr lang="zh-CN" altLang="en-US" sz="1800" kern="1200" dirty="0"/>
        </a:p>
      </dsp:txBody>
      <dsp:txXfrm>
        <a:off x="1462495" y="1904356"/>
        <a:ext cx="984069" cy="717250"/>
      </dsp:txXfrm>
    </dsp:sp>
    <dsp:sp modelId="{096A2A21-7163-495C-B4F8-150798552B1B}">
      <dsp:nvSpPr>
        <dsp:cNvPr id="0" name=""/>
        <dsp:cNvSpPr/>
      </dsp:nvSpPr>
      <dsp:spPr>
        <a:xfrm>
          <a:off x="2571750" y="2135422"/>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571750" y="2186445"/>
        <a:ext cx="152659" cy="153071"/>
      </dsp:txXfrm>
    </dsp:sp>
    <dsp:sp modelId="{0BE45B5F-ED6A-4AFB-9049-4A2FB51C185A}">
      <dsp:nvSpPr>
        <dsp:cNvPr id="0" name=""/>
        <dsp:cNvSpPr/>
      </dsp:nvSpPr>
      <dsp:spPr>
        <a:xfrm>
          <a:off x="2880360" y="1882041"/>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语法分析器</a:t>
          </a:r>
          <a:endParaRPr lang="zh-CN" altLang="en-US" sz="1800" kern="1200" dirty="0"/>
        </a:p>
      </dsp:txBody>
      <dsp:txXfrm>
        <a:off x="2902675" y="1904356"/>
        <a:ext cx="984069" cy="717250"/>
      </dsp:txXfrm>
    </dsp:sp>
    <dsp:sp modelId="{0D3DDBB0-C0F1-4B24-8CBE-847BBE036B69}">
      <dsp:nvSpPr>
        <dsp:cNvPr id="0" name=""/>
        <dsp:cNvSpPr/>
      </dsp:nvSpPr>
      <dsp:spPr>
        <a:xfrm>
          <a:off x="4011930" y="2135422"/>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011930" y="2186445"/>
        <a:ext cx="152659" cy="153071"/>
      </dsp:txXfrm>
    </dsp:sp>
    <dsp:sp modelId="{6DB5CDA1-3C52-4FE7-8448-320AB0C25C0B}">
      <dsp:nvSpPr>
        <dsp:cNvPr id="0" name=""/>
        <dsp:cNvSpPr/>
      </dsp:nvSpPr>
      <dsp:spPr>
        <a:xfrm>
          <a:off x="4320540" y="1882041"/>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SRA</a:t>
          </a:r>
          <a:r>
            <a:rPr lang="zh-CN" altLang="en-US" sz="1800" kern="1200" smtClean="0"/>
            <a:t>优化模块</a:t>
          </a:r>
          <a:endParaRPr lang="zh-CN" altLang="en-US" sz="1800" kern="1200" dirty="0"/>
        </a:p>
      </dsp:txBody>
      <dsp:txXfrm>
        <a:off x="4342855" y="1904356"/>
        <a:ext cx="984069" cy="717250"/>
      </dsp:txXfrm>
    </dsp:sp>
    <dsp:sp modelId="{C14B7A9F-C742-4C4C-99F3-0E5A31460411}">
      <dsp:nvSpPr>
        <dsp:cNvPr id="0" name=""/>
        <dsp:cNvSpPr/>
      </dsp:nvSpPr>
      <dsp:spPr>
        <a:xfrm>
          <a:off x="5452110" y="2135422"/>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452110" y="2186445"/>
        <a:ext cx="152659" cy="153071"/>
      </dsp:txXfrm>
    </dsp:sp>
    <dsp:sp modelId="{025A48D6-151D-47CD-962A-57E6342390A6}">
      <dsp:nvSpPr>
        <dsp:cNvPr id="0" name=""/>
        <dsp:cNvSpPr/>
      </dsp:nvSpPr>
      <dsp:spPr>
        <a:xfrm>
          <a:off x="5760719" y="1882041"/>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代码生成模块</a:t>
          </a:r>
          <a:endParaRPr lang="zh-CN" altLang="en-US" sz="1800" kern="1200" dirty="0"/>
        </a:p>
      </dsp:txBody>
      <dsp:txXfrm>
        <a:off x="5783034" y="1904356"/>
        <a:ext cx="984069" cy="717250"/>
      </dsp:txXfrm>
    </dsp:sp>
    <dsp:sp modelId="{51F0882F-7278-4299-A453-8DE61F557F98}">
      <dsp:nvSpPr>
        <dsp:cNvPr id="0" name=""/>
        <dsp:cNvSpPr/>
      </dsp:nvSpPr>
      <dsp:spPr>
        <a:xfrm>
          <a:off x="6892289" y="2135422"/>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892289" y="2186445"/>
        <a:ext cx="152659" cy="153071"/>
      </dsp:txXfrm>
    </dsp:sp>
    <dsp:sp modelId="{FAEA4D50-176C-4890-84F4-F7D73424B694}">
      <dsp:nvSpPr>
        <dsp:cNvPr id="0" name=""/>
        <dsp:cNvSpPr/>
      </dsp:nvSpPr>
      <dsp:spPr>
        <a:xfrm>
          <a:off x="7200899" y="1882041"/>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DBM </a:t>
          </a:r>
          <a:r>
            <a:rPr lang="zh-CN" altLang="en-US" sz="1800" kern="1200" dirty="0" smtClean="0"/>
            <a:t>指令</a:t>
          </a:r>
          <a:endParaRPr lang="zh-CN" altLang="en-US" sz="1800" kern="1200" dirty="0"/>
        </a:p>
      </dsp:txBody>
      <dsp:txXfrm>
        <a:off x="7223214" y="1904356"/>
        <a:ext cx="984069" cy="7172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5418C-E54D-4CA0-B373-025237B3B52E}" type="datetimeFigureOut">
              <a:rPr lang="zh-CN" altLang="en-US" smtClean="0"/>
              <a:t>2020-01-08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1B6CD-8B09-4CB0-A247-9F17D6EBD1DE}" type="slidenum">
              <a:rPr lang="zh-CN" altLang="en-US" smtClean="0"/>
              <a:t>‹#›</a:t>
            </a:fld>
            <a:endParaRPr lang="zh-CN" altLang="en-US"/>
          </a:p>
        </p:txBody>
      </p:sp>
    </p:spTree>
    <p:extLst>
      <p:ext uri="{BB962C8B-B14F-4D97-AF65-F5344CB8AC3E}">
        <p14:creationId xmlns:p14="http://schemas.microsoft.com/office/powerpoint/2010/main" val="70080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1B6CD-8B09-4CB0-A247-9F17D6EBD1DE}" type="slidenum">
              <a:rPr lang="zh-CN" altLang="en-US" smtClean="0"/>
              <a:t>14</a:t>
            </a:fld>
            <a:endParaRPr lang="zh-CN" altLang="en-US"/>
          </a:p>
        </p:txBody>
      </p:sp>
    </p:spTree>
    <p:extLst>
      <p:ext uri="{BB962C8B-B14F-4D97-AF65-F5344CB8AC3E}">
        <p14:creationId xmlns:p14="http://schemas.microsoft.com/office/powerpoint/2010/main" val="162312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2020-01-08</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zh-CN" altLang="en-US" dirty="0" smtClean="0"/>
              <a:t>数据库机</a:t>
            </a:r>
            <a:endParaRPr lang="zh-CN" altLang="en-US" dirty="0"/>
          </a:p>
        </p:txBody>
      </p:sp>
      <p:sp>
        <p:nvSpPr>
          <p:cNvPr id="3" name="副标题 2"/>
          <p:cNvSpPr>
            <a:spLocks noGrp="1"/>
          </p:cNvSpPr>
          <p:nvPr>
            <p:ph type="subTitle" idx="1"/>
          </p:nvPr>
        </p:nvSpPr>
        <p:spPr/>
        <p:txBody>
          <a:bodyPr/>
          <a:lstStyle/>
          <a:p>
            <a:r>
              <a:rPr lang="en-US" altLang="zh-CN" dirty="0" smtClean="0"/>
              <a:t>Database Machine</a:t>
            </a:r>
            <a:endParaRPr lang="zh-CN" altLang="en-US" dirty="0"/>
          </a:p>
        </p:txBody>
      </p:sp>
    </p:spTree>
    <p:extLst>
      <p:ext uri="{BB962C8B-B14F-4D97-AF65-F5344CB8AC3E}">
        <p14:creationId xmlns:p14="http://schemas.microsoft.com/office/powerpoint/2010/main" val="105384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实现的内容</a:t>
            </a:r>
            <a:endParaRPr lang="zh-CN" altLang="en-US" dirty="0"/>
          </a:p>
        </p:txBody>
      </p:sp>
      <p:sp>
        <p:nvSpPr>
          <p:cNvPr id="3" name="内容占位符 2"/>
          <p:cNvSpPr>
            <a:spLocks noGrp="1"/>
          </p:cNvSpPr>
          <p:nvPr>
            <p:ph idx="1"/>
          </p:nvPr>
        </p:nvSpPr>
        <p:spPr>
          <a:xfrm>
            <a:off x="457200" y="2564904"/>
            <a:ext cx="8229600" cy="3561259"/>
          </a:xfrm>
        </p:spPr>
        <p:txBody>
          <a:bodyPr/>
          <a:lstStyle/>
          <a:p>
            <a:r>
              <a:rPr lang="zh-CN" altLang="en-US" dirty="0" smtClean="0"/>
              <a:t>实现加载 </a:t>
            </a:r>
            <a:r>
              <a:rPr lang="en-US" altLang="zh-CN" dirty="0" smtClean="0"/>
              <a:t>Schema </a:t>
            </a:r>
            <a:r>
              <a:rPr lang="zh-CN" altLang="en-US" dirty="0" smtClean="0"/>
              <a:t>表</a:t>
            </a:r>
            <a:endParaRPr lang="en-US" altLang="zh-CN" dirty="0" smtClean="0"/>
          </a:p>
          <a:p>
            <a:r>
              <a:rPr lang="zh-CN" altLang="en-US" dirty="0" smtClean="0"/>
              <a:t>实现简单 </a:t>
            </a:r>
            <a:r>
              <a:rPr lang="en-US" altLang="zh-CN" dirty="0" smtClean="0"/>
              <a:t>Select </a:t>
            </a:r>
            <a:r>
              <a:rPr lang="zh-CN" altLang="en-US" dirty="0" smtClean="0"/>
              <a:t>语句到 </a:t>
            </a:r>
            <a:r>
              <a:rPr lang="en-US" altLang="zh-CN" dirty="0" smtClean="0"/>
              <a:t>DBM </a:t>
            </a:r>
            <a:r>
              <a:rPr lang="zh-CN" altLang="en-US" dirty="0" smtClean="0"/>
              <a:t>指令的代码生成</a:t>
            </a:r>
            <a:endParaRPr lang="en-US" altLang="zh-CN" dirty="0" smtClean="0"/>
          </a:p>
          <a:p>
            <a:r>
              <a:rPr lang="zh-CN" altLang="en-US" dirty="0" smtClean="0"/>
              <a:t>实现简单 </a:t>
            </a:r>
            <a:r>
              <a:rPr lang="en-US" altLang="zh-CN" dirty="0" smtClean="0"/>
              <a:t>Insert </a:t>
            </a:r>
            <a:r>
              <a:rPr lang="zh-CN" altLang="en-US" dirty="0" smtClean="0"/>
              <a:t>语句到</a:t>
            </a:r>
            <a:r>
              <a:rPr lang="en-US" altLang="zh-CN" dirty="0"/>
              <a:t> </a:t>
            </a:r>
            <a:r>
              <a:rPr lang="en-US" altLang="zh-CN" dirty="0" smtClean="0"/>
              <a:t>DBM </a:t>
            </a:r>
            <a:r>
              <a:rPr lang="zh-CN" altLang="en-US" dirty="0" smtClean="0"/>
              <a:t>指令的代码生成</a:t>
            </a:r>
            <a:endParaRPr lang="en-US" altLang="zh-CN" dirty="0" smtClean="0"/>
          </a:p>
          <a:p>
            <a:r>
              <a:rPr lang="zh-CN" altLang="en-US" dirty="0" smtClean="0"/>
              <a:t>实现 </a:t>
            </a:r>
            <a:r>
              <a:rPr lang="en-US" altLang="zh-CN" dirty="0" smtClean="0"/>
              <a:t>Create Table </a:t>
            </a:r>
            <a:r>
              <a:rPr lang="zh-CN" altLang="en-US" dirty="0" smtClean="0"/>
              <a:t>语句到 </a:t>
            </a:r>
            <a:r>
              <a:rPr lang="en-US" altLang="zh-CN" dirty="0" smtClean="0"/>
              <a:t>DBM </a:t>
            </a:r>
            <a:r>
              <a:rPr lang="zh-CN" altLang="en-US" dirty="0" smtClean="0"/>
              <a:t>指令的代码生成</a:t>
            </a:r>
            <a:endParaRPr lang="en-US" altLang="zh-CN" dirty="0" smtClean="0"/>
          </a:p>
        </p:txBody>
      </p:sp>
    </p:spTree>
    <p:extLst>
      <p:ext uri="{BB962C8B-B14F-4D97-AF65-F5344CB8AC3E}">
        <p14:creationId xmlns:p14="http://schemas.microsoft.com/office/powerpoint/2010/main" val="3334749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Create Table</a:t>
            </a:r>
            <a:endParaRPr lang="zh-CN" altLang="en-US" dirty="0"/>
          </a:p>
        </p:txBody>
      </p:sp>
      <p:sp>
        <p:nvSpPr>
          <p:cNvPr id="3" name="文本占位符 2"/>
          <p:cNvSpPr>
            <a:spLocks noGrp="1"/>
          </p:cNvSpPr>
          <p:nvPr>
            <p:ph type="body" idx="1"/>
          </p:nvPr>
        </p:nvSpPr>
        <p:spPr/>
        <p:txBody>
          <a:bodyPr/>
          <a:lstStyle/>
          <a:p>
            <a:r>
              <a:rPr lang="en-US" altLang="zh-CN" dirty="0" smtClean="0"/>
              <a:t>Create Table </a:t>
            </a:r>
            <a:r>
              <a:rPr lang="zh-CN" altLang="en-US" dirty="0" smtClean="0"/>
              <a:t>语句</a:t>
            </a:r>
            <a:endParaRPr lang="zh-CN" altLang="en-US" dirty="0"/>
          </a:p>
        </p:txBody>
      </p:sp>
      <p:sp>
        <p:nvSpPr>
          <p:cNvPr id="4" name="文本占位符 3"/>
          <p:cNvSpPr>
            <a:spLocks noGrp="1"/>
          </p:cNvSpPr>
          <p:nvPr>
            <p:ph type="body" sz="quarter" idx="3"/>
          </p:nvPr>
        </p:nvSpPr>
        <p:spPr/>
        <p:txBody>
          <a:bodyPr/>
          <a:lstStyle/>
          <a:p>
            <a:r>
              <a:rPr lang="en-US" altLang="zh-CN" dirty="0" smtClean="0"/>
              <a:t>DBM </a:t>
            </a:r>
            <a:r>
              <a:rPr lang="zh-CN" altLang="en-US" dirty="0" smtClean="0"/>
              <a:t>指令</a:t>
            </a:r>
            <a:endParaRPr lang="zh-CN" altLang="en-US" dirty="0"/>
          </a:p>
        </p:txBody>
      </p:sp>
      <p:sp>
        <p:nvSpPr>
          <p:cNvPr id="8" name="内容占位符 7"/>
          <p:cNvSpPr>
            <a:spLocks noGrp="1"/>
          </p:cNvSpPr>
          <p:nvPr>
            <p:ph sz="quarter" idx="13"/>
          </p:nvPr>
        </p:nvSpPr>
        <p:spPr>
          <a:xfrm>
            <a:off x="457200" y="3068960"/>
            <a:ext cx="4041648" cy="3057520"/>
          </a:xfrm>
        </p:spPr>
        <p:txBody>
          <a:bodyPr/>
          <a:lstStyle/>
          <a:p>
            <a:pPr marL="0" indent="0">
              <a:buNone/>
            </a:pPr>
            <a:r>
              <a:rPr lang="en-US" altLang="zh-CN" dirty="0" smtClean="0"/>
              <a:t>CREATE TABLE products(code INTEGER PRIMARY KEY, name TEXT, price INTEGER);</a:t>
            </a:r>
            <a:endParaRPr lang="zh-CN" altLang="en-US" dirty="0"/>
          </a:p>
        </p:txBody>
      </p:sp>
      <p:pic>
        <p:nvPicPr>
          <p:cNvPr id="11" name="内容占位符 10" descr="屏幕剪辑"/>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20072" y="2420888"/>
            <a:ext cx="2880320" cy="3696789"/>
          </a:xfrm>
        </p:spPr>
      </p:pic>
    </p:spTree>
    <p:extLst>
      <p:ext uri="{BB962C8B-B14F-4D97-AF65-F5344CB8AC3E}">
        <p14:creationId xmlns:p14="http://schemas.microsoft.com/office/powerpoint/2010/main" val="515092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195691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773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a:t>
            </a:r>
            <a:r>
              <a:rPr lang="en-US" altLang="zh-CN" dirty="0" smtClean="0"/>
              <a:t>1</a:t>
            </a:r>
            <a:r>
              <a:rPr lang="en-US" altLang="zh-CN" dirty="0" smtClean="0"/>
              <a:t>.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a:xfrm>
            <a:off x="251520" y="1600200"/>
            <a:ext cx="4245868" cy="609600"/>
          </a:xfrm>
        </p:spPr>
        <p:txBody>
          <a:bodyPr/>
          <a:lstStyle/>
          <a:p>
            <a:r>
              <a:rPr lang="en-US" altLang="zh-CN" dirty="0" smtClean="0"/>
              <a:t>3.1.1 </a:t>
            </a:r>
            <a:r>
              <a:rPr lang="zh-CN" altLang="en-US" dirty="0" smtClean="0"/>
              <a:t>定义</a:t>
            </a:r>
            <a:r>
              <a:rPr lang="en-US" altLang="zh-CN" dirty="0" smtClean="0"/>
              <a:t>Schema Item</a:t>
            </a:r>
            <a:r>
              <a:rPr lang="zh-CN" altLang="en-US" dirty="0" smtClean="0"/>
              <a:t>类型</a:t>
            </a:r>
            <a:endParaRPr lang="zh-CN" altLang="en-US" dirty="0"/>
          </a:p>
        </p:txBody>
      </p:sp>
      <p:sp>
        <p:nvSpPr>
          <p:cNvPr id="4" name="文本占位符 3"/>
          <p:cNvSpPr>
            <a:spLocks noGrp="1"/>
          </p:cNvSpPr>
          <p:nvPr>
            <p:ph type="body" sz="quarter" idx="3"/>
          </p:nvPr>
        </p:nvSpPr>
        <p:spPr/>
        <p:txBody>
          <a:bodyPr/>
          <a:lstStyle/>
          <a:p>
            <a:r>
              <a:rPr lang="en-US" altLang="zh-CN" dirty="0" smtClean="0"/>
              <a:t>3.1.2 </a:t>
            </a:r>
            <a:r>
              <a:rPr lang="zh-CN" altLang="en-US" dirty="0" smtClean="0"/>
              <a:t>修改</a:t>
            </a:r>
            <a:r>
              <a:rPr lang="en-US" altLang="zh-CN" dirty="0" smtClean="0"/>
              <a:t>chidb</a:t>
            </a:r>
            <a:r>
              <a:rPr lang="zh-CN" altLang="en-US" dirty="0" smtClean="0"/>
              <a:t>结构体</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8" y="2708920"/>
            <a:ext cx="3633533" cy="2520280"/>
          </a:xfrm>
        </p:spPr>
      </p:pic>
      <p:pic>
        <p:nvPicPr>
          <p:cNvPr id="8" name="内容占位符 7" descr="屏幕剪辑"/>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32040" y="2708920"/>
            <a:ext cx="3691469" cy="2520280"/>
          </a:xfrm>
        </p:spPr>
      </p:pic>
    </p:spTree>
    <p:extLst>
      <p:ext uri="{BB962C8B-B14F-4D97-AF65-F5344CB8AC3E}">
        <p14:creationId xmlns:p14="http://schemas.microsoft.com/office/powerpoint/2010/main" val="1180464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a:t>
            </a:r>
            <a:r>
              <a:rPr lang="en-US" altLang="zh-CN" dirty="0" smtClean="0"/>
              <a:t>.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p:txBody>
          <a:bodyPr/>
          <a:lstStyle/>
          <a:p>
            <a:r>
              <a:rPr lang="en-US" altLang="zh-CN" sz="2000" dirty="0"/>
              <a:t>3</a:t>
            </a:r>
            <a:r>
              <a:rPr lang="en-US" altLang="zh-CN" sz="2000" dirty="0" smtClean="0"/>
              <a:t>.1.3 </a:t>
            </a:r>
            <a:r>
              <a:rPr lang="zh-CN" altLang="en-US" sz="2000" dirty="0" smtClean="0"/>
              <a:t>实现读取</a:t>
            </a:r>
            <a:r>
              <a:rPr lang="en-US" altLang="zh-CN" sz="2000" dirty="0" smtClean="0"/>
              <a:t>Schema</a:t>
            </a:r>
            <a:r>
              <a:rPr lang="zh-CN" altLang="en-US" sz="2000" dirty="0" smtClean="0"/>
              <a:t>表</a:t>
            </a:r>
            <a:endParaRPr lang="zh-CN" altLang="en-US" sz="2000" dirty="0"/>
          </a:p>
        </p:txBody>
      </p:sp>
      <p:sp>
        <p:nvSpPr>
          <p:cNvPr id="4" name="文本占位符 3"/>
          <p:cNvSpPr>
            <a:spLocks noGrp="1"/>
          </p:cNvSpPr>
          <p:nvPr>
            <p:ph type="body" sz="quarter" idx="3"/>
          </p:nvPr>
        </p:nvSpPr>
        <p:spPr/>
        <p:txBody>
          <a:bodyPr/>
          <a:lstStyle/>
          <a:p>
            <a:r>
              <a:rPr lang="en-US" altLang="zh-CN" sz="2000" dirty="0"/>
              <a:t>3</a:t>
            </a:r>
            <a:r>
              <a:rPr lang="en-US" altLang="zh-CN" sz="2000" dirty="0" smtClean="0"/>
              <a:t>.1.4 </a:t>
            </a:r>
            <a:r>
              <a:rPr lang="zh-CN" altLang="en-US" sz="2000" dirty="0" smtClean="0"/>
              <a:t>修改打开</a:t>
            </a:r>
            <a:r>
              <a:rPr lang="en-US" altLang="zh-CN" sz="2000" dirty="0" smtClean="0"/>
              <a:t>/</a:t>
            </a:r>
            <a:r>
              <a:rPr lang="zh-CN" altLang="en-US" sz="2000" dirty="0" smtClean="0"/>
              <a:t>关闭文件的过程</a:t>
            </a:r>
            <a:endParaRPr lang="zh-CN" altLang="en-US" sz="2000" dirty="0"/>
          </a:p>
        </p:txBody>
      </p:sp>
      <p:sp>
        <p:nvSpPr>
          <p:cNvPr id="5" name="内容占位符 4"/>
          <p:cNvSpPr>
            <a:spLocks noGrp="1"/>
          </p:cNvSpPr>
          <p:nvPr>
            <p:ph sz="quarter" idx="13"/>
          </p:nvPr>
        </p:nvSpPr>
        <p:spPr/>
        <p:txBody>
          <a:bodyPr/>
          <a:lstStyle/>
          <a:p>
            <a:pPr marL="0" indent="0">
              <a:buNone/>
            </a:pPr>
            <a:r>
              <a:rPr lang="zh-CN" altLang="en-US" sz="1400" dirty="0" smtClean="0"/>
              <a:t>声明函数</a:t>
            </a:r>
            <a:endParaRPr lang="en-US" altLang="zh-CN" sz="1400" dirty="0" smtClean="0"/>
          </a:p>
          <a:p>
            <a:pPr marL="0" indent="0">
              <a:buNone/>
            </a:pPr>
            <a:r>
              <a:rPr lang="en-US" altLang="zh-CN" sz="1400" dirty="0" smtClean="0"/>
              <a:t>int load_schema(chidb *db, npage_t nroot);</a:t>
            </a:r>
          </a:p>
          <a:p>
            <a:pPr marL="0" indent="0">
              <a:buNone/>
            </a:pPr>
            <a:endParaRPr lang="en-US" altLang="zh-CN" sz="1400" dirty="0" smtClean="0"/>
          </a:p>
          <a:p>
            <a:pPr marL="0" indent="0">
              <a:buNone/>
            </a:pPr>
            <a:r>
              <a:rPr lang="zh-CN" altLang="en-US" sz="1400" dirty="0" smtClean="0"/>
              <a:t>函数内步骤</a:t>
            </a:r>
            <a:endParaRPr lang="en-US" altLang="zh-CN" sz="1400" dirty="0" smtClean="0"/>
          </a:p>
          <a:p>
            <a:pPr>
              <a:buAutoNum type="arabicPeriod"/>
            </a:pPr>
            <a:r>
              <a:rPr lang="zh-CN" altLang="en-US" sz="1400" dirty="0" smtClean="0"/>
              <a:t>读取页码为</a:t>
            </a:r>
            <a:r>
              <a:rPr lang="en-US" altLang="zh-CN" sz="1400" dirty="0" smtClean="0"/>
              <a:t>nroot</a:t>
            </a:r>
            <a:r>
              <a:rPr lang="zh-CN" altLang="en-US" sz="1400" dirty="0" smtClean="0"/>
              <a:t>的页，遍历节点中所有</a:t>
            </a:r>
            <a:r>
              <a:rPr lang="en-US" altLang="zh-CN" sz="1400" dirty="0" smtClean="0"/>
              <a:t>cells</a:t>
            </a:r>
          </a:p>
          <a:p>
            <a:pPr>
              <a:buAutoNum type="arabicPeriod"/>
            </a:pPr>
            <a:r>
              <a:rPr lang="zh-CN" altLang="en-US" sz="1400" dirty="0"/>
              <a:t>如果</a:t>
            </a:r>
            <a:r>
              <a:rPr lang="zh-CN" altLang="en-US" sz="1400" dirty="0" smtClean="0"/>
              <a:t>当前节点是内部节点，则对当前</a:t>
            </a:r>
            <a:r>
              <a:rPr lang="en-US" altLang="zh-CN" sz="1400" dirty="0" smtClean="0"/>
              <a:t>cell</a:t>
            </a:r>
            <a:r>
              <a:rPr lang="zh-CN" altLang="en-US" sz="1400" dirty="0" smtClean="0"/>
              <a:t>中的</a:t>
            </a:r>
            <a:r>
              <a:rPr lang="en-US" altLang="zh-CN" sz="1400" dirty="0" smtClean="0"/>
              <a:t>child_page</a:t>
            </a:r>
            <a:r>
              <a:rPr lang="zh-CN" altLang="en-US" sz="1400" dirty="0" smtClean="0"/>
              <a:t>调用</a:t>
            </a:r>
            <a:r>
              <a:rPr lang="en-US" altLang="zh-CN" sz="1400" dirty="0" smtClean="0"/>
              <a:t>load_schema</a:t>
            </a:r>
          </a:p>
          <a:p>
            <a:pPr>
              <a:buAutoNum type="arabicPeriod"/>
            </a:pPr>
            <a:r>
              <a:rPr lang="zh-CN" altLang="en-US" sz="1400" dirty="0" smtClean="0"/>
              <a:t>如果当前节点是叶子节点，则解析当前</a:t>
            </a:r>
            <a:r>
              <a:rPr lang="en-US" altLang="zh-CN" sz="1400" dirty="0" smtClean="0"/>
              <a:t>cell</a:t>
            </a:r>
            <a:r>
              <a:rPr lang="zh-CN" altLang="en-US" sz="1400" dirty="0" smtClean="0"/>
              <a:t>中的数据，加入到</a:t>
            </a:r>
            <a:r>
              <a:rPr lang="en-US" altLang="zh-CN" sz="1400" dirty="0" smtClean="0"/>
              <a:t>schema</a:t>
            </a:r>
            <a:r>
              <a:rPr lang="zh-CN" altLang="en-US" sz="1400" dirty="0" smtClean="0"/>
              <a:t>中</a:t>
            </a:r>
            <a:endParaRPr lang="en-US" altLang="zh-CN" sz="1400" dirty="0" smtClean="0"/>
          </a:p>
          <a:p>
            <a:pPr>
              <a:buAutoNum type="arabicPeriod"/>
            </a:pPr>
            <a:r>
              <a:rPr lang="zh-CN" altLang="en-US" sz="1400" dirty="0" smtClean="0"/>
              <a:t>遍历完成后，若果当前节点是内部节点，则对其</a:t>
            </a:r>
            <a:r>
              <a:rPr lang="en-US" altLang="zh-CN" sz="1400" dirty="0" smtClean="0"/>
              <a:t>right_page</a:t>
            </a:r>
            <a:r>
              <a:rPr lang="zh-CN" altLang="en-US" sz="1400" dirty="0" smtClean="0"/>
              <a:t>调用</a:t>
            </a:r>
            <a:r>
              <a:rPr lang="en-US" altLang="zh-CN" sz="1400" dirty="0" smtClean="0"/>
              <a:t>load_schema</a:t>
            </a:r>
          </a:p>
          <a:p>
            <a:pPr marL="0" indent="0">
              <a:buNone/>
            </a:pPr>
            <a:endParaRPr lang="zh-CN" altLang="en-US" sz="1400" dirty="0"/>
          </a:p>
        </p:txBody>
      </p:sp>
      <p:sp>
        <p:nvSpPr>
          <p:cNvPr id="6" name="内容占位符 5"/>
          <p:cNvSpPr>
            <a:spLocks noGrp="1"/>
          </p:cNvSpPr>
          <p:nvPr>
            <p:ph sz="quarter" idx="14"/>
          </p:nvPr>
        </p:nvSpPr>
        <p:spPr/>
        <p:txBody>
          <a:bodyPr/>
          <a:lstStyle/>
          <a:p>
            <a:pPr marL="0" indent="0">
              <a:buNone/>
            </a:pPr>
            <a:endParaRPr lang="en-US" altLang="zh-CN" dirty="0" smtClean="0"/>
          </a:p>
          <a:p>
            <a:pPr marL="0" indent="0">
              <a:buNone/>
            </a:pPr>
            <a:r>
              <a:rPr lang="zh-CN" altLang="en-US" dirty="0" smtClean="0"/>
              <a:t>修改</a:t>
            </a:r>
            <a:r>
              <a:rPr lang="en-US" altLang="zh-CN" dirty="0" smtClean="0"/>
              <a:t>src/libchidb/api.c</a:t>
            </a:r>
            <a:r>
              <a:rPr lang="zh-CN" altLang="en-US" dirty="0" smtClean="0"/>
              <a:t>中</a:t>
            </a:r>
            <a:endParaRPr lang="en-US" altLang="zh-CN" dirty="0" smtClean="0"/>
          </a:p>
          <a:p>
            <a:pPr marL="0" indent="0">
              <a:buNone/>
            </a:pPr>
            <a:r>
              <a:rPr lang="zh-CN" altLang="en-US" dirty="0" smtClean="0"/>
              <a:t>函数</a:t>
            </a:r>
            <a:r>
              <a:rPr lang="en-US" altLang="zh-CN" dirty="0" smtClean="0"/>
              <a:t>chidb_open</a:t>
            </a:r>
            <a:r>
              <a:rPr lang="zh-CN" altLang="en-US" dirty="0" smtClean="0"/>
              <a:t>和</a:t>
            </a:r>
            <a:endParaRPr lang="en-US" altLang="zh-CN" dirty="0" smtClean="0"/>
          </a:p>
          <a:p>
            <a:pPr marL="0" indent="0">
              <a:buNone/>
            </a:pPr>
            <a:r>
              <a:rPr lang="zh-CN" altLang="en-US" dirty="0" smtClean="0"/>
              <a:t>函数</a:t>
            </a:r>
            <a:r>
              <a:rPr lang="en-US" altLang="zh-CN" dirty="0" smtClean="0"/>
              <a:t>chidb_close</a:t>
            </a:r>
            <a:r>
              <a:rPr lang="zh-CN" altLang="en-US" dirty="0" smtClean="0"/>
              <a:t>的定义</a:t>
            </a:r>
            <a:endParaRPr lang="en-US" altLang="zh-CN" dirty="0" smtClean="0"/>
          </a:p>
          <a:p>
            <a:pPr marL="0" indent="0">
              <a:buNone/>
            </a:pPr>
            <a:endParaRPr lang="en-US" altLang="zh-CN" noProof="1" smtClean="0"/>
          </a:p>
          <a:p>
            <a:pPr marL="0" indent="0">
              <a:buNone/>
            </a:pPr>
            <a:r>
              <a:rPr lang="zh-CN" altLang="en-US" dirty="0" smtClean="0"/>
              <a:t>分别添加读取</a:t>
            </a:r>
            <a:r>
              <a:rPr lang="en-US" altLang="zh-CN" dirty="0" smtClean="0"/>
              <a:t>Schema</a:t>
            </a:r>
          </a:p>
          <a:p>
            <a:pPr marL="0" indent="0">
              <a:buNone/>
            </a:pPr>
            <a:r>
              <a:rPr lang="zh-CN" altLang="en-US" dirty="0" smtClean="0"/>
              <a:t>以及释放</a:t>
            </a:r>
            <a:r>
              <a:rPr lang="en-US" altLang="zh-CN" dirty="0" smtClean="0"/>
              <a:t>Schema</a:t>
            </a:r>
            <a:r>
              <a:rPr lang="zh-CN" altLang="en-US" dirty="0" smtClean="0"/>
              <a:t>的步骤</a:t>
            </a:r>
            <a:endParaRPr lang="zh-CN" altLang="en-US" dirty="0"/>
          </a:p>
        </p:txBody>
      </p:sp>
    </p:spTree>
    <p:extLst>
      <p:ext uri="{BB962C8B-B14F-4D97-AF65-F5344CB8AC3E}">
        <p14:creationId xmlns:p14="http://schemas.microsoft.com/office/powerpoint/2010/main" val="3121224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en-US" altLang="zh-CN" dirty="0" smtClean="0"/>
              <a:t>. Select </a:t>
            </a:r>
            <a:r>
              <a:rPr lang="zh-CN" altLang="en-US" dirty="0" smtClean="0"/>
              <a:t>语句的代码生成</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zh-CN" altLang="en-US" dirty="0" smtClean="0"/>
              <a:t>在本实践中，只实现一个受限的 </a:t>
            </a:r>
            <a:r>
              <a:rPr lang="en-US" altLang="zh-CN" dirty="0" smtClean="0"/>
              <a:t>Select </a:t>
            </a:r>
            <a:r>
              <a:rPr lang="zh-CN" altLang="en-US" dirty="0" smtClean="0"/>
              <a:t>语句的子集，包含以下限制：</a:t>
            </a:r>
            <a:endParaRPr lang="en-US" altLang="zh-CN" dirty="0" smtClean="0"/>
          </a:p>
          <a:p>
            <a:r>
              <a:rPr lang="zh-CN" altLang="en-US" dirty="0"/>
              <a:t>查询只包含一个单独的表</a:t>
            </a:r>
          </a:p>
          <a:p>
            <a:r>
              <a:rPr lang="zh-CN" altLang="en-US" dirty="0"/>
              <a:t>查询包含若干个列或者是 </a:t>
            </a:r>
            <a:r>
              <a:rPr lang="en-US" altLang="zh-CN" dirty="0"/>
              <a:t>'*'</a:t>
            </a:r>
          </a:p>
          <a:p>
            <a:r>
              <a:rPr lang="zh-CN" altLang="en-US" dirty="0"/>
              <a:t>查询可以包含 </a:t>
            </a:r>
            <a:r>
              <a:rPr lang="en-US" altLang="zh-CN" dirty="0"/>
              <a:t>where </a:t>
            </a:r>
            <a:r>
              <a:rPr lang="zh-CN" altLang="en-US" dirty="0"/>
              <a:t>子句</a:t>
            </a:r>
            <a:r>
              <a:rPr lang="en-US" altLang="zh-CN" dirty="0"/>
              <a:t>, </a:t>
            </a:r>
            <a:r>
              <a:rPr lang="zh-CN" altLang="en-US" dirty="0"/>
              <a:t>但是 </a:t>
            </a:r>
            <a:r>
              <a:rPr lang="en-US" altLang="zh-CN" dirty="0"/>
              <a:t>where </a:t>
            </a:r>
            <a:r>
              <a:rPr lang="zh-CN" altLang="en-US" dirty="0"/>
              <a:t>只会包含一个单独的条件</a:t>
            </a:r>
            <a:r>
              <a:rPr lang="en-US" altLang="zh-CN" dirty="0"/>
              <a:t>, </a:t>
            </a:r>
            <a:r>
              <a:rPr lang="zh-CN" altLang="en-US" dirty="0"/>
              <a:t>并且其格式为 </a:t>
            </a:r>
            <a:r>
              <a:rPr lang="en-US" altLang="zh-CN" dirty="0"/>
              <a:t>column op value, </a:t>
            </a:r>
            <a:r>
              <a:rPr lang="zh-CN" altLang="en-US" dirty="0"/>
              <a:t>其中运算符只可能是 </a:t>
            </a:r>
            <a:r>
              <a:rPr lang="en-US" altLang="zh-CN" dirty="0"/>
              <a:t>=, &gt;, &gt;=, &lt; </a:t>
            </a:r>
            <a:r>
              <a:rPr lang="zh-CN" altLang="en-US" dirty="0"/>
              <a:t>或者 </a:t>
            </a:r>
            <a:r>
              <a:rPr lang="en-US" altLang="zh-CN" dirty="0"/>
              <a:t>&lt;=, </a:t>
            </a:r>
            <a:r>
              <a:rPr lang="zh-CN" altLang="en-US" dirty="0"/>
              <a:t>以及值的类型只能是整型或字符串</a:t>
            </a:r>
            <a:r>
              <a:rPr lang="zh-CN" altLang="en-US" dirty="0" smtClean="0"/>
              <a:t>类型</a:t>
            </a:r>
            <a:endParaRPr lang="zh-CN" altLang="en-US" dirty="0"/>
          </a:p>
        </p:txBody>
      </p:sp>
    </p:spTree>
    <p:extLst>
      <p:ext uri="{BB962C8B-B14F-4D97-AF65-F5344CB8AC3E}">
        <p14:creationId xmlns:p14="http://schemas.microsoft.com/office/powerpoint/2010/main" val="2853290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SRA</a:t>
            </a:r>
            <a:r>
              <a:rPr lang="zh-CN" altLang="en-US" dirty="0"/>
              <a:t>结构体</a:t>
            </a:r>
          </a:p>
        </p:txBody>
      </p:sp>
      <p:sp>
        <p:nvSpPr>
          <p:cNvPr id="3" name="文本占位符 2"/>
          <p:cNvSpPr>
            <a:spLocks noGrp="1"/>
          </p:cNvSpPr>
          <p:nvPr>
            <p:ph type="body" idx="1"/>
          </p:nvPr>
        </p:nvSpPr>
        <p:spPr/>
        <p:txBody>
          <a:bodyPr/>
          <a:lstStyle/>
          <a:p>
            <a:r>
              <a:rPr lang="en-US" altLang="zh-CN" dirty="0" smtClean="0"/>
              <a:t>SRA</a:t>
            </a:r>
            <a:r>
              <a:rPr lang="zh-CN" altLang="en-US" dirty="0" smtClean="0"/>
              <a:t>定义</a:t>
            </a:r>
            <a:endParaRPr lang="zh-CN" altLang="en-US" dirty="0"/>
          </a:p>
        </p:txBody>
      </p:sp>
      <p:sp>
        <p:nvSpPr>
          <p:cNvPr id="4" name="文本占位符 3"/>
          <p:cNvSpPr>
            <a:spLocks noGrp="1"/>
          </p:cNvSpPr>
          <p:nvPr>
            <p:ph type="body" sz="quarter" idx="3"/>
          </p:nvPr>
        </p:nvSpPr>
        <p:spPr/>
        <p:txBody>
          <a:bodyPr/>
          <a:lstStyle/>
          <a:p>
            <a:r>
              <a:rPr lang="zh-CN" altLang="en-US" dirty="0"/>
              <a:t>受</a:t>
            </a:r>
            <a:r>
              <a:rPr lang="zh-CN" altLang="en-US" dirty="0" smtClean="0"/>
              <a:t>限形式</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72795" y="3326489"/>
            <a:ext cx="4010585" cy="1686160"/>
          </a:xfrm>
        </p:spPr>
      </p:pic>
      <p:sp>
        <p:nvSpPr>
          <p:cNvPr id="6" name="内容占位符 5"/>
          <p:cNvSpPr>
            <a:spLocks noGrp="1"/>
          </p:cNvSpPr>
          <p:nvPr>
            <p:ph sz="quarter" idx="14"/>
          </p:nvPr>
        </p:nvSpPr>
        <p:spPr/>
        <p:txBody>
          <a:bodyPr/>
          <a:lstStyle/>
          <a:p>
            <a:pPr marL="0" indent="0">
              <a:buNone/>
            </a:pPr>
            <a:r>
              <a:rPr lang="zh-CN" altLang="en-US" sz="2000" dirty="0" smtClean="0"/>
              <a:t>由于</a:t>
            </a:r>
            <a:r>
              <a:rPr lang="en-US" altLang="zh-CN" sz="2000" dirty="0" smtClean="0"/>
              <a:t>Select</a:t>
            </a:r>
            <a:r>
              <a:rPr lang="zh-CN" altLang="en-US" sz="2000" dirty="0" smtClean="0"/>
              <a:t>只是子集，所以</a:t>
            </a:r>
            <a:r>
              <a:rPr lang="en-US" altLang="zh-CN" sz="2000" dirty="0" smtClean="0"/>
              <a:t>SRA</a:t>
            </a:r>
            <a:r>
              <a:rPr lang="zh-CN" altLang="en-US" sz="2000" dirty="0" smtClean="0"/>
              <a:t>结构只会是以下两种形式：</a:t>
            </a:r>
            <a:endParaRPr lang="en-US" altLang="zh-CN" sz="2000" dirty="0" smtClean="0"/>
          </a:p>
          <a:p>
            <a:pPr marL="0" indent="0">
              <a:buNone/>
            </a:pPr>
            <a:r>
              <a:rPr lang="en-US" altLang="zh-CN" sz="2000" dirty="0"/>
              <a:t>Project([columns or '*'], </a:t>
            </a:r>
            <a:endParaRPr lang="en-US" altLang="zh-CN" sz="2000" dirty="0" smtClean="0"/>
          </a:p>
          <a:p>
            <a:pPr marL="0" indent="0">
              <a:buNone/>
            </a:pPr>
            <a:r>
              <a:rPr lang="en-US" altLang="zh-CN" sz="2000" dirty="0" smtClean="0"/>
              <a:t>    Table(table_name</a:t>
            </a:r>
            <a:r>
              <a:rPr lang="en-US" altLang="zh-CN" sz="2000" dirty="0"/>
              <a:t>) </a:t>
            </a:r>
            <a:endParaRPr lang="en-US" altLang="zh-CN" sz="2000" dirty="0" smtClean="0"/>
          </a:p>
          <a:p>
            <a:pPr marL="0" indent="0">
              <a:buNone/>
            </a:pPr>
            <a:r>
              <a:rPr lang="en-US" altLang="zh-CN" sz="2000" dirty="0" smtClean="0"/>
              <a:t>)</a:t>
            </a:r>
          </a:p>
          <a:p>
            <a:pPr marL="0" indent="0">
              <a:buNone/>
            </a:pPr>
            <a:r>
              <a:rPr lang="en-US" altLang="zh-CN" sz="2000" dirty="0"/>
              <a:t>Project([columns or '*'], </a:t>
            </a:r>
            <a:endParaRPr lang="en-US" altLang="zh-CN" sz="2000" dirty="0" smtClean="0"/>
          </a:p>
          <a:p>
            <a:pPr marL="0" indent="0">
              <a:buNone/>
            </a:pPr>
            <a:r>
              <a:rPr lang="en-US" altLang="zh-CN" sz="2000" dirty="0"/>
              <a:t> </a:t>
            </a:r>
            <a:r>
              <a:rPr lang="en-US" altLang="zh-CN" sz="2000" dirty="0" smtClean="0"/>
              <a:t>   Select(column </a:t>
            </a:r>
            <a:r>
              <a:rPr lang="en-US" altLang="zh-CN" sz="2000" dirty="0"/>
              <a:t>op value, </a:t>
            </a:r>
            <a:endParaRPr lang="en-US" altLang="zh-CN" sz="2000" dirty="0" smtClean="0"/>
          </a:p>
          <a:p>
            <a:pPr marL="0" indent="0">
              <a:buNone/>
            </a:pPr>
            <a:r>
              <a:rPr lang="en-US" altLang="zh-CN" sz="2000" dirty="0"/>
              <a:t> </a:t>
            </a:r>
            <a:r>
              <a:rPr lang="en-US" altLang="zh-CN" sz="2000" dirty="0" smtClean="0"/>
              <a:t>       Table(table_name</a:t>
            </a:r>
            <a:r>
              <a:rPr lang="en-US" altLang="zh-CN" sz="2000" dirty="0"/>
              <a: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p>
          <a:p>
            <a:pPr marL="0" indent="0">
              <a:buNone/>
            </a:pPr>
            <a:endParaRPr lang="zh-CN" altLang="en-US" dirty="0"/>
          </a:p>
        </p:txBody>
      </p:sp>
    </p:spTree>
    <p:extLst>
      <p:ext uri="{BB962C8B-B14F-4D97-AF65-F5344CB8AC3E}">
        <p14:creationId xmlns:p14="http://schemas.microsoft.com/office/powerpoint/2010/main" val="2239913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a:t>
            </a:r>
            <a:r>
              <a:rPr lang="zh-CN" altLang="en-US" dirty="0" smtClean="0"/>
              <a:t>错误检查</a:t>
            </a:r>
            <a:endParaRPr lang="zh-CN" altLang="en-US" dirty="0"/>
          </a:p>
        </p:txBody>
      </p:sp>
      <p:sp>
        <p:nvSpPr>
          <p:cNvPr id="3" name="内容占位符 2"/>
          <p:cNvSpPr>
            <a:spLocks noGrp="1"/>
          </p:cNvSpPr>
          <p:nvPr>
            <p:ph idx="1"/>
          </p:nvPr>
        </p:nvSpPr>
        <p:spPr>
          <a:xfrm>
            <a:off x="457200" y="2564904"/>
            <a:ext cx="8229600" cy="3561259"/>
          </a:xfrm>
        </p:spPr>
        <p:txBody>
          <a:bodyPr/>
          <a:lstStyle/>
          <a:p>
            <a:pPr marL="457200" indent="-457200">
              <a:buFont typeface="+mj-lt"/>
              <a:buAutoNum type="arabicPeriod"/>
            </a:pPr>
            <a:r>
              <a:rPr lang="zh-CN" altLang="en-US" dirty="0"/>
              <a:t>要查询</a:t>
            </a:r>
            <a:r>
              <a:rPr lang="zh-CN" altLang="en-US" dirty="0" smtClean="0"/>
              <a:t>的表必须存在</a:t>
            </a:r>
            <a:endParaRPr lang="en-US" altLang="zh-CN" dirty="0" smtClean="0"/>
          </a:p>
          <a:p>
            <a:pPr marL="457200" indent="-457200">
              <a:buFont typeface="+mj-lt"/>
              <a:buAutoNum type="arabicPeriod"/>
            </a:pPr>
            <a:r>
              <a:rPr lang="zh-CN" altLang="en-US" dirty="0"/>
              <a:t>要</a:t>
            </a:r>
            <a:r>
              <a:rPr lang="zh-CN" altLang="en-US" dirty="0" smtClean="0"/>
              <a:t>查询的列必须存在于要查询的表中</a:t>
            </a:r>
            <a:endParaRPr lang="en-US" altLang="zh-CN" dirty="0" smtClean="0"/>
          </a:p>
          <a:p>
            <a:pPr marL="457200" indent="-457200">
              <a:buFont typeface="+mj-lt"/>
              <a:buAutoNum type="arabicPeriod"/>
            </a:pPr>
            <a:r>
              <a:rPr lang="zh-CN" altLang="en-US" dirty="0" smtClean="0"/>
              <a:t>如果</a:t>
            </a:r>
            <a:r>
              <a:rPr lang="en-US" altLang="zh-CN" dirty="0" smtClean="0"/>
              <a:t>Where</a:t>
            </a:r>
            <a:r>
              <a:rPr lang="zh-CN" altLang="en-US" dirty="0" smtClean="0"/>
              <a:t>子句存在，列的类型必须和所给的值得类型相同</a:t>
            </a:r>
            <a:endParaRPr lang="zh-CN" altLang="en-US" dirty="0"/>
          </a:p>
        </p:txBody>
      </p:sp>
    </p:spTree>
    <p:extLst>
      <p:ext uri="{BB962C8B-B14F-4D97-AF65-F5344CB8AC3E}">
        <p14:creationId xmlns:p14="http://schemas.microsoft.com/office/powerpoint/2010/main" val="783419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74638"/>
            <a:ext cx="658416" cy="5851525"/>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3347864" y="1163904"/>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3342160" y="1667960"/>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3342160" y="2181312"/>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15" name="矩形 14"/>
          <p:cNvSpPr/>
          <p:nvPr/>
        </p:nvSpPr>
        <p:spPr>
          <a:xfrm>
            <a:off x="3347864" y="4701592"/>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8" name="矩形 17"/>
          <p:cNvSpPr/>
          <p:nvPr/>
        </p:nvSpPr>
        <p:spPr>
          <a:xfrm>
            <a:off x="3342160" y="5205648"/>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0152" y="2685368"/>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3189424"/>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3693480"/>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30" name="矩形 29"/>
          <p:cNvSpPr/>
          <p:nvPr/>
        </p:nvSpPr>
        <p:spPr>
          <a:xfrm>
            <a:off x="3342160" y="4197536"/>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cxnSp>
        <p:nvCxnSpPr>
          <p:cNvPr id="4" name="肘形连接符 3"/>
          <p:cNvCxnSpPr>
            <a:stCxn id="7" idx="1"/>
            <a:endCxn id="15" idx="1"/>
          </p:cNvCxnSpPr>
          <p:nvPr/>
        </p:nvCxnSpPr>
        <p:spPr>
          <a:xfrm rot="10800000" flipH="1" flipV="1">
            <a:off x="3342160" y="2433340"/>
            <a:ext cx="5704" cy="2520280"/>
          </a:xfrm>
          <a:prstGeom prst="bentConnector3">
            <a:avLst>
              <a:gd name="adj1" fmla="val -400771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570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74638"/>
            <a:ext cx="658416" cy="5851525"/>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2915816" y="188640"/>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2910112" y="692696"/>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2910112" y="1206048"/>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8" name="矩形 7"/>
          <p:cNvSpPr/>
          <p:nvPr/>
        </p:nvSpPr>
        <p:spPr>
          <a:xfrm>
            <a:off x="2838104" y="1710104"/>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9" name="矩形 8"/>
          <p:cNvSpPr/>
          <p:nvPr/>
        </p:nvSpPr>
        <p:spPr>
          <a:xfrm>
            <a:off x="1115616" y="2348880"/>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Column</a:t>
            </a:r>
            <a:endParaRPr lang="zh-CN" altLang="en-US" dirty="0"/>
          </a:p>
        </p:txBody>
      </p:sp>
      <p:sp>
        <p:nvSpPr>
          <p:cNvPr id="10" name="矩形 9"/>
          <p:cNvSpPr/>
          <p:nvPr/>
        </p:nvSpPr>
        <p:spPr>
          <a:xfrm>
            <a:off x="1115616" y="2852936"/>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 …</a:t>
            </a:r>
            <a:endParaRPr lang="zh-CN" altLang="en-US" dirty="0"/>
          </a:p>
        </p:txBody>
      </p:sp>
      <p:sp>
        <p:nvSpPr>
          <p:cNvPr id="11" name="矩形 10"/>
          <p:cNvSpPr/>
          <p:nvPr/>
        </p:nvSpPr>
        <p:spPr>
          <a:xfrm>
            <a:off x="1043608" y="3356992"/>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12" name="矩形 11"/>
          <p:cNvSpPr/>
          <p:nvPr/>
        </p:nvSpPr>
        <p:spPr>
          <a:xfrm>
            <a:off x="1115616" y="3861048"/>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3" name="矩形 12"/>
          <p:cNvSpPr/>
          <p:nvPr/>
        </p:nvSpPr>
        <p:spPr>
          <a:xfrm>
            <a:off x="1115616" y="4365104"/>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14" name="矩形 13"/>
          <p:cNvSpPr/>
          <p:nvPr/>
        </p:nvSpPr>
        <p:spPr>
          <a:xfrm>
            <a:off x="1107584" y="4869160"/>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sp>
        <p:nvSpPr>
          <p:cNvPr id="15" name="矩形 14"/>
          <p:cNvSpPr/>
          <p:nvPr/>
        </p:nvSpPr>
        <p:spPr>
          <a:xfrm>
            <a:off x="2915816" y="5517232"/>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6" name="矩形 15"/>
          <p:cNvSpPr/>
          <p:nvPr/>
        </p:nvSpPr>
        <p:spPr>
          <a:xfrm>
            <a:off x="4710312" y="2348880"/>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17" name="矩形 16"/>
          <p:cNvSpPr/>
          <p:nvPr/>
        </p:nvSpPr>
        <p:spPr>
          <a:xfrm>
            <a:off x="3347864" y="2852936"/>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a:t>
            </a:r>
            <a:endParaRPr lang="zh-CN" altLang="en-US" dirty="0"/>
          </a:p>
        </p:txBody>
      </p:sp>
      <p:sp>
        <p:nvSpPr>
          <p:cNvPr id="18" name="矩形 17"/>
          <p:cNvSpPr/>
          <p:nvPr/>
        </p:nvSpPr>
        <p:spPr>
          <a:xfrm>
            <a:off x="2910112" y="6021288"/>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5856" y="3356992"/>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3861048"/>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4365104"/>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2" name="矩形 21"/>
          <p:cNvSpPr/>
          <p:nvPr/>
        </p:nvSpPr>
        <p:spPr>
          <a:xfrm>
            <a:off x="5940152" y="2852936"/>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SeekLt …</a:t>
            </a:r>
            <a:endParaRPr lang="zh-CN" altLang="en-US" dirty="0"/>
          </a:p>
        </p:txBody>
      </p:sp>
      <p:sp>
        <p:nvSpPr>
          <p:cNvPr id="23" name="矩形 22"/>
          <p:cNvSpPr/>
          <p:nvPr/>
        </p:nvSpPr>
        <p:spPr>
          <a:xfrm>
            <a:off x="5868144" y="3356992"/>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4" name="矩形 23"/>
          <p:cNvSpPr/>
          <p:nvPr/>
        </p:nvSpPr>
        <p:spPr>
          <a:xfrm>
            <a:off x="5940152" y="3861048"/>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5" name="矩形 24"/>
          <p:cNvSpPr/>
          <p:nvPr/>
        </p:nvSpPr>
        <p:spPr>
          <a:xfrm>
            <a:off x="5940152" y="4365104"/>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6" name="矩形 25"/>
          <p:cNvSpPr/>
          <p:nvPr/>
        </p:nvSpPr>
        <p:spPr>
          <a:xfrm>
            <a:off x="5940152" y="4869160"/>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 or Prev</a:t>
            </a:r>
            <a:endParaRPr lang="zh-CN" altLang="en-US" dirty="0"/>
          </a:p>
        </p:txBody>
      </p:sp>
      <p:cxnSp>
        <p:nvCxnSpPr>
          <p:cNvPr id="35" name="肘形连接符 34"/>
          <p:cNvCxnSpPr>
            <a:stCxn id="14" idx="1"/>
            <a:endCxn id="9" idx="1"/>
          </p:cNvCxnSpPr>
          <p:nvPr/>
        </p:nvCxnSpPr>
        <p:spPr>
          <a:xfrm rot="10800000" flipH="1">
            <a:off x="1107584" y="2600908"/>
            <a:ext cx="8032" cy="2520280"/>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4" idx="2"/>
            <a:endCxn id="15" idx="0"/>
          </p:cNvCxnSpPr>
          <p:nvPr/>
        </p:nvCxnSpPr>
        <p:spPr>
          <a:xfrm rot="16200000" flipH="1">
            <a:off x="2803788" y="4541108"/>
            <a:ext cx="144016" cy="1808232"/>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1" idx="2"/>
            <a:endCxn id="15" idx="0"/>
          </p:cNvCxnSpPr>
          <p:nvPr/>
        </p:nvCxnSpPr>
        <p:spPr>
          <a:xfrm rot="5400000">
            <a:off x="3671900" y="4977172"/>
            <a:ext cx="648072" cy="43204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6" idx="2"/>
            <a:endCxn id="15" idx="0"/>
          </p:cNvCxnSpPr>
          <p:nvPr/>
        </p:nvCxnSpPr>
        <p:spPr>
          <a:xfrm rot="5400000">
            <a:off x="5220072" y="3933056"/>
            <a:ext cx="144016" cy="302433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6" idx="3"/>
            <a:endCxn id="23" idx="3"/>
          </p:cNvCxnSpPr>
          <p:nvPr/>
        </p:nvCxnSpPr>
        <p:spPr>
          <a:xfrm flipV="1">
            <a:off x="7668344" y="3609020"/>
            <a:ext cx="72008" cy="1512168"/>
          </a:xfrm>
          <a:prstGeom prst="bentConnector3">
            <a:avLst>
              <a:gd name="adj1" fmla="val 4174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8" idx="2"/>
            <a:endCxn id="9" idx="0"/>
          </p:cNvCxnSpPr>
          <p:nvPr/>
        </p:nvCxnSpPr>
        <p:spPr>
          <a:xfrm rot="5400000">
            <a:off x="2809600" y="1384272"/>
            <a:ext cx="134720" cy="179449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8" idx="2"/>
            <a:endCxn id="16" idx="0"/>
          </p:cNvCxnSpPr>
          <p:nvPr/>
        </p:nvCxnSpPr>
        <p:spPr>
          <a:xfrm rot="16200000" flipH="1">
            <a:off x="4606948" y="1381420"/>
            <a:ext cx="134720" cy="18002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0" idx="3"/>
            <a:endCxn id="14" idx="3"/>
          </p:cNvCxnSpPr>
          <p:nvPr/>
        </p:nvCxnSpPr>
        <p:spPr>
          <a:xfrm flipH="1">
            <a:off x="2835776" y="3104964"/>
            <a:ext cx="8032" cy="2016224"/>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2" idx="1"/>
            <a:endCxn id="15" idx="3"/>
          </p:cNvCxnSpPr>
          <p:nvPr/>
        </p:nvCxnSpPr>
        <p:spPr>
          <a:xfrm rot="10800000" flipV="1">
            <a:off x="4644008" y="3104964"/>
            <a:ext cx="1296144" cy="2664296"/>
          </a:xfrm>
          <a:prstGeom prst="bentConnector3">
            <a:avLst>
              <a:gd name="adj1" fmla="val 3095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7" idx="1"/>
            <a:endCxn id="15" idx="1"/>
          </p:cNvCxnSpPr>
          <p:nvPr/>
        </p:nvCxnSpPr>
        <p:spPr>
          <a:xfrm rot="10800000" flipH="1" flipV="1">
            <a:off x="2910112" y="1458076"/>
            <a:ext cx="5704" cy="4311184"/>
          </a:xfrm>
          <a:prstGeom prst="bentConnector3">
            <a:avLst>
              <a:gd name="adj1" fmla="val -407183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17" idx="3"/>
            <a:endCxn id="15" idx="3"/>
          </p:cNvCxnSpPr>
          <p:nvPr/>
        </p:nvCxnSpPr>
        <p:spPr>
          <a:xfrm flipH="1">
            <a:off x="4644008" y="3104964"/>
            <a:ext cx="432048" cy="2664296"/>
          </a:xfrm>
          <a:prstGeom prst="bentConnector3">
            <a:avLst>
              <a:gd name="adj1" fmla="val -3386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136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3" name="内容占位符 2"/>
          <p:cNvSpPr>
            <a:spLocks noGrp="1"/>
          </p:cNvSpPr>
          <p:nvPr>
            <p:ph idx="1"/>
          </p:nvPr>
        </p:nvSpPr>
        <p:spPr>
          <a:xfrm>
            <a:off x="457200" y="2492896"/>
            <a:ext cx="8229600" cy="3633267"/>
          </a:xfrm>
        </p:spPr>
        <p:txBody>
          <a:bodyPr/>
          <a:lstStyle/>
          <a:p>
            <a:pPr algn="just">
              <a:spcAft>
                <a:spcPts val="0"/>
              </a:spcAft>
            </a:pPr>
            <a:r>
              <a:rPr lang="zh-CN" altLang="zh-CN" kern="100" dirty="0">
                <a:latin typeface="等线" panose="02010600030101010101" pitchFamily="2" charset="-122"/>
                <a:cs typeface="Times New Roman" panose="02020603050405020304" pitchFamily="18" charset="0"/>
              </a:rPr>
              <a:t>在本项目中，数据库机是实际操作数据库文件的部分，</a:t>
            </a:r>
            <a:r>
              <a:rPr lang="en-US" altLang="zh-CN" kern="100" dirty="0">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相当于一个</a:t>
            </a:r>
            <a:r>
              <a:rPr lang="en-US" altLang="zh-CN" kern="100" dirty="0" err="1">
                <a:latin typeface="等线" panose="02010600030101010101" pitchFamily="2" charset="-122"/>
                <a:cs typeface="Times New Roman" panose="02020603050405020304" pitchFamily="18" charset="0"/>
              </a:rPr>
              <a:t>cpu</a:t>
            </a:r>
            <a:r>
              <a:rPr lang="zh-CN" altLang="zh-CN" kern="100" dirty="0">
                <a:latin typeface="等线" panose="02010600030101010101" pitchFamily="2" charset="-122"/>
                <a:cs typeface="Times New Roman" panose="02020603050405020304" pitchFamily="18" charset="0"/>
              </a:rPr>
              <a:t>，用于逐条处理</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指令，操作寄存器和游标来返回</a:t>
            </a:r>
            <a:r>
              <a:rPr lang="en-US" altLang="zh-CN" kern="100" dirty="0" err="1">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语句的结果。</a:t>
            </a:r>
          </a:p>
          <a:p>
            <a:pPr algn="just">
              <a:spcAft>
                <a:spcPts val="0"/>
              </a:spcAft>
            </a:pP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对用户透明，用户使用</a:t>
            </a:r>
            <a:r>
              <a:rPr lang="en-US" altLang="zh-CN" kern="100" dirty="0">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操作数据库，而真正操作具体数据的是</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a:t>
            </a:r>
            <a:r>
              <a:rPr lang="zh-CN" altLang="zh-CN" kern="100" dirty="0" smtClean="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782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a:t>
            </a:r>
            <a:r>
              <a:rPr lang="en-US" altLang="zh-CN" dirty="0" smtClean="0"/>
              <a:t>. Insert </a:t>
            </a:r>
            <a:r>
              <a:rPr lang="zh-CN" altLang="en-US" dirty="0" smtClean="0"/>
              <a:t>语句的代码生成</a:t>
            </a:r>
            <a:endParaRPr lang="zh-CN" altLang="en-US" dirty="0"/>
          </a:p>
        </p:txBody>
      </p:sp>
      <p:sp>
        <p:nvSpPr>
          <p:cNvPr id="3" name="内容占位符 2"/>
          <p:cNvSpPr>
            <a:spLocks noGrp="1"/>
          </p:cNvSpPr>
          <p:nvPr>
            <p:ph idx="1"/>
          </p:nvPr>
        </p:nvSpPr>
        <p:spPr>
          <a:xfrm>
            <a:off x="457200" y="2420888"/>
            <a:ext cx="8229600" cy="3705275"/>
          </a:xfrm>
        </p:spPr>
        <p:txBody>
          <a:bodyPr/>
          <a:lstStyle/>
          <a:p>
            <a:pPr marL="0" indent="0">
              <a:buNone/>
            </a:pPr>
            <a:r>
              <a:rPr lang="zh-CN" altLang="en-US" dirty="0" smtClean="0"/>
              <a:t>在本实践中，只实现一个受限的 </a:t>
            </a:r>
            <a:r>
              <a:rPr lang="en-US" altLang="zh-CN" dirty="0" smtClean="0"/>
              <a:t>Insert </a:t>
            </a:r>
            <a:r>
              <a:rPr lang="zh-CN" altLang="en-US" dirty="0" smtClean="0"/>
              <a:t>语句的子集，包含以下限制：</a:t>
            </a:r>
            <a:endParaRPr lang="en-US" altLang="zh-CN" dirty="0" smtClean="0"/>
          </a:p>
          <a:p>
            <a:r>
              <a:rPr lang="en-US" altLang="zh-CN" dirty="0"/>
              <a:t>Insert </a:t>
            </a:r>
            <a:r>
              <a:rPr lang="zh-CN" altLang="en-US" dirty="0"/>
              <a:t>语句总是包含所有列的值</a:t>
            </a:r>
            <a:r>
              <a:rPr lang="en-US" altLang="zh-CN" dirty="0"/>
              <a:t>, </a:t>
            </a:r>
            <a:r>
              <a:rPr lang="zh-CN" altLang="en-US" dirty="0"/>
              <a:t>没有默认值</a:t>
            </a:r>
          </a:p>
          <a:p>
            <a:r>
              <a:rPr lang="zh-CN" altLang="en-US" dirty="0"/>
              <a:t>表名之后不跟随若干列名</a:t>
            </a:r>
            <a:r>
              <a:rPr lang="en-US" altLang="zh-CN" dirty="0"/>
              <a:t>, </a:t>
            </a:r>
            <a:r>
              <a:rPr lang="zh-CN" altLang="en-US" dirty="0"/>
              <a:t>换而言之</a:t>
            </a:r>
            <a:r>
              <a:rPr lang="en-US" altLang="zh-CN" dirty="0"/>
              <a:t>, </a:t>
            </a:r>
            <a:r>
              <a:rPr lang="zh-CN" altLang="en-US" dirty="0"/>
              <a:t>只支持 </a:t>
            </a:r>
            <a:r>
              <a:rPr lang="en-US" altLang="zh-CN" dirty="0"/>
              <a:t>Insert Into table_name Values(values...);</a:t>
            </a:r>
          </a:p>
          <a:p>
            <a:r>
              <a:rPr lang="zh-CN" altLang="en-US" dirty="0"/>
              <a:t>插入的值只支持整型和字符串类型</a:t>
            </a:r>
          </a:p>
          <a:p>
            <a:pPr marL="0" indent="0">
              <a:buNone/>
            </a:pPr>
            <a:endParaRPr lang="zh-CN" altLang="en-US" dirty="0"/>
          </a:p>
        </p:txBody>
      </p:sp>
    </p:spTree>
    <p:extLst>
      <p:ext uri="{BB962C8B-B14F-4D97-AF65-F5344CB8AC3E}">
        <p14:creationId xmlns:p14="http://schemas.microsoft.com/office/powerpoint/2010/main" val="2191564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错误检查</a:t>
            </a:r>
            <a:endParaRPr lang="zh-CN" altLang="en-US" dirty="0"/>
          </a:p>
        </p:txBody>
      </p:sp>
      <p:sp>
        <p:nvSpPr>
          <p:cNvPr id="3" name="内容占位符 2"/>
          <p:cNvSpPr>
            <a:spLocks noGrp="1"/>
          </p:cNvSpPr>
          <p:nvPr>
            <p:ph idx="1"/>
          </p:nvPr>
        </p:nvSpPr>
        <p:spPr>
          <a:xfrm>
            <a:off x="457200" y="2780928"/>
            <a:ext cx="8229600" cy="3345235"/>
          </a:xfrm>
        </p:spPr>
        <p:txBody>
          <a:bodyPr/>
          <a:lstStyle/>
          <a:p>
            <a:pPr marL="457200" indent="-457200">
              <a:buFont typeface="+mj-lt"/>
              <a:buAutoNum type="arabicPeriod"/>
            </a:pPr>
            <a:r>
              <a:rPr lang="zh-CN" altLang="en-US" dirty="0" smtClean="0"/>
              <a:t>要插入值得表必须存在</a:t>
            </a:r>
            <a:endParaRPr lang="en-US" altLang="zh-CN" dirty="0" smtClean="0"/>
          </a:p>
          <a:p>
            <a:pPr marL="457200" indent="-457200">
              <a:buFont typeface="+mj-lt"/>
              <a:buAutoNum type="arabicPeriod"/>
            </a:pPr>
            <a:r>
              <a:rPr lang="zh-CN" altLang="en-US" dirty="0" smtClean="0"/>
              <a:t>值的类型必须和对应的列的类型一一匹配</a:t>
            </a:r>
            <a:endParaRPr lang="zh-CN" altLang="en-US" dirty="0"/>
          </a:p>
        </p:txBody>
      </p:sp>
    </p:spTree>
    <p:extLst>
      <p:ext uri="{BB962C8B-B14F-4D97-AF65-F5344CB8AC3E}">
        <p14:creationId xmlns:p14="http://schemas.microsoft.com/office/powerpoint/2010/main" val="1642070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smtClean="0"/>
              <a:t>代码生成</a:t>
            </a:r>
            <a:endParaRPr lang="zh-CN" altLang="en-US" dirty="0"/>
          </a:p>
        </p:txBody>
      </p:sp>
      <p:sp>
        <p:nvSpPr>
          <p:cNvPr id="4" name="矩形 3"/>
          <p:cNvSpPr/>
          <p:nvPr/>
        </p:nvSpPr>
        <p:spPr>
          <a:xfrm>
            <a:off x="1740828" y="1887096"/>
            <a:ext cx="13864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5" name="矩形 4"/>
          <p:cNvSpPr/>
          <p:nvPr/>
        </p:nvSpPr>
        <p:spPr>
          <a:xfrm>
            <a:off x="1740828" y="2319144"/>
            <a:ext cx="13864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6" name="矩形 5"/>
          <p:cNvSpPr/>
          <p:nvPr/>
        </p:nvSpPr>
        <p:spPr>
          <a:xfrm>
            <a:off x="1448224" y="3615288"/>
            <a:ext cx="19716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7" name="矩形 6"/>
          <p:cNvSpPr/>
          <p:nvPr/>
        </p:nvSpPr>
        <p:spPr>
          <a:xfrm>
            <a:off x="1740828" y="4047336"/>
            <a:ext cx="13864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矩形 7"/>
          <p:cNvSpPr/>
          <p:nvPr/>
        </p:nvSpPr>
        <p:spPr>
          <a:xfrm>
            <a:off x="1682536" y="4479384"/>
            <a:ext cx="15030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9" name="矩形 8"/>
          <p:cNvSpPr/>
          <p:nvPr/>
        </p:nvSpPr>
        <p:spPr>
          <a:xfrm>
            <a:off x="1740828" y="4911432"/>
            <a:ext cx="13864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10" name="矩形 9"/>
          <p:cNvSpPr/>
          <p:nvPr/>
        </p:nvSpPr>
        <p:spPr>
          <a:xfrm>
            <a:off x="1740828" y="5343480"/>
            <a:ext cx="13864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1" name="矩形 10"/>
          <p:cNvSpPr/>
          <p:nvPr/>
        </p:nvSpPr>
        <p:spPr>
          <a:xfrm>
            <a:off x="1740828" y="2751192"/>
            <a:ext cx="13864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12" name="矩形 11"/>
          <p:cNvSpPr/>
          <p:nvPr/>
        </p:nvSpPr>
        <p:spPr>
          <a:xfrm>
            <a:off x="1740828" y="3183240"/>
            <a:ext cx="13864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Null</a:t>
            </a:r>
            <a:endParaRPr lang="zh-CN" altLang="en-US" dirty="0"/>
          </a:p>
        </p:txBody>
      </p:sp>
      <p:sp>
        <p:nvSpPr>
          <p:cNvPr id="13" name="TextBox 12"/>
          <p:cNvSpPr txBox="1"/>
          <p:nvPr/>
        </p:nvSpPr>
        <p:spPr>
          <a:xfrm>
            <a:off x="3491880" y="2782550"/>
            <a:ext cx="2664296" cy="369332"/>
          </a:xfrm>
          <a:prstGeom prst="rect">
            <a:avLst/>
          </a:prstGeom>
          <a:noFill/>
        </p:spPr>
        <p:txBody>
          <a:bodyPr wrap="square" rtlCol="0">
            <a:spAutoFit/>
          </a:bodyPr>
          <a:lstStyle/>
          <a:p>
            <a:r>
              <a:rPr lang="zh-CN" altLang="en-US" dirty="0" smtClean="0"/>
              <a:t>第一个值作为</a:t>
            </a:r>
            <a:r>
              <a:rPr lang="en-US" altLang="zh-CN" dirty="0" smtClean="0"/>
              <a:t>Key</a:t>
            </a:r>
            <a:endParaRPr lang="zh-CN" altLang="en-US" dirty="0"/>
          </a:p>
        </p:txBody>
      </p:sp>
      <p:sp>
        <p:nvSpPr>
          <p:cNvPr id="14" name="TextBox 13"/>
          <p:cNvSpPr txBox="1"/>
          <p:nvPr/>
        </p:nvSpPr>
        <p:spPr>
          <a:xfrm>
            <a:off x="3491880" y="3214598"/>
            <a:ext cx="5184576" cy="369332"/>
          </a:xfrm>
          <a:prstGeom prst="rect">
            <a:avLst/>
          </a:prstGeom>
          <a:noFill/>
        </p:spPr>
        <p:txBody>
          <a:bodyPr wrap="square" rtlCol="0">
            <a:spAutoFit/>
          </a:bodyPr>
          <a:lstStyle/>
          <a:p>
            <a:r>
              <a:rPr lang="en-US" altLang="zh-CN" dirty="0" smtClean="0"/>
              <a:t>Key</a:t>
            </a:r>
            <a:r>
              <a:rPr lang="zh-CN" altLang="en-US" dirty="0"/>
              <a:t>已</a:t>
            </a:r>
            <a:r>
              <a:rPr lang="zh-CN" altLang="en-US" dirty="0" smtClean="0"/>
              <a:t>存储，避免重复，第一个字段存</a:t>
            </a:r>
            <a:r>
              <a:rPr lang="en-US" altLang="zh-CN" dirty="0" smtClean="0"/>
              <a:t>NULL</a:t>
            </a:r>
            <a:endParaRPr lang="zh-CN" altLang="en-US" dirty="0"/>
          </a:p>
        </p:txBody>
      </p:sp>
    </p:spTree>
    <p:extLst>
      <p:ext uri="{BB962C8B-B14F-4D97-AF65-F5344CB8AC3E}">
        <p14:creationId xmlns:p14="http://schemas.microsoft.com/office/powerpoint/2010/main" val="2988675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3.4</a:t>
            </a:r>
            <a:r>
              <a:rPr lang="en-US" altLang="zh-CN" sz="4400" dirty="0" smtClean="0"/>
              <a:t>. Create Table</a:t>
            </a:r>
            <a:r>
              <a:rPr lang="zh-CN" altLang="en-US" sz="4400" dirty="0"/>
              <a:t> </a:t>
            </a:r>
            <a:r>
              <a:rPr lang="zh-CN" altLang="en-US" sz="4400" dirty="0" smtClean="0"/>
              <a:t>语句的代码生成</a:t>
            </a:r>
            <a:endParaRPr lang="zh-CN" altLang="en-US" sz="4400" dirty="0"/>
          </a:p>
        </p:txBody>
      </p:sp>
      <p:sp>
        <p:nvSpPr>
          <p:cNvPr id="3" name="内容占位符 2"/>
          <p:cNvSpPr>
            <a:spLocks noGrp="1"/>
          </p:cNvSpPr>
          <p:nvPr>
            <p:ph idx="1"/>
          </p:nvPr>
        </p:nvSpPr>
        <p:spPr>
          <a:xfrm>
            <a:off x="457200" y="2204864"/>
            <a:ext cx="8229600" cy="3921299"/>
          </a:xfrm>
        </p:spPr>
        <p:txBody>
          <a:bodyPr/>
          <a:lstStyle/>
          <a:p>
            <a:pPr marL="0" indent="0">
              <a:buNone/>
            </a:pPr>
            <a:r>
              <a:rPr lang="zh-CN" altLang="en-US" dirty="0" smtClean="0"/>
              <a:t>在本实践中，只实现一个受限的 </a:t>
            </a:r>
            <a:r>
              <a:rPr lang="en-US" altLang="zh-CN" dirty="0" smtClean="0"/>
              <a:t>Create Table </a:t>
            </a:r>
            <a:r>
              <a:rPr lang="zh-CN" altLang="en-US" dirty="0" smtClean="0"/>
              <a:t>语句的子集， 包含以下限制：</a:t>
            </a:r>
            <a:endParaRPr lang="en-US" altLang="zh-CN" dirty="0" smtClean="0"/>
          </a:p>
          <a:p>
            <a:r>
              <a:rPr lang="zh-CN" altLang="en-US" dirty="0"/>
              <a:t>每一列都</a:t>
            </a:r>
            <a:r>
              <a:rPr lang="zh-CN" altLang="en-US" dirty="0" smtClean="0"/>
              <a:t>以“</a:t>
            </a:r>
            <a:r>
              <a:rPr lang="zh-CN" altLang="en-US" dirty="0"/>
              <a:t>列名 类型</a:t>
            </a:r>
            <a:r>
              <a:rPr lang="zh-CN" altLang="en-US" dirty="0" smtClean="0"/>
              <a:t>”的</a:t>
            </a:r>
            <a:r>
              <a:rPr lang="zh-CN" altLang="en-US" dirty="0"/>
              <a:t>格式定义</a:t>
            </a:r>
            <a:r>
              <a:rPr lang="en-US" altLang="zh-CN" dirty="0"/>
              <a:t>, </a:t>
            </a:r>
            <a:r>
              <a:rPr lang="zh-CN" altLang="en-US" dirty="0"/>
              <a:t>类型可以是整型或字符串类型</a:t>
            </a:r>
          </a:p>
          <a:p>
            <a:r>
              <a:rPr lang="zh-CN" altLang="en-US" dirty="0"/>
              <a:t>第一列总是主键约束的整型 </a:t>
            </a:r>
            <a:r>
              <a:rPr lang="en-US" altLang="zh-CN" dirty="0"/>
              <a:t>INTEGER PRIMARY KEY</a:t>
            </a:r>
          </a:p>
          <a:p>
            <a:r>
              <a:rPr lang="zh-CN" altLang="en-US" dirty="0"/>
              <a:t>表中不再有其他的</a:t>
            </a:r>
            <a:r>
              <a:rPr lang="zh-CN" altLang="en-US" dirty="0" smtClean="0"/>
              <a:t>约束</a:t>
            </a:r>
            <a:endParaRPr lang="en-US" altLang="zh-CN" dirty="0" smtClean="0"/>
          </a:p>
          <a:p>
            <a:pPr marL="0" indent="0">
              <a:buNone/>
            </a:pPr>
            <a:endParaRPr lang="en-US" altLang="zh-CN" dirty="0" smtClean="0"/>
          </a:p>
          <a:p>
            <a:pPr marL="0" indent="0">
              <a:buNone/>
            </a:pPr>
            <a:r>
              <a:rPr lang="en-US" altLang="zh-CN" dirty="0" smtClean="0"/>
              <a:t>3.4.1 </a:t>
            </a:r>
            <a:r>
              <a:rPr lang="zh-CN" altLang="en-US" dirty="0" smtClean="0"/>
              <a:t>其</a:t>
            </a:r>
            <a:r>
              <a:rPr lang="zh-CN" altLang="en-US" dirty="0" smtClean="0"/>
              <a:t>错误检查只需检查要创建的表是否存在</a:t>
            </a:r>
            <a:endParaRPr lang="zh-CN" altLang="en-US" dirty="0"/>
          </a:p>
          <a:p>
            <a:pPr marL="0" indent="0">
              <a:buNone/>
            </a:pPr>
            <a:endParaRPr lang="zh-CN" altLang="en-US" dirty="0"/>
          </a:p>
        </p:txBody>
      </p:sp>
    </p:spTree>
    <p:extLst>
      <p:ext uri="{BB962C8B-B14F-4D97-AF65-F5344CB8AC3E}">
        <p14:creationId xmlns:p14="http://schemas.microsoft.com/office/powerpoint/2010/main" val="228239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80728"/>
          </a:xfrm>
        </p:spPr>
        <p:txBody>
          <a:bodyPr/>
          <a:lstStyle/>
          <a:p>
            <a:r>
              <a:rPr lang="en-US" altLang="zh-CN" sz="4000" dirty="0"/>
              <a:t>3.4.2 </a:t>
            </a:r>
            <a:r>
              <a:rPr lang="zh-CN" altLang="en-US" sz="4000" dirty="0" smtClean="0"/>
              <a:t>代码生成</a:t>
            </a:r>
            <a:endParaRPr lang="zh-CN" altLang="en-US" sz="4000" dirty="0"/>
          </a:p>
        </p:txBody>
      </p:sp>
      <p:sp>
        <p:nvSpPr>
          <p:cNvPr id="7" name="矩形 6"/>
          <p:cNvSpPr/>
          <p:nvPr/>
        </p:nvSpPr>
        <p:spPr>
          <a:xfrm>
            <a:off x="1187624" y="170080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8" name="矩形 7"/>
          <p:cNvSpPr/>
          <p:nvPr/>
        </p:nvSpPr>
        <p:spPr>
          <a:xfrm>
            <a:off x="1187624" y="206084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9" name="矩形 8"/>
          <p:cNvSpPr/>
          <p:nvPr/>
        </p:nvSpPr>
        <p:spPr>
          <a:xfrm>
            <a:off x="1187624" y="242088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CreateTable</a:t>
            </a:r>
            <a:endParaRPr lang="zh-CN" altLang="en-US" dirty="0"/>
          </a:p>
        </p:txBody>
      </p:sp>
      <p:sp>
        <p:nvSpPr>
          <p:cNvPr id="10" name="矩形 9"/>
          <p:cNvSpPr/>
          <p:nvPr/>
        </p:nvSpPr>
        <p:spPr>
          <a:xfrm>
            <a:off x="1187624" y="278092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1" name="矩形 10"/>
          <p:cNvSpPr/>
          <p:nvPr/>
        </p:nvSpPr>
        <p:spPr>
          <a:xfrm>
            <a:off x="1187624" y="314096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2" name="矩形 11"/>
          <p:cNvSpPr/>
          <p:nvPr/>
        </p:nvSpPr>
        <p:spPr>
          <a:xfrm>
            <a:off x="1187624" y="350100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3" name="矩形 12"/>
          <p:cNvSpPr/>
          <p:nvPr/>
        </p:nvSpPr>
        <p:spPr>
          <a:xfrm>
            <a:off x="1187624" y="386104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4" name="矩形 13"/>
          <p:cNvSpPr/>
          <p:nvPr/>
        </p:nvSpPr>
        <p:spPr>
          <a:xfrm>
            <a:off x="1187624" y="422108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18" name="TextBox 17"/>
          <p:cNvSpPr txBox="1"/>
          <p:nvPr/>
        </p:nvSpPr>
        <p:spPr>
          <a:xfrm>
            <a:off x="2699792" y="2431631"/>
            <a:ext cx="5328592" cy="338554"/>
          </a:xfrm>
          <a:prstGeom prst="rect">
            <a:avLst/>
          </a:prstGeom>
          <a:noFill/>
        </p:spPr>
        <p:txBody>
          <a:bodyPr wrap="square" rtlCol="0">
            <a:spAutoFit/>
          </a:bodyPr>
          <a:lstStyle/>
          <a:p>
            <a:r>
              <a:rPr lang="en-US" altLang="zh-CN" sz="1600" dirty="0" err="1" smtClean="0"/>
              <a:t>CreateTable</a:t>
            </a:r>
            <a:r>
              <a:rPr lang="en-US" altLang="zh-CN" sz="1600" dirty="0" smtClean="0"/>
              <a:t> </a:t>
            </a:r>
            <a:r>
              <a:rPr lang="zh-CN" altLang="en-US" sz="1600" dirty="0" smtClean="0"/>
              <a:t>指令产生的 </a:t>
            </a:r>
            <a:r>
              <a:rPr lang="en-US" altLang="zh-CN" sz="1600" dirty="0" smtClean="0"/>
              <a:t>Root Page</a:t>
            </a:r>
            <a:endParaRPr lang="zh-CN" altLang="en-US" sz="1600" dirty="0"/>
          </a:p>
        </p:txBody>
      </p:sp>
      <p:sp>
        <p:nvSpPr>
          <p:cNvPr id="19" name="TextBox 18"/>
          <p:cNvSpPr txBox="1"/>
          <p:nvPr/>
        </p:nvSpPr>
        <p:spPr>
          <a:xfrm>
            <a:off x="2699792" y="2791671"/>
            <a:ext cx="5328592" cy="338554"/>
          </a:xfrm>
          <a:prstGeom prst="rect">
            <a:avLst/>
          </a:prstGeom>
          <a:noFill/>
        </p:spPr>
        <p:txBody>
          <a:bodyPr wrap="square" rtlCol="0">
            <a:spAutoFit/>
          </a:bodyPr>
          <a:lstStyle/>
          <a:p>
            <a:r>
              <a:rPr lang="en-US" altLang="zh-CN" sz="1600" dirty="0" smtClean="0"/>
              <a:t>Type </a:t>
            </a:r>
            <a:endParaRPr lang="zh-CN" altLang="en-US" sz="1600" dirty="0"/>
          </a:p>
        </p:txBody>
      </p:sp>
      <p:sp>
        <p:nvSpPr>
          <p:cNvPr id="20" name="TextBox 19"/>
          <p:cNvSpPr txBox="1"/>
          <p:nvPr/>
        </p:nvSpPr>
        <p:spPr>
          <a:xfrm>
            <a:off x="2699792" y="3162454"/>
            <a:ext cx="5328592" cy="338554"/>
          </a:xfrm>
          <a:prstGeom prst="rect">
            <a:avLst/>
          </a:prstGeom>
          <a:noFill/>
        </p:spPr>
        <p:txBody>
          <a:bodyPr wrap="square" rtlCol="0">
            <a:spAutoFit/>
          </a:bodyPr>
          <a:lstStyle/>
          <a:p>
            <a:r>
              <a:rPr lang="en-US" altLang="zh-CN" sz="1600" dirty="0" smtClean="0"/>
              <a:t>Table Name </a:t>
            </a:r>
            <a:endParaRPr lang="zh-CN" altLang="en-US" sz="1600" dirty="0"/>
          </a:p>
        </p:txBody>
      </p:sp>
      <p:sp>
        <p:nvSpPr>
          <p:cNvPr id="21" name="TextBox 20"/>
          <p:cNvSpPr txBox="1"/>
          <p:nvPr/>
        </p:nvSpPr>
        <p:spPr>
          <a:xfrm>
            <a:off x="2699792" y="3511672"/>
            <a:ext cx="5328592" cy="338554"/>
          </a:xfrm>
          <a:prstGeom prst="rect">
            <a:avLst/>
          </a:prstGeom>
          <a:noFill/>
        </p:spPr>
        <p:txBody>
          <a:bodyPr wrap="square" rtlCol="0">
            <a:spAutoFit/>
          </a:bodyPr>
          <a:lstStyle/>
          <a:p>
            <a:r>
              <a:rPr lang="en-US" altLang="zh-CN" sz="1600" dirty="0" smtClean="0"/>
              <a:t>Associated Table Name </a:t>
            </a:r>
            <a:endParaRPr lang="zh-CN" altLang="en-US" sz="1600" dirty="0"/>
          </a:p>
        </p:txBody>
      </p:sp>
      <p:sp>
        <p:nvSpPr>
          <p:cNvPr id="22" name="矩形 21"/>
          <p:cNvSpPr/>
          <p:nvPr/>
        </p:nvSpPr>
        <p:spPr>
          <a:xfrm>
            <a:off x="1187624" y="458112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23" name="矩形 22"/>
          <p:cNvSpPr/>
          <p:nvPr/>
        </p:nvSpPr>
        <p:spPr>
          <a:xfrm>
            <a:off x="1187624" y="494116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24" name="矩形 23"/>
          <p:cNvSpPr/>
          <p:nvPr/>
        </p:nvSpPr>
        <p:spPr>
          <a:xfrm>
            <a:off x="1187624" y="530120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25" name="TextBox 24"/>
          <p:cNvSpPr txBox="1"/>
          <p:nvPr/>
        </p:nvSpPr>
        <p:spPr>
          <a:xfrm>
            <a:off x="2699792" y="3882534"/>
            <a:ext cx="5328592" cy="338554"/>
          </a:xfrm>
          <a:prstGeom prst="rect">
            <a:avLst/>
          </a:prstGeom>
          <a:noFill/>
        </p:spPr>
        <p:txBody>
          <a:bodyPr wrap="square" rtlCol="0">
            <a:spAutoFit/>
          </a:bodyPr>
          <a:lstStyle/>
          <a:p>
            <a:r>
              <a:rPr lang="zh-CN" altLang="en-US" sz="1600" dirty="0" smtClean="0"/>
              <a:t>创建表时的</a:t>
            </a:r>
            <a:r>
              <a:rPr lang="en-US" altLang="zh-CN" sz="1600" dirty="0"/>
              <a:t> </a:t>
            </a:r>
            <a:r>
              <a:rPr lang="en-US" altLang="zh-CN" sz="1600" dirty="0" smtClean="0"/>
              <a:t>SQL </a:t>
            </a:r>
            <a:r>
              <a:rPr lang="zh-CN" altLang="en-US" sz="1600" dirty="0" smtClean="0"/>
              <a:t>语句</a:t>
            </a:r>
            <a:endParaRPr lang="zh-CN" altLang="en-US" sz="1600" dirty="0"/>
          </a:p>
        </p:txBody>
      </p:sp>
      <p:sp>
        <p:nvSpPr>
          <p:cNvPr id="26" name="TextBox 25"/>
          <p:cNvSpPr txBox="1"/>
          <p:nvPr/>
        </p:nvSpPr>
        <p:spPr>
          <a:xfrm>
            <a:off x="2699792" y="4591871"/>
            <a:ext cx="5328592" cy="338554"/>
          </a:xfrm>
          <a:prstGeom prst="rect">
            <a:avLst/>
          </a:prstGeom>
          <a:noFill/>
        </p:spPr>
        <p:txBody>
          <a:bodyPr wrap="square" rtlCol="0">
            <a:spAutoFit/>
          </a:bodyPr>
          <a:lstStyle/>
          <a:p>
            <a:r>
              <a:rPr lang="zh-CN" altLang="en-US" sz="1600" dirty="0" smtClean="0"/>
              <a:t>以 </a:t>
            </a:r>
            <a:r>
              <a:rPr lang="en-US" altLang="zh-CN" sz="1600" dirty="0" smtClean="0"/>
              <a:t>Schema </a:t>
            </a:r>
            <a:r>
              <a:rPr lang="zh-CN" altLang="en-US" sz="1600" dirty="0" smtClean="0"/>
              <a:t>表记录的个数作为该记录的 </a:t>
            </a:r>
            <a:r>
              <a:rPr lang="en-US" altLang="zh-CN" sz="1600" dirty="0" smtClean="0"/>
              <a:t>Key</a:t>
            </a:r>
            <a:endParaRPr lang="zh-CN" altLang="en-US" sz="1600" dirty="0"/>
          </a:p>
        </p:txBody>
      </p:sp>
    </p:spTree>
    <p:extLst>
      <p:ext uri="{BB962C8B-B14F-4D97-AF65-F5344CB8AC3E}">
        <p14:creationId xmlns:p14="http://schemas.microsoft.com/office/powerpoint/2010/main" val="3274715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sp>
        <p:nvSpPr>
          <p:cNvPr id="3" name="内容占位符 2"/>
          <p:cNvSpPr>
            <a:spLocks noGrp="1"/>
          </p:cNvSpPr>
          <p:nvPr>
            <p:ph idx="1"/>
          </p:nvPr>
        </p:nvSpPr>
        <p:spPr/>
        <p:txBody>
          <a:bodyPr/>
          <a:lstStyle/>
          <a:p>
            <a:pPr marL="0" indent="0">
              <a:buNone/>
            </a:pPr>
            <a:r>
              <a:rPr lang="zh-CN" altLang="en-US" dirty="0"/>
              <a:t>用户输入</a:t>
            </a:r>
            <a:r>
              <a:rPr lang="en-US" altLang="zh-CN" dirty="0"/>
              <a:t>SQL</a:t>
            </a:r>
            <a:r>
              <a:rPr lang="zh-CN" altLang="en-US" dirty="0"/>
              <a:t>语句后，由</a:t>
            </a:r>
            <a:r>
              <a:rPr lang="en-US" altLang="zh-CN" dirty="0" err="1"/>
              <a:t>sql</a:t>
            </a:r>
            <a:r>
              <a:rPr lang="zh-CN" altLang="en-US" dirty="0"/>
              <a:t>编译器将</a:t>
            </a:r>
            <a:r>
              <a:rPr lang="en-US" altLang="zh-CN" dirty="0" err="1"/>
              <a:t>sql</a:t>
            </a:r>
            <a:r>
              <a:rPr lang="zh-CN" altLang="en-US" dirty="0"/>
              <a:t>语句编译成</a:t>
            </a:r>
            <a:r>
              <a:rPr lang="en-US" altLang="zh-CN" dirty="0"/>
              <a:t>DBM</a:t>
            </a:r>
            <a:r>
              <a:rPr lang="zh-CN" altLang="en-US" dirty="0"/>
              <a:t>指令序列，交给</a:t>
            </a:r>
            <a:r>
              <a:rPr lang="en-US" altLang="zh-CN" dirty="0" err="1"/>
              <a:t>dbm</a:t>
            </a:r>
            <a:r>
              <a:rPr lang="zh-CN" altLang="en-US" dirty="0"/>
              <a:t>执行，当指令序列执行完毕后，</a:t>
            </a:r>
            <a:r>
              <a:rPr lang="en-US" altLang="zh-CN" dirty="0" err="1"/>
              <a:t>chidb</a:t>
            </a:r>
            <a:r>
              <a:rPr lang="en-US" altLang="zh-CN" dirty="0"/>
              <a:t> </a:t>
            </a:r>
            <a:r>
              <a:rPr lang="en-US" altLang="zh-CN" dirty="0" err="1"/>
              <a:t>api</a:t>
            </a:r>
            <a:r>
              <a:rPr lang="zh-CN" altLang="en-US" dirty="0"/>
              <a:t>从</a:t>
            </a:r>
            <a:r>
              <a:rPr lang="en-US" altLang="zh-CN" dirty="0" err="1"/>
              <a:t>dbm</a:t>
            </a:r>
            <a:r>
              <a:rPr lang="zh-CN" altLang="en-US" dirty="0"/>
              <a:t>中取出</a:t>
            </a:r>
            <a:r>
              <a:rPr lang="en-US" altLang="zh-CN" dirty="0"/>
              <a:t>SQL</a:t>
            </a:r>
            <a:r>
              <a:rPr lang="zh-CN" altLang="en-US" dirty="0"/>
              <a:t>执行结果，返回给用户</a:t>
            </a:r>
          </a:p>
          <a:p>
            <a:endParaRPr lang="zh-CN" altLang="en-US" dirty="0"/>
          </a:p>
        </p:txBody>
      </p:sp>
      <p:pic>
        <p:nvPicPr>
          <p:cNvPr id="4" name="图片 3" descr="图片包含 屏幕截图&#10;&#10;描述已自动生成">
            <a:extLst>
              <a:ext uri="{FF2B5EF4-FFF2-40B4-BE49-F238E27FC236}">
                <a16:creationId xmlns:a16="http://schemas.microsoft.com/office/drawing/2014/main" xmlns="" id="{E3CD9068-A5A6-4179-A862-35A930605AAE}"/>
              </a:ext>
            </a:extLst>
          </p:cNvPr>
          <p:cNvPicPr/>
          <p:nvPr/>
        </p:nvPicPr>
        <p:blipFill>
          <a:blip r:embed="rId2">
            <a:extLst>
              <a:ext uri="{28A0092B-C50C-407E-A947-70E740481C1C}">
                <a14:useLocalDpi xmlns:a14="http://schemas.microsoft.com/office/drawing/2010/main" val="0"/>
              </a:ext>
            </a:extLst>
          </a:blip>
          <a:stretch>
            <a:fillRect/>
          </a:stretch>
        </p:blipFill>
        <p:spPr>
          <a:xfrm>
            <a:off x="-30673" y="2991435"/>
            <a:ext cx="9397712" cy="2508831"/>
          </a:xfrm>
          <a:prstGeom prst="rect">
            <a:avLst/>
          </a:prstGeom>
        </p:spPr>
      </p:pic>
    </p:spTree>
    <p:extLst>
      <p:ext uri="{BB962C8B-B14F-4D97-AF65-F5344CB8AC3E}">
        <p14:creationId xmlns:p14="http://schemas.microsoft.com/office/powerpoint/2010/main" val="271097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52736"/>
          </a:xfrm>
        </p:spPr>
        <p:txBody>
          <a:bodyPr/>
          <a:lstStyle/>
          <a:p>
            <a:r>
              <a:rPr lang="en-US" altLang="zh-CN" dirty="0" smtClean="0"/>
              <a:t>DBM</a:t>
            </a:r>
            <a:r>
              <a:rPr lang="zh-CN" altLang="en-US" dirty="0" smtClean="0"/>
              <a:t>数据结构</a:t>
            </a:r>
            <a:endParaRPr lang="zh-CN" altLang="en-US" dirty="0"/>
          </a:p>
        </p:txBody>
      </p:sp>
      <p:sp>
        <p:nvSpPr>
          <p:cNvPr id="3" name="内容占位符 2"/>
          <p:cNvSpPr>
            <a:spLocks noGrp="1"/>
          </p:cNvSpPr>
          <p:nvPr>
            <p:ph idx="1"/>
          </p:nvPr>
        </p:nvSpPr>
        <p:spPr>
          <a:xfrm>
            <a:off x="467544" y="1124744"/>
            <a:ext cx="8229600" cy="2736304"/>
          </a:xfrm>
        </p:spPr>
        <p:txBody>
          <a:bodyPr>
            <a:normAutofit fontScale="92500" lnSpcReduction="10000"/>
          </a:bodyPr>
          <a:lstStyle/>
          <a:p>
            <a:pPr marL="468000" indent="-360000">
              <a:spcBef>
                <a:spcPts val="600"/>
              </a:spcBef>
              <a:spcAft>
                <a:spcPts val="1800"/>
              </a:spcAft>
            </a:pPr>
            <a:r>
              <a:rPr lang="zh-CN" altLang="en-US" sz="1800" dirty="0"/>
              <a:t>在本项目中，一个</a:t>
            </a:r>
            <a:r>
              <a:rPr lang="en-US" altLang="zh-CN" sz="1800" dirty="0" err="1"/>
              <a:t>chidb_stmt</a:t>
            </a:r>
            <a:r>
              <a:rPr lang="en-US" altLang="zh-CN" sz="1800" dirty="0"/>
              <a:t> </a:t>
            </a:r>
            <a:r>
              <a:rPr lang="zh-CN" altLang="en-US" sz="1800" dirty="0"/>
              <a:t>结构体代表了一个</a:t>
            </a:r>
            <a:r>
              <a:rPr lang="en-US" altLang="zh-CN" sz="1800" dirty="0" err="1"/>
              <a:t>dbm</a:t>
            </a:r>
            <a:r>
              <a:rPr lang="zh-CN" altLang="en-US" sz="1800" dirty="0"/>
              <a:t>，其中</a:t>
            </a:r>
            <a:endParaRPr lang="en-US" altLang="zh-CN" sz="1800" dirty="0"/>
          </a:p>
          <a:p>
            <a:pPr marL="468000" indent="-360000">
              <a:spcBef>
                <a:spcPts val="600"/>
              </a:spcBef>
              <a:spcAft>
                <a:spcPts val="1800"/>
              </a:spcAft>
            </a:pPr>
            <a:r>
              <a:rPr lang="de-DE" altLang="zh-CN" sz="1800" dirty="0">
                <a:solidFill>
                  <a:srgbClr val="FF0000"/>
                </a:solidFill>
              </a:rPr>
              <a:t>chidb_dbm_register_t *reg</a:t>
            </a:r>
            <a:r>
              <a:rPr lang="en-US" altLang="zh-CN" sz="1800" dirty="0">
                <a:solidFill>
                  <a:srgbClr val="FF0000"/>
                </a:solidFill>
              </a:rPr>
              <a:t>;</a:t>
            </a:r>
            <a:r>
              <a:rPr lang="pt-BR" altLang="zh-CN" sz="1800" dirty="0">
                <a:solidFill>
                  <a:srgbClr val="FF0000"/>
                </a:solidFill>
              </a:rPr>
              <a:t>chidb_dbm_cursor_t *cursors;</a:t>
            </a:r>
            <a:r>
              <a:rPr lang="zh-CN" altLang="en-US" sz="1800" dirty="0"/>
              <a:t>是</a:t>
            </a:r>
            <a:r>
              <a:rPr lang="en-US" altLang="zh-CN" sz="1800" dirty="0" err="1"/>
              <a:t>dbm</a:t>
            </a:r>
            <a:r>
              <a:rPr lang="zh-CN" altLang="en-US" sz="1800" dirty="0"/>
              <a:t>中所含的寄存器和游标</a:t>
            </a:r>
            <a:endParaRPr lang="en-US" altLang="zh-CN" sz="1800" dirty="0"/>
          </a:p>
          <a:p>
            <a:pPr marL="468000" indent="-360000">
              <a:spcBef>
                <a:spcPts val="600"/>
              </a:spcBef>
              <a:spcAft>
                <a:spcPts val="1800"/>
              </a:spcAft>
            </a:pPr>
            <a:r>
              <a:rPr lang="zh-CN" altLang="en-US" sz="1800" dirty="0"/>
              <a:t>一个寄存器可以储存</a:t>
            </a:r>
            <a:r>
              <a:rPr lang="en-US" altLang="zh-CN" sz="1800" dirty="0"/>
              <a:t>32</a:t>
            </a:r>
            <a:r>
              <a:rPr lang="zh-CN" altLang="en-US" sz="1800" dirty="0"/>
              <a:t>位整数或字符串或者无类型比特串</a:t>
            </a:r>
            <a:endParaRPr lang="en-US" altLang="zh-CN" sz="1800" dirty="0"/>
          </a:p>
          <a:p>
            <a:pPr marL="468000" indent="-360000">
              <a:spcBef>
                <a:spcPts val="600"/>
              </a:spcBef>
              <a:spcAft>
                <a:spcPts val="1800"/>
              </a:spcAft>
            </a:pPr>
            <a:r>
              <a:rPr lang="zh-CN" altLang="en-US" sz="1800" dirty="0"/>
              <a:t>一个游标标识了某表中某个元组</a:t>
            </a:r>
            <a:endParaRPr lang="en-US" altLang="zh-CN" sz="1800" dirty="0"/>
          </a:p>
          <a:p>
            <a:pPr marL="468000" indent="-360000">
              <a:spcBef>
                <a:spcPts val="600"/>
              </a:spcBef>
              <a:spcAft>
                <a:spcPts val="1800"/>
              </a:spcAft>
            </a:pPr>
            <a:r>
              <a:rPr lang="en-US" altLang="zh-CN" sz="1800" dirty="0" err="1">
                <a:solidFill>
                  <a:srgbClr val="FFC000"/>
                </a:solidFill>
              </a:rPr>
              <a:t>chidb_dbm_op_t</a:t>
            </a:r>
            <a:r>
              <a:rPr lang="en-US" altLang="zh-CN" sz="1800" dirty="0">
                <a:solidFill>
                  <a:srgbClr val="FFC000"/>
                </a:solidFill>
              </a:rPr>
              <a:t> *ops; </a:t>
            </a:r>
            <a:r>
              <a:rPr lang="zh-CN" altLang="en-US" sz="1800" dirty="0"/>
              <a:t>储存指令</a:t>
            </a:r>
            <a:r>
              <a:rPr lang="zh-CN" altLang="en-US" sz="1800" dirty="0" smtClean="0"/>
              <a:t>序列</a:t>
            </a:r>
            <a:endParaRPr lang="en-US" altLang="zh-CN" sz="1800" dirty="0"/>
          </a:p>
        </p:txBody>
      </p:sp>
      <p:pic>
        <p:nvPicPr>
          <p:cNvPr id="4" name="内容占位符 4" descr="手机屏幕截图&#10;&#10;描述已自动生成">
            <a:extLst>
              <a:ext uri="{FF2B5EF4-FFF2-40B4-BE49-F238E27FC236}">
                <a16:creationId xmlns:a16="http://schemas.microsoft.com/office/drawing/2014/main" xmlns="" id="{BFB3E47A-8689-4C1C-B951-C652A31CE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645024"/>
            <a:ext cx="7207640" cy="3063875"/>
          </a:xfrm>
          <a:prstGeom prst="rect">
            <a:avLst/>
          </a:prstGeom>
        </p:spPr>
      </p:pic>
    </p:spTree>
    <p:extLst>
      <p:ext uri="{BB962C8B-B14F-4D97-AF65-F5344CB8AC3E}">
        <p14:creationId xmlns:p14="http://schemas.microsoft.com/office/powerpoint/2010/main" val="205346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268760"/>
          </a:xfrm>
        </p:spPr>
        <p:txBody>
          <a:bodyPr/>
          <a:lstStyle/>
          <a:p>
            <a:r>
              <a:rPr lang="en-US" altLang="zh-CN" dirty="0" smtClean="0"/>
              <a:t>Cursor</a:t>
            </a:r>
            <a:r>
              <a:rPr lang="zh-CN" altLang="en-US" dirty="0"/>
              <a:t>数据结构</a:t>
            </a:r>
          </a:p>
        </p:txBody>
      </p:sp>
      <p:sp>
        <p:nvSpPr>
          <p:cNvPr id="3" name="内容占位符 2"/>
          <p:cNvSpPr>
            <a:spLocks noGrp="1"/>
          </p:cNvSpPr>
          <p:nvPr>
            <p:ph idx="1"/>
          </p:nvPr>
        </p:nvSpPr>
        <p:spPr/>
        <p:txBody>
          <a:bodyPr/>
          <a:lstStyle/>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每个游标都具体指向表中某元组</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并且储存该表对应</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树的根节点</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root_page</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和表所含列数</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n_cols</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endParaRPr lang="zh-CN" altLang="zh-CN" sz="1800" kern="100" dirty="0">
              <a:solidFill>
                <a:schemeClr val="tx1"/>
              </a:solidFill>
              <a:latin typeface="等线" panose="02010600030101010101" pitchFamily="2" charset="-122"/>
              <a:ea typeface="等线"/>
              <a:cs typeface="Times New Roman" panose="02020603050405020304" pitchFamily="18" charset="0"/>
            </a:endParaRPr>
          </a:p>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最后是一个用于记录从根节点到含有该游标所指元组的路径的一个链表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中，其元素记录了当前</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树深度</a:t>
            </a:r>
            <a:r>
              <a:rPr lang="en-US" altLang="zh-CN" sz="1800" kern="100" dirty="0">
                <a:solidFill>
                  <a:schemeClr val="tx1"/>
                </a:solidFill>
                <a:latin typeface="等线" panose="02010600030101010101" pitchFamily="2" charset="-122"/>
                <a:ea typeface="等线"/>
                <a:cs typeface="Times New Roman" panose="02020603050405020304" pitchFamily="18" charset="0"/>
              </a:rPr>
              <a:t>(depth),</a:t>
            </a:r>
            <a:r>
              <a:rPr lang="zh-CN" altLang="zh-CN" sz="1800" kern="100" dirty="0">
                <a:solidFill>
                  <a:schemeClr val="tx1"/>
                </a:solidFill>
                <a:latin typeface="等线" panose="02010600030101010101" pitchFamily="2" charset="-122"/>
                <a:ea typeface="等线"/>
                <a:cs typeface="Times New Roman" panose="02020603050405020304" pitchFamily="18" charset="0"/>
              </a:rPr>
              <a:t>所在的</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树节点以及用于指示路径的</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zh-CN" altLang="zh-CN" sz="1800" kern="100" dirty="0">
                <a:solidFill>
                  <a:schemeClr val="tx1"/>
                </a:solidFill>
                <a:latin typeface="等线" panose="02010600030101010101" pitchFamily="2" charset="-122"/>
                <a:ea typeface="等线"/>
                <a:cs typeface="Times New Roman" panose="02020603050405020304" pitchFamily="18" charset="0"/>
              </a:rPr>
              <a:t>标识</a:t>
            </a:r>
          </a:p>
          <a:p>
            <a:pPr marL="0" indent="0">
              <a:buNone/>
            </a:pPr>
            <a:endParaRPr lang="zh-CN" altLang="en-US" dirty="0"/>
          </a:p>
        </p:txBody>
      </p:sp>
      <p:pic>
        <p:nvPicPr>
          <p:cNvPr id="4" name="内容占位符 7" descr="手机屏幕截图&#10;&#10;描述已自动生成">
            <a:extLst>
              <a:ext uri="{FF2B5EF4-FFF2-40B4-BE49-F238E27FC236}">
                <a16:creationId xmlns:a16="http://schemas.microsoft.com/office/drawing/2014/main" xmlns="" id="{FD01787E-E43F-48FD-9472-EBC0F6DED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996952"/>
            <a:ext cx="8391525" cy="3343275"/>
          </a:xfrm>
          <a:prstGeom prst="rect">
            <a:avLst/>
          </a:prstGeom>
        </p:spPr>
      </p:pic>
    </p:spTree>
    <p:extLst>
      <p:ext uri="{BB962C8B-B14F-4D97-AF65-F5344CB8AC3E}">
        <p14:creationId xmlns:p14="http://schemas.microsoft.com/office/powerpoint/2010/main" val="21470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24744"/>
          </a:xfrm>
        </p:spPr>
        <p:txBody>
          <a:bodyPr/>
          <a:lstStyle/>
          <a:p>
            <a:r>
              <a:rPr lang="zh-CN" altLang="en-US" dirty="0" smtClean="0"/>
              <a:t>游标移动流程图</a:t>
            </a:r>
            <a:endParaRPr lang="zh-CN" altLang="en-US" dirty="0"/>
          </a:p>
        </p:txBody>
      </p:sp>
      <p:pic>
        <p:nvPicPr>
          <p:cNvPr id="4" name="内容占位符 8" descr="图片包含 游戏机&#10;&#10;描述已自动生成">
            <a:extLst>
              <a:ext uri="{FF2B5EF4-FFF2-40B4-BE49-F238E27FC236}">
                <a16:creationId xmlns:a16="http://schemas.microsoft.com/office/drawing/2014/main" xmlns="" id="{0D4D6D44-4B17-402B-BF44-BCB1DB5632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268760"/>
            <a:ext cx="8197195" cy="4713387"/>
          </a:xfrm>
        </p:spPr>
      </p:pic>
    </p:spTree>
    <p:extLst>
      <p:ext uri="{BB962C8B-B14F-4D97-AF65-F5344CB8AC3E}">
        <p14:creationId xmlns:p14="http://schemas.microsoft.com/office/powerpoint/2010/main" val="292323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游标</a:t>
            </a:r>
            <a:r>
              <a:rPr lang="en-US" altLang="zh-CN" dirty="0" smtClean="0"/>
              <a:t>Seek</a:t>
            </a:r>
            <a:r>
              <a:rPr lang="zh-CN" altLang="en-US" dirty="0" smtClean="0"/>
              <a:t>操作流程图</a:t>
            </a:r>
            <a:endParaRPr lang="zh-CN" altLang="en-US" dirty="0"/>
          </a:p>
        </p:txBody>
      </p:sp>
      <p:pic>
        <p:nvPicPr>
          <p:cNvPr id="4" name="内容占位符 7" descr="手机屏幕的截图&#10;&#10;描述已自动生成">
            <a:extLst>
              <a:ext uri="{FF2B5EF4-FFF2-40B4-BE49-F238E27FC236}">
                <a16:creationId xmlns:a16="http://schemas.microsoft.com/office/drawing/2014/main" xmlns="" id="{471888FD-D748-4067-99F0-EA95F3E082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846" b="58832"/>
          <a:stretch/>
        </p:blipFill>
        <p:spPr>
          <a:xfrm>
            <a:off x="-2340768" y="1700808"/>
            <a:ext cx="11904194" cy="4752528"/>
          </a:xfrm>
        </p:spPr>
      </p:pic>
    </p:spTree>
    <p:extLst>
      <p:ext uri="{BB962C8B-B14F-4D97-AF65-F5344CB8AC3E}">
        <p14:creationId xmlns:p14="http://schemas.microsoft.com/office/powerpoint/2010/main" val="122759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DBM</a:t>
            </a:r>
            <a:r>
              <a:rPr lang="zh-CN" altLang="en-US" dirty="0" smtClean="0"/>
              <a:t>指令</a:t>
            </a:r>
            <a:endParaRPr lang="zh-CN" altLang="en-US" dirty="0"/>
          </a:p>
        </p:txBody>
      </p:sp>
      <p:sp>
        <p:nvSpPr>
          <p:cNvPr id="3" name="内容占位符 2"/>
          <p:cNvSpPr>
            <a:spLocks noGrp="1"/>
          </p:cNvSpPr>
          <p:nvPr>
            <p:ph idx="1"/>
          </p:nvPr>
        </p:nvSpPr>
        <p:spPr>
          <a:xfrm>
            <a:off x="457200" y="2060848"/>
            <a:ext cx="8229600" cy="4065315"/>
          </a:xfrm>
        </p:spPr>
        <p:txBody>
          <a:bodyPr/>
          <a:lstStyle/>
          <a:p>
            <a:r>
              <a:rPr lang="zh-CN" altLang="en-US" dirty="0"/>
              <a:t>指令跳转</a:t>
            </a:r>
            <a:endParaRPr lang="en-US" altLang="zh-CN" dirty="0"/>
          </a:p>
          <a:p>
            <a:r>
              <a:rPr lang="zh-CN" altLang="en-US" dirty="0"/>
              <a:t>对寄存器赋值</a:t>
            </a:r>
            <a:endParaRPr lang="en-US" altLang="zh-CN" dirty="0"/>
          </a:p>
          <a:p>
            <a:r>
              <a:rPr lang="zh-CN" altLang="en-US" dirty="0"/>
              <a:t>打开</a:t>
            </a:r>
            <a:r>
              <a:rPr lang="en-US" altLang="zh-CN" dirty="0"/>
              <a:t>/</a:t>
            </a:r>
            <a:r>
              <a:rPr lang="zh-CN" altLang="en-US" dirty="0"/>
              <a:t>关闭游标</a:t>
            </a:r>
            <a:endParaRPr lang="en-US" altLang="zh-CN" dirty="0"/>
          </a:p>
          <a:p>
            <a:r>
              <a:rPr lang="zh-CN" altLang="en-US" dirty="0"/>
              <a:t>对游标进行</a:t>
            </a:r>
            <a:r>
              <a:rPr lang="en-US" altLang="zh-CN" dirty="0"/>
              <a:t>seek</a:t>
            </a:r>
            <a:r>
              <a:rPr lang="zh-CN" altLang="en-US" dirty="0"/>
              <a:t>操作</a:t>
            </a:r>
            <a:endParaRPr lang="en-US" altLang="zh-CN" dirty="0"/>
          </a:p>
          <a:p>
            <a:r>
              <a:rPr lang="zh-CN" altLang="en-US" dirty="0"/>
              <a:t>向表中插入数据</a:t>
            </a:r>
            <a:endParaRPr lang="en-US" altLang="zh-CN" dirty="0"/>
          </a:p>
          <a:p>
            <a:r>
              <a:rPr lang="zh-CN" altLang="en-US" dirty="0"/>
              <a:t>返回结果到寄存器中</a:t>
            </a:r>
            <a:endParaRPr lang="en-US" altLang="zh-CN" dirty="0"/>
          </a:p>
          <a:p>
            <a:r>
              <a:rPr lang="zh-CN" altLang="en-US" dirty="0"/>
              <a:t>创建表</a:t>
            </a:r>
            <a:endParaRPr lang="en-US" altLang="zh-CN" dirty="0"/>
          </a:p>
          <a:p>
            <a:endParaRPr lang="zh-CN" altLang="en-US" dirty="0"/>
          </a:p>
        </p:txBody>
      </p:sp>
    </p:spTree>
    <p:extLst>
      <p:ext uri="{BB962C8B-B14F-4D97-AF65-F5344CB8AC3E}">
        <p14:creationId xmlns:p14="http://schemas.microsoft.com/office/powerpoint/2010/main" val="338880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 </a:t>
            </a:r>
            <a:r>
              <a:rPr lang="zh-CN" altLang="en-US" dirty="0" smtClean="0"/>
              <a:t>代码生成</a:t>
            </a:r>
            <a:endParaRPr lang="zh-CN" altLang="en-US" dirty="0"/>
          </a:p>
        </p:txBody>
      </p:sp>
      <p:sp>
        <p:nvSpPr>
          <p:cNvPr id="3" name="副标题 2"/>
          <p:cNvSpPr>
            <a:spLocks noGrp="1"/>
          </p:cNvSpPr>
          <p:nvPr>
            <p:ph type="subTitle" idx="1"/>
          </p:nvPr>
        </p:nvSpPr>
        <p:spPr/>
        <p:txBody>
          <a:bodyPr/>
          <a:lstStyle/>
          <a:p>
            <a:r>
              <a:rPr lang="en-US" altLang="zh-CN" dirty="0" smtClean="0"/>
              <a:t>Code Generation</a:t>
            </a:r>
            <a:endParaRPr lang="zh-CN" altLang="en-US" dirty="0"/>
          </a:p>
        </p:txBody>
      </p:sp>
    </p:spTree>
    <p:extLst>
      <p:ext uri="{BB962C8B-B14F-4D97-AF65-F5344CB8AC3E}">
        <p14:creationId xmlns:p14="http://schemas.microsoft.com/office/powerpoint/2010/main" val="1174409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120</TotalTime>
  <Words>854</Words>
  <Application>Microsoft Office PowerPoint</Application>
  <PresentationFormat>全屏显示(4:3)</PresentationFormat>
  <Paragraphs>166</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主管人员</vt:lpstr>
      <vt:lpstr>2. 数据库机</vt:lpstr>
      <vt:lpstr>介绍</vt:lpstr>
      <vt:lpstr>数据流图</vt:lpstr>
      <vt:lpstr>DBM数据结构</vt:lpstr>
      <vt:lpstr>Cursor数据结构</vt:lpstr>
      <vt:lpstr>游标移动流程图</vt:lpstr>
      <vt:lpstr>游标Seek操作流程图</vt:lpstr>
      <vt:lpstr>DBM指令</vt:lpstr>
      <vt:lpstr>3. 代码生成</vt:lpstr>
      <vt:lpstr>实现的内容</vt:lpstr>
      <vt:lpstr>例子，Create Table</vt:lpstr>
      <vt:lpstr>数据流图</vt:lpstr>
      <vt:lpstr>3.1. 读取 Schema 表</vt:lpstr>
      <vt:lpstr>3.1. 读取 Schema 表</vt:lpstr>
      <vt:lpstr>3.2. Select 语句的代码生成</vt:lpstr>
      <vt:lpstr>SRA结构体</vt:lpstr>
      <vt:lpstr>3.2.1 错误检查</vt:lpstr>
      <vt:lpstr>3.2.2 代码生成</vt:lpstr>
      <vt:lpstr>3.2.2 代码生成</vt:lpstr>
      <vt:lpstr>3.3. Insert 语句的代码生成</vt:lpstr>
      <vt:lpstr>3.3.1 错误检查</vt:lpstr>
      <vt:lpstr>3.3.2 代码生成</vt:lpstr>
      <vt:lpstr>3.4. Create Table 语句的代码生成</vt:lpstr>
      <vt:lpstr>3.4.2 代码生成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代码生成</dc:title>
  <dc:creator>PC-100</dc:creator>
  <cp:lastModifiedBy>Computer Center of BFU</cp:lastModifiedBy>
  <cp:revision>51</cp:revision>
  <dcterms:created xsi:type="dcterms:W3CDTF">2020-01-08T06:10:37Z</dcterms:created>
  <dcterms:modified xsi:type="dcterms:W3CDTF">2020-01-08T08:54:30Z</dcterms:modified>
</cp:coreProperties>
</file>