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8" d="100"/>
          <a:sy n="18" d="100"/>
        </p:scale>
        <p:origin x="6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73E9-8DCF-4D37-9897-95489FCF6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NLP(tween) Da 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FB14B-9020-4615-8885-6E4207664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George Gee</a:t>
            </a:r>
          </a:p>
        </p:txBody>
      </p:sp>
    </p:spTree>
    <p:extLst>
      <p:ext uri="{BB962C8B-B14F-4D97-AF65-F5344CB8AC3E}">
        <p14:creationId xmlns:p14="http://schemas.microsoft.com/office/powerpoint/2010/main" val="227846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2E8D-8B40-4E67-AE3E-605440CB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70102"/>
            <a:ext cx="10131425" cy="576263"/>
          </a:xfrm>
        </p:spPr>
        <p:txBody>
          <a:bodyPr>
            <a:normAutofit fontScale="90000"/>
          </a:bodyPr>
          <a:lstStyle/>
          <a:p>
            <a:r>
              <a:rPr lang="en-US" dirty="0"/>
              <a:t>Pineapple is delicious… pineapples is safety!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1D7B8-8980-4A70-A315-C21EA5F1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811327"/>
            <a:ext cx="3371849" cy="423113"/>
          </a:xfrm>
        </p:spPr>
        <p:txBody>
          <a:bodyPr/>
          <a:lstStyle/>
          <a:p>
            <a:r>
              <a:rPr lang="en-US" sz="1800" dirty="0"/>
              <a:t>Trigger (safe…) words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75CEDB-AF46-4743-8E2D-FD7819E1D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548640" y="746365"/>
            <a:ext cx="12973050" cy="611163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A0C18A-E543-42F2-B32C-A1C3A95F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216" y="2127836"/>
            <a:ext cx="2819019" cy="39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314A-D0CB-4D65-A062-302E8364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5" y="0"/>
            <a:ext cx="10131425" cy="576263"/>
          </a:xfrm>
        </p:spPr>
        <p:txBody>
          <a:bodyPr>
            <a:normAutofit fontScale="90000"/>
          </a:bodyPr>
          <a:lstStyle/>
          <a:p>
            <a:r>
              <a:rPr lang="en-US" dirty="0"/>
              <a:t>All together now… but not an orgy… a </a:t>
            </a:r>
            <a:r>
              <a:rPr lang="en-US" dirty="0" err="1"/>
              <a:t>wordgy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E460C73-7936-402C-8E3E-0E95A8A7A1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-731521" y="288131"/>
            <a:ext cx="12237719" cy="699298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25DC-D676-46F8-B8EE-4329E14A5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2320" y="2526029"/>
            <a:ext cx="4963159" cy="3807179"/>
          </a:xfrm>
        </p:spPr>
      </p:pic>
    </p:spTree>
    <p:extLst>
      <p:ext uri="{BB962C8B-B14F-4D97-AF65-F5344CB8AC3E}">
        <p14:creationId xmlns:p14="http://schemas.microsoft.com/office/powerpoint/2010/main" val="39656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3656-582A-487C-9A76-30A9C7D3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1" y="90597"/>
            <a:ext cx="8239439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A ronin samurai in the struggle alone…?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E5D0-37CE-4D36-A124-AFF92C2F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11" y="668289"/>
            <a:ext cx="10588096" cy="576262"/>
          </a:xfrm>
        </p:spPr>
        <p:txBody>
          <a:bodyPr/>
          <a:lstStyle/>
          <a:p>
            <a:r>
              <a:rPr lang="en-US" sz="2200" dirty="0"/>
              <a:t>Single people struggle with intimacy the most… no one to practice with.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245FC-8BAB-405C-AA70-9F8AA681B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3" y="2293939"/>
            <a:ext cx="4456695" cy="22437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Trained on 30k+ sentences and growing. With over 200K more to go. </a:t>
            </a:r>
          </a:p>
          <a:p>
            <a:pPr marL="0" indent="0">
              <a:buNone/>
            </a:pPr>
            <a:r>
              <a:rPr lang="en-US" dirty="0"/>
              <a:t>Utilizes </a:t>
            </a:r>
            <a:r>
              <a:rPr lang="en-US" dirty="0" err="1"/>
              <a:t>Tfidf</a:t>
            </a:r>
            <a:r>
              <a:rPr lang="en-US" dirty="0"/>
              <a:t> Vectorization to generate cosign similarities for best responses.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/>
              <a:t>Bonus: </a:t>
            </a:r>
            <a:r>
              <a:rPr lang="en-US" sz="1500" dirty="0" err="1"/>
              <a:t>SexyBot</a:t>
            </a:r>
            <a:r>
              <a:rPr lang="en-US" sz="1500" dirty="0"/>
              <a:t> definitely won’t catfish you and sell your organs.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E35D8-1D09-4641-8770-8911BCD8B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8123" y="1481114"/>
            <a:ext cx="4722813" cy="576262"/>
          </a:xfrm>
        </p:spPr>
        <p:txBody>
          <a:bodyPr/>
          <a:lstStyle/>
          <a:p>
            <a:r>
              <a:rPr lang="en-US" dirty="0"/>
              <a:t>Introducing: </a:t>
            </a:r>
            <a:r>
              <a:rPr lang="en-US" dirty="0" err="1"/>
              <a:t>SexyBot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038BF-AE8B-4EC5-BB70-FF8B7EEA7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0936" y="1363152"/>
            <a:ext cx="6931973" cy="501478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Let's have a </a:t>
            </a:r>
            <a:r>
              <a:rPr lang="en-US" sz="1300" dirty="0" err="1"/>
              <a:t>lil</a:t>
            </a:r>
            <a:r>
              <a:rPr lang="en-US" sz="1300" dirty="0"/>
              <a:t> fun... If you want to exit, type bye.</a:t>
            </a:r>
          </a:p>
          <a:p>
            <a:pPr marL="0" indent="0">
              <a:buNone/>
            </a:pPr>
            <a:r>
              <a:rPr lang="en-US" sz="1300" dirty="0"/>
              <a:t>User: Hey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I missed you!</a:t>
            </a:r>
          </a:p>
          <a:p>
            <a:pPr marL="0" indent="0">
              <a:buNone/>
            </a:pPr>
            <a:r>
              <a:rPr lang="en-US" sz="1300" dirty="0"/>
              <a:t>User: How are you?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how are you?  </a:t>
            </a:r>
          </a:p>
          <a:p>
            <a:pPr marL="0" indent="0">
              <a:buNone/>
            </a:pPr>
            <a:r>
              <a:rPr lang="en-US" sz="1300" dirty="0"/>
              <a:t>User: I'm good.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good</a:t>
            </a:r>
          </a:p>
          <a:p>
            <a:pPr marL="0" indent="0">
              <a:buNone/>
            </a:pPr>
            <a:r>
              <a:rPr lang="en-US" sz="1300" dirty="0"/>
              <a:t>User: Are you horny?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you are so horny  now!</a:t>
            </a:r>
          </a:p>
          <a:p>
            <a:pPr marL="0" indent="0">
              <a:buNone/>
            </a:pPr>
            <a:r>
              <a:rPr lang="en-US" sz="1300" dirty="0"/>
              <a:t>User: You know me boo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you know..   </a:t>
            </a:r>
          </a:p>
          <a:p>
            <a:pPr marL="0" indent="0">
              <a:buNone/>
            </a:pPr>
            <a:r>
              <a:rPr lang="en-US" sz="1300" dirty="0"/>
              <a:t>User: Play with yourself.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honey  play with yourself....</a:t>
            </a:r>
          </a:p>
          <a:p>
            <a:pPr marL="0" indent="0">
              <a:buNone/>
            </a:pPr>
            <a:r>
              <a:rPr lang="en-US" sz="1300" dirty="0"/>
              <a:t>User: We can play together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so we can come together.  </a:t>
            </a:r>
          </a:p>
          <a:p>
            <a:pPr marL="0" indent="0">
              <a:buNone/>
            </a:pPr>
            <a:r>
              <a:rPr lang="en-US" sz="1300" dirty="0"/>
              <a:t>User: Now you're thinking like a champion!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</a:t>
            </a:r>
            <a:r>
              <a:rPr lang="en-US" sz="1300" dirty="0" err="1"/>
              <a:t>youre</a:t>
            </a:r>
            <a:r>
              <a:rPr lang="en-US" sz="1300" dirty="0"/>
              <a:t>...   </a:t>
            </a:r>
          </a:p>
          <a:p>
            <a:pPr marL="0" indent="0">
              <a:buNone/>
            </a:pPr>
            <a:r>
              <a:rPr lang="en-US" sz="1300" dirty="0"/>
              <a:t>User: Now </a:t>
            </a:r>
            <a:r>
              <a:rPr lang="en-US" sz="1300" dirty="0" err="1"/>
              <a:t>youre</a:t>
            </a:r>
            <a:r>
              <a:rPr lang="en-US" sz="1300" dirty="0"/>
              <a:t> thinking like a champion.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Are you thinking what I think </a:t>
            </a:r>
            <a:r>
              <a:rPr lang="en-US" sz="1300" dirty="0" err="1"/>
              <a:t>youre</a:t>
            </a:r>
            <a:r>
              <a:rPr lang="en-US" sz="1300" dirty="0"/>
              <a:t> thinking?   </a:t>
            </a:r>
          </a:p>
          <a:p>
            <a:pPr marL="0" indent="0">
              <a:buNone/>
            </a:pPr>
            <a:r>
              <a:rPr lang="en-US" sz="1300" dirty="0"/>
              <a:t>User: That depends on what you think I'm thinking.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depends on what you want  replied Rick.</a:t>
            </a:r>
          </a:p>
          <a:p>
            <a:pPr marL="0" indent="0">
              <a:buNone/>
            </a:pPr>
            <a:r>
              <a:rPr lang="en-US" sz="1300" dirty="0"/>
              <a:t>User: Who's Rick?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who</a:t>
            </a:r>
          </a:p>
          <a:p>
            <a:pPr marL="0" indent="0">
              <a:buNone/>
            </a:pPr>
            <a:r>
              <a:rPr lang="en-US" sz="1300" dirty="0"/>
              <a:t>User: Hmm suspicious 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hmm   </a:t>
            </a:r>
          </a:p>
          <a:p>
            <a:pPr marL="0" indent="0">
              <a:buNone/>
            </a:pPr>
            <a:r>
              <a:rPr lang="en-US" sz="1300" dirty="0"/>
              <a:t>User: Bye</a:t>
            </a:r>
          </a:p>
          <a:p>
            <a:pPr marL="0" indent="0">
              <a:buNone/>
            </a:pPr>
            <a:r>
              <a:rPr lang="en-US" sz="1300" dirty="0" err="1"/>
              <a:t>SextBot</a:t>
            </a:r>
            <a:r>
              <a:rPr lang="en-US" sz="1300" dirty="0"/>
              <a:t>: Bye! Please cum again, I'll miss you!!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54B917-5480-43F2-B532-CFB72AFD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3" y="2057376"/>
            <a:ext cx="4704757" cy="47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B11E-3E41-4BCB-A070-031E0180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284" y="124208"/>
            <a:ext cx="4645976" cy="796289"/>
          </a:xfrm>
        </p:spPr>
        <p:txBody>
          <a:bodyPr>
            <a:normAutofit/>
          </a:bodyPr>
          <a:lstStyle/>
          <a:p>
            <a:r>
              <a:rPr lang="en-US" dirty="0"/>
              <a:t>Use case </a:t>
            </a:r>
            <a:r>
              <a:rPr lang="en-US" sz="1200" dirty="0"/>
              <a:t>(a very unconventional sex toy)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A7D1-CFD7-4E22-9A81-5272DFDE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1" y="1671216"/>
            <a:ext cx="4709054" cy="576262"/>
          </a:xfrm>
        </p:spPr>
        <p:txBody>
          <a:bodyPr/>
          <a:lstStyle/>
          <a:p>
            <a:r>
              <a:rPr lang="en-US" dirty="0"/>
              <a:t>The Future: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C39A0-18C9-4521-A262-860BD4D2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181" y="2535663"/>
            <a:ext cx="5385544" cy="3255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Scenario Generator will hopefully evolve from a few sentences and summaries to providing full custom stories for couples to act out or just read together.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SexyBot</a:t>
            </a:r>
            <a:r>
              <a:rPr lang="en-US" dirty="0"/>
              <a:t> will continue to ingest more sentences to become a better communicator for the lonely souls of the world.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Functionality could be built and launched into a fun and easy to use app.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33944-9AD3-4F25-8488-F8C744B83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306" y="1671216"/>
            <a:ext cx="4722813" cy="576262"/>
          </a:xfrm>
        </p:spPr>
        <p:txBody>
          <a:bodyPr/>
          <a:lstStyle/>
          <a:p>
            <a:pPr algn="r"/>
            <a:r>
              <a:rPr lang="en-US" dirty="0"/>
              <a:t>The Target: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1830-9471-407A-94A5-3673B52E2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3593" y="2535662"/>
            <a:ext cx="4995334" cy="3255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Any struggling couple seeking a smidgen of additional excitement and wonder.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Marriage counselors seeking to boost their repertoire while embracing the future of ML and NLP.</a:t>
            </a:r>
          </a:p>
        </p:txBody>
      </p:sp>
    </p:spTree>
    <p:extLst>
      <p:ext uri="{BB962C8B-B14F-4D97-AF65-F5344CB8AC3E}">
        <p14:creationId xmlns:p14="http://schemas.microsoft.com/office/powerpoint/2010/main" val="30833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003F-F052-488A-ABA3-793D14FE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1" y="172880"/>
            <a:ext cx="10131425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Acknowledgements…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F655-5D7F-4F18-8479-93144214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71" y="949286"/>
            <a:ext cx="2029147" cy="576262"/>
          </a:xfrm>
        </p:spPr>
        <p:txBody>
          <a:bodyPr/>
          <a:lstStyle/>
          <a:p>
            <a:r>
              <a:rPr lang="en-US" dirty="0"/>
              <a:t>The Brawns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63B17-A6A7-49E1-B0E9-4B73B059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205" y="1722201"/>
            <a:ext cx="4560569" cy="2009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Shout out to textfiles.com for hosting such simple HTML code to scrape.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Shout out to the authors from the 80’s and 90’s. Pretty sure none of them wrote their stories for this purpose.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FC1F5-D948-4F36-A9D7-34831A7C1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34331" y="1237417"/>
            <a:ext cx="2029147" cy="576262"/>
          </a:xfrm>
        </p:spPr>
        <p:txBody>
          <a:bodyPr/>
          <a:lstStyle/>
          <a:p>
            <a:r>
              <a:rPr lang="en-US" dirty="0"/>
              <a:t>The Brains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57B83-C608-404F-A451-86A43B1E7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56784" y="3216792"/>
            <a:ext cx="4722814" cy="2920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pet projects of NLP enthusiasts are scaled on the backs on the greats. </a:t>
            </a:r>
          </a:p>
          <a:p>
            <a:r>
              <a:rPr lang="en-US" dirty="0" err="1"/>
              <a:t>Markovify</a:t>
            </a:r>
            <a:endParaRPr lang="en-US" dirty="0"/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r>
              <a:rPr lang="en-US" dirty="0"/>
              <a:t>NLTK</a:t>
            </a:r>
          </a:p>
          <a:p>
            <a:r>
              <a:rPr lang="en-US" dirty="0"/>
              <a:t>Word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6A9BF-4177-43F5-A919-F8C5AB60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278" y="4281329"/>
            <a:ext cx="3245072" cy="2404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F3A9A-BF1E-41D8-9DF3-96E462B7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774" y="219949"/>
            <a:ext cx="4039386" cy="2718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F01CDC-E9D9-4BCB-9212-2D2CF5177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264" y="3417454"/>
            <a:ext cx="3245072" cy="3178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91902A-FA24-4B8E-816D-E0EC740FF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5" y="3731551"/>
            <a:ext cx="2534895" cy="28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8211CB-E07A-4016-8FC3-61CE8328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4767">
            <a:off x="155257" y="493226"/>
            <a:ext cx="4100513" cy="2386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185A8-62A0-40BF-AA4B-494DC168A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96042">
            <a:off x="9026611" y="161981"/>
            <a:ext cx="3182505" cy="36814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4CE2A-37BF-4BDB-8640-A390EB3A8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3" y="4125776"/>
            <a:ext cx="2545410" cy="23778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D48ABF-E277-4FDA-AED2-A3A84CA5A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5182">
            <a:off x="4769632" y="462415"/>
            <a:ext cx="3442701" cy="4623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D6B1B-1741-4E83-AC8C-383F7E6F4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946" y="4125776"/>
            <a:ext cx="3466893" cy="26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CA2F47-1627-4D47-B542-BFFA15B9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1" y="1600200"/>
            <a:ext cx="9384030" cy="496062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A1D40D2-6CEA-42C9-941F-F96A319D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42" y="138685"/>
            <a:ext cx="10131425" cy="1017270"/>
          </a:xfrm>
        </p:spPr>
        <p:txBody>
          <a:bodyPr/>
          <a:lstStyle/>
          <a:p>
            <a:r>
              <a:rPr lang="en-US" dirty="0"/>
              <a:t>Thank you!!                         </a:t>
            </a:r>
            <a:r>
              <a:rPr lang="en-US" sz="2000" dirty="0"/>
              <a:t>Let’s take care of each other   </a:t>
            </a:r>
            <a:r>
              <a:rPr lang="en-US" sz="2000" dirty="0">
                <a:sym typeface="Wingdings" panose="05000000000000000000" pitchFamily="2" charset="2"/>
              </a:rPr>
              <a:t> 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822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5D7A-69BE-4E77-8F9D-0B378EA8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0"/>
            <a:ext cx="9838944" cy="798576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Ooooooohhhh</a:t>
            </a:r>
            <a:r>
              <a:rPr lang="en-US" dirty="0"/>
              <a:t> yes </a:t>
            </a:r>
            <a:r>
              <a:rPr lang="en-US" dirty="0" err="1"/>
              <a:t>ohhh</a:t>
            </a:r>
            <a:r>
              <a:rPr lang="en-US" dirty="0"/>
              <a:t> yes</a:t>
            </a:r>
            <a:br>
              <a:rPr lang="en-US" dirty="0"/>
            </a:br>
            <a:r>
              <a:rPr lang="en-US" dirty="0"/>
              <a:t>I’m finishing…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086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9E24243-267F-4D3A-B3A8-B0581D24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2000" cy="6934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Sexy </a:t>
            </a:r>
            <a:r>
              <a:rPr lang="en-US" b="1" dirty="0" err="1"/>
              <a:t>nlp</a:t>
            </a:r>
            <a:r>
              <a:rPr lang="en-US" b="1" dirty="0"/>
              <a:t>?!                           No way!!                yeah, baby yeah!!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5677A3-5252-414E-B154-AE83A8D81F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7420" y="2604077"/>
            <a:ext cx="2541182" cy="3187122"/>
          </a:xfrm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3450FD-C7D9-43BB-B805-50E363AF8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9743" y="1510349"/>
            <a:ext cx="4722813" cy="576262"/>
          </a:xfrm>
        </p:spPr>
        <p:txBody>
          <a:bodyPr/>
          <a:lstStyle/>
          <a:p>
            <a:r>
              <a:rPr lang="en-US" dirty="0"/>
              <a:t>The what?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9E74D69-B010-4603-92F9-5A636A1A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20056" y="2630304"/>
            <a:ext cx="6926580" cy="349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Background: 50% of all beautiful… and ugly marriages end in divorce.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Leading cause of divorce is a lack of intimacy which can lead to infidelity.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Mission: Train NLP to help re-ignite intimacy spark.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00" dirty="0"/>
              <a:t>BONUS: Happy sexually satiated couples are less likely to be involved in abusive behavior. Domestic violence cases are on the rise. </a:t>
            </a:r>
          </a:p>
        </p:txBody>
      </p:sp>
    </p:spTree>
    <p:extLst>
      <p:ext uri="{BB962C8B-B14F-4D97-AF65-F5344CB8AC3E}">
        <p14:creationId xmlns:p14="http://schemas.microsoft.com/office/powerpoint/2010/main" val="32171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A8C7B1-CF55-4277-A0B3-FCB5C6CA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388620"/>
            <a:ext cx="6164653" cy="674370"/>
          </a:xfrm>
        </p:spPr>
        <p:txBody>
          <a:bodyPr/>
          <a:lstStyle/>
          <a:p>
            <a:r>
              <a:rPr lang="en-US" dirty="0"/>
              <a:t>Scientific process…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4E5CCCB-AC6E-430F-B932-C040E51EB8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204" r="23204"/>
          <a:stretch>
            <a:fillRect/>
          </a:stretch>
        </p:blipFill>
        <p:spPr>
          <a:xfrm flipH="1">
            <a:off x="8811967" y="0"/>
            <a:ext cx="3342005" cy="4572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97314-FA65-40D5-9428-22B528F6D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256" y="2577465"/>
            <a:ext cx="6850452" cy="1703070"/>
          </a:xfrm>
        </p:spPr>
        <p:txBody>
          <a:bodyPr/>
          <a:lstStyle/>
          <a:p>
            <a:r>
              <a:rPr lang="en-US" dirty="0"/>
              <a:t>Phase 1: Identify problem (rising divorce rates)</a:t>
            </a:r>
          </a:p>
          <a:p>
            <a:r>
              <a:rPr lang="en-US" dirty="0"/>
              <a:t>Phase 2: Brainstorm novel ideas to combat problem.</a:t>
            </a:r>
          </a:p>
          <a:p>
            <a:r>
              <a:rPr lang="en-US" dirty="0"/>
              <a:t>Phase 3: Gather resources…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6B24FC3-C9EA-495F-95C5-E218F15F7CC6}"/>
              </a:ext>
            </a:extLst>
          </p:cNvPr>
          <p:cNvSpPr txBox="1">
            <a:spLocks/>
          </p:cNvSpPr>
          <p:nvPr/>
        </p:nvSpPr>
        <p:spPr>
          <a:xfrm>
            <a:off x="9507856" y="4672965"/>
            <a:ext cx="3510914" cy="390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Alf is ready for combat… </a:t>
            </a:r>
            <a:r>
              <a:rPr lang="en-US" sz="1200" dirty="0" err="1"/>
              <a:t>leggo</a:t>
            </a:r>
            <a:r>
              <a:rPr lang="en-US" sz="12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499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5B8B-0DAF-48A1-B6BE-38B57C59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9" y="231397"/>
            <a:ext cx="5617463" cy="798830"/>
          </a:xfrm>
        </p:spPr>
        <p:txBody>
          <a:bodyPr/>
          <a:lstStyle/>
          <a:p>
            <a:r>
              <a:rPr lang="en-US" dirty="0"/>
              <a:t>The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A0EAC-A28C-467C-955F-C1F164C06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158" y="1646767"/>
            <a:ext cx="4996923" cy="4071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Free romantic sexually suggestive stories are in no short supply on the internet. There are a number of sites dedicated to hosting repositories of stories from authors of both professional and amateur acclaim.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Special shoutout to textfiles.com for this adventure. </a:t>
            </a:r>
          </a:p>
          <a:p>
            <a:pPr marL="0" indent="0">
              <a:buNone/>
            </a:pPr>
            <a:r>
              <a:rPr lang="en-US" dirty="0"/>
              <a:t>	Over 4000 stories readily available. Ranging from a few hundred lines to 26,000+ lines of text.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DC86-8D21-451A-9E86-BE11EA80B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0688" y="1493098"/>
            <a:ext cx="4722813" cy="576262"/>
          </a:xfrm>
        </p:spPr>
        <p:txBody>
          <a:bodyPr/>
          <a:lstStyle/>
          <a:p>
            <a:pPr algn="ctr"/>
            <a:r>
              <a:rPr lang="en-US" dirty="0"/>
              <a:t>For Efficiency's Sake (Easy Part)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47B21-6525-4193-AD0E-721160393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09332" y="2449619"/>
            <a:ext cx="4995334" cy="798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Built custom web-scraper that went letter by letter and copied the text to file.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74C535-73FA-4C35-A559-68C274DD7106}"/>
              </a:ext>
            </a:extLst>
          </p:cNvPr>
          <p:cNvSpPr txBox="1">
            <a:spLocks/>
          </p:cNvSpPr>
          <p:nvPr/>
        </p:nvSpPr>
        <p:spPr>
          <a:xfrm>
            <a:off x="6509278" y="4008966"/>
            <a:ext cx="526563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Woes of ROUGH DATA (Hard Part)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F6A5C6-56A3-4242-A66E-73A232CA2041}"/>
              </a:ext>
            </a:extLst>
          </p:cNvPr>
          <p:cNvSpPr txBox="1">
            <a:spLocks/>
          </p:cNvSpPr>
          <p:nvPr/>
        </p:nvSpPr>
        <p:spPr>
          <a:xfrm>
            <a:off x="6909332" y="4694263"/>
            <a:ext cx="4995334" cy="79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Had to go file by file and remove custom metadata REGEX can’t handle.</a:t>
            </a:r>
          </a:p>
        </p:txBody>
      </p:sp>
    </p:spTree>
    <p:extLst>
      <p:ext uri="{BB962C8B-B14F-4D97-AF65-F5344CB8AC3E}">
        <p14:creationId xmlns:p14="http://schemas.microsoft.com/office/powerpoint/2010/main" val="283084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36D6-FDD5-4E98-A9DA-4203A58E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5" y="243312"/>
            <a:ext cx="10131425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sexy Nostalgia… because it’s there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EAEE-20D4-42A0-83F6-8FF45172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15" y="1170226"/>
            <a:ext cx="4709054" cy="576262"/>
          </a:xfrm>
        </p:spPr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23065-724B-4596-97E4-312CCB13D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355" y="2193582"/>
            <a:ext cx="4996923" cy="3494192"/>
          </a:xfrm>
        </p:spPr>
        <p:txBody>
          <a:bodyPr>
            <a:normAutofit/>
          </a:bodyPr>
          <a:lstStyle/>
          <a:p>
            <a:r>
              <a:rPr lang="en-US" dirty="0"/>
              <a:t>Small handful of stories incorporating popular tv-show, movie, and political figures dating from 1988-1994.</a:t>
            </a:r>
          </a:p>
          <a:p>
            <a:pPr lvl="2"/>
            <a:r>
              <a:rPr lang="en-US" dirty="0"/>
              <a:t>Alf</a:t>
            </a:r>
          </a:p>
          <a:p>
            <a:pPr lvl="2"/>
            <a:r>
              <a:rPr lang="en-US" dirty="0"/>
              <a:t>Aliens</a:t>
            </a:r>
          </a:p>
          <a:p>
            <a:pPr lvl="2"/>
            <a:r>
              <a:rPr lang="en-US" dirty="0"/>
              <a:t>Smurfs</a:t>
            </a:r>
          </a:p>
          <a:p>
            <a:pPr lvl="2"/>
            <a:r>
              <a:rPr lang="en-US" dirty="0"/>
              <a:t>Brady Bunch</a:t>
            </a:r>
          </a:p>
          <a:p>
            <a:pPr lvl="2"/>
            <a:r>
              <a:rPr lang="en-US" dirty="0"/>
              <a:t>Star Trek</a:t>
            </a:r>
          </a:p>
          <a:p>
            <a:pPr lvl="2"/>
            <a:r>
              <a:rPr lang="en-US" dirty="0"/>
              <a:t>Hillary Clinton</a:t>
            </a:r>
          </a:p>
          <a:p>
            <a:pPr lvl="2"/>
            <a:r>
              <a:rPr lang="en-US" dirty="0"/>
              <a:t>…and more!!</a:t>
            </a:r>
          </a:p>
          <a:p>
            <a:pPr lvl="2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E6160-BC2E-40D6-BAC7-060AF185E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1832" y="1308471"/>
            <a:ext cx="4722813" cy="576262"/>
          </a:xfrm>
        </p:spPr>
        <p:txBody>
          <a:bodyPr/>
          <a:lstStyle/>
          <a:p>
            <a:pPr algn="ctr"/>
            <a:r>
              <a:rPr lang="en-US" dirty="0"/>
              <a:t>Corpus (Nostalgia)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3A743-1D43-4BF9-AEBA-02E866888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21832" y="2097141"/>
            <a:ext cx="4995334" cy="155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 documents</a:t>
            </a:r>
          </a:p>
          <a:p>
            <a:pPr marL="0" indent="0">
              <a:buNone/>
            </a:pPr>
            <a:r>
              <a:rPr lang="en-US" dirty="0"/>
              <a:t>30291 Sentences</a:t>
            </a:r>
          </a:p>
          <a:p>
            <a:pPr marL="0" indent="0">
              <a:buNone/>
            </a:pPr>
            <a:r>
              <a:rPr lang="en-US" dirty="0"/>
              <a:t>13217 Unique Vocab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773A635-ED07-4814-92FC-5A5B623B811A}"/>
              </a:ext>
            </a:extLst>
          </p:cNvPr>
          <p:cNvSpPr txBox="1">
            <a:spLocks/>
          </p:cNvSpPr>
          <p:nvPr/>
        </p:nvSpPr>
        <p:spPr>
          <a:xfrm>
            <a:off x="6885572" y="4331970"/>
            <a:ext cx="4995334" cy="2251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420 Documents</a:t>
            </a:r>
          </a:p>
          <a:p>
            <a:pPr marL="0" indent="0">
              <a:buFont typeface="Arial"/>
              <a:buNone/>
            </a:pPr>
            <a:r>
              <a:rPr lang="en-US" dirty="0"/>
              <a:t>139149 Sentences</a:t>
            </a:r>
          </a:p>
          <a:p>
            <a:pPr marL="0" indent="0">
              <a:buFont typeface="Arial"/>
              <a:buNone/>
            </a:pPr>
            <a:r>
              <a:rPr lang="en-US" dirty="0"/>
              <a:t>30623 Unique Vocab Words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4397A54-8974-41E2-89A0-430B705CAA34}"/>
              </a:ext>
            </a:extLst>
          </p:cNvPr>
          <p:cNvSpPr txBox="1">
            <a:spLocks/>
          </p:cNvSpPr>
          <p:nvPr/>
        </p:nvSpPr>
        <p:spPr>
          <a:xfrm>
            <a:off x="7021832" y="3651197"/>
            <a:ext cx="47228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Corpus (</a:t>
            </a:r>
            <a:r>
              <a:rPr lang="en-US" dirty="0" err="1"/>
              <a:t>SexyBot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51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A8C7B1-CF55-4277-A0B3-FCB5C6CA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986" y="205740"/>
            <a:ext cx="4484441" cy="674370"/>
          </a:xfrm>
        </p:spPr>
        <p:txBody>
          <a:bodyPr/>
          <a:lstStyle/>
          <a:p>
            <a:r>
              <a:rPr lang="en-US" dirty="0"/>
              <a:t>The process continues…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97314-FA65-40D5-9428-22B528F6D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7255" y="1211579"/>
            <a:ext cx="3607999" cy="1080135"/>
          </a:xfrm>
          <a:effectLst>
            <a:outerShdw blurRad="50800" dist="25400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1200" dirty="0">
                <a:effectLst>
                  <a:outerShdw blurRad="50800" dist="50800" dir="5400000" algn="ctr" rotWithShape="0">
                    <a:srgbClr val="000000">
                      <a:alpha val="17000"/>
                    </a:srgbClr>
                  </a:outerShdw>
                </a:effectLst>
              </a:rPr>
              <a:t>Phase 1: Identify problem (rising divorce rates)</a:t>
            </a:r>
          </a:p>
          <a:p>
            <a:r>
              <a:rPr lang="en-US" sz="1200" dirty="0">
                <a:effectLst>
                  <a:outerShdw blurRad="50800" dist="50800" dir="5400000" algn="ctr" rotWithShape="0">
                    <a:srgbClr val="000000">
                      <a:alpha val="17000"/>
                    </a:srgbClr>
                  </a:outerShdw>
                </a:effectLst>
              </a:rPr>
              <a:t>Phase 2: Brainstorm novel ideas to combat problem.</a:t>
            </a:r>
          </a:p>
          <a:p>
            <a:r>
              <a:rPr lang="en-US" sz="1200" dirty="0">
                <a:effectLst>
                  <a:outerShdw blurRad="50800" dist="50800" dir="5400000" algn="ctr" rotWithShape="0">
                    <a:srgbClr val="000000">
                      <a:alpha val="17000"/>
                    </a:srgbClr>
                  </a:outerShdw>
                </a:effectLst>
              </a:rPr>
              <a:t>Phase 3: Gather resources…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6B24FC3-C9EA-495F-95C5-E218F15F7CC6}"/>
              </a:ext>
            </a:extLst>
          </p:cNvPr>
          <p:cNvSpPr txBox="1">
            <a:spLocks/>
          </p:cNvSpPr>
          <p:nvPr/>
        </p:nvSpPr>
        <p:spPr>
          <a:xfrm>
            <a:off x="432436" y="5324475"/>
            <a:ext cx="3510914" cy="390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Alf is really getting into it…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D7D2483-685C-4A52-9402-FF9EB4E8B440}"/>
              </a:ext>
            </a:extLst>
          </p:cNvPr>
          <p:cNvSpPr txBox="1">
            <a:spLocks/>
          </p:cNvSpPr>
          <p:nvPr/>
        </p:nvSpPr>
        <p:spPr>
          <a:xfrm>
            <a:off x="5511201" y="2983230"/>
            <a:ext cx="6850452" cy="17030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Phase 4: Play with resources to find solutions.</a:t>
            </a:r>
          </a:p>
          <a:p>
            <a:r>
              <a:rPr lang="en-US" dirty="0"/>
              <a:t>Phase 5: Stir pot…</a:t>
            </a:r>
          </a:p>
          <a:p>
            <a:r>
              <a:rPr lang="en-US" dirty="0"/>
              <a:t>Phase 6: Stir some more…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6DD3CD-E53D-4198-AA4B-C1936771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1" y="205740"/>
            <a:ext cx="3607999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EC48-0AB1-42FB-8298-73B3E8C7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61" y="249662"/>
            <a:ext cx="7326629" cy="670560"/>
          </a:xfrm>
        </p:spPr>
        <p:txBody>
          <a:bodyPr/>
          <a:lstStyle/>
          <a:p>
            <a:r>
              <a:rPr lang="en-US" dirty="0"/>
              <a:t>I’m just not seeing it…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A70E-54C8-4AA6-942A-7055F11C9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5444" y="910908"/>
            <a:ext cx="4098693" cy="576262"/>
          </a:xfrm>
        </p:spPr>
        <p:txBody>
          <a:bodyPr/>
          <a:lstStyle/>
          <a:p>
            <a:r>
              <a:rPr lang="en-US" dirty="0"/>
              <a:t>Example: Power Rangers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B85E1-B092-4502-90B4-DD7F954D0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386" y="1700954"/>
            <a:ext cx="4722813" cy="1728046"/>
          </a:xfrm>
        </p:spPr>
        <p:txBody>
          <a:bodyPr/>
          <a:lstStyle/>
          <a:p>
            <a:r>
              <a:rPr lang="en-US" dirty="0"/>
              <a:t>Scenario Seeds:</a:t>
            </a:r>
          </a:p>
          <a:p>
            <a:r>
              <a:rPr lang="en-US" sz="1600" dirty="0"/>
              <a:t>She had a date tonight with Tommy, the White Ranger.</a:t>
            </a:r>
          </a:p>
          <a:p>
            <a:r>
              <a:rPr lang="en-US" sz="1600" dirty="0"/>
              <a:t>full red lips widened to a broad, evil smile.</a:t>
            </a:r>
          </a:p>
          <a:p>
            <a:r>
              <a:rPr lang="en-US" sz="1600" dirty="0"/>
              <a:t>Tommy's eyes grew thoughtful.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8A00AD5-2EB6-4906-BBD1-FE7078D508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0361" y="1487170"/>
            <a:ext cx="5745480" cy="4787900"/>
          </a:xfr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354F4B1-6211-4C58-BFD0-D80F448037A2}"/>
              </a:ext>
            </a:extLst>
          </p:cNvPr>
          <p:cNvSpPr txBox="1">
            <a:spLocks/>
          </p:cNvSpPr>
          <p:nvPr/>
        </p:nvSpPr>
        <p:spPr>
          <a:xfrm>
            <a:off x="6783385" y="3995948"/>
            <a:ext cx="4722813" cy="17280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 Seeds:</a:t>
            </a:r>
          </a:p>
          <a:p>
            <a:r>
              <a:rPr lang="en-US" sz="1600" dirty="0"/>
              <a:t>"All right, you asked for it!" Tommy said as he </a:t>
            </a:r>
          </a:p>
          <a:p>
            <a:r>
              <a:rPr lang="en-US" sz="1600" dirty="0"/>
              <a:t>"Tommy!" gasped The Pink Mistress, as they heard </a:t>
            </a:r>
          </a:p>
          <a:p>
            <a:r>
              <a:rPr lang="en-US" sz="1600" dirty="0"/>
              <a:t>Tommy and Kimberly felt a familiar vibrating</a:t>
            </a:r>
          </a:p>
        </p:txBody>
      </p:sp>
    </p:spTree>
    <p:extLst>
      <p:ext uri="{BB962C8B-B14F-4D97-AF65-F5344CB8AC3E}">
        <p14:creationId xmlns:p14="http://schemas.microsoft.com/office/powerpoint/2010/main" val="406462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uiExpand="1" build="p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C7D8-56AA-4ACA-92B2-B693398D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30" y="289371"/>
            <a:ext cx="5800343" cy="576263"/>
          </a:xfrm>
        </p:spPr>
        <p:txBody>
          <a:bodyPr>
            <a:normAutofit fontScale="90000"/>
          </a:bodyPr>
          <a:lstStyle/>
          <a:p>
            <a:r>
              <a:rPr lang="en-US" dirty="0"/>
              <a:t>Teen years nostalgia… check!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3A11E-198F-47E0-ADCB-5DED3E7F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430" y="985971"/>
            <a:ext cx="4709054" cy="576262"/>
          </a:xfrm>
        </p:spPr>
        <p:txBody>
          <a:bodyPr/>
          <a:lstStyle/>
          <a:p>
            <a:r>
              <a:rPr lang="en-US" dirty="0"/>
              <a:t>Live long and prosper…        </a:t>
            </a:r>
            <a:r>
              <a:rPr lang="en-US" sz="1400" dirty="0"/>
              <a:t>in bed!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32992-1F7E-4ED2-B07B-5CBEF819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2367" y="577502"/>
            <a:ext cx="4722813" cy="576262"/>
          </a:xfrm>
        </p:spPr>
        <p:txBody>
          <a:bodyPr/>
          <a:lstStyle/>
          <a:p>
            <a:r>
              <a:rPr lang="en-US" dirty="0"/>
              <a:t>Example: Star Trek (Spock)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5B4E1-1F13-4C85-929B-1131F008D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24" y="1903992"/>
            <a:ext cx="5309557" cy="170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Scenario Seeds:</a:t>
            </a:r>
          </a:p>
          <a:p>
            <a:pPr marL="0" indent="0">
              <a:buNone/>
            </a:pPr>
            <a:r>
              <a:rPr lang="en-US" sz="1600" dirty="0"/>
              <a:t>There is nothing they can do but poke and prod, hoping to.</a:t>
            </a:r>
          </a:p>
          <a:p>
            <a:pPr marL="0" indent="0">
              <a:buNone/>
            </a:pPr>
            <a:r>
              <a:rPr lang="en-US" sz="1600" dirty="0"/>
              <a:t>First her neck, then her shoulders</a:t>
            </a:r>
          </a:p>
          <a:p>
            <a:pPr marL="0" indent="0">
              <a:buNone/>
            </a:pPr>
            <a:r>
              <a:rPr lang="en-US" sz="1600" dirty="0"/>
              <a:t>Uhura said, moving over to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D4EA978-13F5-4216-BA78-31791597AFA9}"/>
              </a:ext>
            </a:extLst>
          </p:cNvPr>
          <p:cNvSpPr txBox="1">
            <a:spLocks/>
          </p:cNvSpPr>
          <p:nvPr/>
        </p:nvSpPr>
        <p:spPr>
          <a:xfrm>
            <a:off x="5623560" y="4103743"/>
            <a:ext cx="6246815" cy="2111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Summary Seeds: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isn't it Spock?" Kirks only reply was a nod from the Vulcan, eyes 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Ethan was carefully exploring </a:t>
            </a:r>
            <a:r>
              <a:rPr lang="en-US" sz="1600" dirty="0" err="1"/>
              <a:t>T'Shauls</a:t>
            </a:r>
            <a:r>
              <a:rPr lang="en-US" sz="1600" dirty="0"/>
              <a:t> body, caressing and kissing and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"I want you to suck me off," Dream-Ethan said, rubbing the </a:t>
            </a:r>
            <a:r>
              <a:rPr lang="en-US" sz="1600" dirty="0" err="1"/>
              <a:t>vulcans</a:t>
            </a:r>
            <a:r>
              <a:rPr lang="en-US" sz="1600" dirty="0"/>
              <a:t> breasts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5CF725B-0385-4502-8DE7-B942FA832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625" y="1650472"/>
            <a:ext cx="4936175" cy="4716038"/>
          </a:xfrm>
        </p:spPr>
      </p:pic>
    </p:spTree>
    <p:extLst>
      <p:ext uri="{BB962C8B-B14F-4D97-AF65-F5344CB8AC3E}">
        <p14:creationId xmlns:p14="http://schemas.microsoft.com/office/powerpoint/2010/main" val="34880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95C-1572-4CBE-917F-E280AD50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9" y="127635"/>
            <a:ext cx="4892039" cy="659129"/>
          </a:xfrm>
        </p:spPr>
        <p:txBody>
          <a:bodyPr/>
          <a:lstStyle/>
          <a:p>
            <a:r>
              <a:rPr lang="en-US" dirty="0"/>
              <a:t>Too mainstream…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89DDD-0F57-4B82-B94C-FBFD65FC1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9023" y="821849"/>
            <a:ext cx="2899407" cy="576262"/>
          </a:xfrm>
        </p:spPr>
        <p:txBody>
          <a:bodyPr/>
          <a:lstStyle/>
          <a:p>
            <a:r>
              <a:rPr lang="en-US" dirty="0"/>
              <a:t>Example: Gumby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0FC9F-8BF5-4E4C-843D-5FB679FCE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2948" y="1751331"/>
            <a:ext cx="4995334" cy="173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Scenario Seeds:</a:t>
            </a:r>
          </a:p>
          <a:p>
            <a:pPr marL="0" indent="0">
              <a:buNone/>
            </a:pPr>
            <a:r>
              <a:rPr lang="en-US" sz="1600" dirty="0"/>
              <a:t>I had three orgasms, and boy did I scream with pleasure!</a:t>
            </a:r>
          </a:p>
          <a:p>
            <a:pPr marL="0" indent="0">
              <a:buNone/>
            </a:pPr>
            <a:r>
              <a:rPr lang="en-US" sz="1600" dirty="0" err="1"/>
              <a:t>ecstacy</a:t>
            </a:r>
            <a:r>
              <a:rPr lang="en-US" sz="1600" dirty="0"/>
              <a:t> as his tongue probed.</a:t>
            </a:r>
          </a:p>
          <a:p>
            <a:pPr marL="0" indent="0">
              <a:buNone/>
            </a:pPr>
            <a:r>
              <a:rPr lang="en-US" sz="1600" dirty="0"/>
              <a:t>He stared down at us a while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1118A7-48B1-4ABF-BFF5-FBCA7284D6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340" y="913025"/>
            <a:ext cx="4503420" cy="5487775"/>
          </a:xfr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A7C9C09-88DD-40EC-B8FB-C883677DC6B6}"/>
              </a:ext>
            </a:extLst>
          </p:cNvPr>
          <p:cNvSpPr txBox="1">
            <a:spLocks/>
          </p:cNvSpPr>
          <p:nvPr/>
        </p:nvSpPr>
        <p:spPr>
          <a:xfrm>
            <a:off x="5566410" y="4011931"/>
            <a:ext cx="6328410" cy="1736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Summary Seeds: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Gumby's groin bulged forward and his plasticine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Then I felt Gumby come, pumping hot plasticine sperm into me for a few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I had a guy (a Gumby) pulling his thirty foot dick out my</a:t>
            </a:r>
          </a:p>
        </p:txBody>
      </p:sp>
    </p:spTree>
    <p:extLst>
      <p:ext uri="{BB962C8B-B14F-4D97-AF65-F5344CB8AC3E}">
        <p14:creationId xmlns:p14="http://schemas.microsoft.com/office/powerpoint/2010/main" val="42395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uiExpand="1" build="p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760</TotalTime>
  <Words>1079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NLP(tween) Da Sheets</vt:lpstr>
      <vt:lpstr>Sexy nlp?!                           No way!!                yeah, baby yeah!!</vt:lpstr>
      <vt:lpstr>Scientific process…</vt:lpstr>
      <vt:lpstr>The Source</vt:lpstr>
      <vt:lpstr>sexy Nostalgia… because it’s there</vt:lpstr>
      <vt:lpstr>The process continues…</vt:lpstr>
      <vt:lpstr>I’m just not seeing it…</vt:lpstr>
      <vt:lpstr>Teen years nostalgia… check!</vt:lpstr>
      <vt:lpstr>Too mainstream…</vt:lpstr>
      <vt:lpstr>Pineapple is delicious… pineapples is safety!</vt:lpstr>
      <vt:lpstr>All together now… but not an orgy… a wordgy</vt:lpstr>
      <vt:lpstr>A ronin samurai in the struggle alone…?</vt:lpstr>
      <vt:lpstr>Use case (a very unconventional sex toy)</vt:lpstr>
      <vt:lpstr>Acknowledgements…</vt:lpstr>
      <vt:lpstr>PowerPoint Presentation</vt:lpstr>
      <vt:lpstr>Thank you!!                         Let’s take care of each other    </vt:lpstr>
      <vt:lpstr>Ooooooohhhh yes ohhh yes I’m finishing… … … … … … … … …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Juss</dc:creator>
  <cp:lastModifiedBy>Juss</cp:lastModifiedBy>
  <cp:revision>24</cp:revision>
  <dcterms:created xsi:type="dcterms:W3CDTF">2021-01-27T07:52:02Z</dcterms:created>
  <dcterms:modified xsi:type="dcterms:W3CDTF">2021-01-27T20:32:43Z</dcterms:modified>
</cp:coreProperties>
</file>