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38552" y="2520523"/>
            <a:ext cx="5114895" cy="22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1500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739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212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507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07578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39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21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127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34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Microsoft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92BD-1670-425B-83DE-6D52607E5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4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ata Insights Title">
    <p:bg>
      <p:bgPr>
        <a:solidFill>
          <a:srgbClr val="DC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031022"/>
            <a:ext cx="10258286" cy="1686801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88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Data insights headline</a:t>
            </a:r>
          </a:p>
        </p:txBody>
      </p:sp>
    </p:spTree>
    <p:extLst>
      <p:ext uri="{BB962C8B-B14F-4D97-AF65-F5344CB8AC3E}">
        <p14:creationId xmlns:p14="http://schemas.microsoft.com/office/powerpoint/2010/main" val="406679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35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31/01/2017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66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31/01/2017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2014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57525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6530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1013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062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548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0629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72691" marR="0" lvl="1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511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ckwoody.wordpress.com/?utm_source=adssqldw301&amp;utm_medium=ctoppt&amp;utm_campaign=enlighten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gallery.cortanaintelligence.com/?utm_source=adssqldw301&amp;utm_medium=ctoppt&amp;utm_campaign=enlighten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12" Type="http://schemas.openxmlformats.org/officeDocument/2006/relationships/hyperlink" Target="https://gallery.cortanaintelligence.com/industries/manufacturing?utm_source=adssqldw301&amp;utm_medium=ctoppt&amp;utm_campaign=enlighten" TargetMode="External"/><Relationship Id="rId17" Type="http://schemas.openxmlformats.org/officeDocument/2006/relationships/image" Target="../media/image13.png"/><Relationship Id="rId2" Type="http://schemas.openxmlformats.org/officeDocument/2006/relationships/hyperlink" Target="http://learnanalytics.microsoft.com/home/index?utm_source=adssqldw301&amp;utm_medium=ctoppt&amp;utm_campaign=enlighten" TargetMode="External"/><Relationship Id="rId16" Type="http://schemas.openxmlformats.org/officeDocument/2006/relationships/hyperlink" Target="https://gallery.cortanaintelligence.com/industries/healthcare?utm_source=adssqldw301&amp;utm_medium=ctoppt&amp;utm_campaign=enlighten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testaoneill.wordpress.com/?utm_source=adssqldw301&amp;utm_medium=ctoppt&amp;utm_campaign=enlighten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gallery.cortanaintelligence.com/industries/retail?utm_source=adssqldw301&amp;utm_medium=ctoppt&amp;utm_campaign=enlighten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101.datascience.community/author/rswanstrom/?utm_source=adssqldw301&amp;utm_medium=ctoppt&amp;utm_campaign=enlighten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gallery.cortanaintelligence.com/industries/banking?utm_source=adssqldw301&amp;utm_medium=ctoppt&amp;utm_campaign=enlight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81" y="534709"/>
            <a:ext cx="7193031" cy="1626015"/>
          </a:xfrm>
          <a:prstGeom prst="rect">
            <a:avLst/>
          </a:prstGeom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781" y="2228928"/>
            <a:ext cx="2324844" cy="188573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915" y="2231621"/>
            <a:ext cx="2319456" cy="1883043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2661" y="2228928"/>
            <a:ext cx="2322150" cy="1877655"/>
          </a:xfrm>
          <a:prstGeom prst="rect">
            <a:avLst/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1807" y="4657933"/>
            <a:ext cx="1715932" cy="1579813"/>
          </a:xfrm>
          <a:prstGeom prst="rect">
            <a:avLst/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2573" y="4649406"/>
            <a:ext cx="1720057" cy="1579813"/>
          </a:xfrm>
          <a:prstGeom prst="rect">
            <a:avLst/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8879" y="4649406"/>
            <a:ext cx="1715932" cy="1579813"/>
          </a:xfrm>
          <a:prstGeom prst="rect">
            <a:avLst/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1040" y="4657933"/>
            <a:ext cx="1715932" cy="1579813"/>
          </a:xfrm>
          <a:prstGeom prst="rect">
            <a:avLst/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5669" t="-9382" r="5678" b="120"/>
          <a:stretch/>
        </p:blipFill>
        <p:spPr>
          <a:xfrm>
            <a:off x="4401040" y="4145574"/>
            <a:ext cx="7193771" cy="443817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211037" y="1523004"/>
            <a:ext cx="419000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45" dirty="0"/>
              <a:t>There are more learning options as shown in the links on the right, including:</a:t>
            </a:r>
          </a:p>
          <a:p>
            <a:r>
              <a:rPr lang="en-GB" sz="2745" dirty="0"/>
              <a:t>Online training</a:t>
            </a:r>
          </a:p>
          <a:p>
            <a:r>
              <a:rPr lang="en-GB" sz="2745" dirty="0"/>
              <a:t>Videos</a:t>
            </a:r>
          </a:p>
          <a:p>
            <a:r>
              <a:rPr lang="en-GB" sz="2745" dirty="0"/>
              <a:t>Instructor Led training</a:t>
            </a:r>
          </a:p>
          <a:p>
            <a:r>
              <a:rPr lang="en-GB" sz="2745" dirty="0"/>
              <a:t>Blogs </a:t>
            </a:r>
          </a:p>
          <a:p>
            <a:r>
              <a:rPr lang="en-GB" sz="2745" dirty="0"/>
              <a:t>Cortana Intelligence Gallery</a:t>
            </a:r>
          </a:p>
          <a:p>
            <a:pPr marL="0" indent="0">
              <a:buNone/>
            </a:pPr>
            <a:endParaRPr lang="en-GB" sz="2745" dirty="0"/>
          </a:p>
        </p:txBody>
      </p:sp>
    </p:spTree>
    <p:extLst>
      <p:ext uri="{BB962C8B-B14F-4D97-AF65-F5344CB8AC3E}">
        <p14:creationId xmlns:p14="http://schemas.microsoft.com/office/powerpoint/2010/main" val="4833943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5F383DF-C9C6-4402-8B8E-3416F02D4A6D}" vid="{303CC729-1AF9-4F61-9F88-97AC3BF66C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Consolas</vt:lpstr>
      <vt:lpstr>Segoe UI</vt:lpstr>
      <vt:lpstr>Segoe UI Light</vt:lpstr>
      <vt:lpstr>Wingdings</vt:lpstr>
      <vt:lpstr>5-30721_Build_2016_Template_Dark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</cp:revision>
  <dcterms:created xsi:type="dcterms:W3CDTF">2017-01-31T12:56:02Z</dcterms:created>
  <dcterms:modified xsi:type="dcterms:W3CDTF">2017-01-31T13:04:30Z</dcterms:modified>
</cp:coreProperties>
</file>