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  <p:embeddedFont>
      <p:font typeface="Encode Sans Condensed Thin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7vREVWAMBzS4agaif3J/Ntl4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EncodeSansCondensedThin-bold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b79f08b4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b79f08b4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b79f08b4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b79f08b40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b79f08b4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db79f08b4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3" name="Google Shape;1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rgbClr val="4B2E8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2" name="Google Shape;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4" name="Google Shape;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rgbClr val="4B2E8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9" name="Google Shape;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35" name="Google Shape;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39" name="Google Shape;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0" name="Google Shape;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 txBox="1"/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45" name="Google Shape;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6" name="Google Shape;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/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50" name="Google Shape;5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1" name="Google Shape;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9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DIRECT Just Capstone Project 5/21/21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665530" y="18510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Hone NN structure and training?</a:t>
            </a:r>
            <a:endParaRPr b="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b="0" lang="en-US"/>
              <a:t>Number of impurities?</a:t>
            </a:r>
            <a:endParaRPr b="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Identify what areas of parameter space the model struggles with the most.</a:t>
            </a:r>
            <a:endParaRPr b="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What happens if we combine all these data sets and train on that? How accurate is that model?</a:t>
            </a:r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Analysis: 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576178" y="1736725"/>
            <a:ext cx="7029968" cy="46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b="0" lang="en-US" sz="2000"/>
              <a:t>Visualization of parameter space surfaces for yield and purity (slider bars included), feature exploration.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b="0" lang="en-US" sz="1800"/>
              <a:t>datasets produced by the MM and pretrained NNs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b="0" lang="en-US" sz="1800"/>
              <a:t>interactive (choose parameters to compare).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r>
              <a:t/>
            </a:r>
            <a:endParaRPr b="0" sz="18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Font typeface="Merriweather Sans"/>
              <a:buChar char="&gt;"/>
            </a:pPr>
            <a:r>
              <a:rPr b="0" lang="en-US" sz="2200"/>
              <a:t>Load datasets, generate new datasets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Font typeface="Merriweather Sans"/>
              <a:buChar char="&gt;"/>
            </a:pPr>
            <a:r>
              <a:rPr b="0" lang="en-US" sz="2200"/>
              <a:t>Load pretrained NNs, define and train new NN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None/>
            </a:pPr>
            <a:r>
              <a:t/>
            </a:r>
            <a:endParaRPr b="0"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Font typeface="Merriweather Sans"/>
              <a:buChar char="&gt;"/>
            </a:pPr>
            <a:r>
              <a:rPr b="0" lang="en-US" sz="2200"/>
              <a:t>Visualization of NN performance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b="0" lang="en-US" sz="1800"/>
              <a:t>training curves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b="0" lang="en-US" sz="1800"/>
              <a:t>predictive accuracy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b="0" lang="en-US" sz="1800"/>
              <a:t>comparison across NNs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Font typeface="Merriweather Sans"/>
              <a:buNone/>
            </a:pPr>
            <a:r>
              <a:t/>
            </a:r>
            <a:endParaRPr b="0"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Font typeface="Merriweather Sans"/>
              <a:buNone/>
            </a:pPr>
            <a:r>
              <a:t/>
            </a:r>
            <a:endParaRPr b="0" sz="22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r>
              <a:t/>
            </a:r>
            <a:endParaRPr b="0" sz="1800"/>
          </a:p>
        </p:txBody>
      </p:sp>
      <p:sp>
        <p:nvSpPr>
          <p:cNvPr id="128" name="Google Shape;128;p9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Final Product Idea</a:t>
            </a:r>
            <a:r>
              <a:rPr lang="en-US"/>
              <a:t>: </a:t>
            </a:r>
            <a:r>
              <a:rPr lang="en-US"/>
              <a:t>Integrated Dash App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68645" l="28915" r="23695" t="0"/>
          <a:stretch/>
        </p:blipFill>
        <p:spPr>
          <a:xfrm>
            <a:off x="6915878" y="2295930"/>
            <a:ext cx="1939637" cy="142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50606" r="24318" t="0"/>
          <a:stretch/>
        </p:blipFill>
        <p:spPr>
          <a:xfrm>
            <a:off x="5396346" y="4614420"/>
            <a:ext cx="1764121" cy="176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Modeling Framework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Datasets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Analysis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Final Product</a:t>
            </a:r>
            <a:endParaRPr/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Generate NNs with different structures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b="0" lang="en-US"/>
              <a:t>Deterministic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b="0" lang="en-US"/>
              <a:t>Probabilistic → predict mean and stdv</a:t>
            </a:r>
            <a:r>
              <a:rPr b="0" lang="en-US"/>
              <a:t> (confidence)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Training routine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Hyperparameter tuning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Currently comparing extremes: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b="0" lang="en-US"/>
              <a:t>Multi-Linear Regression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b="0" lang="en-US"/>
              <a:t>D</a:t>
            </a:r>
            <a:r>
              <a:rPr b="0" lang="en-US"/>
              <a:t>NN with 20x parameters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b="0" lang="en-US"/>
              <a:t>metric: MSE</a:t>
            </a:r>
            <a:endParaRPr/>
          </a:p>
        </p:txBody>
      </p:sp>
      <p:sp>
        <p:nvSpPr>
          <p:cNvPr id="69" name="Google Shape;69;p3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Modeling Framework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b="0" lang="en-US"/>
              <a:t>Currently sampling from a random uniform distribution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Provides the widest range of available data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Don’t have enough information about the parameters to pinpoint a better or more accurate sampling strategy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Other s</a:t>
            </a:r>
            <a:r>
              <a:rPr b="0" lang="en-US">
                <a:solidFill>
                  <a:schemeClr val="dk1"/>
                </a:solidFill>
              </a:rPr>
              <a:t>ampling strategies: exploring how to best implement them with MM given time and resource constraints </a:t>
            </a:r>
            <a:endParaRPr/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Datasets: Sampling Strategies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79f08b40_0_6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Parameter ranges were changed or narrowed based on literature search</a:t>
            </a:r>
            <a:endParaRPr b="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Generated multiple datasets to be used in the analysis shown later (different isotherms, resins…)</a:t>
            </a:r>
            <a:endParaRPr b="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Data generation is fairly slow and tedious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Can provide list of “best practices” and instructions for data generation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82" name="Google Shape;82;gdb79f08b40_0_6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Datasets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79f08b40_0_12"/>
          <p:cNvSpPr txBox="1"/>
          <p:nvPr>
            <p:ph idx="1" type="body"/>
          </p:nvPr>
        </p:nvSpPr>
        <p:spPr>
          <a:xfrm>
            <a:off x="535475" y="1755775"/>
            <a:ext cx="88371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Preprocessing: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standardization of model parameters (mean zero, unit variance)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drop if yield or purity &gt; 1</a:t>
            </a:r>
            <a:endParaRPr b="0">
              <a:solidFill>
                <a:schemeClr val="dk1"/>
              </a:solidFill>
            </a:endParaRPr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train-test split: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random, 80-20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ensure cuts from the same run are grouped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will implement k-fold</a:t>
            </a:r>
            <a:endParaRPr b="0">
              <a:solidFill>
                <a:schemeClr val="dk1"/>
              </a:solidFill>
            </a:endParaRPr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b="0" lang="en-US">
                <a:solidFill>
                  <a:schemeClr val="dk1"/>
                </a:solidFill>
              </a:rPr>
              <a:t>loss: MSE or log-likelihood: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0" lang="en-US">
                <a:solidFill>
                  <a:schemeClr val="dk1"/>
                </a:solidFill>
              </a:rPr>
              <a:t>minimizing weighted loss of yield and purity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89" name="Google Shape;89;gdb79f08b40_0_12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Datasets &amp; Training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idx="1" type="body"/>
          </p:nvPr>
        </p:nvSpPr>
        <p:spPr>
          <a:xfrm>
            <a:off x="5069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Tests well on opposite training sets.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Models seem transferable between isotherm.</a:t>
            </a:r>
            <a:endParaRPr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Analysis: Isotherms</a:t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30657"/>
            <a:ext cx="9144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07082"/>
            <a:ext cx="9144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671756" y="2191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Analysis: Training Dataset Size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576"/>
            <a:ext cx="9144001" cy="187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76376"/>
            <a:ext cx="9144001" cy="187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05176"/>
            <a:ext cx="9144001" cy="187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Analysis: Resin Type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0" y="1854131"/>
            <a:ext cx="8839202" cy="179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 b="-9249" l="0" r="80746" t="9250"/>
          <a:stretch/>
        </p:blipFill>
        <p:spPr>
          <a:xfrm>
            <a:off x="68866" y="3870975"/>
            <a:ext cx="2076101" cy="19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 b="-9249" l="20122" r="60624" t="9250"/>
          <a:stretch/>
        </p:blipFill>
        <p:spPr>
          <a:xfrm>
            <a:off x="1844102" y="3870975"/>
            <a:ext cx="2076101" cy="19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b="-9509" l="40372" r="40374" t="9510"/>
          <a:stretch/>
        </p:blipFill>
        <p:spPr>
          <a:xfrm>
            <a:off x="3639641" y="3870975"/>
            <a:ext cx="2076101" cy="19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 b="-9259" l="60728" r="21926" t="9260"/>
          <a:stretch/>
        </p:blipFill>
        <p:spPr>
          <a:xfrm>
            <a:off x="5420575" y="3870975"/>
            <a:ext cx="1870350" cy="19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92050" y="5784750"/>
            <a:ext cx="6965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Significant differences in yield across resins, harder to transfer model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2014-10-14T00:51:43Z</dcterms:created>
  <dc:creator>Alanya Cannon</dc:creator>
</cp:coreProperties>
</file>