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2" r:id="rId5"/>
    <p:sldId id="259" r:id="rId6"/>
    <p:sldId id="260" r:id="rId7"/>
    <p:sldId id="273" r:id="rId8"/>
    <p:sldId id="265" r:id="rId9"/>
    <p:sldId id="274" r:id="rId10"/>
    <p:sldId id="267" r:id="rId11"/>
    <p:sldId id="275" r:id="rId12"/>
    <p:sldId id="268" r:id="rId13"/>
    <p:sldId id="262" r:id="rId14"/>
    <p:sldId id="263" r:id="rId15"/>
    <p:sldId id="264" r:id="rId16"/>
    <p:sldId id="27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86D1-914F-4ED0-8180-9FC8D0267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017A-DF2C-4999-B55B-1F4D7EE639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Computer Networks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800" dirty="0">
                <a:solidFill>
                  <a:srgbClr val="FF0000"/>
                </a:solidFill>
              </a:rPr>
              <a:t>Fall </a:t>
            </a:r>
            <a:r>
              <a:rPr lang="en-US" altLang="zh-CN" sz="4800" dirty="0" smtClean="0">
                <a:solidFill>
                  <a:srgbClr val="FF0000"/>
                </a:solidFill>
              </a:rPr>
              <a:t>2023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Programing 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3. Transport Layer </a:t>
            </a:r>
            <a:r>
              <a:rPr lang="en-US" altLang="zh-CN" sz="3600" b="1" dirty="0">
                <a:solidFill>
                  <a:srgbClr val="FF0000"/>
                </a:solidFill>
              </a:rPr>
              <a:t>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7486261" y="5461940"/>
            <a:ext cx="4705739" cy="13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Hou Huawei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1136288430@qq.com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Zhixin</a:t>
            </a:r>
            <a:r>
              <a:rPr lang="en-US" altLang="zh-CN" sz="2000" b="1" dirty="0">
                <a:solidFill>
                  <a:srgbClr val="FF0000"/>
                </a:solidFill>
              </a:rPr>
              <a:t> Building N201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在“localhost”中的通信</a:t>
            </a:r>
            <a:endParaRPr lang="zh-CN" altLang="en-US"/>
          </a:p>
          <a:p>
            <a:r>
              <a:rPr lang="zh-CN" altLang="en-US"/>
              <a:t>----① 发送10个数据包，数据包丢失率设置为0.5</a:t>
            </a:r>
            <a:endParaRPr lang="zh-CN" altLang="en-US"/>
          </a:p>
          <a:p>
            <a:r>
              <a:rPr lang="zh-CN" altLang="en-US"/>
              <a:t>----② 发送100个数据包，数据包丢失率设置为0.2</a:t>
            </a:r>
            <a:endParaRPr lang="zh-CN" altLang="en-US"/>
          </a:p>
          <a:p>
            <a:r>
              <a:rPr lang="zh-CN" altLang="en-US"/>
              <a:t>----③ 发送100个数据包，数据包丢失率设置为0.5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(2) 与您的合作伙伴进行通信</a:t>
            </a:r>
            <a:endParaRPr lang="zh-CN" altLang="en-US"/>
          </a:p>
          <a:p>
            <a:r>
              <a:rPr lang="zh-CN" altLang="en-US"/>
              <a:t>----与（1）相同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files you need to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upload ZIP file, which contains the following files: </a:t>
            </a:r>
            <a:endParaRPr lang="en-US" altLang="zh-CN" dirty="0"/>
          </a:p>
          <a:p>
            <a:r>
              <a:rPr lang="zh-CN" altLang="en-US" dirty="0"/>
              <a:t>① </a:t>
            </a:r>
            <a:r>
              <a:rPr lang="en-US" altLang="zh-CN" dirty="0" smtClean="0"/>
              <a:t>StopAndWait_server.py</a:t>
            </a:r>
            <a:endParaRPr lang="en-US" altLang="zh-CN" dirty="0"/>
          </a:p>
          <a:p>
            <a:r>
              <a:rPr lang="zh-CN" altLang="en-US" dirty="0"/>
              <a:t>② </a:t>
            </a:r>
            <a:r>
              <a:rPr lang="en-US" altLang="zh-CN" dirty="0" smtClean="0"/>
              <a:t>StopAndWait_client.py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zh-CN" altLang="en-US" dirty="0" smtClean="0"/>
              <a:t> </a:t>
            </a:r>
            <a:r>
              <a:rPr lang="en-US" altLang="zh-CN" dirty="0"/>
              <a:t>report file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Deadline: </a:t>
            </a:r>
            <a:r>
              <a:rPr lang="en-US" altLang="zh-CN" sz="3600" b="1" smtClean="0">
                <a:solidFill>
                  <a:srgbClr val="FF0000"/>
                </a:solidFill>
              </a:rPr>
              <a:t>November 26, 2023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351338"/>
          </a:xfrm>
        </p:spPr>
        <p:txBody>
          <a:bodyPr/>
          <a:lstStyle/>
          <a:p>
            <a:r>
              <a:rPr lang="en-US" altLang="zh-CN" dirty="0"/>
              <a:t>(1) Work in groups to complete the lab report in English or Chinese.</a:t>
            </a:r>
            <a:endParaRPr lang="en-US" altLang="zh-CN" dirty="0"/>
          </a:p>
          <a:p>
            <a:r>
              <a:rPr lang="en-US" altLang="zh-CN" dirty="0"/>
              <a:t>(2) Do not append code to report.</a:t>
            </a:r>
            <a:endParaRPr lang="en-US" altLang="zh-CN" dirty="0"/>
          </a:p>
          <a:p>
            <a:r>
              <a:rPr lang="en-US" altLang="zh-CN" dirty="0"/>
              <a:t>(3) Need not rich contents, just explain your assignment concisely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(1) 分组完成实验报告，可以使用英语或中文。</a:t>
            </a:r>
            <a:endParaRPr lang="en-US" altLang="zh-CN" dirty="0"/>
          </a:p>
          <a:p>
            <a:r>
              <a:rPr lang="en-US" altLang="zh-CN" dirty="0"/>
              <a:t>(2) 不要将代码附加到报告中。</a:t>
            </a:r>
            <a:endParaRPr lang="en-US" altLang="zh-CN" dirty="0"/>
          </a:p>
          <a:p>
            <a:r>
              <a:rPr lang="en-US" altLang="zh-CN" dirty="0"/>
              <a:t>(3) 无需过多的内容，简洁地解释您的任务即可。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for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Uploading file before deadline</a:t>
            </a:r>
            <a:endParaRPr lang="en-US" altLang="zh-CN" dirty="0"/>
          </a:p>
          <a:p>
            <a:r>
              <a:rPr lang="en-US" altLang="zh-CN" dirty="0"/>
              <a:t>(2) Whether the task has been completed                --</a:t>
            </a:r>
            <a:r>
              <a:rPr lang="en-US" altLang="zh-CN" i="1" dirty="0"/>
              <a:t>40%</a:t>
            </a:r>
            <a:endParaRPr lang="en-US" altLang="zh-CN" i="1" dirty="0"/>
          </a:p>
          <a:p>
            <a:r>
              <a:rPr lang="en-US" altLang="zh-CN" dirty="0"/>
              <a:t>(3) Comments in the code (</a:t>
            </a:r>
            <a:r>
              <a:rPr lang="en-US" altLang="zh-CN" dirty="0">
                <a:solidFill>
                  <a:srgbClr val="FF0000"/>
                </a:solidFill>
              </a:rPr>
              <a:t>in Chinese</a:t>
            </a:r>
            <a:r>
              <a:rPr lang="en-US" altLang="zh-CN" dirty="0"/>
              <a:t>)                     --30%</a:t>
            </a:r>
            <a:endParaRPr lang="en-US" altLang="zh-CN" dirty="0"/>
          </a:p>
          <a:p>
            <a:r>
              <a:rPr lang="en-US" altLang="zh-CN" dirty="0"/>
              <a:t>(4) Clear and concise report                                      </a:t>
            </a:r>
            <a:r>
              <a:rPr lang="en-US" altLang="zh-CN" dirty="0" smtClean="0"/>
              <a:t>--30%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Report should be written in English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实验报告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在截止日期前上传文件</a:t>
            </a:r>
            <a:endParaRPr lang="zh-CN" altLang="en-US"/>
          </a:p>
          <a:p>
            <a:r>
              <a:rPr lang="zh-CN" altLang="en-US"/>
              <a:t>(2) 任务是否已完成 —— 40%</a:t>
            </a:r>
            <a:endParaRPr lang="zh-CN" altLang="en-US"/>
          </a:p>
          <a:p>
            <a:r>
              <a:rPr lang="zh-CN" altLang="en-US"/>
              <a:t>(3) 代码中的注释（中文） —— 30%</a:t>
            </a:r>
            <a:endParaRPr lang="zh-CN" altLang="en-US"/>
          </a:p>
          <a:p>
            <a:r>
              <a:rPr lang="zh-CN" altLang="en-US"/>
              <a:t>(4) 报告清晰而简洁 —— 30%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*报告应以英语撰写。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1 Stop-and-wait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 this assignment, you will develop a “Stop-and-wait”  protocol in Python(Socket). You should write a server and a client. </a:t>
            </a:r>
            <a:endParaRPr lang="en-US" altLang="zh-CN" dirty="0" smtClean="0"/>
          </a:p>
          <a:p>
            <a:r>
              <a:rPr lang="en-US" altLang="zh-CN" dirty="0" smtClean="0"/>
              <a:t>(1) Your client will send a message to server and wait ack from server. If timeout, client should resend message. </a:t>
            </a:r>
            <a:endParaRPr lang="en-US" altLang="zh-CN" dirty="0" smtClean="0"/>
          </a:p>
          <a:p>
            <a:r>
              <a:rPr lang="en-US" altLang="zh-CN" dirty="0" smtClean="0"/>
              <a:t>(2) Your server will receive message from client and return an ack to it.</a:t>
            </a:r>
            <a:endParaRPr lang="en-US" altLang="zh-CN" dirty="0" smtClean="0"/>
          </a:p>
          <a:p>
            <a:r>
              <a:rPr lang="en-US" altLang="zh-CN" dirty="0" smtClean="0"/>
              <a:t>(3) In real world tranfer process, packet loss is not recurrent, so that you should manually set a loss mechanism in your server. </a:t>
            </a:r>
            <a:endParaRPr lang="en-US" altLang="zh-CN" dirty="0" smtClean="0"/>
          </a:p>
          <a:p>
            <a:r>
              <a:rPr lang="en-US" altLang="zh-CN" dirty="0" smtClean="0"/>
              <a:t>(4) Packet number should can be define freely</a:t>
            </a:r>
            <a:endParaRPr lang="en-US" altLang="zh-CN" dirty="0" smtClean="0"/>
          </a:p>
          <a:p>
            <a:r>
              <a:rPr lang="en-US" altLang="zh-CN" dirty="0" smtClean="0"/>
              <a:t>(5) After all packets have been sent, client </a:t>
            </a:r>
            <a:r>
              <a:rPr lang="en-US" altLang="zh-CN" dirty="0"/>
              <a:t>counts packet </a:t>
            </a:r>
            <a:r>
              <a:rPr lang="en-US" altLang="zh-CN" dirty="0" smtClean="0"/>
              <a:t>loss </a:t>
            </a:r>
            <a:r>
              <a:rPr lang="en-US" altLang="zh-CN" dirty="0"/>
              <a:t>rate </a:t>
            </a:r>
            <a:r>
              <a:rPr lang="en-US" altLang="zh-CN" dirty="0" smtClean="0"/>
              <a:t>and time spent, which contains average RTT of every packet and total time.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任务1 停等协议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在这个任务中，您将使用Python（Socket）开发一个“停等”协议。您需要编写一个服务器和一个客户端。</a:t>
            </a:r>
            <a:endParaRPr lang="zh-CN" altLang="en-US"/>
          </a:p>
          <a:p>
            <a:r>
              <a:rPr lang="zh-CN" altLang="en-US"/>
              <a:t>（1）您的客户端将向服务器发送消息并等待来自服务器的确认。如果超时，客户端应重新发送消息。</a:t>
            </a:r>
            <a:endParaRPr lang="zh-CN" altLang="en-US"/>
          </a:p>
          <a:p>
            <a:r>
              <a:rPr lang="zh-CN" altLang="en-US"/>
              <a:t>（2）您的服务器将从客户端接收消息并向其返回确认。</a:t>
            </a:r>
            <a:endParaRPr lang="zh-CN" altLang="en-US"/>
          </a:p>
          <a:p>
            <a:r>
              <a:rPr lang="zh-CN" altLang="en-US"/>
              <a:t>（3）在真实的传输过程中，数据包丢失不是经常发生的，因此您应该在服务器中手动设置一个丢包机制。</a:t>
            </a:r>
            <a:endParaRPr lang="zh-CN" altLang="en-US"/>
          </a:p>
          <a:p>
            <a:r>
              <a:rPr lang="zh-CN" altLang="en-US"/>
              <a:t>（4）数据包编号应该可以自由定义。</a:t>
            </a:r>
            <a:endParaRPr lang="zh-CN" altLang="en-US"/>
          </a:p>
          <a:p>
            <a:r>
              <a:rPr lang="zh-CN" altLang="en-US"/>
              <a:t>（5）在所有数据包发送完毕后，客户端计算数据包丢失率和时间消耗，其中包括每个数据包的平均往返时间（RTT）和总时间。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 </a:t>
            </a:r>
            <a:r>
              <a:rPr lang="zh-CN" altLang="en-US" dirty="0" smtClean="0"/>
              <a:t>服务器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Creating TCP/UDP socket</a:t>
            </a:r>
            <a:endParaRPr lang="en-US" altLang="zh-CN" dirty="0" smtClean="0"/>
          </a:p>
          <a:p>
            <a:r>
              <a:rPr lang="en-US" altLang="zh-CN" dirty="0" smtClean="0"/>
              <a:t>(2) Receiving data from client</a:t>
            </a:r>
            <a:endParaRPr lang="en-US" altLang="zh-CN" dirty="0" smtClean="0"/>
          </a:p>
          <a:p>
            <a:r>
              <a:rPr lang="en-US" altLang="zh-CN" dirty="0" smtClean="0"/>
              <a:t>(3) Return Ack, you can define an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manually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(1) 创建TCP/UDP套接字</a:t>
            </a:r>
            <a:endParaRPr lang="en-US" altLang="zh-CN" dirty="0" smtClean="0"/>
          </a:p>
          <a:p>
            <a:r>
              <a:rPr lang="en-US" altLang="zh-CN" dirty="0" smtClean="0"/>
              <a:t>(2) 从客户端接收数据</a:t>
            </a:r>
            <a:endParaRPr lang="en-US" altLang="zh-CN" dirty="0" smtClean="0"/>
          </a:p>
          <a:p>
            <a:r>
              <a:rPr lang="en-US" altLang="zh-CN" dirty="0" smtClean="0"/>
              <a:t>(3) 返回确认，您可以手动定义确认信息（Ack）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Creating TCP/UDP socket</a:t>
            </a:r>
            <a:endParaRPr lang="en-US" altLang="zh-CN" dirty="0" smtClean="0"/>
          </a:p>
          <a:p>
            <a:r>
              <a:rPr lang="en-US" altLang="zh-CN" dirty="0" smtClean="0"/>
              <a:t>(2) Sending a series of packet to server, and the number of packet can be assigned</a:t>
            </a:r>
            <a:endParaRPr lang="en-US" altLang="zh-CN" dirty="0" smtClean="0"/>
          </a:p>
          <a:p>
            <a:r>
              <a:rPr lang="en-US" altLang="zh-CN" dirty="0" smtClean="0"/>
              <a:t>(3) Receiving Ack from server and counting</a:t>
            </a:r>
            <a:endParaRPr lang="en-US" altLang="zh-CN" dirty="0" smtClean="0"/>
          </a:p>
          <a:p>
            <a:r>
              <a:rPr lang="en-US" altLang="zh-CN" dirty="0" smtClean="0"/>
              <a:t>(4) Setting a timeout</a:t>
            </a:r>
            <a:endParaRPr lang="en-US" altLang="zh-CN" dirty="0" smtClean="0"/>
          </a:p>
          <a:p>
            <a:r>
              <a:rPr lang="en-US" altLang="zh-CN" dirty="0" smtClean="0"/>
              <a:t>(5) If timeout, the packet should resend packet</a:t>
            </a:r>
            <a:endParaRPr lang="en-US" altLang="zh-CN" dirty="0" smtClean="0"/>
          </a:p>
          <a:p>
            <a:r>
              <a:rPr lang="en-US" altLang="zh-CN" dirty="0" smtClean="0"/>
              <a:t>(6) After all packet are sent, print time and paket loss rate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创建TCP/UDP套接字</a:t>
            </a:r>
            <a:endParaRPr lang="zh-CN" altLang="en-US"/>
          </a:p>
          <a:p>
            <a:r>
              <a:rPr lang="zh-CN" altLang="en-US"/>
              <a:t>(2) 向服务器发送一系列数据包，可以指定数据包的数量</a:t>
            </a:r>
            <a:endParaRPr lang="zh-CN" altLang="en-US"/>
          </a:p>
          <a:p>
            <a:r>
              <a:rPr lang="zh-CN" altLang="en-US"/>
              <a:t>(3) 从服务器接收确认信息并计数</a:t>
            </a:r>
            <a:endParaRPr lang="zh-CN" altLang="en-US"/>
          </a:p>
          <a:p>
            <a:r>
              <a:rPr lang="zh-CN" altLang="en-US"/>
              <a:t>(4) 设置超时时间</a:t>
            </a:r>
            <a:endParaRPr lang="zh-CN" altLang="en-US"/>
          </a:p>
          <a:p>
            <a:r>
              <a:rPr lang="zh-CN" altLang="en-US"/>
              <a:t>(5) 如果超时，应重新发送数据包</a:t>
            </a:r>
            <a:endParaRPr lang="zh-CN" altLang="en-US"/>
          </a:p>
          <a:p>
            <a:r>
              <a:rPr lang="zh-CN" altLang="en-US"/>
              <a:t>(6) 在所有数据包发送后，打印时间和数据包丢失率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Using loop statement to set how many packet .</a:t>
            </a:r>
            <a:endParaRPr lang="en-US" altLang="zh-CN" dirty="0" smtClean="0"/>
          </a:p>
          <a:p>
            <a:r>
              <a:rPr lang="en-US" altLang="zh-CN" dirty="0" smtClean="0"/>
              <a:t>(2) Set a </a:t>
            </a:r>
            <a:r>
              <a:rPr lang="en-US" altLang="zh-CN" dirty="0"/>
              <a:t>packet loss mechanism </a:t>
            </a:r>
            <a:r>
              <a:rPr lang="en-US" altLang="zh-CN" dirty="0" smtClean="0"/>
              <a:t>manually:</a:t>
            </a:r>
            <a:endParaRPr lang="en-US" altLang="zh-CN" dirty="0"/>
          </a:p>
          <a:p>
            <a:r>
              <a:rPr lang="en-US" altLang="zh-CN" dirty="0" smtClean="0"/>
              <a:t>Similar to former “udp pinger”, you can </a:t>
            </a:r>
            <a:r>
              <a:rPr lang="en-US" altLang="zh-CN" dirty="0"/>
              <a:t>generate random </a:t>
            </a:r>
            <a:r>
              <a:rPr lang="en-US" altLang="zh-CN" dirty="0" smtClean="0"/>
              <a:t>number </a:t>
            </a:r>
            <a:r>
              <a:rPr lang="en-US" altLang="zh-CN" dirty="0"/>
              <a:t>through “random” series </a:t>
            </a:r>
            <a:r>
              <a:rPr lang="en-US" altLang="zh-CN" dirty="0" smtClean="0"/>
              <a:t>function.</a:t>
            </a:r>
            <a:endParaRPr lang="en-US" altLang="zh-CN" dirty="0"/>
          </a:p>
          <a:p>
            <a:r>
              <a:rPr lang="en-US" altLang="zh-CN" dirty="0" smtClean="0"/>
              <a:t>(3) Counting RTT:</a:t>
            </a:r>
            <a:endParaRPr lang="en-US" altLang="zh-CN" dirty="0" smtClean="0"/>
          </a:p>
          <a:p>
            <a:r>
              <a:rPr lang="en-US" altLang="zh-CN" dirty="0" smtClean="0"/>
              <a:t>Using “datetime” and “statistics” module.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(1) 使用循环语句设置数据包的数量。</a:t>
            </a:r>
            <a:endParaRPr lang="zh-CN" altLang="en-US"/>
          </a:p>
          <a:p>
            <a:r>
              <a:rPr lang="zh-CN" altLang="en-US"/>
              <a:t>(2) 手动设置数据包丢失机制：</a:t>
            </a:r>
            <a:endParaRPr lang="zh-CN" altLang="en-US"/>
          </a:p>
          <a:p>
            <a:r>
              <a:rPr lang="zh-CN" altLang="en-US"/>
              <a:t>类似于以前的“UDP Pinger”，您可以通过“random”系列函数生成随机数。</a:t>
            </a:r>
            <a:endParaRPr lang="zh-CN" altLang="en-US"/>
          </a:p>
          <a:p>
            <a:r>
              <a:rPr lang="zh-CN" altLang="en-US"/>
              <a:t>(3) 计算往返时间（RTT）：</a:t>
            </a:r>
            <a:endParaRPr lang="zh-CN" altLang="en-US"/>
          </a:p>
          <a:p>
            <a:r>
              <a:rPr lang="zh-CN" altLang="en-US"/>
              <a:t>使用“datetime”和“statistics”模块。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communication in “localhost”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① </a:t>
            </a:r>
            <a:r>
              <a:rPr lang="en-US" altLang="zh-CN" dirty="0" smtClean="0"/>
              <a:t>Sending 10 packets, packet loss rate is set to 0.5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② </a:t>
            </a:r>
            <a:r>
              <a:rPr lang="en-US" altLang="zh-CN" dirty="0"/>
              <a:t>Sending </a:t>
            </a:r>
            <a:r>
              <a:rPr lang="en-US" altLang="zh-CN" dirty="0" smtClean="0"/>
              <a:t>100 </a:t>
            </a:r>
            <a:r>
              <a:rPr lang="en-US" altLang="zh-CN" dirty="0"/>
              <a:t>packets, packet loss rate is set to </a:t>
            </a:r>
            <a:r>
              <a:rPr lang="en-US" altLang="zh-CN" dirty="0" smtClean="0"/>
              <a:t>0.2</a:t>
            </a:r>
            <a:endParaRPr lang="en-US" altLang="zh-CN" dirty="0"/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③ </a:t>
            </a:r>
            <a:r>
              <a:rPr lang="en-US" altLang="zh-CN" dirty="0" smtClean="0"/>
              <a:t>Sending 100 packets, </a:t>
            </a:r>
            <a:r>
              <a:rPr lang="en-US" altLang="zh-CN" dirty="0"/>
              <a:t>packet loss rate is set to </a:t>
            </a:r>
            <a:r>
              <a:rPr lang="en-US" altLang="zh-CN" dirty="0" smtClean="0"/>
              <a:t>0.5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(2) communication with your partner</a:t>
            </a:r>
            <a:endParaRPr lang="en-US" altLang="zh-CN" dirty="0" smtClean="0"/>
          </a:p>
          <a:p>
            <a:r>
              <a:rPr lang="en-US" altLang="zh-CN" dirty="0" smtClean="0"/>
              <a:t>----same as (1)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3Y2I3OTRlNTA1NjUwZGY1NGI3NTM4NWZhMGI4N2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3161</Words>
  <Application>WPS 演示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Computer Networks Fall 2023</vt:lpstr>
      <vt:lpstr>Assignment 1 Stop-and-wait</vt:lpstr>
      <vt:lpstr>PowerPoint 演示文稿</vt:lpstr>
      <vt:lpstr>Server</vt:lpstr>
      <vt:lpstr>Client</vt:lpstr>
      <vt:lpstr>PowerPoint 演示文稿</vt:lpstr>
      <vt:lpstr>Advise</vt:lpstr>
      <vt:lpstr>PowerPoint 演示文稿</vt:lpstr>
      <vt:lpstr>Content</vt:lpstr>
      <vt:lpstr>PowerPoint 演示文稿</vt:lpstr>
      <vt:lpstr>Demo</vt:lpstr>
      <vt:lpstr>The files you need to upload</vt:lpstr>
      <vt:lpstr>About report</vt:lpstr>
      <vt:lpstr>Standard for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Fall 2021</dc:title>
  <dc:creator>Huawei</dc:creator>
  <cp:lastModifiedBy>小憨包</cp:lastModifiedBy>
  <cp:revision>20</cp:revision>
  <dcterms:created xsi:type="dcterms:W3CDTF">2021-10-20T03:02:00Z</dcterms:created>
  <dcterms:modified xsi:type="dcterms:W3CDTF">2023-11-24T03:34:46Z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ED1CA7F5BF2640DCACA40E3E8803BDB7_12</vt:lpwstr>
  </property>
  <property fmtid="{D5CDD505-2E9C-101B-9397-08002B2CF9AE}" pid="3" name="KSOProductBuildVer">
    <vt:lpwstr>2052-12.1.0.15712</vt:lpwstr>
  </property>
</Properties>
</file>