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7" r:id="rId5"/>
    <p:sldId id="262" r:id="rId6"/>
    <p:sldId id="258" r:id="rId7"/>
    <p:sldId id="266" r:id="rId8"/>
    <p:sldId id="261" r:id="rId9"/>
    <p:sldId id="268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Computer Networks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4800" dirty="0">
                <a:solidFill>
                  <a:srgbClr val="FF0000"/>
                </a:solidFill>
              </a:rPr>
              <a:t>Fall </a:t>
            </a:r>
            <a:r>
              <a:rPr lang="en-US" altLang="zh-CN" sz="4800" dirty="0" smtClean="0">
                <a:solidFill>
                  <a:srgbClr val="FF0000"/>
                </a:solidFill>
              </a:rPr>
              <a:t>2023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Programing 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4. Network Layer </a:t>
            </a:r>
            <a:r>
              <a:rPr lang="en-US" altLang="zh-CN" sz="3600" b="1" dirty="0">
                <a:solidFill>
                  <a:srgbClr val="FF0000"/>
                </a:solidFill>
              </a:rPr>
              <a:t>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7486261" y="5461940"/>
            <a:ext cx="4705739" cy="134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Hou Huawei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1136288430@qq.com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Zhixin</a:t>
            </a:r>
            <a:r>
              <a:rPr lang="en-US" altLang="zh-CN" sz="2000" b="1" dirty="0">
                <a:solidFill>
                  <a:srgbClr val="FF0000"/>
                </a:solidFill>
              </a:rPr>
              <a:t> Building N201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Calculates the distance and path of a given topology. </a:t>
            </a:r>
            <a:endParaRPr lang="en-US" altLang="zh-CN" b="1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3129661" y="2327021"/>
            <a:ext cx="4258691" cy="3531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计算给定拓扑结构的距离和路径。</a:t>
            </a:r>
            <a:endParaRPr lang="en-US" altLang="zh-CN" b="1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3435731" y="2384171"/>
            <a:ext cx="4258691" cy="3531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先正确初始化</a:t>
            </a:r>
            <a:r>
              <a:rPr lang="zh-CN" altLang="en-US"/>
              <a:t>路由表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	0	1	2	3	4	5</a:t>
            </a:r>
            <a:endParaRPr lang="en-US" altLang="zh-CN"/>
          </a:p>
          <a:p>
            <a:r>
              <a:rPr lang="en-US" altLang="zh-CN"/>
              <a:t>0	0	1	Inf	6	Inf	Inf	(</a:t>
            </a:r>
            <a:r>
              <a:rPr lang="zh-CN" altLang="en-US"/>
              <a:t>全局式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0	|	1	3				(</a:t>
            </a:r>
            <a:r>
              <a:rPr lang="zh-CN" altLang="en-US"/>
              <a:t>分布式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</a:t>
            </a:r>
            <a:r>
              <a:rPr lang="en-US" altLang="zh-CN" dirty="0" smtClean="0"/>
              <a:t>3.1  </a:t>
            </a:r>
            <a:r>
              <a:rPr lang="en-US" altLang="zh-CN" dirty="0" smtClean="0"/>
              <a:t>Dijkstra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Assignment </a:t>
            </a:r>
            <a:r>
              <a:rPr lang="en-US" altLang="zh-CN" b="1" dirty="0" smtClean="0"/>
              <a:t>3.1: </a:t>
            </a:r>
            <a:r>
              <a:rPr lang="en-US" altLang="zh-CN" b="1" dirty="0"/>
              <a:t>Dijkstra algorithm. </a:t>
            </a:r>
            <a:endParaRPr lang="zh-CN" altLang="zh-CN" dirty="0"/>
          </a:p>
          <a:p>
            <a:r>
              <a:rPr lang="en-US" altLang="zh-CN" b="1" dirty="0"/>
              <a:t>In this assignment, you will develop a</a:t>
            </a:r>
            <a:r>
              <a:rPr lang="en-US" altLang="zh-CN" b="1" i="1" dirty="0"/>
              <a:t> </a:t>
            </a:r>
            <a:r>
              <a:rPr lang="en-US" altLang="zh-CN" b="1" i="1" u="sng" dirty="0"/>
              <a:t>Dijkstra algorithm</a:t>
            </a:r>
            <a:r>
              <a:rPr lang="en-US" altLang="zh-CN" b="1" dirty="0"/>
              <a:t> </a:t>
            </a:r>
            <a:r>
              <a:rPr lang="en-US" altLang="zh-CN" b="1" dirty="0" smtClean="0"/>
              <a:t>in Python. You </a:t>
            </a:r>
            <a:r>
              <a:rPr lang="en-US" altLang="zh-CN" b="1" dirty="0"/>
              <a:t>should write python script to develop it. </a:t>
            </a:r>
            <a:endParaRPr lang="zh-CN" altLang="zh-CN" dirty="0"/>
          </a:p>
          <a:p>
            <a:r>
              <a:rPr lang="en-US" altLang="zh-CN" b="1" dirty="0"/>
              <a:t>For the program: </a:t>
            </a:r>
            <a:endParaRPr lang="zh-CN" altLang="zh-CN" dirty="0"/>
          </a:p>
          <a:p>
            <a:pPr lvl="0"/>
            <a:r>
              <a:rPr lang="en-US" altLang="zh-CN" b="1" dirty="0"/>
              <a:t>Input a topology of network nodes and a specified node.</a:t>
            </a:r>
            <a:endParaRPr lang="zh-CN" altLang="zh-CN" dirty="0"/>
          </a:p>
          <a:p>
            <a:pPr lvl="0"/>
            <a:r>
              <a:rPr lang="en-US" altLang="zh-CN" b="1" dirty="0"/>
              <a:t>Output the distance list and path from the specified node to other nodes. </a:t>
            </a:r>
            <a:endParaRPr lang="zh-CN" altLang="zh-CN" dirty="0"/>
          </a:p>
          <a:p>
            <a:pPr lvl="0"/>
            <a:r>
              <a:rPr lang="en-US" altLang="zh-CN" b="1" dirty="0"/>
              <a:t>Be able to compute distance and path of any node in topology.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作业 3.1 迪杰斯特拉算法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作业 3.1：Dijkstra算法。</a:t>
            </a:r>
            <a:endParaRPr lang="en-US" altLang="zh-CN" b="1" dirty="0"/>
          </a:p>
          <a:p>
            <a:r>
              <a:rPr lang="en-US" altLang="zh-CN" b="1" dirty="0"/>
              <a:t>在这个作业中，您将使用Python开发一个Dijkstra算法。您应该编写Python脚本来实现它。</a:t>
            </a:r>
            <a:endParaRPr lang="en-US" altLang="zh-CN" b="1" dirty="0"/>
          </a:p>
          <a:p>
            <a:r>
              <a:rPr lang="en-US" altLang="zh-CN" b="1" dirty="0"/>
              <a:t>对于程序：</a:t>
            </a:r>
            <a:endParaRPr lang="en-US" altLang="zh-CN" b="1" dirty="0"/>
          </a:p>
          <a:p>
            <a:r>
              <a:rPr lang="en-US" altLang="zh-CN" b="1" dirty="0"/>
              <a:t>输入网络节点的拓扑结构和指定的节点。</a:t>
            </a:r>
            <a:endParaRPr lang="en-US" altLang="zh-CN" b="1" dirty="0"/>
          </a:p>
          <a:p>
            <a:r>
              <a:rPr lang="en-US" altLang="zh-CN" b="1" dirty="0"/>
              <a:t>输出从指定节点到其他节点的距离列表和路径。</a:t>
            </a:r>
            <a:endParaRPr lang="en-US" altLang="zh-CN" b="1" dirty="0"/>
          </a:p>
          <a:p>
            <a:r>
              <a:rPr lang="en-US" altLang="zh-CN" b="1" dirty="0"/>
              <a:t>能够计算拓扑中任何节点的距离和路径。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</a:t>
            </a:r>
            <a:r>
              <a:rPr lang="en-US" altLang="zh-CN" dirty="0" smtClean="0"/>
              <a:t>3.2  Distance-Vector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Assignment </a:t>
            </a:r>
            <a:r>
              <a:rPr lang="en-US" altLang="zh-CN" b="1" dirty="0" smtClean="0"/>
              <a:t>3.2: </a:t>
            </a:r>
            <a:r>
              <a:rPr lang="en-US" altLang="zh-CN" b="1" dirty="0"/>
              <a:t>Distance-Vector</a:t>
            </a:r>
            <a:r>
              <a:rPr lang="en-US" altLang="zh-CN" b="1" dirty="0" smtClean="0"/>
              <a:t> algorithm. </a:t>
            </a:r>
            <a:endParaRPr lang="zh-CN" altLang="zh-CN" dirty="0"/>
          </a:p>
          <a:p>
            <a:r>
              <a:rPr lang="en-US" altLang="zh-CN" b="1" dirty="0"/>
              <a:t>In this assignment, you will develop a</a:t>
            </a:r>
            <a:r>
              <a:rPr lang="en-US" altLang="zh-CN" b="1" i="1" dirty="0"/>
              <a:t> </a:t>
            </a:r>
            <a:r>
              <a:rPr lang="en-US" altLang="zh-CN" b="1" i="1" u="sng" dirty="0"/>
              <a:t>Distance-Vector</a:t>
            </a:r>
            <a:r>
              <a:rPr lang="en-US" altLang="zh-CN" b="1" dirty="0"/>
              <a:t> </a:t>
            </a:r>
            <a:r>
              <a:rPr lang="en-US" altLang="zh-CN" b="1" dirty="0" smtClean="0"/>
              <a:t>in Python. You </a:t>
            </a:r>
            <a:r>
              <a:rPr lang="en-US" altLang="zh-CN" b="1" dirty="0"/>
              <a:t>should write python script to develop it. </a:t>
            </a:r>
            <a:endParaRPr lang="zh-CN" altLang="zh-CN" dirty="0"/>
          </a:p>
          <a:p>
            <a:r>
              <a:rPr lang="en-US" altLang="zh-CN" b="1" dirty="0"/>
              <a:t>For the program: </a:t>
            </a:r>
            <a:endParaRPr lang="zh-CN" altLang="zh-CN" dirty="0"/>
          </a:p>
          <a:p>
            <a:pPr lvl="0"/>
            <a:r>
              <a:rPr lang="en-US" altLang="zh-CN" b="1" dirty="0"/>
              <a:t>Initialize the routing </a:t>
            </a:r>
            <a:r>
              <a:rPr lang="en-US" altLang="zh-CN" b="1" dirty="0" smtClean="0"/>
              <a:t>table for </a:t>
            </a:r>
            <a:r>
              <a:rPr lang="en-US" altLang="zh-CN" b="1" dirty="0" smtClean="0"/>
              <a:t>each node, and begin to </a:t>
            </a:r>
            <a:r>
              <a:rPr lang="en-US" altLang="zh-CN" b="1" dirty="0" smtClean="0"/>
              <a:t>iterate</a:t>
            </a:r>
            <a:r>
              <a:rPr lang="en-US" altLang="zh-CN" b="1" dirty="0" smtClean="0"/>
              <a:t>.</a:t>
            </a:r>
            <a:endParaRPr lang="zh-CN" altLang="zh-CN" dirty="0"/>
          </a:p>
          <a:p>
            <a:pPr lvl="0"/>
            <a:r>
              <a:rPr lang="en-US" altLang="zh-CN" b="1" dirty="0"/>
              <a:t>Output the distance list and path from the specified node to other nodes. </a:t>
            </a:r>
            <a:endParaRPr lang="zh-CN" altLang="zh-CN" dirty="0"/>
          </a:p>
          <a:p>
            <a:pPr lvl="0"/>
            <a:r>
              <a:rPr lang="en-US" altLang="zh-CN" b="1" dirty="0"/>
              <a:t>Be able to compute distance and path of any node in topology.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作业 3.2 距离矢量算法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作业 3.2：距离矢量算法。</a:t>
            </a:r>
            <a:endParaRPr lang="en-US" altLang="zh-CN" b="1" dirty="0"/>
          </a:p>
          <a:p>
            <a:r>
              <a:rPr lang="en-US" altLang="zh-CN" b="1" dirty="0"/>
              <a:t>在这个作业中，您将使用Python开发一个距离矢量算法。您应该编写Python脚本来实现它。</a:t>
            </a:r>
            <a:endParaRPr lang="en-US" altLang="zh-CN" b="1" dirty="0"/>
          </a:p>
          <a:p>
            <a:r>
              <a:rPr lang="en-US" altLang="zh-CN" b="1" dirty="0"/>
              <a:t>对于程序：</a:t>
            </a:r>
            <a:endParaRPr lang="en-US" altLang="zh-CN" b="1" dirty="0"/>
          </a:p>
          <a:p>
            <a:r>
              <a:rPr lang="en-US" altLang="zh-CN" b="1" dirty="0"/>
              <a:t>初始化每个节点的路由表，并开始迭代。</a:t>
            </a:r>
            <a:endParaRPr lang="en-US" altLang="zh-CN" b="1" dirty="0"/>
          </a:p>
          <a:p>
            <a:r>
              <a:rPr lang="en-US" altLang="zh-CN" b="1" dirty="0"/>
              <a:t>输出从指定节点到其他节点的距离列表和路径。</a:t>
            </a:r>
            <a:endParaRPr lang="en-US" altLang="zh-CN" b="1" dirty="0"/>
          </a:p>
          <a:p>
            <a:r>
              <a:rPr lang="en-US" altLang="zh-CN" b="1" dirty="0"/>
              <a:t>能够计算拓扑中任何节点的距离和路径。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12.17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E3Y2I3OTRlNTA1NjUwZGY1NGI3NTM4NWZhMGI4N2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WPS 演示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Computer Networks Fall 2023</vt:lpstr>
      <vt:lpstr>Content</vt:lpstr>
      <vt:lpstr>Content</vt:lpstr>
      <vt:lpstr>先正确初始化路由表</vt:lpstr>
      <vt:lpstr>Assignment 3.1  Dijkstra algorithm</vt:lpstr>
      <vt:lpstr>Assignment 3.1  Dijkstra algorithm</vt:lpstr>
      <vt:lpstr>Assignment 3.2  Distance-Vector</vt:lpstr>
      <vt:lpstr>Assignment 3.2  Distance-Vector</vt:lpstr>
      <vt:lpstr>DDL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Fall 2021</dc:title>
  <dc:creator>Huawei</dc:creator>
  <cp:lastModifiedBy>小憨包</cp:lastModifiedBy>
  <cp:revision>8</cp:revision>
  <dcterms:created xsi:type="dcterms:W3CDTF">2021-11-29T07:30:00Z</dcterms:created>
  <dcterms:modified xsi:type="dcterms:W3CDTF">2023-12-15T05:46:24Z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F5CCBAC3B1014EF3AD46B9A21BCD2823_12</vt:lpwstr>
  </property>
  <property fmtid="{D5CDD505-2E9C-101B-9397-08002B2CF9AE}" pid="3" name="KSOProductBuildVer">
    <vt:lpwstr>2052-12.1.0.16120</vt:lpwstr>
  </property>
</Properties>
</file>