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2" r:id="rId4"/>
    <p:sldId id="259" r:id="rId5"/>
    <p:sldId id="266" r:id="rId6"/>
    <p:sldId id="258" r:id="rId7"/>
    <p:sldId id="267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04A4-9874-48BC-BA96-0E0832844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EF8A-E711-4DA7-AE42-9D143B9805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Computer Networks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4800" dirty="0">
                <a:solidFill>
                  <a:srgbClr val="FF0000"/>
                </a:solidFill>
              </a:rPr>
              <a:t>Fall </a:t>
            </a:r>
            <a:r>
              <a:rPr lang="en-US" altLang="zh-CN" sz="4800" dirty="0" smtClean="0">
                <a:solidFill>
                  <a:srgbClr val="FF0000"/>
                </a:solidFill>
              </a:rPr>
              <a:t>2023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Programing Assignment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5. Data link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Layer </a:t>
            </a:r>
            <a:r>
              <a:rPr lang="en-US" altLang="zh-CN" sz="3600" b="1" dirty="0">
                <a:solidFill>
                  <a:srgbClr val="FF0000"/>
                </a:solidFill>
              </a:rPr>
              <a:t>Assignment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7486261" y="5461940"/>
            <a:ext cx="4705739" cy="1346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</a:rPr>
              <a:t>Hou Huawei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1136288430@qq.com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Zhixin</a:t>
            </a:r>
            <a:r>
              <a:rPr lang="en-US" altLang="zh-CN" sz="2000" b="1" dirty="0">
                <a:solidFill>
                  <a:srgbClr val="FF0000"/>
                </a:solidFill>
              </a:rPr>
              <a:t> Building N201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Wireshark</a:t>
            </a:r>
            <a:r>
              <a:rPr lang="en-US" altLang="zh-CN" dirty="0" smtClean="0"/>
              <a:t> install</a:t>
            </a:r>
            <a:endParaRPr lang="en-US" altLang="zh-CN" dirty="0" smtClean="0"/>
          </a:p>
          <a:p>
            <a:r>
              <a:rPr lang="en-US" altLang="zh-CN" dirty="0" smtClean="0"/>
              <a:t>(1) download stable release install file in </a:t>
            </a:r>
            <a:endParaRPr lang="en-US" altLang="zh-CN" dirty="0" smtClean="0"/>
          </a:p>
          <a:p>
            <a:r>
              <a:rPr lang="en-US" altLang="zh-CN" dirty="0" smtClean="0"/>
              <a:t>(2) install </a:t>
            </a:r>
            <a:r>
              <a:rPr lang="en-US" altLang="zh-CN" dirty="0"/>
              <a:t>it with </a:t>
            </a:r>
            <a:r>
              <a:rPr lang="en-US" altLang="zh-CN" dirty="0" smtClean="0"/>
              <a:t>default setting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Wireshark</a:t>
            </a:r>
            <a:r>
              <a:rPr lang="en-US" altLang="zh-CN" dirty="0"/>
              <a:t> experiments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58005" y="2390320"/>
            <a:ext cx="2820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https://www.wireshark.org/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292" y="3469177"/>
            <a:ext cx="7225415" cy="2997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Ethernet frame analyzing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download experiment document</a:t>
            </a:r>
            <a:endParaRPr lang="en-US" altLang="zh-CN" dirty="0" smtClean="0"/>
          </a:p>
          <a:p>
            <a:r>
              <a:rPr lang="en-US" altLang="zh-CN" dirty="0" smtClean="0"/>
              <a:t>(2) download </a:t>
            </a:r>
            <a:r>
              <a:rPr lang="en-US" altLang="zh-CN" dirty="0"/>
              <a:t>traces file in </a:t>
            </a:r>
            <a:endParaRPr lang="en-US" altLang="zh-CN" dirty="0" smtClean="0"/>
          </a:p>
          <a:p>
            <a:r>
              <a:rPr lang="en-US" altLang="zh-CN" dirty="0" smtClean="0"/>
              <a:t>(3) open </a:t>
            </a:r>
            <a:r>
              <a:rPr lang="en-US" altLang="zh-CN" dirty="0"/>
              <a:t>file </a:t>
            </a:r>
            <a:r>
              <a:rPr lang="en-US" altLang="zh-CN" i="1" dirty="0" err="1">
                <a:solidFill>
                  <a:schemeClr val="accent2"/>
                </a:solidFill>
              </a:rPr>
              <a:t>ethernet</a:t>
            </a:r>
            <a:r>
              <a:rPr lang="en-US" altLang="zh-CN" i="1" dirty="0">
                <a:solidFill>
                  <a:schemeClr val="accent2"/>
                </a:solidFill>
              </a:rPr>
              <a:t>--</a:t>
            </a:r>
            <a:r>
              <a:rPr lang="en-US" altLang="zh-CN" i="1" dirty="0" smtClean="0">
                <a:solidFill>
                  <a:schemeClr val="accent2"/>
                </a:solidFill>
              </a:rPr>
              <a:t>ethereal-trace-1 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wireshark</a:t>
            </a:r>
            <a:endParaRPr lang="en-US" altLang="zh-CN" dirty="0" smtClean="0"/>
          </a:p>
          <a:p>
            <a:r>
              <a:rPr lang="en-US" altLang="zh-CN" dirty="0" smtClean="0"/>
              <a:t>(4) answer questions in </a:t>
            </a:r>
            <a:r>
              <a:rPr lang="en-US" altLang="zh-CN" dirty="0"/>
              <a:t>Page </a:t>
            </a:r>
            <a:r>
              <a:rPr lang="en-US" altLang="zh-CN" dirty="0" smtClean="0"/>
              <a:t>4 </a:t>
            </a:r>
            <a:r>
              <a:rPr lang="en-US" altLang="zh-CN" dirty="0"/>
              <a:t>of the </a:t>
            </a:r>
            <a:r>
              <a:rPr lang="en-US" altLang="zh-CN" dirty="0" smtClean="0"/>
              <a:t>document</a:t>
            </a:r>
            <a:endParaRPr lang="en-US" altLang="zh-CN" dirty="0" smtClean="0"/>
          </a:p>
          <a:p>
            <a:r>
              <a:rPr lang="en-US" altLang="zh-CN" dirty="0" smtClean="0"/>
              <a:t>(5) try to Capture and analyze Ethernet frames by yourself, and compare with the provided frame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6780" y="6311900"/>
            <a:ext cx="5237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https://gaia.cs.umass.edu/kurose_ross/wireshark.php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80391" y="2381215"/>
            <a:ext cx="6427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http://www-net.cs.umass.edu/wireshark-labs/wireshark-traces.zip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12148" y="1690688"/>
            <a:ext cx="474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http://www-net.cs.umass.edu/wireshark-labs/Wireshark_Ethernet_ARP_v8.0.pdf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以太网帧分析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（1） 下载实验文档</a:t>
            </a:r>
            <a:endParaRPr lang="zh-CN" altLang="en-US" dirty="0"/>
          </a:p>
          <a:p>
            <a:r>
              <a:rPr lang="zh-CN" altLang="en-US" dirty="0"/>
              <a:t>（2） 在</a:t>
            </a:r>
            <a:r>
              <a:rPr lang="en-US" altLang="zh-CN" dirty="0"/>
              <a:t>()</a:t>
            </a:r>
            <a:r>
              <a:rPr lang="zh-CN" altLang="en-US" dirty="0"/>
              <a:t>中下载跟踪文件</a:t>
            </a:r>
            <a:endParaRPr lang="zh-CN" altLang="en-US" dirty="0"/>
          </a:p>
          <a:p>
            <a:r>
              <a:rPr lang="zh-CN" altLang="en-US" dirty="0"/>
              <a:t>（3） </a:t>
            </a:r>
            <a:r>
              <a:rPr lang="zh-CN" altLang="en-US" dirty="0"/>
              <a:t>打开文件以太网--wireshark中的ethereal-trace-1</a:t>
            </a:r>
            <a:endParaRPr lang="zh-CN" altLang="en-US" dirty="0"/>
          </a:p>
          <a:p>
            <a:r>
              <a:rPr lang="zh-CN" altLang="en-US" dirty="0"/>
              <a:t>（4） 回答文件第4页中的问题</a:t>
            </a:r>
            <a:endParaRPr lang="zh-CN" altLang="en-US" dirty="0"/>
          </a:p>
          <a:p>
            <a:r>
              <a:rPr lang="zh-CN" altLang="en-US" dirty="0"/>
              <a:t>（5） 尝试自己捕获和分析以太网帧，并与提供的帧进行比较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6780" y="6311900"/>
            <a:ext cx="5237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https://gaia.cs.umass.edu/kurose_ross/wireshark.php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80391" y="2381215"/>
            <a:ext cx="6427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http://www-net.cs.umass.edu/wireshark-labs/wireshark-traces.zip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12148" y="1690688"/>
            <a:ext cx="474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http://www-net.cs.umass.edu/wireshark-labs/Wireshark_Ethernet_ARP_v8.0.pdf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Address Resolution Protocol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open </a:t>
            </a:r>
            <a:r>
              <a:rPr lang="en-US" altLang="zh-CN" dirty="0"/>
              <a:t>file </a:t>
            </a:r>
            <a:r>
              <a:rPr lang="en-US" altLang="zh-CN" i="1" dirty="0" err="1">
                <a:solidFill>
                  <a:schemeClr val="accent2"/>
                </a:solidFill>
              </a:rPr>
              <a:t>ethernet</a:t>
            </a:r>
            <a:r>
              <a:rPr lang="en-US" altLang="zh-CN" i="1" dirty="0">
                <a:solidFill>
                  <a:schemeClr val="accent2"/>
                </a:solidFill>
              </a:rPr>
              <a:t>--ethereal-trace-1 </a:t>
            </a:r>
            <a:r>
              <a:rPr lang="en-US" altLang="zh-CN" dirty="0"/>
              <a:t>in </a:t>
            </a:r>
            <a:r>
              <a:rPr lang="en-US" altLang="zh-CN" dirty="0" err="1" smtClean="0"/>
              <a:t>wireshark</a:t>
            </a:r>
            <a:endParaRPr lang="en-US" altLang="zh-CN" dirty="0" smtClean="0"/>
          </a:p>
          <a:p>
            <a:r>
              <a:rPr lang="en-US" altLang="zh-CN" dirty="0" smtClean="0"/>
              <a:t>(2) analyze ARP frames</a:t>
            </a:r>
            <a:endParaRPr lang="en-US" altLang="zh-CN" dirty="0" smtClean="0"/>
          </a:p>
          <a:p>
            <a:r>
              <a:rPr lang="en-US" altLang="zh-CN" dirty="0" smtClean="0"/>
              <a:t>(3) answer questions 10, 11, 13 and 14 in the document</a:t>
            </a:r>
            <a:endParaRPr lang="en-US" altLang="zh-CN" dirty="0" smtClean="0"/>
          </a:p>
          <a:p>
            <a:r>
              <a:rPr lang="en-US" altLang="zh-CN" dirty="0" smtClean="0"/>
              <a:t>(4) </a:t>
            </a:r>
            <a:r>
              <a:rPr lang="en-US" altLang="zh-CN" dirty="0"/>
              <a:t>try to Capture and analyze </a:t>
            </a:r>
            <a:r>
              <a:rPr lang="en-US" altLang="zh-CN" dirty="0" smtClean="0"/>
              <a:t>ARP </a:t>
            </a:r>
            <a:r>
              <a:rPr lang="en-US" altLang="zh-CN" dirty="0"/>
              <a:t>frames by yourself, and compare with the provided frame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地址解析协议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（1） </a:t>
            </a:r>
            <a:r>
              <a:rPr lang="zh-CN" altLang="en-US"/>
              <a:t>打开</a:t>
            </a:r>
            <a:r>
              <a:rPr lang="en-US" altLang="zh-CN"/>
              <a:t>文件以太网--wireshark中的ethereal-trace-1</a:t>
            </a:r>
            <a:endParaRPr lang="en-US" altLang="zh-CN"/>
          </a:p>
          <a:p>
            <a:r>
              <a:rPr lang="en-US" altLang="zh-CN"/>
              <a:t>（2） 分析ARP帧</a:t>
            </a:r>
            <a:endParaRPr lang="en-US" altLang="zh-CN"/>
          </a:p>
          <a:p>
            <a:r>
              <a:rPr lang="en-US" altLang="zh-CN"/>
              <a:t>（3） 回答文档中的问题10、11、13和14</a:t>
            </a:r>
            <a:endParaRPr lang="en-US" altLang="zh-CN"/>
          </a:p>
          <a:p>
            <a:r>
              <a:rPr lang="en-US" altLang="zh-CN"/>
              <a:t>（4） 尝试自己捕获和分析ARP帧，并与提供的帧进行比较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E3Y2I3OTRlNTA1NjUwZGY1NGI3NTM4NWZhMGI4N2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</Words>
  <Application>WPS 演示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Computer Networks Fall 2023</vt:lpstr>
      <vt:lpstr>Wireshark experiments</vt:lpstr>
      <vt:lpstr>Ethernet frame analyzing</vt:lpstr>
      <vt:lpstr>Ethernet frame analyzing</vt:lpstr>
      <vt:lpstr>Address Resolution Protocol</vt:lpstr>
      <vt:lpstr>Address Resolution Protocol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Fall 2021</dc:title>
  <dc:creator>Huawei</dc:creator>
  <cp:lastModifiedBy>小憨包</cp:lastModifiedBy>
  <cp:revision>16</cp:revision>
  <dcterms:created xsi:type="dcterms:W3CDTF">2021-11-29T07:30:00Z</dcterms:created>
  <dcterms:modified xsi:type="dcterms:W3CDTF">2024-01-07T13:21:14Z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324BB4B088944FAF97EF54C7C81A39E1_12</vt:lpwstr>
  </property>
  <property fmtid="{D5CDD505-2E9C-101B-9397-08002B2CF9AE}" pid="3" name="KSOProductBuildVer">
    <vt:lpwstr>2052-12.1.0.16120</vt:lpwstr>
  </property>
</Properties>
</file>