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440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Flow: Modern Android App for Task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powerful task tracking app with offline functionality and automated status updates. Built with Room Database for seamless local storage.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8A8A1-C207-5475-477D-8B7647B21206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451390" y="20964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60" y="213895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885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5188506" y="2664738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sign-up and login system for personal task management.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451390" y="348126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460" y="3523774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885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188506" y="4049554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view tasks with titles, descriptions, and deadlines.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44513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60" y="49085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885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 Status Update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5188506" y="5434370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Tasks automatically marked as Completed when deadlines pass.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4451390" y="62509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460" y="6293406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1885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Offline Support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5188506" y="6819186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and manage tasks without internet connection.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80A8BB-992A-603D-727A-36A3BA89C92B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1526" y="614720"/>
            <a:ext cx="6260068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Flow Architecture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1647468"/>
            <a:ext cx="1116449" cy="13398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32898" y="1870710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Room Database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32898" y="2353508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Local SQLite database storage for all task information.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526" y="2987278"/>
            <a:ext cx="1116449" cy="164389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32898" y="3210520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DAO Layer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32898" y="3693319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Access Objects handle database operations efficiently.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26" y="4631174"/>
            <a:ext cx="1116449" cy="13398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32898" y="4854416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Repository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32898" y="5337215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data operations between database and UI.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26" y="5970984"/>
            <a:ext cx="1116449" cy="164389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32898" y="6194227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UI Layer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232898" y="6677025"/>
            <a:ext cx="6129576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Activity and Fragment components display task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8467"/>
            <a:ext cx="88075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Room Database Implementation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942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Entity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753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Task table structure with required fields: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42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 ID (Primary Key)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84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Title and Description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Deadline (Date/Time)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68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 (Pending/Completed)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2942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DAO Interface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87536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Contains methods for database operations: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442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Insert new tasks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84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existing tasks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Query tasks by status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768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completed tasks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6B87BA-57CA-10F8-FA84-47CCA5DA929C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260" y="925354"/>
            <a:ext cx="7655481" cy="1328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 Status Update Mechanism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44260" y="2573298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22653" y="2573298"/>
            <a:ext cx="340673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Background Worker Setup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222653" y="3033117"/>
            <a:ext cx="7177088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WorkManager to schedule periodic task checks in the background.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63228" y="3926086"/>
            <a:ext cx="159425" cy="799981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41621" y="3926086"/>
            <a:ext cx="3562945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Deadline Comparison Logic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541621" y="4385905"/>
            <a:ext cx="685811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current time with task deadlines using Java Date utilities.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1382197" y="4938713"/>
            <a:ext cx="159425" cy="1140143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860590" y="4938713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Status Update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860590" y="5398532"/>
            <a:ext cx="653915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update task status when current time exceeds deadline.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1701165" y="6291501"/>
            <a:ext cx="159425" cy="799981"/>
          </a:xfrm>
          <a:prstGeom prst="roundRect">
            <a:avLst>
              <a:gd name="adj" fmla="val 5602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79558" y="6291501"/>
            <a:ext cx="2658070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UI Refresh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2179558" y="6751320"/>
            <a:ext cx="6220182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Notify UI components to refresh when task statuses change.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6498" y="962620"/>
            <a:ext cx="7501771" cy="696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 Components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6498" y="1993463"/>
            <a:ext cx="3680460" cy="2881908"/>
          </a:xfrm>
          <a:prstGeom prst="roundRect">
            <a:avLst>
              <a:gd name="adj" fmla="val 32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97003" y="2223968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List Fragment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97003" y="2705933"/>
            <a:ext cx="3219450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RecyclerView displays all tasks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497003" y="3497104"/>
            <a:ext cx="3219450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SwipeToRefresh functionality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497003" y="4288274"/>
            <a:ext cx="3219450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 filter chips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0169843" y="1993463"/>
            <a:ext cx="3680460" cy="2881908"/>
          </a:xfrm>
          <a:prstGeom prst="roundRect">
            <a:avLst>
              <a:gd name="adj" fmla="val 324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400348" y="2223968"/>
            <a:ext cx="2860238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Detail Fragment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400348" y="2705933"/>
            <a:ext cx="3219450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Form for viewing task details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400348" y="3497104"/>
            <a:ext cx="3219450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Edit/delete operations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400348" y="3931682"/>
            <a:ext cx="3219450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 indicator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6266498" y="5098256"/>
            <a:ext cx="7583805" cy="2168723"/>
          </a:xfrm>
          <a:prstGeom prst="roundRect">
            <a:avLst>
              <a:gd name="adj" fmla="val 431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497003" y="5328761"/>
            <a:ext cx="2801660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Creation Dialog</a:t>
            </a:r>
            <a:endParaRPr lang="en-US" sz="2150" dirty="0"/>
          </a:p>
        </p:txBody>
      </p:sp>
      <p:sp>
        <p:nvSpPr>
          <p:cNvPr id="16" name="Text 13"/>
          <p:cNvSpPr/>
          <p:nvPr/>
        </p:nvSpPr>
        <p:spPr>
          <a:xfrm>
            <a:off x="6497003" y="5810726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Input fields for task properties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6497003" y="6245304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Date/time picker for deadline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6497003" y="6679883"/>
            <a:ext cx="7122795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Validation logic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149CC-5DBF-98D0-A8E9-870E60DC1B68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4628"/>
            <a:ext cx="6672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Technical Requirements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97035"/>
            <a:ext cx="1614011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613065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88255" y="22238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Android Studio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088255" y="2714268"/>
            <a:ext cx="38300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Latest stable version recommended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0424" y="3360658"/>
            <a:ext cx="3228022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381476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95261" y="3587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 8+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895261" y="4077891"/>
            <a:ext cx="4261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 lambda expressions and Stream API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5725120" y="468070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3418" y="4724281"/>
            <a:ext cx="484203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892" y="5178385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02266" y="4951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Android SDK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02266" y="5441513"/>
            <a:ext cx="34806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 API level 30+ (Android 11)</a:t>
            </a:r>
            <a:endParaRPr lang="en-US" sz="1750" dirty="0"/>
          </a:p>
        </p:txBody>
      </p:sp>
      <p:sp>
        <p:nvSpPr>
          <p:cNvPr id="17" name="Shape 9"/>
          <p:cNvSpPr/>
          <p:nvPr/>
        </p:nvSpPr>
        <p:spPr>
          <a:xfrm>
            <a:off x="6532126" y="6044327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294" y="6087904"/>
            <a:ext cx="6456164" cy="1306949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773" y="6542008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09272" y="63147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Dependencies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09272" y="6805136"/>
            <a:ext cx="4634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Room, LiveData, ViewModel, WorkManager</a:t>
            </a: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FDDDAB-B543-1036-097F-1BC2F56E1491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8546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Timeline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Database Setup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Room entities, DAOs, and database instance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Repository Layer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data operations and business logic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UI Components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activities, fragments, and adapters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 &amp; Polish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Unit tests and UI refinements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3CE450C-3B09-8422-5E25-7EEDC6C363D8}"/>
              </a:ext>
            </a:extLst>
          </p:cNvPr>
          <p:cNvSpPr/>
          <p:nvPr/>
        </p:nvSpPr>
        <p:spPr>
          <a:xfrm>
            <a:off x="12781052" y="7746715"/>
            <a:ext cx="1756881" cy="3904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361</Words>
  <Application>Microsoft Office PowerPoint</Application>
  <PresentationFormat>Custom</PresentationFormat>
  <Paragraphs>81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Navaneeth Krishna</cp:lastModifiedBy>
  <cp:revision>2</cp:revision>
  <dcterms:created xsi:type="dcterms:W3CDTF">2025-04-30T09:20:39Z</dcterms:created>
  <dcterms:modified xsi:type="dcterms:W3CDTF">2025-04-30T09:24:03Z</dcterms:modified>
</cp:coreProperties>
</file>