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58" r:id="rId6"/>
    <p:sldId id="265" r:id="rId7"/>
    <p:sldId id="259" r:id="rId8"/>
    <p:sldId id="260" r:id="rId9"/>
    <p:sldId id="257" r:id="rId10"/>
    <p:sldId id="261" r:id="rId11"/>
    <p:sldId id="264" r:id="rId12"/>
    <p:sldId id="263" r:id="rId13"/>
    <p:sldId id="262" r:id="rId1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FFCC00"/>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74"/>
  </p:normalViewPr>
  <p:slideViewPr>
    <p:cSldViewPr snapToGrid="0">
      <p:cViewPr>
        <p:scale>
          <a:sx n="50" d="100"/>
          <a:sy n="50" d="100"/>
        </p:scale>
        <p:origin x="2112" y="14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62"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C986AE-92B6-4832-B1DF-14054B7D0A74}" type="datetime1">
              <a:rPr lang="fr-FR" smtClean="0"/>
              <a:t>01/09/2022</a:t>
            </a:fld>
            <a:endParaRPr lang="fr-FR" dirty="0"/>
          </a:p>
        </p:txBody>
      </p:sp>
      <p:sp>
        <p:nvSpPr>
          <p:cNvPr id="4" name="Espace réservé du pied de page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5FAA0D8-202C-4D3D-887A-429ECB6FFB65}" type="slidenum">
              <a:rPr lang="fr-FR" smtClean="0"/>
              <a:t>‹N°›</a:t>
            </a:fld>
            <a:endParaRPr lang="fr-FR"/>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99EEE-8DB2-493D-8F1A-E375BAA97B55}" type="datetime1">
              <a:rPr lang="fr-FR" smtClean="0"/>
              <a:pPr/>
              <a:t>01/09/2022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014E932-560F-4669-93FB-097F2F5C1185}" type="slidenum">
              <a:rPr lang="fr-FR" noProof="0" smtClean="0"/>
              <a:t>‹N°›</a:t>
            </a:fld>
            <a:endParaRPr lang="fr-FR" noProof="0"/>
          </a:p>
        </p:txBody>
      </p:sp>
    </p:spTree>
    <p:extLst>
      <p:ext uri="{BB962C8B-B14F-4D97-AF65-F5344CB8AC3E}">
        <p14:creationId xmlns:p14="http://schemas.microsoft.com/office/powerpoint/2010/main" val="419864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915128" y="1397977"/>
            <a:ext cx="8361229" cy="3007447"/>
          </a:xfrm>
        </p:spPr>
        <p:txBody>
          <a:bodyPr rtlCol="0" anchor="ctr" anchorCtr="0">
            <a:noAutofit/>
          </a:bodyPr>
          <a:lstStyle>
            <a:lvl1pPr algn="ctr">
              <a:defRPr sz="6600" cap="none" baseline="0">
                <a:solidFill>
                  <a:schemeClr val="tx2"/>
                </a:solidFill>
              </a:defRPr>
            </a:lvl1pPr>
          </a:lstStyle>
          <a:p>
            <a:pPr rtl="0"/>
            <a:r>
              <a:rPr lang="fr-FR" noProof="0"/>
              <a:t>Modifiez le style du titre</a:t>
            </a:r>
          </a:p>
        </p:txBody>
      </p:sp>
      <p:sp>
        <p:nvSpPr>
          <p:cNvPr id="3" name="Sous-titre 2"/>
          <p:cNvSpPr>
            <a:spLocks noGrp="1"/>
          </p:cNvSpPr>
          <p:nvPr>
            <p:ph type="subTitle" idx="1"/>
          </p:nvPr>
        </p:nvSpPr>
        <p:spPr>
          <a:xfrm>
            <a:off x="2679906" y="4475023"/>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9F808BF4-85BA-4DEC-8161-F7D925760A92}" type="datetime1">
              <a:rPr lang="fr-FR" noProof="0" smtClean="0"/>
              <a:t>01/09/2022</a:t>
            </a:fld>
            <a:endParaRPr lang="fr-FR" noProof="0"/>
          </a:p>
        </p:txBody>
      </p:sp>
      <p:sp>
        <p:nvSpPr>
          <p:cNvPr id="5" name="Espace réservé au pied de page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B38049E5-7B53-4E85-8972-7D6C4BCE5BB9}" type="slidenum">
              <a:rPr lang="fr-FR" noProof="0" smtClean="0"/>
              <a:t>‹N°›</a:t>
            </a:fld>
            <a:endParaRPr lang="fr-FR" noProof="0"/>
          </a:p>
        </p:txBody>
      </p:sp>
      <p:sp>
        <p:nvSpPr>
          <p:cNvPr id="13" name="Forme de L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5" name="Forme de L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Forme de L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2" name="Forme de L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1485900"/>
          </a:xfrm>
        </p:spPr>
        <p:txBody>
          <a:bodyPr rtlCol="0">
            <a:normAutofit/>
          </a:bodyPr>
          <a:lstStyle>
            <a:lvl1pPr>
              <a:defRPr sz="4800">
                <a:solidFill>
                  <a:schemeClr val="tx2"/>
                </a:solidFill>
              </a:defRPr>
            </a:lvl1pPr>
          </a:lstStyle>
          <a:p>
            <a:pPr rtl="0"/>
            <a:r>
              <a:rPr lang="fr-FR" noProof="0"/>
              <a:t>Modifiez le style du titre</a:t>
            </a:r>
          </a:p>
        </p:txBody>
      </p:sp>
      <p:sp>
        <p:nvSpPr>
          <p:cNvPr id="3" name="Espace réservé au texte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4F7FE872-0336-4B82-8615-FF213800F085}" type="datetime1">
              <a:rPr lang="fr-FR" noProof="0" smtClean="0"/>
              <a:t>01/09/2022</a:t>
            </a:fld>
            <a:endParaRPr lang="fr-FR" noProof="0"/>
          </a:p>
        </p:txBody>
      </p:sp>
      <p:sp>
        <p:nvSpPr>
          <p:cNvPr id="8" name="Espace réservé au pied de page 7"/>
          <p:cNvSpPr>
            <a:spLocks noGrp="1"/>
          </p:cNvSpPr>
          <p:nvPr>
            <p:ph type="ftr" sz="quarter" idx="11"/>
          </p:nvPr>
        </p:nvSpPr>
        <p:spPr/>
        <p:txBody>
          <a:bodyPr rtlCol="0"/>
          <a:lstStyle/>
          <a:p>
            <a:pPr algn="ctr" rtl="0"/>
            <a:r>
              <a:rPr lang="fr-FR" noProof="0"/>
              <a:t>Ajouter un pied de page </a:t>
            </a:r>
          </a:p>
        </p:txBody>
      </p:sp>
      <p:sp>
        <p:nvSpPr>
          <p:cNvPr id="9" name="Espace réservé du numéro de diapositive 8"/>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
        <p:nvSpPr>
          <p:cNvPr id="11" name="Forme de L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0" name="Forme de L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lvl1pPr>
              <a:defRPr sz="4800"/>
            </a:lvl1pPr>
          </a:lstStyle>
          <a:p>
            <a:pPr rtl="0"/>
            <a:r>
              <a:rPr lang="fr-FR" noProof="0"/>
              <a:t>Modifiez le style du titre</a:t>
            </a:r>
          </a:p>
        </p:txBody>
      </p:sp>
      <p:sp>
        <p:nvSpPr>
          <p:cNvPr id="3" name="Espace réservé à la date 2"/>
          <p:cNvSpPr>
            <a:spLocks noGrp="1"/>
          </p:cNvSpPr>
          <p:nvPr>
            <p:ph type="dt" sz="half" idx="10"/>
          </p:nvPr>
        </p:nvSpPr>
        <p:spPr/>
        <p:txBody>
          <a:bodyPr rtlCol="0"/>
          <a:lstStyle/>
          <a:p>
            <a:pPr rtl="0"/>
            <a:fld id="{731EDE00-FB10-48FD-A904-382344ECED74}" type="datetime1">
              <a:rPr lang="fr-FR" noProof="0" smtClean="0"/>
              <a:t>01/09/2022</a:t>
            </a:fld>
            <a:endParaRPr lang="fr-FR" noProof="0"/>
          </a:p>
        </p:txBody>
      </p:sp>
      <p:sp>
        <p:nvSpPr>
          <p:cNvPr id="4" name="Espace réservé au pied de page 3"/>
          <p:cNvSpPr>
            <a:spLocks noGrp="1"/>
          </p:cNvSpPr>
          <p:nvPr>
            <p:ph type="ftr" sz="quarter" idx="11"/>
          </p:nvPr>
        </p:nvSpPr>
        <p:spPr/>
        <p:txBody>
          <a:bodyPr rtlCol="0"/>
          <a:lstStyle/>
          <a:p>
            <a:pPr algn="ctr" rtl="0"/>
            <a:r>
              <a:rPr lang="fr-FR" noProof="0"/>
              <a:t>Ajouter un pied de page </a:t>
            </a:r>
          </a:p>
        </p:txBody>
      </p:sp>
      <p:sp>
        <p:nvSpPr>
          <p:cNvPr id="5" name="Espace réservé du numéro de diapositive 4"/>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1EB89AE6-4548-43FF-8730-42EAF88E8208}" type="datetime1">
              <a:rPr lang="fr-FR" noProof="0" smtClean="0"/>
              <a:t>01/09/2022</a:t>
            </a:fld>
            <a:endParaRPr lang="fr-FR" noProof="0"/>
          </a:p>
        </p:txBody>
      </p:sp>
      <p:sp>
        <p:nvSpPr>
          <p:cNvPr id="3" name="Espace réservé au pied de page 2"/>
          <p:cNvSpPr>
            <a:spLocks noGrp="1"/>
          </p:cNvSpPr>
          <p:nvPr>
            <p:ph type="ftr" sz="quarter" idx="11"/>
          </p:nvPr>
        </p:nvSpPr>
        <p:spPr/>
        <p:txBody>
          <a:bodyPr rtlCol="0"/>
          <a:lstStyle/>
          <a:p>
            <a:pPr algn="ctr" rtl="0"/>
            <a:r>
              <a:rPr lang="fr-FR" noProof="0"/>
              <a:t>Ajouter un pied de page </a:t>
            </a:r>
          </a:p>
        </p:txBody>
      </p:sp>
      <p:sp>
        <p:nvSpPr>
          <p:cNvPr id="4" name="Espace réservé du numéro de diapositive 3"/>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 Deuxième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Forme de L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9" name="Rectangle 8" title="Barre latérale">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397977" y="1151796"/>
            <a:ext cx="9504485" cy="3007447"/>
          </a:xfrm>
        </p:spPr>
        <p:txBody>
          <a:bodyPr rtlCol="0" anchor="ctr" anchorCtr="0">
            <a:noAutofit/>
          </a:bodyPr>
          <a:lstStyle>
            <a:lvl1pPr algn="ctr">
              <a:defRPr sz="6600" cap="none" baseline="0">
                <a:solidFill>
                  <a:schemeClr val="bg1"/>
                </a:solidFill>
              </a:defRPr>
            </a:lvl1pPr>
          </a:lstStyle>
          <a:p>
            <a:pPr rtl="0"/>
            <a:r>
              <a:rPr lang="fr-FR" noProof="0"/>
              <a:t>Modifiez le style du titre</a:t>
            </a:r>
          </a:p>
        </p:txBody>
      </p:sp>
      <p:sp>
        <p:nvSpPr>
          <p:cNvPr id="3" name="Sous-titre 2"/>
          <p:cNvSpPr>
            <a:spLocks noGrp="1"/>
          </p:cNvSpPr>
          <p:nvPr>
            <p:ph type="subTitle" idx="1"/>
          </p:nvPr>
        </p:nvSpPr>
        <p:spPr>
          <a:xfrm>
            <a:off x="1397977" y="4897053"/>
            <a:ext cx="9504485" cy="1086237"/>
          </a:xfrm>
        </p:spPr>
        <p:txBody>
          <a:bodyPr rtlCol="0">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52858" y="6453386"/>
            <a:ext cx="1607944" cy="404614"/>
          </a:xfrm>
        </p:spPr>
        <p:txBody>
          <a:bodyPr rtlCol="0"/>
          <a:lstStyle>
            <a:lvl1pPr>
              <a:defRPr baseline="0">
                <a:solidFill>
                  <a:schemeClr val="bg1"/>
                </a:solidFill>
              </a:defRPr>
            </a:lvl1pPr>
          </a:lstStyle>
          <a:p>
            <a:pPr rtl="0"/>
            <a:fld id="{C35C10C5-6020-4C83-9892-C315E1DF26E0}" type="datetime1">
              <a:rPr lang="fr-FR" noProof="0" smtClean="0"/>
              <a:t>01/09/2022</a:t>
            </a:fld>
            <a:endParaRPr lang="fr-FR" noProof="0"/>
          </a:p>
        </p:txBody>
      </p:sp>
      <p:sp>
        <p:nvSpPr>
          <p:cNvPr id="5" name="Espace réservé au pied de page 4"/>
          <p:cNvSpPr>
            <a:spLocks noGrp="1"/>
          </p:cNvSpPr>
          <p:nvPr>
            <p:ph type="ftr" sz="quarter" idx="11"/>
          </p:nvPr>
        </p:nvSpPr>
        <p:spPr>
          <a:xfrm>
            <a:off x="2584054" y="6453386"/>
            <a:ext cx="7023377" cy="404614"/>
          </a:xfrm>
        </p:spPr>
        <p:txBody>
          <a:bodyPr rtlCol="0"/>
          <a:lstStyle>
            <a:lvl1pPr algn="ctr">
              <a:defRPr baseline="0">
                <a:solidFill>
                  <a:schemeClr val="bg1"/>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9830683" y="6453386"/>
            <a:ext cx="1596292" cy="404614"/>
          </a:xfrm>
        </p:spPr>
        <p:txBody>
          <a:bodyPr rtlCol="0"/>
          <a:lstStyle>
            <a:lvl1pPr>
              <a:defRPr baseline="0">
                <a:solidFill>
                  <a:schemeClr val="bg1"/>
                </a:solidFill>
              </a:defRPr>
            </a:lvl1pPr>
          </a:lstStyle>
          <a:p>
            <a:pPr rtl="0"/>
            <a:fld id="{B38049E5-7B53-4E85-8972-7D6C4BCE5BB9}" type="slidenum">
              <a:rPr lang="fr-FR" noProof="0" smtClean="0"/>
              <a:pPr rtl="0"/>
              <a:t>‹N°›</a:t>
            </a:fld>
            <a:endParaRPr lang="fr-FR" noProof="0"/>
          </a:p>
        </p:txBody>
      </p:sp>
      <p:sp>
        <p:nvSpPr>
          <p:cNvPr id="11" name="Forme de L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Forme de L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2" name="Forme de L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720213"/>
          </a:xfrm>
        </p:spPr>
        <p:txBody>
          <a:bodyPr rtlCol="0">
            <a:noAutofit/>
          </a:bodyPr>
          <a:lstStyle>
            <a:lvl1pPr>
              <a:defRPr sz="4800"/>
            </a:lvl1pPr>
          </a:lstStyle>
          <a:p>
            <a:pPr rtl="0"/>
            <a:r>
              <a:rPr lang="fr-FR" noProof="0"/>
              <a:t>Modifiez le style du titre</a:t>
            </a:r>
          </a:p>
        </p:txBody>
      </p:sp>
      <p:sp>
        <p:nvSpPr>
          <p:cNvPr id="3" name="Espace réservé au contenu 2"/>
          <p:cNvSpPr>
            <a:spLocks noGrp="1"/>
          </p:cNvSpPr>
          <p:nvPr>
            <p:ph idx="1" hasCustomPrompt="1"/>
          </p:nvPr>
        </p:nvSpPr>
        <p:spPr>
          <a:xfrm>
            <a:off x="1371600" y="1484671"/>
            <a:ext cx="9601200" cy="438272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77C7EA0E-3644-4CA4-9006-81EA5B6259AD}" type="datetime1">
              <a:rPr lang="fr-FR" noProof="0" smtClean="0"/>
              <a:t>01/09/2022</a:t>
            </a:fld>
            <a:endParaRPr lang="fr-FR" noProof="0"/>
          </a:p>
        </p:txBody>
      </p:sp>
      <p:sp>
        <p:nvSpPr>
          <p:cNvPr id="5" name="Espace réservé au pied de page 4"/>
          <p:cNvSpPr>
            <a:spLocks noGrp="1"/>
          </p:cNvSpPr>
          <p:nvPr>
            <p:ph type="ftr" sz="quarter" idx="11"/>
          </p:nvPr>
        </p:nvSpPr>
        <p:spPr/>
        <p:txBody>
          <a:bodyPr rtlCol="0"/>
          <a:lstStyle/>
          <a:p>
            <a:pPr algn="ctr" rtl="0"/>
            <a:r>
              <a:rPr lang="fr-FR" noProof="0"/>
              <a:t>Ajouter un pied de page </a:t>
            </a:r>
          </a:p>
        </p:txBody>
      </p:sp>
      <p:sp>
        <p:nvSpPr>
          <p:cNvPr id="6" name="Espace réservé du numéro de diapositive 5"/>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cxnSp>
        <p:nvCxnSpPr>
          <p:cNvPr id="7" name="Connecteur droit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et imag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7" name="Ellipse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Rectangle 7" title="Forme d’arrière-plan"/>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fr-FR" noProof="0"/>
              <a:t>Modifiez le style du titre</a:t>
            </a:r>
          </a:p>
        </p:txBody>
      </p:sp>
      <p:sp>
        <p:nvSpPr>
          <p:cNvPr id="4" name="Espace réservé au texte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à la date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0A5633C7-A93E-4B3B-9EEB-3EBE303A5880}" type="datetime1">
              <a:rPr lang="fr-FR" noProof="0" smtClean="0"/>
              <a:t>01/09/2022</a:t>
            </a:fld>
            <a:endParaRPr lang="fr-FR" noProof="0"/>
          </a:p>
        </p:txBody>
      </p:sp>
      <p:sp>
        <p:nvSpPr>
          <p:cNvPr id="6" name="Espace réservé au pied de page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Espace réservé pour une image 12">
            <a:extLst>
              <a:ext uri="{FF2B5EF4-FFF2-40B4-BE49-F238E27FC236}">
                <a16:creationId xmlns:a16="http://schemas.microsoft.com/office/drawing/2014/main" id="{9786B981-6A78-425B-97A2-BA24E40DB7AD}"/>
              </a:ext>
            </a:extLst>
          </p:cNvPr>
          <p:cNvSpPr>
            <a:spLocks noGrp="1"/>
          </p:cNvSpPr>
          <p:nvPr>
            <p:ph type="pic" sz="quarter" idx="13" hasCustomPrompt="1"/>
          </p:nvPr>
        </p:nvSpPr>
        <p:spPr>
          <a:xfrm>
            <a:off x="7145761" y="670570"/>
            <a:ext cx="4151312" cy="4248000"/>
          </a:xfrm>
          <a:prstGeom prst="ellipse">
            <a:avLst/>
          </a:prstGeom>
          <a:ln w="38100">
            <a:solidFill>
              <a:schemeClr val="bg2"/>
            </a:solidFill>
          </a:ln>
          <a:effectLst>
            <a:innerShdw blurRad="114300">
              <a:prstClr val="black"/>
            </a:innerShdw>
          </a:effectLst>
        </p:spPr>
        <p:txBody>
          <a:bodyPr rtlCol="0" anchor="ctr" anchorCtr="0"/>
          <a:lstStyle>
            <a:lvl1pPr>
              <a:defRPr>
                <a:solidFill>
                  <a:schemeClr val="bg1"/>
                </a:solidFill>
              </a:defRPr>
            </a:lvl1pPr>
          </a:lstStyle>
          <a:p>
            <a:pPr rtl="0"/>
            <a:r>
              <a:rPr lang="fr-FR" noProof="0"/>
              <a:t>Cliquez sur l’icône pour ajouter une image</a:t>
            </a:r>
          </a:p>
        </p:txBody>
      </p:sp>
      <p:sp>
        <p:nvSpPr>
          <p:cNvPr id="17" name="Espace réservé au contenu 15">
            <a:extLst>
              <a:ext uri="{FF2B5EF4-FFF2-40B4-BE49-F238E27FC236}">
                <a16:creationId xmlns:a16="http://schemas.microsoft.com/office/drawing/2014/main" id="{A21C7D74-31FD-4638-819B-6F7351A1770B}"/>
              </a:ext>
            </a:extLst>
          </p:cNvPr>
          <p:cNvSpPr>
            <a:spLocks noGrp="1"/>
          </p:cNvSpPr>
          <p:nvPr>
            <p:ph sz="quarter" idx="15" hasCustomPrompt="1"/>
          </p:nvPr>
        </p:nvSpPr>
        <p:spPr>
          <a:xfrm>
            <a:off x="6747294" y="5188236"/>
            <a:ext cx="4858459" cy="1126906"/>
          </a:xfrm>
          <a:solidFill>
            <a:schemeClr val="bg2"/>
          </a:solidFill>
          <a:ln>
            <a:noFill/>
          </a:ln>
          <a:effectLst>
            <a:innerShdw blurRad="114300">
              <a:prstClr val="black"/>
            </a:innerShdw>
          </a:effectLst>
        </p:spPr>
        <p:txBody>
          <a:bodyPr rtlCol="0"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Forme de L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3" name="Forme de L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4" name="Forme de L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5" name="Forme de L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Rectangle 7" title="Forme d’arrière-plan"/>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fr-FR" noProof="0"/>
              <a:t>Modifiez le style du titre</a:t>
            </a:r>
          </a:p>
        </p:txBody>
      </p:sp>
      <p:sp>
        <p:nvSpPr>
          <p:cNvPr id="4" name="Espace réservé au texte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F3ADDAF0-039C-43B1-A47B-E04237DE169F}" type="datetime1">
              <a:rPr lang="fr-FR" noProof="0" smtClean="0"/>
              <a:t>01/09/2022</a:t>
            </a:fld>
            <a:endParaRPr lang="fr-FR" noProof="0"/>
          </a:p>
        </p:txBody>
      </p:sp>
      <p:sp>
        <p:nvSpPr>
          <p:cNvPr id="6" name="Espace réservé au pied de page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orme de L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3" name="Forme de L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4" name="Forme de L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5" name="Forme de L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18" name="Espace réservé au contenu 2">
            <a:extLst>
              <a:ext uri="{FF2B5EF4-FFF2-40B4-BE49-F238E27FC236}">
                <a16:creationId xmlns:a16="http://schemas.microsoft.com/office/drawing/2014/main" id="{ED439475-E625-4449-B42E-8F291D64A3C7}"/>
              </a:ext>
            </a:extLst>
          </p:cNvPr>
          <p:cNvSpPr>
            <a:spLocks noGrp="1"/>
          </p:cNvSpPr>
          <p:nvPr>
            <p:ph idx="1" hasCustomPrompt="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rtl="0">
              <a:buNone/>
            </a:pPr>
            <a:r>
              <a:rPr lang="fr-FR" noProof="0"/>
              <a:t>Modifiez les styles du texte du masque</a:t>
            </a:r>
          </a:p>
          <a:p>
            <a:pPr marL="530352" lvl="1" indent="0" algn="ctr" rtl="0">
              <a:buNone/>
            </a:pPr>
            <a:r>
              <a:rPr lang="fr-FR" noProof="0"/>
              <a:t>Deuxième niveau</a:t>
            </a:r>
          </a:p>
          <a:p>
            <a:pPr marL="987552" lvl="2" indent="0" algn="ctr" rtl="0">
              <a:buNone/>
            </a:pPr>
            <a:r>
              <a:rPr lang="fr-FR" noProof="0"/>
              <a:t>Troisième niveau</a:t>
            </a:r>
          </a:p>
          <a:p>
            <a:pPr marL="1444752" lvl="3" indent="0" algn="ctr" rtl="0">
              <a:buNone/>
            </a:pPr>
            <a:r>
              <a:rPr lang="fr-FR" noProof="0"/>
              <a:t>Quatrième niveau</a:t>
            </a:r>
          </a:p>
          <a:p>
            <a:pPr marL="1901952" lvl="4" indent="0" algn="ctr" rtl="0">
              <a:buNone/>
            </a:pPr>
            <a:r>
              <a:rPr lang="fr-FR" noProof="0"/>
              <a:t>Cinquième niveau</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titre et légende">
    <p:spTree>
      <p:nvGrpSpPr>
        <p:cNvPr id="1" name=""/>
        <p:cNvGrpSpPr/>
        <p:nvPr/>
      </p:nvGrpSpPr>
      <p:grpSpPr>
        <a:xfrm>
          <a:off x="0" y="0"/>
          <a:ext cx="0" cy="0"/>
          <a:chOff x="0" y="0"/>
          <a:chExt cx="0" cy="0"/>
        </a:xfrm>
      </p:grpSpPr>
      <p:sp>
        <p:nvSpPr>
          <p:cNvPr id="8" name="Rectangle 7" title="Forme d’arrière-plan"/>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accent3"/>
              </a:solidFill>
            </a:endParaRPr>
          </a:p>
        </p:txBody>
      </p:sp>
      <p:sp>
        <p:nvSpPr>
          <p:cNvPr id="11" name="Rectangle : Coins rognés en diagonale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fr-FR" noProof="0"/>
              <a:t>Modifiez le style du titre</a:t>
            </a:r>
          </a:p>
        </p:txBody>
      </p:sp>
      <p:sp>
        <p:nvSpPr>
          <p:cNvPr id="4" name="Espace réservé du texte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à la date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12AA410C-A6F0-4BE1-9D09-BFEFB6DCF731}" type="datetime1">
              <a:rPr lang="fr-FR" noProof="0" smtClean="0"/>
              <a:t>01/09/2022</a:t>
            </a:fld>
            <a:endParaRPr lang="fr-FR" noProof="0"/>
          </a:p>
        </p:txBody>
      </p:sp>
      <p:sp>
        <p:nvSpPr>
          <p:cNvPr id="6" name="Espace réservé au pied de page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rme de L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3" name="Forme de L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0" name="Espace réservé pour une image 9">
            <a:extLst>
              <a:ext uri="{FF2B5EF4-FFF2-40B4-BE49-F238E27FC236}">
                <a16:creationId xmlns:a16="http://schemas.microsoft.com/office/drawing/2014/main" id="{3BDA3A4D-2561-4EEB-8787-E1A652565755}"/>
              </a:ext>
            </a:extLst>
          </p:cNvPr>
          <p:cNvSpPr>
            <a:spLocks noGrp="1"/>
          </p:cNvSpPr>
          <p:nvPr>
            <p:ph type="pic" sz="quarter" idx="13" hasCustomPrompt="1"/>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rtlCol="0"/>
          <a:lstStyle>
            <a:lvl1pPr>
              <a:defRPr>
                <a:solidFill>
                  <a:schemeClr val="bg1"/>
                </a:solidFill>
              </a:defRPr>
            </a:lvl1pPr>
          </a:lstStyle>
          <a:p>
            <a:pPr rtl="0"/>
            <a:r>
              <a:rPr lang="fr-FR" noProof="0"/>
              <a:t>Cliquez sur l’icône pour ajouter une image</a:t>
            </a:r>
          </a:p>
        </p:txBody>
      </p:sp>
      <p:sp>
        <p:nvSpPr>
          <p:cNvPr id="16" name="Espace réservé au texte 15">
            <a:extLst>
              <a:ext uri="{FF2B5EF4-FFF2-40B4-BE49-F238E27FC236}">
                <a16:creationId xmlns:a16="http://schemas.microsoft.com/office/drawing/2014/main" id="{FBB32A6B-92AA-4208-9120-FFC166CE751C}"/>
              </a:ext>
            </a:extLst>
          </p:cNvPr>
          <p:cNvSpPr>
            <a:spLocks noGrp="1"/>
          </p:cNvSpPr>
          <p:nvPr>
            <p:ph type="body" sz="quarter" idx="14" hasCustomPrompt="1"/>
          </p:nvPr>
        </p:nvSpPr>
        <p:spPr>
          <a:xfrm>
            <a:off x="570275" y="5352418"/>
            <a:ext cx="5148000" cy="900000"/>
          </a:xfrm>
          <a:solidFill>
            <a:schemeClr val="bg2"/>
          </a:solidFill>
          <a:effectLst>
            <a:innerShdw blurRad="114300">
              <a:prstClr val="black">
                <a:alpha val="34000"/>
              </a:prstClr>
            </a:innerShdw>
          </a:effectLst>
        </p:spPr>
        <p:txBody>
          <a:bodyPr rtlCol="0"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0" name="Forme de L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21" name="Forme de L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cxnSp>
        <p:nvCxnSpPr>
          <p:cNvPr id="23" name="Connecteur droit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p:spTree>
      <p:nvGrpSpPr>
        <p:cNvPr id="1" name=""/>
        <p:cNvGrpSpPr/>
        <p:nvPr/>
      </p:nvGrpSpPr>
      <p:grpSpPr>
        <a:xfrm>
          <a:off x="0" y="0"/>
          <a:ext cx="0" cy="0"/>
          <a:chOff x="0" y="0"/>
          <a:chExt cx="0" cy="0"/>
        </a:xfrm>
      </p:grpSpPr>
      <p:sp>
        <p:nvSpPr>
          <p:cNvPr id="8" name="Rectangle 7" title="Forme d’arrière-plan"/>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 Coins rognés en diagonale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fr-FR" noProof="0"/>
              <a:t>Modifiez le style du titre</a:t>
            </a:r>
          </a:p>
        </p:txBody>
      </p:sp>
      <p:sp>
        <p:nvSpPr>
          <p:cNvPr id="4" name="Espace réservé au texte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à la date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560ED9B5-6031-4030-8988-E2B385A5F2D8}" type="datetime1">
              <a:rPr lang="fr-FR" noProof="0" smtClean="0"/>
              <a:t>01/09/2022</a:t>
            </a:fld>
            <a:endParaRPr lang="fr-FR" noProof="0"/>
          </a:p>
        </p:txBody>
      </p:sp>
      <p:sp>
        <p:nvSpPr>
          <p:cNvPr id="6" name="Espace réservé au pied de page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fr-FR" noProof="0"/>
              <a:t>Ajouter un pied de page </a:t>
            </a:r>
          </a:p>
        </p:txBody>
      </p:sp>
      <p:sp>
        <p:nvSpPr>
          <p:cNvPr id="7" name="Espace réservé du numéro de diapositive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Rectangle 8" title="Barre de séparation"/>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rme de L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3" name="Forme de L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19" name="Espace réservé pour une image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0" name="Forme de L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sp>
        <p:nvSpPr>
          <p:cNvPr id="21" name="Forme de L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solidFill>
                <a:schemeClr val="tx2"/>
              </a:solidFill>
            </a:endParaRPr>
          </a:p>
        </p:txBody>
      </p:sp>
      <p:cxnSp>
        <p:nvCxnSpPr>
          <p:cNvPr id="23" name="Connecteur droit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65025" y="1301360"/>
            <a:ext cx="9612971" cy="2852737"/>
          </a:xfrm>
        </p:spPr>
        <p:txBody>
          <a:bodyPr rtlCol="0" anchor="b">
            <a:normAutofit/>
          </a:bodyPr>
          <a:lstStyle>
            <a:lvl1pPr algn="r">
              <a:defRPr sz="7200" cap="none" baseline="0">
                <a:solidFill>
                  <a:schemeClr val="tx1"/>
                </a:solidFill>
              </a:defRPr>
            </a:lvl1pPr>
          </a:lstStyle>
          <a:p>
            <a:pPr rtl="0"/>
            <a:r>
              <a:rPr lang="fr-FR" noProof="0"/>
              <a:t>Modifiez le style du titre</a:t>
            </a:r>
          </a:p>
        </p:txBody>
      </p:sp>
      <p:sp>
        <p:nvSpPr>
          <p:cNvPr id="3" name="Espace réservé au texte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860E61E4-7026-4B56-9A6F-6DF6A0831C57}" type="datetime1">
              <a:rPr lang="fr-FR" noProof="0" smtClean="0"/>
              <a:t>01/09/2022</a:t>
            </a:fld>
            <a:endParaRPr lang="fr-FR" noProof="0"/>
          </a:p>
        </p:txBody>
      </p:sp>
      <p:sp>
        <p:nvSpPr>
          <p:cNvPr id="5" name="Espace réservé au pied de page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B38049E5-7B53-4E85-8972-7D6C4BCE5BB9}" type="slidenum">
              <a:rPr lang="fr-FR" noProof="0" smtClean="0"/>
              <a:t>‹N°›</a:t>
            </a:fld>
            <a:endParaRPr lang="fr-FR" noProof="0"/>
          </a:p>
        </p:txBody>
      </p:sp>
      <p:sp>
        <p:nvSpPr>
          <p:cNvPr id="9" name="Forme de L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8" name="Forme de L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lvl1pPr>
              <a:defRPr sz="4800">
                <a:solidFill>
                  <a:schemeClr val="tx2"/>
                </a:solidFill>
              </a:defRPr>
            </a:lvl1pPr>
          </a:lstStyle>
          <a:p>
            <a:pPr rtl="0"/>
            <a:r>
              <a:rPr lang="fr-FR" noProof="0"/>
              <a:t>Modifiez le style du titre</a:t>
            </a:r>
          </a:p>
        </p:txBody>
      </p:sp>
      <p:sp>
        <p:nvSpPr>
          <p:cNvPr id="3" name="Espace réservé du contenu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48D8B680-169B-4294-8549-CAE4FBEF769C}" type="datetime1">
              <a:rPr lang="fr-FR" noProof="0" smtClean="0"/>
              <a:t>01/09/2022</a:t>
            </a:fld>
            <a:endParaRPr lang="fr-FR" noProof="0"/>
          </a:p>
        </p:txBody>
      </p:sp>
      <p:sp>
        <p:nvSpPr>
          <p:cNvPr id="6" name="Espace réservé au pied de page 5"/>
          <p:cNvSpPr>
            <a:spLocks noGrp="1"/>
          </p:cNvSpPr>
          <p:nvPr>
            <p:ph type="ftr" sz="quarter" idx="11"/>
          </p:nvPr>
        </p:nvSpPr>
        <p:spPr/>
        <p:txBody>
          <a:bodyPr rtlCol="0"/>
          <a:lstStyle/>
          <a:p>
            <a:pPr algn="ctr" rtl="0"/>
            <a:r>
              <a:rPr lang="fr-FR" noProof="0"/>
              <a:t>Ajouter un pied de page </a:t>
            </a:r>
          </a:p>
        </p:txBody>
      </p:sp>
      <p:sp>
        <p:nvSpPr>
          <p:cNvPr id="7" name="Espace réservé du numéro de diapositive 6"/>
          <p:cNvSpPr>
            <a:spLocks noGrp="1"/>
          </p:cNvSpPr>
          <p:nvPr>
            <p:ph type="sldNum" sz="quarter" idx="12"/>
          </p:nvPr>
        </p:nvSpPr>
        <p:spPr/>
        <p:txBody>
          <a:bodyPr rtlCol="0"/>
          <a:lstStyle/>
          <a:p>
            <a:pPr rtl="0"/>
            <a:fld id="{B38049E5-7B53-4E85-8972-7D6C4BCE5BB9}" type="slidenum">
              <a:rPr lang="fr-FR" noProof="0" smtClean="0"/>
              <a:t>‹N°›</a:t>
            </a:fld>
            <a:endParaRPr lang="fr-FR" noProof="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Barre latérale">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au titre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57666BAC-D764-4FF4-8FE8-B80EDDEC7D62}" type="datetime1">
              <a:rPr lang="fr-FR" noProof="0" smtClean="0"/>
              <a:t>01/09/2022</a:t>
            </a:fld>
            <a:endParaRPr lang="fr-FR" noProof="0"/>
          </a:p>
        </p:txBody>
      </p:sp>
      <p:sp>
        <p:nvSpPr>
          <p:cNvPr id="5" name="Espace réservé au pied de page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ctr" rtl="0"/>
            <a:r>
              <a:rPr lang="fr-FR" noProof="0"/>
              <a:t>Ajouter un pied de page </a:t>
            </a:r>
          </a:p>
        </p:txBody>
      </p:sp>
      <p:sp>
        <p:nvSpPr>
          <p:cNvPr id="6" name="Espace réservé du numéro de diapositive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B38049E5-7B53-4E85-8972-7D6C4BCE5BB9}" type="slidenum">
              <a:rPr lang="fr-FR" noProof="0" smtClean="0"/>
              <a:t>‹N°›</a:t>
            </a:fld>
            <a:endParaRPr lang="fr-FR" noProof="0"/>
          </a:p>
        </p:txBody>
      </p:sp>
      <p:sp>
        <p:nvSpPr>
          <p:cNvPr id="9" name="Rectangle 8" title="Barre latérale"/>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67" r:id="rId12"/>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s://www.sport-histoire.fr/Sport/Football/Palmares/Coupe_d_Espagne.php" TargetMode="External"/><Relationship Id="rId3" Type="http://schemas.openxmlformats.org/officeDocument/2006/relationships/hyperlink" Target="https://www.sport-histoire.fr/Sport/Football/Palmares/Coupe_uefa-europa_league.php" TargetMode="External"/><Relationship Id="rId7" Type="http://schemas.openxmlformats.org/officeDocument/2006/relationships/hyperlink" Target="https://www.sport-histoire.fr/Sport/Football/Palmares/Liga.php" TargetMode="External"/><Relationship Id="rId2" Type="http://schemas.openxmlformats.org/officeDocument/2006/relationships/hyperlink" Target="https://www.sport-histoire.fr/Sport/Football/Palmares/Ligue_des_Champions.php" TargetMode="External"/><Relationship Id="rId1" Type="http://schemas.openxmlformats.org/officeDocument/2006/relationships/slideLayout" Target="../slideLayouts/slideLayout12.xml"/><Relationship Id="rId6" Type="http://schemas.openxmlformats.org/officeDocument/2006/relationships/hyperlink" Target="https://www.sport-histoire.fr/Sport/Football/Palmares/Coupe_Latine.php" TargetMode="External"/><Relationship Id="rId5" Type="http://schemas.openxmlformats.org/officeDocument/2006/relationships/hyperlink" Target="https://www.sport-histoire.fr/Sport/Football/Palmares/Coupe_des_vainqueurs_de_coupe.php" TargetMode="External"/><Relationship Id="rId4" Type="http://schemas.openxmlformats.org/officeDocument/2006/relationships/hyperlink" Target="https://www.sport-histoire.fr/Sport/Football/Palmares/Supercoupe_Europe.php" TargetMode="External"/><Relationship Id="rId9" Type="http://schemas.openxmlformats.org/officeDocument/2006/relationships/hyperlink" Target="https://www.sport-histoire.fr/Sport/Football/Palmares/Supercoupe_Espagne.ph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442CA-8FCC-4475-8889-B5928DD0296C}"/>
              </a:ext>
            </a:extLst>
          </p:cNvPr>
          <p:cNvSpPr>
            <a:spLocks noGrp="1"/>
          </p:cNvSpPr>
          <p:nvPr>
            <p:ph type="ctrTitle"/>
          </p:nvPr>
        </p:nvSpPr>
        <p:spPr/>
        <p:txBody>
          <a:bodyPr/>
          <a:lstStyle/>
          <a:p>
            <a:r>
              <a:rPr lang="fr-CH" dirty="0"/>
              <a:t>Barça, més que un club</a:t>
            </a:r>
          </a:p>
        </p:txBody>
      </p:sp>
      <p:sp>
        <p:nvSpPr>
          <p:cNvPr id="3" name="Sous-titre 2">
            <a:extLst>
              <a:ext uri="{FF2B5EF4-FFF2-40B4-BE49-F238E27FC236}">
                <a16:creationId xmlns:a16="http://schemas.microsoft.com/office/drawing/2014/main" id="{7C830841-88A5-4035-8AC4-CABEE3D6DE58}"/>
              </a:ext>
            </a:extLst>
          </p:cNvPr>
          <p:cNvSpPr>
            <a:spLocks noGrp="1"/>
          </p:cNvSpPr>
          <p:nvPr>
            <p:ph type="subTitle" idx="1"/>
          </p:nvPr>
        </p:nvSpPr>
        <p:spPr/>
        <p:txBody>
          <a:bodyPr/>
          <a:lstStyle/>
          <a:p>
            <a:r>
              <a:rPr lang="fr-CH" dirty="0"/>
              <a:t>Jasiukiewicz Tymon</a:t>
            </a:r>
          </a:p>
          <a:p>
            <a:r>
              <a:rPr lang="fr-CH" dirty="0"/>
              <a:t>01/09/2022</a:t>
            </a:r>
          </a:p>
        </p:txBody>
      </p:sp>
      <p:sp>
        <p:nvSpPr>
          <p:cNvPr id="4" name="Rectangle 3">
            <a:extLst>
              <a:ext uri="{FF2B5EF4-FFF2-40B4-BE49-F238E27FC236}">
                <a16:creationId xmlns:a16="http://schemas.microsoft.com/office/drawing/2014/main" id="{AEC887AF-9EAF-4F9C-B645-EEAB5AAE6FBB}"/>
              </a:ext>
            </a:extLst>
          </p:cNvPr>
          <p:cNvSpPr/>
          <p:nvPr/>
        </p:nvSpPr>
        <p:spPr>
          <a:xfrm>
            <a:off x="940595" y="802481"/>
            <a:ext cx="189706" cy="410924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Rectangle 4">
            <a:extLst>
              <a:ext uri="{FF2B5EF4-FFF2-40B4-BE49-F238E27FC236}">
                <a16:creationId xmlns:a16="http://schemas.microsoft.com/office/drawing/2014/main" id="{BEFC8185-CEFA-4D41-B74A-D3C4A37A2265}"/>
              </a:ext>
            </a:extLst>
          </p:cNvPr>
          <p:cNvSpPr/>
          <p:nvPr/>
        </p:nvSpPr>
        <p:spPr>
          <a:xfrm>
            <a:off x="940595" y="778670"/>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6" name="Rectangle 5">
            <a:extLst>
              <a:ext uri="{FF2B5EF4-FFF2-40B4-BE49-F238E27FC236}">
                <a16:creationId xmlns:a16="http://schemas.microsoft.com/office/drawing/2014/main" id="{E7A86B5A-03A8-4743-A85C-556C9DC37CEB}"/>
              </a:ext>
            </a:extLst>
          </p:cNvPr>
          <p:cNvSpPr/>
          <p:nvPr/>
        </p:nvSpPr>
        <p:spPr>
          <a:xfrm>
            <a:off x="8513306" y="5752961"/>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5B1E3293-04F2-4A1F-A9FD-1E8D0254F31B}"/>
              </a:ext>
            </a:extLst>
          </p:cNvPr>
          <p:cNvSpPr/>
          <p:nvPr/>
        </p:nvSpPr>
        <p:spPr>
          <a:xfrm>
            <a:off x="11073943" y="1797844"/>
            <a:ext cx="189706" cy="412894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3936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442CA-8FCC-4475-8889-B5928DD0296C}"/>
              </a:ext>
            </a:extLst>
          </p:cNvPr>
          <p:cNvSpPr>
            <a:spLocks noGrp="1"/>
          </p:cNvSpPr>
          <p:nvPr>
            <p:ph type="ctrTitle"/>
          </p:nvPr>
        </p:nvSpPr>
        <p:spPr/>
        <p:txBody>
          <a:bodyPr/>
          <a:lstStyle/>
          <a:p>
            <a:r>
              <a:rPr lang="fr-CH" dirty="0"/>
              <a:t>Merci, pour l’attention</a:t>
            </a:r>
          </a:p>
        </p:txBody>
      </p:sp>
      <p:sp>
        <p:nvSpPr>
          <p:cNvPr id="3" name="Sous-titre 2">
            <a:extLst>
              <a:ext uri="{FF2B5EF4-FFF2-40B4-BE49-F238E27FC236}">
                <a16:creationId xmlns:a16="http://schemas.microsoft.com/office/drawing/2014/main" id="{7C830841-88A5-4035-8AC4-CABEE3D6DE58}"/>
              </a:ext>
            </a:extLst>
          </p:cNvPr>
          <p:cNvSpPr>
            <a:spLocks noGrp="1"/>
          </p:cNvSpPr>
          <p:nvPr>
            <p:ph type="subTitle" idx="1"/>
          </p:nvPr>
        </p:nvSpPr>
        <p:spPr>
          <a:xfrm>
            <a:off x="2679905" y="3810041"/>
            <a:ext cx="6831673" cy="1086237"/>
          </a:xfrm>
        </p:spPr>
        <p:txBody>
          <a:bodyPr>
            <a:normAutofit/>
          </a:bodyPr>
          <a:lstStyle/>
          <a:p>
            <a:r>
              <a:rPr lang="fr-CH" sz="4000" dirty="0"/>
              <a:t>¿</a:t>
            </a:r>
            <a:r>
              <a:rPr lang="fr-CH" sz="3600" i="1" dirty="0"/>
              <a:t>Question?</a:t>
            </a:r>
          </a:p>
        </p:txBody>
      </p:sp>
      <p:sp>
        <p:nvSpPr>
          <p:cNvPr id="4" name="Rectangle 3">
            <a:extLst>
              <a:ext uri="{FF2B5EF4-FFF2-40B4-BE49-F238E27FC236}">
                <a16:creationId xmlns:a16="http://schemas.microsoft.com/office/drawing/2014/main" id="{AEC887AF-9EAF-4F9C-B645-EEAB5AAE6FBB}"/>
              </a:ext>
            </a:extLst>
          </p:cNvPr>
          <p:cNvSpPr/>
          <p:nvPr/>
        </p:nvSpPr>
        <p:spPr>
          <a:xfrm>
            <a:off x="940595" y="802481"/>
            <a:ext cx="189706" cy="410924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Rectangle 4">
            <a:extLst>
              <a:ext uri="{FF2B5EF4-FFF2-40B4-BE49-F238E27FC236}">
                <a16:creationId xmlns:a16="http://schemas.microsoft.com/office/drawing/2014/main" id="{BEFC8185-CEFA-4D41-B74A-D3C4A37A2265}"/>
              </a:ext>
            </a:extLst>
          </p:cNvPr>
          <p:cNvSpPr/>
          <p:nvPr/>
        </p:nvSpPr>
        <p:spPr>
          <a:xfrm>
            <a:off x="940595" y="778670"/>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6" name="Rectangle 5">
            <a:extLst>
              <a:ext uri="{FF2B5EF4-FFF2-40B4-BE49-F238E27FC236}">
                <a16:creationId xmlns:a16="http://schemas.microsoft.com/office/drawing/2014/main" id="{E7A86B5A-03A8-4743-A85C-556C9DC37CEB}"/>
              </a:ext>
            </a:extLst>
          </p:cNvPr>
          <p:cNvSpPr/>
          <p:nvPr/>
        </p:nvSpPr>
        <p:spPr>
          <a:xfrm>
            <a:off x="8513306" y="5752961"/>
            <a:ext cx="2750343" cy="17383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5B1E3293-04F2-4A1F-A9FD-1E8D0254F31B}"/>
              </a:ext>
            </a:extLst>
          </p:cNvPr>
          <p:cNvSpPr/>
          <p:nvPr/>
        </p:nvSpPr>
        <p:spPr>
          <a:xfrm>
            <a:off x="11073943" y="1797844"/>
            <a:ext cx="189706" cy="412894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171727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Sommaire</a:t>
            </a:r>
          </a:p>
        </p:txBody>
      </p:sp>
      <p:sp>
        <p:nvSpPr>
          <p:cNvPr id="10" name="ZoneTexte 9">
            <a:extLst>
              <a:ext uri="{FF2B5EF4-FFF2-40B4-BE49-F238E27FC236}">
                <a16:creationId xmlns:a16="http://schemas.microsoft.com/office/drawing/2014/main" id="{1D713048-6EA0-45B5-A97F-CB5A93FE813B}"/>
              </a:ext>
            </a:extLst>
          </p:cNvPr>
          <p:cNvSpPr txBox="1"/>
          <p:nvPr/>
        </p:nvSpPr>
        <p:spPr>
          <a:xfrm>
            <a:off x="2527543" y="2461754"/>
            <a:ext cx="3780480" cy="369332"/>
          </a:xfrm>
          <a:prstGeom prst="rect">
            <a:avLst/>
          </a:prstGeom>
          <a:noFill/>
        </p:spPr>
        <p:txBody>
          <a:bodyPr wrap="square" rtlCol="0">
            <a:spAutoFit/>
          </a:bodyPr>
          <a:lstStyle/>
          <a:p>
            <a:r>
              <a:rPr lang="fr-CH" dirty="0">
                <a:solidFill>
                  <a:srgbClr val="1F497D"/>
                </a:solidFill>
                <a:latin typeface="+mj-lt"/>
              </a:rPr>
              <a:t>Quelques informations sur le club</a:t>
            </a:r>
          </a:p>
        </p:txBody>
      </p:sp>
      <p:pic>
        <p:nvPicPr>
          <p:cNvPr id="12" name="Image 11">
            <a:extLst>
              <a:ext uri="{FF2B5EF4-FFF2-40B4-BE49-F238E27FC236}">
                <a16:creationId xmlns:a16="http://schemas.microsoft.com/office/drawing/2014/main" id="{DBB7342D-3A79-4734-9CF6-793C3949A903}"/>
              </a:ext>
            </a:extLst>
          </p:cNvPr>
          <p:cNvPicPr>
            <a:picLocks noChangeAspect="1"/>
          </p:cNvPicPr>
          <p:nvPr/>
        </p:nvPicPr>
        <p:blipFill>
          <a:blip r:embed="rId2"/>
          <a:stretch>
            <a:fillRect/>
          </a:stretch>
        </p:blipFill>
        <p:spPr>
          <a:xfrm>
            <a:off x="1558059" y="2967548"/>
            <a:ext cx="583927" cy="583927"/>
          </a:xfrm>
          <a:prstGeom prst="rect">
            <a:avLst/>
          </a:prstGeom>
        </p:spPr>
      </p:pic>
      <p:sp>
        <p:nvSpPr>
          <p:cNvPr id="13" name="ZoneTexte 12">
            <a:extLst>
              <a:ext uri="{FF2B5EF4-FFF2-40B4-BE49-F238E27FC236}">
                <a16:creationId xmlns:a16="http://schemas.microsoft.com/office/drawing/2014/main" id="{7755A0F7-3A29-4361-B563-8A51AF7CEA22}"/>
              </a:ext>
            </a:extLst>
          </p:cNvPr>
          <p:cNvSpPr txBox="1"/>
          <p:nvPr/>
        </p:nvSpPr>
        <p:spPr>
          <a:xfrm>
            <a:off x="1691906" y="3096790"/>
            <a:ext cx="266182" cy="400110"/>
          </a:xfrm>
          <a:prstGeom prst="rect">
            <a:avLst/>
          </a:prstGeom>
          <a:noFill/>
        </p:spPr>
        <p:txBody>
          <a:bodyPr wrap="square" rtlCol="0">
            <a:spAutoFit/>
          </a:bodyPr>
          <a:lstStyle/>
          <a:p>
            <a:r>
              <a:rPr lang="fr-CH" sz="2000" dirty="0">
                <a:solidFill>
                  <a:srgbClr val="FFC000"/>
                </a:solidFill>
                <a:latin typeface="+mj-lt"/>
              </a:rPr>
              <a:t>3</a:t>
            </a:r>
            <a:endParaRPr lang="fr-CH" sz="1400" dirty="0">
              <a:solidFill>
                <a:srgbClr val="FFC000"/>
              </a:solidFill>
              <a:latin typeface="+mj-lt"/>
            </a:endParaRPr>
          </a:p>
        </p:txBody>
      </p:sp>
      <p:sp>
        <p:nvSpPr>
          <p:cNvPr id="14" name="ZoneTexte 13">
            <a:extLst>
              <a:ext uri="{FF2B5EF4-FFF2-40B4-BE49-F238E27FC236}">
                <a16:creationId xmlns:a16="http://schemas.microsoft.com/office/drawing/2014/main" id="{2A5BC209-EAAA-4B16-80B6-ED9A5DDA9538}"/>
              </a:ext>
            </a:extLst>
          </p:cNvPr>
          <p:cNvSpPr txBox="1"/>
          <p:nvPr/>
        </p:nvSpPr>
        <p:spPr>
          <a:xfrm>
            <a:off x="2527543" y="3118825"/>
            <a:ext cx="2822137" cy="369332"/>
          </a:xfrm>
          <a:prstGeom prst="rect">
            <a:avLst/>
          </a:prstGeom>
          <a:noFill/>
        </p:spPr>
        <p:txBody>
          <a:bodyPr wrap="square" rtlCol="0">
            <a:spAutoFit/>
          </a:bodyPr>
          <a:lstStyle/>
          <a:p>
            <a:r>
              <a:rPr lang="fr-CH" dirty="0">
                <a:solidFill>
                  <a:srgbClr val="1F497D"/>
                </a:solidFill>
                <a:latin typeface="+mj-lt"/>
              </a:rPr>
              <a:t>Camp Nou et son histoire</a:t>
            </a:r>
          </a:p>
        </p:txBody>
      </p:sp>
      <p:pic>
        <p:nvPicPr>
          <p:cNvPr id="15" name="Image 14">
            <a:extLst>
              <a:ext uri="{FF2B5EF4-FFF2-40B4-BE49-F238E27FC236}">
                <a16:creationId xmlns:a16="http://schemas.microsoft.com/office/drawing/2014/main" id="{B2779E7E-D3FA-40B1-9952-1214D5D3BF36}"/>
              </a:ext>
            </a:extLst>
          </p:cNvPr>
          <p:cNvPicPr>
            <a:picLocks noChangeAspect="1"/>
          </p:cNvPicPr>
          <p:nvPr/>
        </p:nvPicPr>
        <p:blipFill>
          <a:blip r:embed="rId2"/>
          <a:stretch>
            <a:fillRect/>
          </a:stretch>
        </p:blipFill>
        <p:spPr>
          <a:xfrm>
            <a:off x="1558059" y="2309202"/>
            <a:ext cx="583927" cy="583927"/>
          </a:xfrm>
          <a:prstGeom prst="rect">
            <a:avLst/>
          </a:prstGeom>
        </p:spPr>
      </p:pic>
      <p:sp>
        <p:nvSpPr>
          <p:cNvPr id="16" name="ZoneTexte 15">
            <a:extLst>
              <a:ext uri="{FF2B5EF4-FFF2-40B4-BE49-F238E27FC236}">
                <a16:creationId xmlns:a16="http://schemas.microsoft.com/office/drawing/2014/main" id="{2E8593EF-2293-4FBD-BB05-7345702319EE}"/>
              </a:ext>
            </a:extLst>
          </p:cNvPr>
          <p:cNvSpPr txBox="1"/>
          <p:nvPr/>
        </p:nvSpPr>
        <p:spPr>
          <a:xfrm>
            <a:off x="1692225" y="2446365"/>
            <a:ext cx="266182" cy="400110"/>
          </a:xfrm>
          <a:prstGeom prst="rect">
            <a:avLst/>
          </a:prstGeom>
          <a:noFill/>
        </p:spPr>
        <p:txBody>
          <a:bodyPr wrap="square" rtlCol="0">
            <a:spAutoFit/>
          </a:bodyPr>
          <a:lstStyle/>
          <a:p>
            <a:r>
              <a:rPr lang="fr-CH" sz="2000" dirty="0">
                <a:solidFill>
                  <a:srgbClr val="FFC000"/>
                </a:solidFill>
                <a:latin typeface="+mj-lt"/>
              </a:rPr>
              <a:t>2</a:t>
            </a:r>
            <a:endParaRPr lang="fr-CH" sz="1400" dirty="0">
              <a:solidFill>
                <a:srgbClr val="FFC000"/>
              </a:solidFill>
              <a:latin typeface="+mj-lt"/>
            </a:endParaRPr>
          </a:p>
        </p:txBody>
      </p:sp>
      <p:pic>
        <p:nvPicPr>
          <p:cNvPr id="17" name="Image 16">
            <a:extLst>
              <a:ext uri="{FF2B5EF4-FFF2-40B4-BE49-F238E27FC236}">
                <a16:creationId xmlns:a16="http://schemas.microsoft.com/office/drawing/2014/main" id="{1FF67521-1B06-4747-A8E1-4F58131FD7CD}"/>
              </a:ext>
            </a:extLst>
          </p:cNvPr>
          <p:cNvPicPr>
            <a:picLocks noChangeAspect="1"/>
          </p:cNvPicPr>
          <p:nvPr/>
        </p:nvPicPr>
        <p:blipFill>
          <a:blip r:embed="rId2"/>
          <a:stretch>
            <a:fillRect/>
          </a:stretch>
        </p:blipFill>
        <p:spPr>
          <a:xfrm>
            <a:off x="1558059" y="3623351"/>
            <a:ext cx="583927" cy="583927"/>
          </a:xfrm>
          <a:prstGeom prst="rect">
            <a:avLst/>
          </a:prstGeom>
        </p:spPr>
      </p:pic>
      <p:sp>
        <p:nvSpPr>
          <p:cNvPr id="18" name="ZoneTexte 17">
            <a:extLst>
              <a:ext uri="{FF2B5EF4-FFF2-40B4-BE49-F238E27FC236}">
                <a16:creationId xmlns:a16="http://schemas.microsoft.com/office/drawing/2014/main" id="{71047020-DB45-4636-AF65-19B62369223E}"/>
              </a:ext>
            </a:extLst>
          </p:cNvPr>
          <p:cNvSpPr txBox="1"/>
          <p:nvPr/>
        </p:nvSpPr>
        <p:spPr>
          <a:xfrm>
            <a:off x="1681109" y="3757848"/>
            <a:ext cx="266182" cy="400110"/>
          </a:xfrm>
          <a:prstGeom prst="rect">
            <a:avLst/>
          </a:prstGeom>
          <a:noFill/>
        </p:spPr>
        <p:txBody>
          <a:bodyPr wrap="square" rtlCol="0">
            <a:spAutoFit/>
          </a:bodyPr>
          <a:lstStyle/>
          <a:p>
            <a:r>
              <a:rPr lang="fr-CH" sz="2000" dirty="0">
                <a:solidFill>
                  <a:srgbClr val="FFC000"/>
                </a:solidFill>
                <a:latin typeface="+mj-lt"/>
              </a:rPr>
              <a:t>4</a:t>
            </a:r>
            <a:endParaRPr lang="fr-CH" sz="1400" dirty="0">
              <a:solidFill>
                <a:srgbClr val="FFC000"/>
              </a:solidFill>
              <a:latin typeface="+mj-lt"/>
            </a:endParaRPr>
          </a:p>
        </p:txBody>
      </p:sp>
      <p:sp>
        <p:nvSpPr>
          <p:cNvPr id="19" name="ZoneTexte 18">
            <a:extLst>
              <a:ext uri="{FF2B5EF4-FFF2-40B4-BE49-F238E27FC236}">
                <a16:creationId xmlns:a16="http://schemas.microsoft.com/office/drawing/2014/main" id="{53E90C65-3208-4DDF-861C-08DF052B06DC}"/>
              </a:ext>
            </a:extLst>
          </p:cNvPr>
          <p:cNvSpPr txBox="1"/>
          <p:nvPr/>
        </p:nvSpPr>
        <p:spPr>
          <a:xfrm>
            <a:off x="2527543" y="3773237"/>
            <a:ext cx="3845914" cy="369332"/>
          </a:xfrm>
          <a:prstGeom prst="rect">
            <a:avLst/>
          </a:prstGeom>
          <a:noFill/>
        </p:spPr>
        <p:txBody>
          <a:bodyPr wrap="square" rtlCol="0">
            <a:spAutoFit/>
          </a:bodyPr>
          <a:lstStyle/>
          <a:p>
            <a:r>
              <a:rPr lang="fr-CH" dirty="0">
                <a:solidFill>
                  <a:srgbClr val="1F497D"/>
                </a:solidFill>
                <a:latin typeface="+mj-lt"/>
              </a:rPr>
              <a:t>Les titres gagnés par FC Barcelone</a:t>
            </a:r>
          </a:p>
        </p:txBody>
      </p:sp>
      <p:pic>
        <p:nvPicPr>
          <p:cNvPr id="20" name="Image 19">
            <a:extLst>
              <a:ext uri="{FF2B5EF4-FFF2-40B4-BE49-F238E27FC236}">
                <a16:creationId xmlns:a16="http://schemas.microsoft.com/office/drawing/2014/main" id="{22325858-0855-4B45-B80D-83CD8F7EA3C8}"/>
              </a:ext>
            </a:extLst>
          </p:cNvPr>
          <p:cNvPicPr>
            <a:picLocks noChangeAspect="1"/>
          </p:cNvPicPr>
          <p:nvPr/>
        </p:nvPicPr>
        <p:blipFill>
          <a:blip r:embed="rId2"/>
          <a:stretch>
            <a:fillRect/>
          </a:stretch>
        </p:blipFill>
        <p:spPr>
          <a:xfrm>
            <a:off x="1558060" y="4277140"/>
            <a:ext cx="583927" cy="583927"/>
          </a:xfrm>
          <a:prstGeom prst="rect">
            <a:avLst/>
          </a:prstGeom>
        </p:spPr>
      </p:pic>
      <p:sp>
        <p:nvSpPr>
          <p:cNvPr id="21" name="ZoneTexte 20">
            <a:extLst>
              <a:ext uri="{FF2B5EF4-FFF2-40B4-BE49-F238E27FC236}">
                <a16:creationId xmlns:a16="http://schemas.microsoft.com/office/drawing/2014/main" id="{E0593581-C79F-4A77-A0B9-28ADD5D5D69A}"/>
              </a:ext>
            </a:extLst>
          </p:cNvPr>
          <p:cNvSpPr txBox="1"/>
          <p:nvPr/>
        </p:nvSpPr>
        <p:spPr>
          <a:xfrm>
            <a:off x="1683698" y="4412260"/>
            <a:ext cx="266182" cy="400110"/>
          </a:xfrm>
          <a:prstGeom prst="rect">
            <a:avLst/>
          </a:prstGeom>
          <a:noFill/>
        </p:spPr>
        <p:txBody>
          <a:bodyPr wrap="square" rtlCol="0">
            <a:spAutoFit/>
          </a:bodyPr>
          <a:lstStyle/>
          <a:p>
            <a:r>
              <a:rPr lang="fr-CH" sz="2000" dirty="0">
                <a:solidFill>
                  <a:srgbClr val="FFC000"/>
                </a:solidFill>
                <a:latin typeface="+mj-lt"/>
              </a:rPr>
              <a:t>5</a:t>
            </a:r>
            <a:endParaRPr lang="fr-CH" sz="1400" dirty="0">
              <a:solidFill>
                <a:srgbClr val="FFC000"/>
              </a:solidFill>
              <a:latin typeface="+mj-lt"/>
            </a:endParaRPr>
          </a:p>
        </p:txBody>
      </p:sp>
      <p:sp>
        <p:nvSpPr>
          <p:cNvPr id="22" name="ZoneTexte 21">
            <a:extLst>
              <a:ext uri="{FF2B5EF4-FFF2-40B4-BE49-F238E27FC236}">
                <a16:creationId xmlns:a16="http://schemas.microsoft.com/office/drawing/2014/main" id="{338FF2F9-DBFA-4B6A-9A77-BEABE3FE831B}"/>
              </a:ext>
            </a:extLst>
          </p:cNvPr>
          <p:cNvSpPr txBox="1"/>
          <p:nvPr/>
        </p:nvSpPr>
        <p:spPr>
          <a:xfrm>
            <a:off x="2527543" y="4427649"/>
            <a:ext cx="2677636" cy="369332"/>
          </a:xfrm>
          <a:prstGeom prst="rect">
            <a:avLst/>
          </a:prstGeom>
          <a:noFill/>
        </p:spPr>
        <p:txBody>
          <a:bodyPr wrap="square" rtlCol="0">
            <a:spAutoFit/>
          </a:bodyPr>
          <a:lstStyle/>
          <a:p>
            <a:r>
              <a:rPr lang="fr-CH" dirty="0">
                <a:solidFill>
                  <a:srgbClr val="1F497D"/>
                </a:solidFill>
                <a:latin typeface="+mj-lt"/>
              </a:rPr>
              <a:t>Les 11 joueurs titulaires</a:t>
            </a:r>
          </a:p>
        </p:txBody>
      </p:sp>
      <p:pic>
        <p:nvPicPr>
          <p:cNvPr id="23" name="Image 22">
            <a:extLst>
              <a:ext uri="{FF2B5EF4-FFF2-40B4-BE49-F238E27FC236}">
                <a16:creationId xmlns:a16="http://schemas.microsoft.com/office/drawing/2014/main" id="{17EE7E02-7C05-4FAE-9608-6F6753D3EDAB}"/>
              </a:ext>
            </a:extLst>
          </p:cNvPr>
          <p:cNvPicPr>
            <a:picLocks noChangeAspect="1"/>
          </p:cNvPicPr>
          <p:nvPr/>
        </p:nvPicPr>
        <p:blipFill>
          <a:blip r:embed="rId2"/>
          <a:stretch>
            <a:fillRect/>
          </a:stretch>
        </p:blipFill>
        <p:spPr>
          <a:xfrm>
            <a:off x="1560648" y="4932367"/>
            <a:ext cx="583927" cy="583927"/>
          </a:xfrm>
          <a:prstGeom prst="rect">
            <a:avLst/>
          </a:prstGeom>
        </p:spPr>
      </p:pic>
      <p:sp>
        <p:nvSpPr>
          <p:cNvPr id="24" name="ZoneTexte 23">
            <a:extLst>
              <a:ext uri="{FF2B5EF4-FFF2-40B4-BE49-F238E27FC236}">
                <a16:creationId xmlns:a16="http://schemas.microsoft.com/office/drawing/2014/main" id="{DD4610B1-D111-453C-B397-C74C0AF6D1B0}"/>
              </a:ext>
            </a:extLst>
          </p:cNvPr>
          <p:cNvSpPr txBox="1"/>
          <p:nvPr/>
        </p:nvSpPr>
        <p:spPr>
          <a:xfrm>
            <a:off x="1683853" y="5051979"/>
            <a:ext cx="266182" cy="400110"/>
          </a:xfrm>
          <a:prstGeom prst="rect">
            <a:avLst/>
          </a:prstGeom>
          <a:noFill/>
        </p:spPr>
        <p:txBody>
          <a:bodyPr wrap="square" rtlCol="0">
            <a:spAutoFit/>
          </a:bodyPr>
          <a:lstStyle/>
          <a:p>
            <a:r>
              <a:rPr lang="fr-CH" sz="2000" dirty="0">
                <a:solidFill>
                  <a:srgbClr val="FFC000"/>
                </a:solidFill>
                <a:latin typeface="+mj-lt"/>
              </a:rPr>
              <a:t>6</a:t>
            </a:r>
            <a:endParaRPr lang="fr-CH" sz="1400" dirty="0">
              <a:solidFill>
                <a:srgbClr val="FFC000"/>
              </a:solidFill>
              <a:latin typeface="+mj-lt"/>
            </a:endParaRPr>
          </a:p>
        </p:txBody>
      </p:sp>
      <p:sp>
        <p:nvSpPr>
          <p:cNvPr id="25" name="ZoneTexte 24">
            <a:extLst>
              <a:ext uri="{FF2B5EF4-FFF2-40B4-BE49-F238E27FC236}">
                <a16:creationId xmlns:a16="http://schemas.microsoft.com/office/drawing/2014/main" id="{2757BD46-B56C-4081-A738-2F1A5EF643E7}"/>
              </a:ext>
            </a:extLst>
          </p:cNvPr>
          <p:cNvSpPr txBox="1"/>
          <p:nvPr/>
        </p:nvSpPr>
        <p:spPr>
          <a:xfrm>
            <a:off x="2527543" y="5073274"/>
            <a:ext cx="1629320" cy="369332"/>
          </a:xfrm>
          <a:prstGeom prst="rect">
            <a:avLst/>
          </a:prstGeom>
          <a:noFill/>
        </p:spPr>
        <p:txBody>
          <a:bodyPr wrap="square" rtlCol="0">
            <a:spAutoFit/>
          </a:bodyPr>
          <a:lstStyle/>
          <a:p>
            <a:r>
              <a:rPr lang="fr-CH" dirty="0">
                <a:solidFill>
                  <a:srgbClr val="1F497D"/>
                </a:solidFill>
                <a:latin typeface="+mj-lt"/>
              </a:rPr>
              <a:t>Lewangoalski</a:t>
            </a:r>
          </a:p>
        </p:txBody>
      </p:sp>
      <p:sp>
        <p:nvSpPr>
          <p:cNvPr id="3" name="ZoneTexte 2">
            <a:extLst>
              <a:ext uri="{FF2B5EF4-FFF2-40B4-BE49-F238E27FC236}">
                <a16:creationId xmlns:a16="http://schemas.microsoft.com/office/drawing/2014/main" id="{08DD27E1-23EE-4CC6-8983-8C2D7A34D253}"/>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2									01/09/22</a:t>
            </a:r>
          </a:p>
        </p:txBody>
      </p:sp>
      <p:pic>
        <p:nvPicPr>
          <p:cNvPr id="26" name="Image 25">
            <a:extLst>
              <a:ext uri="{FF2B5EF4-FFF2-40B4-BE49-F238E27FC236}">
                <a16:creationId xmlns:a16="http://schemas.microsoft.com/office/drawing/2014/main" id="{7C0CBE77-B305-4F15-8518-38C3465DDC6C}"/>
              </a:ext>
            </a:extLst>
          </p:cNvPr>
          <p:cNvPicPr>
            <a:picLocks noChangeAspect="1"/>
          </p:cNvPicPr>
          <p:nvPr/>
        </p:nvPicPr>
        <p:blipFill>
          <a:blip r:embed="rId2"/>
          <a:stretch>
            <a:fillRect/>
          </a:stretch>
        </p:blipFill>
        <p:spPr>
          <a:xfrm>
            <a:off x="1558059" y="1647402"/>
            <a:ext cx="583927" cy="583927"/>
          </a:xfrm>
          <a:prstGeom prst="rect">
            <a:avLst/>
          </a:prstGeom>
        </p:spPr>
      </p:pic>
      <p:sp>
        <p:nvSpPr>
          <p:cNvPr id="27" name="ZoneTexte 26">
            <a:extLst>
              <a:ext uri="{FF2B5EF4-FFF2-40B4-BE49-F238E27FC236}">
                <a16:creationId xmlns:a16="http://schemas.microsoft.com/office/drawing/2014/main" id="{9CC362EE-6C38-4B5B-8A0D-48EFD9867863}"/>
              </a:ext>
            </a:extLst>
          </p:cNvPr>
          <p:cNvSpPr txBox="1"/>
          <p:nvPr/>
        </p:nvSpPr>
        <p:spPr>
          <a:xfrm>
            <a:off x="1691906" y="1786394"/>
            <a:ext cx="266182" cy="400110"/>
          </a:xfrm>
          <a:prstGeom prst="rect">
            <a:avLst/>
          </a:prstGeom>
          <a:noFill/>
        </p:spPr>
        <p:txBody>
          <a:bodyPr wrap="square" rtlCol="0">
            <a:spAutoFit/>
          </a:bodyPr>
          <a:lstStyle/>
          <a:p>
            <a:r>
              <a:rPr lang="fr-CH" sz="2000" dirty="0">
                <a:solidFill>
                  <a:srgbClr val="FFC000"/>
                </a:solidFill>
                <a:latin typeface="+mj-lt"/>
              </a:rPr>
              <a:t>1</a:t>
            </a:r>
            <a:endParaRPr lang="fr-CH" sz="1400" dirty="0">
              <a:solidFill>
                <a:srgbClr val="FFC000"/>
              </a:solidFill>
              <a:latin typeface="+mj-lt"/>
            </a:endParaRPr>
          </a:p>
        </p:txBody>
      </p:sp>
      <p:sp>
        <p:nvSpPr>
          <p:cNvPr id="28" name="ZoneTexte 27">
            <a:extLst>
              <a:ext uri="{FF2B5EF4-FFF2-40B4-BE49-F238E27FC236}">
                <a16:creationId xmlns:a16="http://schemas.microsoft.com/office/drawing/2014/main" id="{E84F1E65-96AF-4850-B784-5E62F4441687}"/>
              </a:ext>
            </a:extLst>
          </p:cNvPr>
          <p:cNvSpPr txBox="1"/>
          <p:nvPr/>
        </p:nvSpPr>
        <p:spPr>
          <a:xfrm>
            <a:off x="2527543" y="1801783"/>
            <a:ext cx="3780480" cy="369332"/>
          </a:xfrm>
          <a:prstGeom prst="rect">
            <a:avLst/>
          </a:prstGeom>
          <a:noFill/>
        </p:spPr>
        <p:txBody>
          <a:bodyPr wrap="square" rtlCol="0">
            <a:spAutoFit/>
          </a:bodyPr>
          <a:lstStyle/>
          <a:p>
            <a:r>
              <a:rPr lang="fr-CH" dirty="0">
                <a:solidFill>
                  <a:srgbClr val="1F497D"/>
                </a:solidFill>
                <a:latin typeface="+mj-lt"/>
              </a:rPr>
              <a:t>Introduction</a:t>
            </a:r>
          </a:p>
        </p:txBody>
      </p:sp>
    </p:spTree>
    <p:extLst>
      <p:ext uri="{BB962C8B-B14F-4D97-AF65-F5344CB8AC3E}">
        <p14:creationId xmlns:p14="http://schemas.microsoft.com/office/powerpoint/2010/main" val="997103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80">
                                          <p:stCondLst>
                                            <p:cond delay="0"/>
                                          </p:stCondLst>
                                        </p:cTn>
                                        <p:tgtEl>
                                          <p:spTgt spid="27"/>
                                        </p:tgtEl>
                                      </p:cBhvr>
                                    </p:animEffect>
                                    <p:anim calcmode="lin" valueType="num">
                                      <p:cBhvr>
                                        <p:cTn id="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gtEl>
                                      </p:cBhvr>
                                      <p:to x="100000" y="60000"/>
                                    </p:animScale>
                                    <p:animScale>
                                      <p:cBhvr>
                                        <p:cTn id="14" dur="166" decel="50000">
                                          <p:stCondLst>
                                            <p:cond delay="676"/>
                                          </p:stCondLst>
                                        </p:cTn>
                                        <p:tgtEl>
                                          <p:spTgt spid="27"/>
                                        </p:tgtEl>
                                      </p:cBhvr>
                                      <p:to x="100000" y="100000"/>
                                    </p:animScale>
                                    <p:animScale>
                                      <p:cBhvr>
                                        <p:cTn id="15" dur="26">
                                          <p:stCondLst>
                                            <p:cond delay="1312"/>
                                          </p:stCondLst>
                                        </p:cTn>
                                        <p:tgtEl>
                                          <p:spTgt spid="27"/>
                                        </p:tgtEl>
                                      </p:cBhvr>
                                      <p:to x="100000" y="80000"/>
                                    </p:animScale>
                                    <p:animScale>
                                      <p:cBhvr>
                                        <p:cTn id="16" dur="166" decel="50000">
                                          <p:stCondLst>
                                            <p:cond delay="1338"/>
                                          </p:stCondLst>
                                        </p:cTn>
                                        <p:tgtEl>
                                          <p:spTgt spid="27"/>
                                        </p:tgtEl>
                                      </p:cBhvr>
                                      <p:to x="100000" y="100000"/>
                                    </p:animScale>
                                    <p:animScale>
                                      <p:cBhvr>
                                        <p:cTn id="17" dur="26">
                                          <p:stCondLst>
                                            <p:cond delay="1642"/>
                                          </p:stCondLst>
                                        </p:cTn>
                                        <p:tgtEl>
                                          <p:spTgt spid="27"/>
                                        </p:tgtEl>
                                      </p:cBhvr>
                                      <p:to x="100000" y="90000"/>
                                    </p:animScale>
                                    <p:animScale>
                                      <p:cBhvr>
                                        <p:cTn id="18" dur="166" decel="50000">
                                          <p:stCondLst>
                                            <p:cond delay="1668"/>
                                          </p:stCondLst>
                                        </p:cTn>
                                        <p:tgtEl>
                                          <p:spTgt spid="27"/>
                                        </p:tgtEl>
                                      </p:cBhvr>
                                      <p:to x="100000" y="100000"/>
                                    </p:animScale>
                                    <p:animScale>
                                      <p:cBhvr>
                                        <p:cTn id="19" dur="26">
                                          <p:stCondLst>
                                            <p:cond delay="1808"/>
                                          </p:stCondLst>
                                        </p:cTn>
                                        <p:tgtEl>
                                          <p:spTgt spid="27"/>
                                        </p:tgtEl>
                                      </p:cBhvr>
                                      <p:to x="100000" y="95000"/>
                                    </p:animScale>
                                    <p:animScale>
                                      <p:cBhvr>
                                        <p:cTn id="20" dur="166" decel="50000">
                                          <p:stCondLst>
                                            <p:cond delay="1834"/>
                                          </p:stCondLst>
                                        </p:cTn>
                                        <p:tgtEl>
                                          <p:spTgt spid="2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80">
                                          <p:stCondLst>
                                            <p:cond delay="0"/>
                                          </p:stCondLst>
                                        </p:cTn>
                                        <p:tgtEl>
                                          <p:spTgt spid="26"/>
                                        </p:tgtEl>
                                      </p:cBhvr>
                                    </p:animEffect>
                                    <p:anim calcmode="lin" valueType="num">
                                      <p:cBhvr>
                                        <p:cTn id="2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9" dur="26">
                                          <p:stCondLst>
                                            <p:cond delay="650"/>
                                          </p:stCondLst>
                                        </p:cTn>
                                        <p:tgtEl>
                                          <p:spTgt spid="26"/>
                                        </p:tgtEl>
                                      </p:cBhvr>
                                      <p:to x="100000" y="60000"/>
                                    </p:animScale>
                                    <p:animScale>
                                      <p:cBhvr>
                                        <p:cTn id="30" dur="166" decel="50000">
                                          <p:stCondLst>
                                            <p:cond delay="676"/>
                                          </p:stCondLst>
                                        </p:cTn>
                                        <p:tgtEl>
                                          <p:spTgt spid="26"/>
                                        </p:tgtEl>
                                      </p:cBhvr>
                                      <p:to x="100000" y="100000"/>
                                    </p:animScale>
                                    <p:animScale>
                                      <p:cBhvr>
                                        <p:cTn id="31" dur="26">
                                          <p:stCondLst>
                                            <p:cond delay="1312"/>
                                          </p:stCondLst>
                                        </p:cTn>
                                        <p:tgtEl>
                                          <p:spTgt spid="26"/>
                                        </p:tgtEl>
                                      </p:cBhvr>
                                      <p:to x="100000" y="80000"/>
                                    </p:animScale>
                                    <p:animScale>
                                      <p:cBhvr>
                                        <p:cTn id="32" dur="166" decel="50000">
                                          <p:stCondLst>
                                            <p:cond delay="1338"/>
                                          </p:stCondLst>
                                        </p:cTn>
                                        <p:tgtEl>
                                          <p:spTgt spid="26"/>
                                        </p:tgtEl>
                                      </p:cBhvr>
                                      <p:to x="100000" y="100000"/>
                                    </p:animScale>
                                    <p:animScale>
                                      <p:cBhvr>
                                        <p:cTn id="33" dur="26">
                                          <p:stCondLst>
                                            <p:cond delay="1642"/>
                                          </p:stCondLst>
                                        </p:cTn>
                                        <p:tgtEl>
                                          <p:spTgt spid="26"/>
                                        </p:tgtEl>
                                      </p:cBhvr>
                                      <p:to x="100000" y="90000"/>
                                    </p:animScale>
                                    <p:animScale>
                                      <p:cBhvr>
                                        <p:cTn id="34" dur="166" decel="50000">
                                          <p:stCondLst>
                                            <p:cond delay="1668"/>
                                          </p:stCondLst>
                                        </p:cTn>
                                        <p:tgtEl>
                                          <p:spTgt spid="26"/>
                                        </p:tgtEl>
                                      </p:cBhvr>
                                      <p:to x="100000" y="100000"/>
                                    </p:animScale>
                                    <p:animScale>
                                      <p:cBhvr>
                                        <p:cTn id="35" dur="26">
                                          <p:stCondLst>
                                            <p:cond delay="1808"/>
                                          </p:stCondLst>
                                        </p:cTn>
                                        <p:tgtEl>
                                          <p:spTgt spid="26"/>
                                        </p:tgtEl>
                                      </p:cBhvr>
                                      <p:to x="100000" y="95000"/>
                                    </p:animScale>
                                    <p:animScale>
                                      <p:cBhvr>
                                        <p:cTn id="36" dur="166" decel="50000">
                                          <p:stCondLst>
                                            <p:cond delay="1834"/>
                                          </p:stCondLst>
                                        </p:cTn>
                                        <p:tgtEl>
                                          <p:spTgt spid="2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80">
                                          <p:stCondLst>
                                            <p:cond delay="0"/>
                                          </p:stCondLst>
                                        </p:cTn>
                                        <p:tgtEl>
                                          <p:spTgt spid="28"/>
                                        </p:tgtEl>
                                      </p:cBhvr>
                                    </p:animEffect>
                                    <p:anim calcmode="lin" valueType="num">
                                      <p:cBhvr>
                                        <p:cTn id="4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45" dur="26">
                                          <p:stCondLst>
                                            <p:cond delay="650"/>
                                          </p:stCondLst>
                                        </p:cTn>
                                        <p:tgtEl>
                                          <p:spTgt spid="28"/>
                                        </p:tgtEl>
                                      </p:cBhvr>
                                      <p:to x="100000" y="60000"/>
                                    </p:animScale>
                                    <p:animScale>
                                      <p:cBhvr>
                                        <p:cTn id="46" dur="166" decel="50000">
                                          <p:stCondLst>
                                            <p:cond delay="676"/>
                                          </p:stCondLst>
                                        </p:cTn>
                                        <p:tgtEl>
                                          <p:spTgt spid="28"/>
                                        </p:tgtEl>
                                      </p:cBhvr>
                                      <p:to x="100000" y="100000"/>
                                    </p:animScale>
                                    <p:animScale>
                                      <p:cBhvr>
                                        <p:cTn id="47" dur="26">
                                          <p:stCondLst>
                                            <p:cond delay="1312"/>
                                          </p:stCondLst>
                                        </p:cTn>
                                        <p:tgtEl>
                                          <p:spTgt spid="28"/>
                                        </p:tgtEl>
                                      </p:cBhvr>
                                      <p:to x="100000" y="80000"/>
                                    </p:animScale>
                                    <p:animScale>
                                      <p:cBhvr>
                                        <p:cTn id="48" dur="166" decel="50000">
                                          <p:stCondLst>
                                            <p:cond delay="1338"/>
                                          </p:stCondLst>
                                        </p:cTn>
                                        <p:tgtEl>
                                          <p:spTgt spid="28"/>
                                        </p:tgtEl>
                                      </p:cBhvr>
                                      <p:to x="100000" y="100000"/>
                                    </p:animScale>
                                    <p:animScale>
                                      <p:cBhvr>
                                        <p:cTn id="49" dur="26">
                                          <p:stCondLst>
                                            <p:cond delay="1642"/>
                                          </p:stCondLst>
                                        </p:cTn>
                                        <p:tgtEl>
                                          <p:spTgt spid="28"/>
                                        </p:tgtEl>
                                      </p:cBhvr>
                                      <p:to x="100000" y="90000"/>
                                    </p:animScale>
                                    <p:animScale>
                                      <p:cBhvr>
                                        <p:cTn id="50" dur="166" decel="50000">
                                          <p:stCondLst>
                                            <p:cond delay="1668"/>
                                          </p:stCondLst>
                                        </p:cTn>
                                        <p:tgtEl>
                                          <p:spTgt spid="28"/>
                                        </p:tgtEl>
                                      </p:cBhvr>
                                      <p:to x="100000" y="100000"/>
                                    </p:animScale>
                                    <p:animScale>
                                      <p:cBhvr>
                                        <p:cTn id="51" dur="26">
                                          <p:stCondLst>
                                            <p:cond delay="1808"/>
                                          </p:stCondLst>
                                        </p:cTn>
                                        <p:tgtEl>
                                          <p:spTgt spid="28"/>
                                        </p:tgtEl>
                                      </p:cBhvr>
                                      <p:to x="100000" y="95000"/>
                                    </p:animScale>
                                    <p:animScale>
                                      <p:cBhvr>
                                        <p:cTn id="52" dur="166" decel="50000">
                                          <p:stCondLst>
                                            <p:cond delay="1834"/>
                                          </p:stCondLst>
                                        </p:cTn>
                                        <p:tgtEl>
                                          <p:spTgt spid="28"/>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80">
                                          <p:stCondLst>
                                            <p:cond delay="0"/>
                                          </p:stCondLst>
                                        </p:cTn>
                                        <p:tgtEl>
                                          <p:spTgt spid="16"/>
                                        </p:tgtEl>
                                      </p:cBhvr>
                                    </p:animEffect>
                                    <p:anim calcmode="lin" valueType="num">
                                      <p:cBhvr>
                                        <p:cTn id="5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3" dur="26">
                                          <p:stCondLst>
                                            <p:cond delay="650"/>
                                          </p:stCondLst>
                                        </p:cTn>
                                        <p:tgtEl>
                                          <p:spTgt spid="16"/>
                                        </p:tgtEl>
                                      </p:cBhvr>
                                      <p:to x="100000" y="60000"/>
                                    </p:animScale>
                                    <p:animScale>
                                      <p:cBhvr>
                                        <p:cTn id="64" dur="166" decel="50000">
                                          <p:stCondLst>
                                            <p:cond delay="676"/>
                                          </p:stCondLst>
                                        </p:cTn>
                                        <p:tgtEl>
                                          <p:spTgt spid="16"/>
                                        </p:tgtEl>
                                      </p:cBhvr>
                                      <p:to x="100000" y="100000"/>
                                    </p:animScale>
                                    <p:animScale>
                                      <p:cBhvr>
                                        <p:cTn id="65" dur="26">
                                          <p:stCondLst>
                                            <p:cond delay="1312"/>
                                          </p:stCondLst>
                                        </p:cTn>
                                        <p:tgtEl>
                                          <p:spTgt spid="16"/>
                                        </p:tgtEl>
                                      </p:cBhvr>
                                      <p:to x="100000" y="80000"/>
                                    </p:animScale>
                                    <p:animScale>
                                      <p:cBhvr>
                                        <p:cTn id="66" dur="166" decel="50000">
                                          <p:stCondLst>
                                            <p:cond delay="1338"/>
                                          </p:stCondLst>
                                        </p:cTn>
                                        <p:tgtEl>
                                          <p:spTgt spid="16"/>
                                        </p:tgtEl>
                                      </p:cBhvr>
                                      <p:to x="100000" y="100000"/>
                                    </p:animScale>
                                    <p:animScale>
                                      <p:cBhvr>
                                        <p:cTn id="67" dur="26">
                                          <p:stCondLst>
                                            <p:cond delay="1642"/>
                                          </p:stCondLst>
                                        </p:cTn>
                                        <p:tgtEl>
                                          <p:spTgt spid="16"/>
                                        </p:tgtEl>
                                      </p:cBhvr>
                                      <p:to x="100000" y="90000"/>
                                    </p:animScale>
                                    <p:animScale>
                                      <p:cBhvr>
                                        <p:cTn id="68" dur="166" decel="50000">
                                          <p:stCondLst>
                                            <p:cond delay="1668"/>
                                          </p:stCondLst>
                                        </p:cTn>
                                        <p:tgtEl>
                                          <p:spTgt spid="16"/>
                                        </p:tgtEl>
                                      </p:cBhvr>
                                      <p:to x="100000" y="100000"/>
                                    </p:animScale>
                                    <p:animScale>
                                      <p:cBhvr>
                                        <p:cTn id="69" dur="26">
                                          <p:stCondLst>
                                            <p:cond delay="1808"/>
                                          </p:stCondLst>
                                        </p:cTn>
                                        <p:tgtEl>
                                          <p:spTgt spid="16"/>
                                        </p:tgtEl>
                                      </p:cBhvr>
                                      <p:to x="100000" y="95000"/>
                                    </p:animScale>
                                    <p:animScale>
                                      <p:cBhvr>
                                        <p:cTn id="70" dur="166" decel="50000">
                                          <p:stCondLst>
                                            <p:cond delay="1834"/>
                                          </p:stCondLst>
                                        </p:cTn>
                                        <p:tgtEl>
                                          <p:spTgt spid="16"/>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80">
                                          <p:stCondLst>
                                            <p:cond delay="0"/>
                                          </p:stCondLst>
                                        </p:cTn>
                                        <p:tgtEl>
                                          <p:spTgt spid="15"/>
                                        </p:tgtEl>
                                      </p:cBhvr>
                                    </p:animEffect>
                                    <p:anim calcmode="lin" valueType="num">
                                      <p:cBhvr>
                                        <p:cTn id="7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9" dur="26">
                                          <p:stCondLst>
                                            <p:cond delay="650"/>
                                          </p:stCondLst>
                                        </p:cTn>
                                        <p:tgtEl>
                                          <p:spTgt spid="15"/>
                                        </p:tgtEl>
                                      </p:cBhvr>
                                      <p:to x="100000" y="60000"/>
                                    </p:animScale>
                                    <p:animScale>
                                      <p:cBhvr>
                                        <p:cTn id="80" dur="166" decel="50000">
                                          <p:stCondLst>
                                            <p:cond delay="676"/>
                                          </p:stCondLst>
                                        </p:cTn>
                                        <p:tgtEl>
                                          <p:spTgt spid="15"/>
                                        </p:tgtEl>
                                      </p:cBhvr>
                                      <p:to x="100000" y="100000"/>
                                    </p:animScale>
                                    <p:animScale>
                                      <p:cBhvr>
                                        <p:cTn id="81" dur="26">
                                          <p:stCondLst>
                                            <p:cond delay="1312"/>
                                          </p:stCondLst>
                                        </p:cTn>
                                        <p:tgtEl>
                                          <p:spTgt spid="15"/>
                                        </p:tgtEl>
                                      </p:cBhvr>
                                      <p:to x="100000" y="80000"/>
                                    </p:animScale>
                                    <p:animScale>
                                      <p:cBhvr>
                                        <p:cTn id="82" dur="166" decel="50000">
                                          <p:stCondLst>
                                            <p:cond delay="1338"/>
                                          </p:stCondLst>
                                        </p:cTn>
                                        <p:tgtEl>
                                          <p:spTgt spid="15"/>
                                        </p:tgtEl>
                                      </p:cBhvr>
                                      <p:to x="100000" y="100000"/>
                                    </p:animScale>
                                    <p:animScale>
                                      <p:cBhvr>
                                        <p:cTn id="83" dur="26">
                                          <p:stCondLst>
                                            <p:cond delay="1642"/>
                                          </p:stCondLst>
                                        </p:cTn>
                                        <p:tgtEl>
                                          <p:spTgt spid="15"/>
                                        </p:tgtEl>
                                      </p:cBhvr>
                                      <p:to x="100000" y="90000"/>
                                    </p:animScale>
                                    <p:animScale>
                                      <p:cBhvr>
                                        <p:cTn id="84" dur="166" decel="50000">
                                          <p:stCondLst>
                                            <p:cond delay="1668"/>
                                          </p:stCondLst>
                                        </p:cTn>
                                        <p:tgtEl>
                                          <p:spTgt spid="15"/>
                                        </p:tgtEl>
                                      </p:cBhvr>
                                      <p:to x="100000" y="100000"/>
                                    </p:animScale>
                                    <p:animScale>
                                      <p:cBhvr>
                                        <p:cTn id="85" dur="26">
                                          <p:stCondLst>
                                            <p:cond delay="1808"/>
                                          </p:stCondLst>
                                        </p:cTn>
                                        <p:tgtEl>
                                          <p:spTgt spid="15"/>
                                        </p:tgtEl>
                                      </p:cBhvr>
                                      <p:to x="100000" y="95000"/>
                                    </p:animScale>
                                    <p:animScale>
                                      <p:cBhvr>
                                        <p:cTn id="86" dur="166" decel="50000">
                                          <p:stCondLst>
                                            <p:cond delay="1834"/>
                                          </p:stCondLst>
                                        </p:cTn>
                                        <p:tgtEl>
                                          <p:spTgt spid="15"/>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down)">
                                      <p:cBhvr>
                                        <p:cTn id="89" dur="580">
                                          <p:stCondLst>
                                            <p:cond delay="0"/>
                                          </p:stCondLst>
                                        </p:cTn>
                                        <p:tgtEl>
                                          <p:spTgt spid="10"/>
                                        </p:tgtEl>
                                      </p:cBhvr>
                                    </p:animEffect>
                                    <p:anim calcmode="lin" valueType="num">
                                      <p:cBhvr>
                                        <p:cTn id="9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5" dur="26">
                                          <p:stCondLst>
                                            <p:cond delay="650"/>
                                          </p:stCondLst>
                                        </p:cTn>
                                        <p:tgtEl>
                                          <p:spTgt spid="10"/>
                                        </p:tgtEl>
                                      </p:cBhvr>
                                      <p:to x="100000" y="60000"/>
                                    </p:animScale>
                                    <p:animScale>
                                      <p:cBhvr>
                                        <p:cTn id="96" dur="166" decel="50000">
                                          <p:stCondLst>
                                            <p:cond delay="676"/>
                                          </p:stCondLst>
                                        </p:cTn>
                                        <p:tgtEl>
                                          <p:spTgt spid="10"/>
                                        </p:tgtEl>
                                      </p:cBhvr>
                                      <p:to x="100000" y="100000"/>
                                    </p:animScale>
                                    <p:animScale>
                                      <p:cBhvr>
                                        <p:cTn id="97" dur="26">
                                          <p:stCondLst>
                                            <p:cond delay="1312"/>
                                          </p:stCondLst>
                                        </p:cTn>
                                        <p:tgtEl>
                                          <p:spTgt spid="10"/>
                                        </p:tgtEl>
                                      </p:cBhvr>
                                      <p:to x="100000" y="80000"/>
                                    </p:animScale>
                                    <p:animScale>
                                      <p:cBhvr>
                                        <p:cTn id="98" dur="166" decel="50000">
                                          <p:stCondLst>
                                            <p:cond delay="1338"/>
                                          </p:stCondLst>
                                        </p:cTn>
                                        <p:tgtEl>
                                          <p:spTgt spid="10"/>
                                        </p:tgtEl>
                                      </p:cBhvr>
                                      <p:to x="100000" y="100000"/>
                                    </p:animScale>
                                    <p:animScale>
                                      <p:cBhvr>
                                        <p:cTn id="99" dur="26">
                                          <p:stCondLst>
                                            <p:cond delay="1642"/>
                                          </p:stCondLst>
                                        </p:cTn>
                                        <p:tgtEl>
                                          <p:spTgt spid="10"/>
                                        </p:tgtEl>
                                      </p:cBhvr>
                                      <p:to x="100000" y="90000"/>
                                    </p:animScale>
                                    <p:animScale>
                                      <p:cBhvr>
                                        <p:cTn id="100" dur="166" decel="50000">
                                          <p:stCondLst>
                                            <p:cond delay="1668"/>
                                          </p:stCondLst>
                                        </p:cTn>
                                        <p:tgtEl>
                                          <p:spTgt spid="10"/>
                                        </p:tgtEl>
                                      </p:cBhvr>
                                      <p:to x="100000" y="100000"/>
                                    </p:animScale>
                                    <p:animScale>
                                      <p:cBhvr>
                                        <p:cTn id="101" dur="26">
                                          <p:stCondLst>
                                            <p:cond delay="1808"/>
                                          </p:stCondLst>
                                        </p:cTn>
                                        <p:tgtEl>
                                          <p:spTgt spid="10"/>
                                        </p:tgtEl>
                                      </p:cBhvr>
                                      <p:to x="100000" y="95000"/>
                                    </p:animScale>
                                    <p:animScale>
                                      <p:cBhvr>
                                        <p:cTn id="102" dur="166" decel="50000">
                                          <p:stCondLst>
                                            <p:cond delay="1834"/>
                                          </p:stCondLst>
                                        </p:cTn>
                                        <p:tgtEl>
                                          <p:spTgt spid="10"/>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80">
                                          <p:stCondLst>
                                            <p:cond delay="0"/>
                                          </p:stCondLst>
                                        </p:cTn>
                                        <p:tgtEl>
                                          <p:spTgt spid="12"/>
                                        </p:tgtEl>
                                      </p:cBhvr>
                                    </p:animEffect>
                                    <p:anim calcmode="lin" valueType="num">
                                      <p:cBhvr>
                                        <p:cTn id="10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2"/>
                                        </p:tgtEl>
                                      </p:cBhvr>
                                      <p:to x="100000" y="60000"/>
                                    </p:animScale>
                                    <p:animScale>
                                      <p:cBhvr>
                                        <p:cTn id="114" dur="166" decel="50000">
                                          <p:stCondLst>
                                            <p:cond delay="676"/>
                                          </p:stCondLst>
                                        </p:cTn>
                                        <p:tgtEl>
                                          <p:spTgt spid="12"/>
                                        </p:tgtEl>
                                      </p:cBhvr>
                                      <p:to x="100000" y="100000"/>
                                    </p:animScale>
                                    <p:animScale>
                                      <p:cBhvr>
                                        <p:cTn id="115" dur="26">
                                          <p:stCondLst>
                                            <p:cond delay="1312"/>
                                          </p:stCondLst>
                                        </p:cTn>
                                        <p:tgtEl>
                                          <p:spTgt spid="12"/>
                                        </p:tgtEl>
                                      </p:cBhvr>
                                      <p:to x="100000" y="80000"/>
                                    </p:animScale>
                                    <p:animScale>
                                      <p:cBhvr>
                                        <p:cTn id="116" dur="166" decel="50000">
                                          <p:stCondLst>
                                            <p:cond delay="1338"/>
                                          </p:stCondLst>
                                        </p:cTn>
                                        <p:tgtEl>
                                          <p:spTgt spid="12"/>
                                        </p:tgtEl>
                                      </p:cBhvr>
                                      <p:to x="100000" y="100000"/>
                                    </p:animScale>
                                    <p:animScale>
                                      <p:cBhvr>
                                        <p:cTn id="117" dur="26">
                                          <p:stCondLst>
                                            <p:cond delay="1642"/>
                                          </p:stCondLst>
                                        </p:cTn>
                                        <p:tgtEl>
                                          <p:spTgt spid="12"/>
                                        </p:tgtEl>
                                      </p:cBhvr>
                                      <p:to x="100000" y="90000"/>
                                    </p:animScale>
                                    <p:animScale>
                                      <p:cBhvr>
                                        <p:cTn id="118" dur="166" decel="50000">
                                          <p:stCondLst>
                                            <p:cond delay="1668"/>
                                          </p:stCondLst>
                                        </p:cTn>
                                        <p:tgtEl>
                                          <p:spTgt spid="12"/>
                                        </p:tgtEl>
                                      </p:cBhvr>
                                      <p:to x="100000" y="100000"/>
                                    </p:animScale>
                                    <p:animScale>
                                      <p:cBhvr>
                                        <p:cTn id="119" dur="26">
                                          <p:stCondLst>
                                            <p:cond delay="1808"/>
                                          </p:stCondLst>
                                        </p:cTn>
                                        <p:tgtEl>
                                          <p:spTgt spid="12"/>
                                        </p:tgtEl>
                                      </p:cBhvr>
                                      <p:to x="100000" y="95000"/>
                                    </p:animScale>
                                    <p:animScale>
                                      <p:cBhvr>
                                        <p:cTn id="120" dur="166" decel="50000">
                                          <p:stCondLst>
                                            <p:cond delay="1834"/>
                                          </p:stCondLst>
                                        </p:cTn>
                                        <p:tgtEl>
                                          <p:spTgt spid="12"/>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wipe(down)">
                                      <p:cBhvr>
                                        <p:cTn id="123" dur="580">
                                          <p:stCondLst>
                                            <p:cond delay="0"/>
                                          </p:stCondLst>
                                        </p:cTn>
                                        <p:tgtEl>
                                          <p:spTgt spid="13"/>
                                        </p:tgtEl>
                                      </p:cBhvr>
                                    </p:animEffect>
                                    <p:anim calcmode="lin" valueType="num">
                                      <p:cBhvr>
                                        <p:cTn id="1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9" dur="26">
                                          <p:stCondLst>
                                            <p:cond delay="650"/>
                                          </p:stCondLst>
                                        </p:cTn>
                                        <p:tgtEl>
                                          <p:spTgt spid="13"/>
                                        </p:tgtEl>
                                      </p:cBhvr>
                                      <p:to x="100000" y="60000"/>
                                    </p:animScale>
                                    <p:animScale>
                                      <p:cBhvr>
                                        <p:cTn id="130" dur="166" decel="50000">
                                          <p:stCondLst>
                                            <p:cond delay="676"/>
                                          </p:stCondLst>
                                        </p:cTn>
                                        <p:tgtEl>
                                          <p:spTgt spid="13"/>
                                        </p:tgtEl>
                                      </p:cBhvr>
                                      <p:to x="100000" y="100000"/>
                                    </p:animScale>
                                    <p:animScale>
                                      <p:cBhvr>
                                        <p:cTn id="131" dur="26">
                                          <p:stCondLst>
                                            <p:cond delay="1312"/>
                                          </p:stCondLst>
                                        </p:cTn>
                                        <p:tgtEl>
                                          <p:spTgt spid="13"/>
                                        </p:tgtEl>
                                      </p:cBhvr>
                                      <p:to x="100000" y="80000"/>
                                    </p:animScale>
                                    <p:animScale>
                                      <p:cBhvr>
                                        <p:cTn id="132" dur="166" decel="50000">
                                          <p:stCondLst>
                                            <p:cond delay="1338"/>
                                          </p:stCondLst>
                                        </p:cTn>
                                        <p:tgtEl>
                                          <p:spTgt spid="13"/>
                                        </p:tgtEl>
                                      </p:cBhvr>
                                      <p:to x="100000" y="100000"/>
                                    </p:animScale>
                                    <p:animScale>
                                      <p:cBhvr>
                                        <p:cTn id="133" dur="26">
                                          <p:stCondLst>
                                            <p:cond delay="1642"/>
                                          </p:stCondLst>
                                        </p:cTn>
                                        <p:tgtEl>
                                          <p:spTgt spid="13"/>
                                        </p:tgtEl>
                                      </p:cBhvr>
                                      <p:to x="100000" y="90000"/>
                                    </p:animScale>
                                    <p:animScale>
                                      <p:cBhvr>
                                        <p:cTn id="134" dur="166" decel="50000">
                                          <p:stCondLst>
                                            <p:cond delay="1668"/>
                                          </p:stCondLst>
                                        </p:cTn>
                                        <p:tgtEl>
                                          <p:spTgt spid="13"/>
                                        </p:tgtEl>
                                      </p:cBhvr>
                                      <p:to x="100000" y="100000"/>
                                    </p:animScale>
                                    <p:animScale>
                                      <p:cBhvr>
                                        <p:cTn id="135" dur="26">
                                          <p:stCondLst>
                                            <p:cond delay="1808"/>
                                          </p:stCondLst>
                                        </p:cTn>
                                        <p:tgtEl>
                                          <p:spTgt spid="13"/>
                                        </p:tgtEl>
                                      </p:cBhvr>
                                      <p:to x="100000" y="95000"/>
                                    </p:animScale>
                                    <p:animScale>
                                      <p:cBhvr>
                                        <p:cTn id="136" dur="166" decel="50000">
                                          <p:stCondLst>
                                            <p:cond delay="1834"/>
                                          </p:stCondLst>
                                        </p:cTn>
                                        <p:tgtEl>
                                          <p:spTgt spid="13"/>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4"/>
                                        </p:tgtEl>
                                        <p:attrNameLst>
                                          <p:attrName>style.visibility</p:attrName>
                                        </p:attrNameLst>
                                      </p:cBhvr>
                                      <p:to>
                                        <p:strVal val="visible"/>
                                      </p:to>
                                    </p:set>
                                    <p:animEffect transition="in" filter="wipe(down)">
                                      <p:cBhvr>
                                        <p:cTn id="139" dur="580">
                                          <p:stCondLst>
                                            <p:cond delay="0"/>
                                          </p:stCondLst>
                                        </p:cTn>
                                        <p:tgtEl>
                                          <p:spTgt spid="14"/>
                                        </p:tgtEl>
                                      </p:cBhvr>
                                    </p:animEffect>
                                    <p:anim calcmode="lin" valueType="num">
                                      <p:cBhvr>
                                        <p:cTn id="14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45" dur="26">
                                          <p:stCondLst>
                                            <p:cond delay="650"/>
                                          </p:stCondLst>
                                        </p:cTn>
                                        <p:tgtEl>
                                          <p:spTgt spid="14"/>
                                        </p:tgtEl>
                                      </p:cBhvr>
                                      <p:to x="100000" y="60000"/>
                                    </p:animScale>
                                    <p:animScale>
                                      <p:cBhvr>
                                        <p:cTn id="146" dur="166" decel="50000">
                                          <p:stCondLst>
                                            <p:cond delay="676"/>
                                          </p:stCondLst>
                                        </p:cTn>
                                        <p:tgtEl>
                                          <p:spTgt spid="14"/>
                                        </p:tgtEl>
                                      </p:cBhvr>
                                      <p:to x="100000" y="100000"/>
                                    </p:animScale>
                                    <p:animScale>
                                      <p:cBhvr>
                                        <p:cTn id="147" dur="26">
                                          <p:stCondLst>
                                            <p:cond delay="1312"/>
                                          </p:stCondLst>
                                        </p:cTn>
                                        <p:tgtEl>
                                          <p:spTgt spid="14"/>
                                        </p:tgtEl>
                                      </p:cBhvr>
                                      <p:to x="100000" y="80000"/>
                                    </p:animScale>
                                    <p:animScale>
                                      <p:cBhvr>
                                        <p:cTn id="148" dur="166" decel="50000">
                                          <p:stCondLst>
                                            <p:cond delay="1338"/>
                                          </p:stCondLst>
                                        </p:cTn>
                                        <p:tgtEl>
                                          <p:spTgt spid="14"/>
                                        </p:tgtEl>
                                      </p:cBhvr>
                                      <p:to x="100000" y="100000"/>
                                    </p:animScale>
                                    <p:animScale>
                                      <p:cBhvr>
                                        <p:cTn id="149" dur="26">
                                          <p:stCondLst>
                                            <p:cond delay="1642"/>
                                          </p:stCondLst>
                                        </p:cTn>
                                        <p:tgtEl>
                                          <p:spTgt spid="14"/>
                                        </p:tgtEl>
                                      </p:cBhvr>
                                      <p:to x="100000" y="90000"/>
                                    </p:animScale>
                                    <p:animScale>
                                      <p:cBhvr>
                                        <p:cTn id="150" dur="166" decel="50000">
                                          <p:stCondLst>
                                            <p:cond delay="1668"/>
                                          </p:stCondLst>
                                        </p:cTn>
                                        <p:tgtEl>
                                          <p:spTgt spid="14"/>
                                        </p:tgtEl>
                                      </p:cBhvr>
                                      <p:to x="100000" y="100000"/>
                                    </p:animScale>
                                    <p:animScale>
                                      <p:cBhvr>
                                        <p:cTn id="151" dur="26">
                                          <p:stCondLst>
                                            <p:cond delay="1808"/>
                                          </p:stCondLst>
                                        </p:cTn>
                                        <p:tgtEl>
                                          <p:spTgt spid="14"/>
                                        </p:tgtEl>
                                      </p:cBhvr>
                                      <p:to x="100000" y="95000"/>
                                    </p:animScale>
                                    <p:animScale>
                                      <p:cBhvr>
                                        <p:cTn id="152" dur="166" decel="50000">
                                          <p:stCondLst>
                                            <p:cond delay="1834"/>
                                          </p:stCondLst>
                                        </p:cTn>
                                        <p:tgtEl>
                                          <p:spTgt spid="14"/>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nodeType="clickEffect">
                                  <p:stCondLst>
                                    <p:cond delay="0"/>
                                  </p:stCondLst>
                                  <p:childTnLst>
                                    <p:set>
                                      <p:cBhvr>
                                        <p:cTn id="156" dur="1" fill="hold">
                                          <p:stCondLst>
                                            <p:cond delay="0"/>
                                          </p:stCondLst>
                                        </p:cTn>
                                        <p:tgtEl>
                                          <p:spTgt spid="17"/>
                                        </p:tgtEl>
                                        <p:attrNameLst>
                                          <p:attrName>style.visibility</p:attrName>
                                        </p:attrNameLst>
                                      </p:cBhvr>
                                      <p:to>
                                        <p:strVal val="visible"/>
                                      </p:to>
                                    </p:set>
                                    <p:animEffect transition="in" filter="wipe(down)">
                                      <p:cBhvr>
                                        <p:cTn id="157" dur="580">
                                          <p:stCondLst>
                                            <p:cond delay="0"/>
                                          </p:stCondLst>
                                        </p:cTn>
                                        <p:tgtEl>
                                          <p:spTgt spid="17"/>
                                        </p:tgtEl>
                                      </p:cBhvr>
                                    </p:animEffect>
                                    <p:anim calcmode="lin" valueType="num">
                                      <p:cBhvr>
                                        <p:cTn id="15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63" dur="26">
                                          <p:stCondLst>
                                            <p:cond delay="650"/>
                                          </p:stCondLst>
                                        </p:cTn>
                                        <p:tgtEl>
                                          <p:spTgt spid="17"/>
                                        </p:tgtEl>
                                      </p:cBhvr>
                                      <p:to x="100000" y="60000"/>
                                    </p:animScale>
                                    <p:animScale>
                                      <p:cBhvr>
                                        <p:cTn id="164" dur="166" decel="50000">
                                          <p:stCondLst>
                                            <p:cond delay="676"/>
                                          </p:stCondLst>
                                        </p:cTn>
                                        <p:tgtEl>
                                          <p:spTgt spid="17"/>
                                        </p:tgtEl>
                                      </p:cBhvr>
                                      <p:to x="100000" y="100000"/>
                                    </p:animScale>
                                    <p:animScale>
                                      <p:cBhvr>
                                        <p:cTn id="165" dur="26">
                                          <p:stCondLst>
                                            <p:cond delay="1312"/>
                                          </p:stCondLst>
                                        </p:cTn>
                                        <p:tgtEl>
                                          <p:spTgt spid="17"/>
                                        </p:tgtEl>
                                      </p:cBhvr>
                                      <p:to x="100000" y="80000"/>
                                    </p:animScale>
                                    <p:animScale>
                                      <p:cBhvr>
                                        <p:cTn id="166" dur="166" decel="50000">
                                          <p:stCondLst>
                                            <p:cond delay="1338"/>
                                          </p:stCondLst>
                                        </p:cTn>
                                        <p:tgtEl>
                                          <p:spTgt spid="17"/>
                                        </p:tgtEl>
                                      </p:cBhvr>
                                      <p:to x="100000" y="100000"/>
                                    </p:animScale>
                                    <p:animScale>
                                      <p:cBhvr>
                                        <p:cTn id="167" dur="26">
                                          <p:stCondLst>
                                            <p:cond delay="1642"/>
                                          </p:stCondLst>
                                        </p:cTn>
                                        <p:tgtEl>
                                          <p:spTgt spid="17"/>
                                        </p:tgtEl>
                                      </p:cBhvr>
                                      <p:to x="100000" y="90000"/>
                                    </p:animScale>
                                    <p:animScale>
                                      <p:cBhvr>
                                        <p:cTn id="168" dur="166" decel="50000">
                                          <p:stCondLst>
                                            <p:cond delay="1668"/>
                                          </p:stCondLst>
                                        </p:cTn>
                                        <p:tgtEl>
                                          <p:spTgt spid="17"/>
                                        </p:tgtEl>
                                      </p:cBhvr>
                                      <p:to x="100000" y="100000"/>
                                    </p:animScale>
                                    <p:animScale>
                                      <p:cBhvr>
                                        <p:cTn id="169" dur="26">
                                          <p:stCondLst>
                                            <p:cond delay="1808"/>
                                          </p:stCondLst>
                                        </p:cTn>
                                        <p:tgtEl>
                                          <p:spTgt spid="17"/>
                                        </p:tgtEl>
                                      </p:cBhvr>
                                      <p:to x="100000" y="95000"/>
                                    </p:animScale>
                                    <p:animScale>
                                      <p:cBhvr>
                                        <p:cTn id="170" dur="166" decel="50000">
                                          <p:stCondLst>
                                            <p:cond delay="1834"/>
                                          </p:stCondLst>
                                        </p:cTn>
                                        <p:tgtEl>
                                          <p:spTgt spid="17"/>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18"/>
                                        </p:tgtEl>
                                        <p:attrNameLst>
                                          <p:attrName>style.visibility</p:attrName>
                                        </p:attrNameLst>
                                      </p:cBhvr>
                                      <p:to>
                                        <p:strVal val="visible"/>
                                      </p:to>
                                    </p:set>
                                    <p:animEffect transition="in" filter="wipe(down)">
                                      <p:cBhvr>
                                        <p:cTn id="173" dur="580">
                                          <p:stCondLst>
                                            <p:cond delay="0"/>
                                          </p:stCondLst>
                                        </p:cTn>
                                        <p:tgtEl>
                                          <p:spTgt spid="18"/>
                                        </p:tgtEl>
                                      </p:cBhvr>
                                    </p:animEffect>
                                    <p:anim calcmode="lin" valueType="num">
                                      <p:cBhvr>
                                        <p:cTn id="17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79" dur="26">
                                          <p:stCondLst>
                                            <p:cond delay="650"/>
                                          </p:stCondLst>
                                        </p:cTn>
                                        <p:tgtEl>
                                          <p:spTgt spid="18"/>
                                        </p:tgtEl>
                                      </p:cBhvr>
                                      <p:to x="100000" y="60000"/>
                                    </p:animScale>
                                    <p:animScale>
                                      <p:cBhvr>
                                        <p:cTn id="180" dur="166" decel="50000">
                                          <p:stCondLst>
                                            <p:cond delay="676"/>
                                          </p:stCondLst>
                                        </p:cTn>
                                        <p:tgtEl>
                                          <p:spTgt spid="18"/>
                                        </p:tgtEl>
                                      </p:cBhvr>
                                      <p:to x="100000" y="100000"/>
                                    </p:animScale>
                                    <p:animScale>
                                      <p:cBhvr>
                                        <p:cTn id="181" dur="26">
                                          <p:stCondLst>
                                            <p:cond delay="1312"/>
                                          </p:stCondLst>
                                        </p:cTn>
                                        <p:tgtEl>
                                          <p:spTgt spid="18"/>
                                        </p:tgtEl>
                                      </p:cBhvr>
                                      <p:to x="100000" y="80000"/>
                                    </p:animScale>
                                    <p:animScale>
                                      <p:cBhvr>
                                        <p:cTn id="182" dur="166" decel="50000">
                                          <p:stCondLst>
                                            <p:cond delay="1338"/>
                                          </p:stCondLst>
                                        </p:cTn>
                                        <p:tgtEl>
                                          <p:spTgt spid="18"/>
                                        </p:tgtEl>
                                      </p:cBhvr>
                                      <p:to x="100000" y="100000"/>
                                    </p:animScale>
                                    <p:animScale>
                                      <p:cBhvr>
                                        <p:cTn id="183" dur="26">
                                          <p:stCondLst>
                                            <p:cond delay="1642"/>
                                          </p:stCondLst>
                                        </p:cTn>
                                        <p:tgtEl>
                                          <p:spTgt spid="18"/>
                                        </p:tgtEl>
                                      </p:cBhvr>
                                      <p:to x="100000" y="90000"/>
                                    </p:animScale>
                                    <p:animScale>
                                      <p:cBhvr>
                                        <p:cTn id="184" dur="166" decel="50000">
                                          <p:stCondLst>
                                            <p:cond delay="1668"/>
                                          </p:stCondLst>
                                        </p:cTn>
                                        <p:tgtEl>
                                          <p:spTgt spid="18"/>
                                        </p:tgtEl>
                                      </p:cBhvr>
                                      <p:to x="100000" y="100000"/>
                                    </p:animScale>
                                    <p:animScale>
                                      <p:cBhvr>
                                        <p:cTn id="185" dur="26">
                                          <p:stCondLst>
                                            <p:cond delay="1808"/>
                                          </p:stCondLst>
                                        </p:cTn>
                                        <p:tgtEl>
                                          <p:spTgt spid="18"/>
                                        </p:tgtEl>
                                      </p:cBhvr>
                                      <p:to x="100000" y="95000"/>
                                    </p:animScale>
                                    <p:animScale>
                                      <p:cBhvr>
                                        <p:cTn id="186" dur="166" decel="50000">
                                          <p:stCondLst>
                                            <p:cond delay="1834"/>
                                          </p:stCondLst>
                                        </p:cTn>
                                        <p:tgtEl>
                                          <p:spTgt spid="18"/>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19"/>
                                        </p:tgtEl>
                                        <p:attrNameLst>
                                          <p:attrName>style.visibility</p:attrName>
                                        </p:attrNameLst>
                                      </p:cBhvr>
                                      <p:to>
                                        <p:strVal val="visible"/>
                                      </p:to>
                                    </p:set>
                                    <p:animEffect transition="in" filter="wipe(down)">
                                      <p:cBhvr>
                                        <p:cTn id="189" dur="580">
                                          <p:stCondLst>
                                            <p:cond delay="0"/>
                                          </p:stCondLst>
                                        </p:cTn>
                                        <p:tgtEl>
                                          <p:spTgt spid="19"/>
                                        </p:tgtEl>
                                      </p:cBhvr>
                                    </p:animEffect>
                                    <p:anim calcmode="lin" valueType="num">
                                      <p:cBhvr>
                                        <p:cTn id="19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95" dur="26">
                                          <p:stCondLst>
                                            <p:cond delay="650"/>
                                          </p:stCondLst>
                                        </p:cTn>
                                        <p:tgtEl>
                                          <p:spTgt spid="19"/>
                                        </p:tgtEl>
                                      </p:cBhvr>
                                      <p:to x="100000" y="60000"/>
                                    </p:animScale>
                                    <p:animScale>
                                      <p:cBhvr>
                                        <p:cTn id="196" dur="166" decel="50000">
                                          <p:stCondLst>
                                            <p:cond delay="676"/>
                                          </p:stCondLst>
                                        </p:cTn>
                                        <p:tgtEl>
                                          <p:spTgt spid="19"/>
                                        </p:tgtEl>
                                      </p:cBhvr>
                                      <p:to x="100000" y="100000"/>
                                    </p:animScale>
                                    <p:animScale>
                                      <p:cBhvr>
                                        <p:cTn id="197" dur="26">
                                          <p:stCondLst>
                                            <p:cond delay="1312"/>
                                          </p:stCondLst>
                                        </p:cTn>
                                        <p:tgtEl>
                                          <p:spTgt spid="19"/>
                                        </p:tgtEl>
                                      </p:cBhvr>
                                      <p:to x="100000" y="80000"/>
                                    </p:animScale>
                                    <p:animScale>
                                      <p:cBhvr>
                                        <p:cTn id="198" dur="166" decel="50000">
                                          <p:stCondLst>
                                            <p:cond delay="1338"/>
                                          </p:stCondLst>
                                        </p:cTn>
                                        <p:tgtEl>
                                          <p:spTgt spid="19"/>
                                        </p:tgtEl>
                                      </p:cBhvr>
                                      <p:to x="100000" y="100000"/>
                                    </p:animScale>
                                    <p:animScale>
                                      <p:cBhvr>
                                        <p:cTn id="199" dur="26">
                                          <p:stCondLst>
                                            <p:cond delay="1642"/>
                                          </p:stCondLst>
                                        </p:cTn>
                                        <p:tgtEl>
                                          <p:spTgt spid="19"/>
                                        </p:tgtEl>
                                      </p:cBhvr>
                                      <p:to x="100000" y="90000"/>
                                    </p:animScale>
                                    <p:animScale>
                                      <p:cBhvr>
                                        <p:cTn id="200" dur="166" decel="50000">
                                          <p:stCondLst>
                                            <p:cond delay="1668"/>
                                          </p:stCondLst>
                                        </p:cTn>
                                        <p:tgtEl>
                                          <p:spTgt spid="19"/>
                                        </p:tgtEl>
                                      </p:cBhvr>
                                      <p:to x="100000" y="100000"/>
                                    </p:animScale>
                                    <p:animScale>
                                      <p:cBhvr>
                                        <p:cTn id="201" dur="26">
                                          <p:stCondLst>
                                            <p:cond delay="1808"/>
                                          </p:stCondLst>
                                        </p:cTn>
                                        <p:tgtEl>
                                          <p:spTgt spid="19"/>
                                        </p:tgtEl>
                                      </p:cBhvr>
                                      <p:to x="100000" y="95000"/>
                                    </p:animScale>
                                    <p:animScale>
                                      <p:cBhvr>
                                        <p:cTn id="202" dur="166" decel="50000">
                                          <p:stCondLst>
                                            <p:cond delay="1834"/>
                                          </p:stCondLst>
                                        </p:cTn>
                                        <p:tgtEl>
                                          <p:spTgt spid="19"/>
                                        </p:tgtEl>
                                      </p:cBhvr>
                                      <p:to x="100000" y="100000"/>
                                    </p:animScale>
                                  </p:childTnLst>
                                </p:cTn>
                              </p:par>
                            </p:childTnLst>
                          </p:cTn>
                        </p:par>
                      </p:childTnLst>
                    </p:cTn>
                  </p:par>
                  <p:par>
                    <p:cTn id="203" fill="hold">
                      <p:stCondLst>
                        <p:cond delay="indefinite"/>
                      </p:stCondLst>
                      <p:childTnLst>
                        <p:par>
                          <p:cTn id="204" fill="hold">
                            <p:stCondLst>
                              <p:cond delay="0"/>
                            </p:stCondLst>
                            <p:childTnLst>
                              <p:par>
                                <p:cTn id="205" presetID="26" presetClass="entr" presetSubtype="0" fill="hold" nodeType="clickEffect">
                                  <p:stCondLst>
                                    <p:cond delay="0"/>
                                  </p:stCondLst>
                                  <p:childTnLst>
                                    <p:set>
                                      <p:cBhvr>
                                        <p:cTn id="206" dur="1" fill="hold">
                                          <p:stCondLst>
                                            <p:cond delay="0"/>
                                          </p:stCondLst>
                                        </p:cTn>
                                        <p:tgtEl>
                                          <p:spTgt spid="20"/>
                                        </p:tgtEl>
                                        <p:attrNameLst>
                                          <p:attrName>style.visibility</p:attrName>
                                        </p:attrNameLst>
                                      </p:cBhvr>
                                      <p:to>
                                        <p:strVal val="visible"/>
                                      </p:to>
                                    </p:set>
                                    <p:animEffect transition="in" filter="wipe(down)">
                                      <p:cBhvr>
                                        <p:cTn id="207" dur="580">
                                          <p:stCondLst>
                                            <p:cond delay="0"/>
                                          </p:stCondLst>
                                        </p:cTn>
                                        <p:tgtEl>
                                          <p:spTgt spid="20"/>
                                        </p:tgtEl>
                                      </p:cBhvr>
                                    </p:animEffect>
                                    <p:anim calcmode="lin" valueType="num">
                                      <p:cBhvr>
                                        <p:cTn id="20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13" dur="26">
                                          <p:stCondLst>
                                            <p:cond delay="650"/>
                                          </p:stCondLst>
                                        </p:cTn>
                                        <p:tgtEl>
                                          <p:spTgt spid="20"/>
                                        </p:tgtEl>
                                      </p:cBhvr>
                                      <p:to x="100000" y="60000"/>
                                    </p:animScale>
                                    <p:animScale>
                                      <p:cBhvr>
                                        <p:cTn id="214" dur="166" decel="50000">
                                          <p:stCondLst>
                                            <p:cond delay="676"/>
                                          </p:stCondLst>
                                        </p:cTn>
                                        <p:tgtEl>
                                          <p:spTgt spid="20"/>
                                        </p:tgtEl>
                                      </p:cBhvr>
                                      <p:to x="100000" y="100000"/>
                                    </p:animScale>
                                    <p:animScale>
                                      <p:cBhvr>
                                        <p:cTn id="215" dur="26">
                                          <p:stCondLst>
                                            <p:cond delay="1312"/>
                                          </p:stCondLst>
                                        </p:cTn>
                                        <p:tgtEl>
                                          <p:spTgt spid="20"/>
                                        </p:tgtEl>
                                      </p:cBhvr>
                                      <p:to x="100000" y="80000"/>
                                    </p:animScale>
                                    <p:animScale>
                                      <p:cBhvr>
                                        <p:cTn id="216" dur="166" decel="50000">
                                          <p:stCondLst>
                                            <p:cond delay="1338"/>
                                          </p:stCondLst>
                                        </p:cTn>
                                        <p:tgtEl>
                                          <p:spTgt spid="20"/>
                                        </p:tgtEl>
                                      </p:cBhvr>
                                      <p:to x="100000" y="100000"/>
                                    </p:animScale>
                                    <p:animScale>
                                      <p:cBhvr>
                                        <p:cTn id="217" dur="26">
                                          <p:stCondLst>
                                            <p:cond delay="1642"/>
                                          </p:stCondLst>
                                        </p:cTn>
                                        <p:tgtEl>
                                          <p:spTgt spid="20"/>
                                        </p:tgtEl>
                                      </p:cBhvr>
                                      <p:to x="100000" y="90000"/>
                                    </p:animScale>
                                    <p:animScale>
                                      <p:cBhvr>
                                        <p:cTn id="218" dur="166" decel="50000">
                                          <p:stCondLst>
                                            <p:cond delay="1668"/>
                                          </p:stCondLst>
                                        </p:cTn>
                                        <p:tgtEl>
                                          <p:spTgt spid="20"/>
                                        </p:tgtEl>
                                      </p:cBhvr>
                                      <p:to x="100000" y="100000"/>
                                    </p:animScale>
                                    <p:animScale>
                                      <p:cBhvr>
                                        <p:cTn id="219" dur="26">
                                          <p:stCondLst>
                                            <p:cond delay="1808"/>
                                          </p:stCondLst>
                                        </p:cTn>
                                        <p:tgtEl>
                                          <p:spTgt spid="20"/>
                                        </p:tgtEl>
                                      </p:cBhvr>
                                      <p:to x="100000" y="95000"/>
                                    </p:animScale>
                                    <p:animScale>
                                      <p:cBhvr>
                                        <p:cTn id="220" dur="166" decel="50000">
                                          <p:stCondLst>
                                            <p:cond delay="1834"/>
                                          </p:stCondLst>
                                        </p:cTn>
                                        <p:tgtEl>
                                          <p:spTgt spid="20"/>
                                        </p:tgtEl>
                                      </p:cBhvr>
                                      <p:to x="100000" y="100000"/>
                                    </p:animScale>
                                  </p:childTnLst>
                                </p:cTn>
                              </p:par>
                              <p:par>
                                <p:cTn id="221" presetID="26" presetClass="entr" presetSubtype="0" fill="hold" grpId="0" nodeType="withEffect">
                                  <p:stCondLst>
                                    <p:cond delay="0"/>
                                  </p:stCondLst>
                                  <p:childTnLst>
                                    <p:set>
                                      <p:cBhvr>
                                        <p:cTn id="222" dur="1" fill="hold">
                                          <p:stCondLst>
                                            <p:cond delay="0"/>
                                          </p:stCondLst>
                                        </p:cTn>
                                        <p:tgtEl>
                                          <p:spTgt spid="21"/>
                                        </p:tgtEl>
                                        <p:attrNameLst>
                                          <p:attrName>style.visibility</p:attrName>
                                        </p:attrNameLst>
                                      </p:cBhvr>
                                      <p:to>
                                        <p:strVal val="visible"/>
                                      </p:to>
                                    </p:set>
                                    <p:animEffect transition="in" filter="wipe(down)">
                                      <p:cBhvr>
                                        <p:cTn id="223" dur="580">
                                          <p:stCondLst>
                                            <p:cond delay="0"/>
                                          </p:stCondLst>
                                        </p:cTn>
                                        <p:tgtEl>
                                          <p:spTgt spid="21"/>
                                        </p:tgtEl>
                                      </p:cBhvr>
                                    </p:animEffect>
                                    <p:anim calcmode="lin" valueType="num">
                                      <p:cBhvr>
                                        <p:cTn id="2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29" dur="26">
                                          <p:stCondLst>
                                            <p:cond delay="650"/>
                                          </p:stCondLst>
                                        </p:cTn>
                                        <p:tgtEl>
                                          <p:spTgt spid="21"/>
                                        </p:tgtEl>
                                      </p:cBhvr>
                                      <p:to x="100000" y="60000"/>
                                    </p:animScale>
                                    <p:animScale>
                                      <p:cBhvr>
                                        <p:cTn id="230" dur="166" decel="50000">
                                          <p:stCondLst>
                                            <p:cond delay="676"/>
                                          </p:stCondLst>
                                        </p:cTn>
                                        <p:tgtEl>
                                          <p:spTgt spid="21"/>
                                        </p:tgtEl>
                                      </p:cBhvr>
                                      <p:to x="100000" y="100000"/>
                                    </p:animScale>
                                    <p:animScale>
                                      <p:cBhvr>
                                        <p:cTn id="231" dur="26">
                                          <p:stCondLst>
                                            <p:cond delay="1312"/>
                                          </p:stCondLst>
                                        </p:cTn>
                                        <p:tgtEl>
                                          <p:spTgt spid="21"/>
                                        </p:tgtEl>
                                      </p:cBhvr>
                                      <p:to x="100000" y="80000"/>
                                    </p:animScale>
                                    <p:animScale>
                                      <p:cBhvr>
                                        <p:cTn id="232" dur="166" decel="50000">
                                          <p:stCondLst>
                                            <p:cond delay="1338"/>
                                          </p:stCondLst>
                                        </p:cTn>
                                        <p:tgtEl>
                                          <p:spTgt spid="21"/>
                                        </p:tgtEl>
                                      </p:cBhvr>
                                      <p:to x="100000" y="100000"/>
                                    </p:animScale>
                                    <p:animScale>
                                      <p:cBhvr>
                                        <p:cTn id="233" dur="26">
                                          <p:stCondLst>
                                            <p:cond delay="1642"/>
                                          </p:stCondLst>
                                        </p:cTn>
                                        <p:tgtEl>
                                          <p:spTgt spid="21"/>
                                        </p:tgtEl>
                                      </p:cBhvr>
                                      <p:to x="100000" y="90000"/>
                                    </p:animScale>
                                    <p:animScale>
                                      <p:cBhvr>
                                        <p:cTn id="234" dur="166" decel="50000">
                                          <p:stCondLst>
                                            <p:cond delay="1668"/>
                                          </p:stCondLst>
                                        </p:cTn>
                                        <p:tgtEl>
                                          <p:spTgt spid="21"/>
                                        </p:tgtEl>
                                      </p:cBhvr>
                                      <p:to x="100000" y="100000"/>
                                    </p:animScale>
                                    <p:animScale>
                                      <p:cBhvr>
                                        <p:cTn id="235" dur="26">
                                          <p:stCondLst>
                                            <p:cond delay="1808"/>
                                          </p:stCondLst>
                                        </p:cTn>
                                        <p:tgtEl>
                                          <p:spTgt spid="21"/>
                                        </p:tgtEl>
                                      </p:cBhvr>
                                      <p:to x="100000" y="95000"/>
                                    </p:animScale>
                                    <p:animScale>
                                      <p:cBhvr>
                                        <p:cTn id="236" dur="166" decel="50000">
                                          <p:stCondLst>
                                            <p:cond delay="1834"/>
                                          </p:stCondLst>
                                        </p:cTn>
                                        <p:tgtEl>
                                          <p:spTgt spid="21"/>
                                        </p:tgtEl>
                                      </p:cBhvr>
                                      <p:to x="100000" y="100000"/>
                                    </p:animScale>
                                  </p:childTnLst>
                                </p:cTn>
                              </p:par>
                              <p:par>
                                <p:cTn id="237" presetID="26" presetClass="entr" presetSubtype="0" fill="hold" grpId="0" nodeType="withEffect">
                                  <p:stCondLst>
                                    <p:cond delay="0"/>
                                  </p:stCondLst>
                                  <p:childTnLst>
                                    <p:set>
                                      <p:cBhvr>
                                        <p:cTn id="238" dur="1" fill="hold">
                                          <p:stCondLst>
                                            <p:cond delay="0"/>
                                          </p:stCondLst>
                                        </p:cTn>
                                        <p:tgtEl>
                                          <p:spTgt spid="22"/>
                                        </p:tgtEl>
                                        <p:attrNameLst>
                                          <p:attrName>style.visibility</p:attrName>
                                        </p:attrNameLst>
                                      </p:cBhvr>
                                      <p:to>
                                        <p:strVal val="visible"/>
                                      </p:to>
                                    </p:set>
                                    <p:animEffect transition="in" filter="wipe(down)">
                                      <p:cBhvr>
                                        <p:cTn id="239" dur="580">
                                          <p:stCondLst>
                                            <p:cond delay="0"/>
                                          </p:stCondLst>
                                        </p:cTn>
                                        <p:tgtEl>
                                          <p:spTgt spid="22"/>
                                        </p:tgtEl>
                                      </p:cBhvr>
                                    </p:animEffect>
                                    <p:anim calcmode="lin" valueType="num">
                                      <p:cBhvr>
                                        <p:cTn id="24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45" dur="26">
                                          <p:stCondLst>
                                            <p:cond delay="650"/>
                                          </p:stCondLst>
                                        </p:cTn>
                                        <p:tgtEl>
                                          <p:spTgt spid="22"/>
                                        </p:tgtEl>
                                      </p:cBhvr>
                                      <p:to x="100000" y="60000"/>
                                    </p:animScale>
                                    <p:animScale>
                                      <p:cBhvr>
                                        <p:cTn id="246" dur="166" decel="50000">
                                          <p:stCondLst>
                                            <p:cond delay="676"/>
                                          </p:stCondLst>
                                        </p:cTn>
                                        <p:tgtEl>
                                          <p:spTgt spid="22"/>
                                        </p:tgtEl>
                                      </p:cBhvr>
                                      <p:to x="100000" y="100000"/>
                                    </p:animScale>
                                    <p:animScale>
                                      <p:cBhvr>
                                        <p:cTn id="247" dur="26">
                                          <p:stCondLst>
                                            <p:cond delay="1312"/>
                                          </p:stCondLst>
                                        </p:cTn>
                                        <p:tgtEl>
                                          <p:spTgt spid="22"/>
                                        </p:tgtEl>
                                      </p:cBhvr>
                                      <p:to x="100000" y="80000"/>
                                    </p:animScale>
                                    <p:animScale>
                                      <p:cBhvr>
                                        <p:cTn id="248" dur="166" decel="50000">
                                          <p:stCondLst>
                                            <p:cond delay="1338"/>
                                          </p:stCondLst>
                                        </p:cTn>
                                        <p:tgtEl>
                                          <p:spTgt spid="22"/>
                                        </p:tgtEl>
                                      </p:cBhvr>
                                      <p:to x="100000" y="100000"/>
                                    </p:animScale>
                                    <p:animScale>
                                      <p:cBhvr>
                                        <p:cTn id="249" dur="26">
                                          <p:stCondLst>
                                            <p:cond delay="1642"/>
                                          </p:stCondLst>
                                        </p:cTn>
                                        <p:tgtEl>
                                          <p:spTgt spid="22"/>
                                        </p:tgtEl>
                                      </p:cBhvr>
                                      <p:to x="100000" y="90000"/>
                                    </p:animScale>
                                    <p:animScale>
                                      <p:cBhvr>
                                        <p:cTn id="250" dur="166" decel="50000">
                                          <p:stCondLst>
                                            <p:cond delay="1668"/>
                                          </p:stCondLst>
                                        </p:cTn>
                                        <p:tgtEl>
                                          <p:spTgt spid="22"/>
                                        </p:tgtEl>
                                      </p:cBhvr>
                                      <p:to x="100000" y="100000"/>
                                    </p:animScale>
                                    <p:animScale>
                                      <p:cBhvr>
                                        <p:cTn id="251" dur="26">
                                          <p:stCondLst>
                                            <p:cond delay="1808"/>
                                          </p:stCondLst>
                                        </p:cTn>
                                        <p:tgtEl>
                                          <p:spTgt spid="22"/>
                                        </p:tgtEl>
                                      </p:cBhvr>
                                      <p:to x="100000" y="95000"/>
                                    </p:animScale>
                                    <p:animScale>
                                      <p:cBhvr>
                                        <p:cTn id="252" dur="166" decel="50000">
                                          <p:stCondLst>
                                            <p:cond delay="1834"/>
                                          </p:stCondLst>
                                        </p:cTn>
                                        <p:tgtEl>
                                          <p:spTgt spid="22"/>
                                        </p:tgtEl>
                                      </p:cBhvr>
                                      <p:to x="100000" y="100000"/>
                                    </p:animScale>
                                  </p:childTnLst>
                                </p:cTn>
                              </p:par>
                            </p:childTnLst>
                          </p:cTn>
                        </p:par>
                      </p:childTnLst>
                    </p:cTn>
                  </p:par>
                  <p:par>
                    <p:cTn id="253" fill="hold">
                      <p:stCondLst>
                        <p:cond delay="indefinite"/>
                      </p:stCondLst>
                      <p:childTnLst>
                        <p:par>
                          <p:cTn id="254" fill="hold">
                            <p:stCondLst>
                              <p:cond delay="0"/>
                            </p:stCondLst>
                            <p:childTnLst>
                              <p:par>
                                <p:cTn id="255" presetID="26" presetClass="entr" presetSubtype="0" fill="hold" grpId="0" nodeType="clickEffect">
                                  <p:stCondLst>
                                    <p:cond delay="0"/>
                                  </p:stCondLst>
                                  <p:childTnLst>
                                    <p:set>
                                      <p:cBhvr>
                                        <p:cTn id="256" dur="1" fill="hold">
                                          <p:stCondLst>
                                            <p:cond delay="0"/>
                                          </p:stCondLst>
                                        </p:cTn>
                                        <p:tgtEl>
                                          <p:spTgt spid="24"/>
                                        </p:tgtEl>
                                        <p:attrNameLst>
                                          <p:attrName>style.visibility</p:attrName>
                                        </p:attrNameLst>
                                      </p:cBhvr>
                                      <p:to>
                                        <p:strVal val="visible"/>
                                      </p:to>
                                    </p:set>
                                    <p:animEffect transition="in" filter="wipe(down)">
                                      <p:cBhvr>
                                        <p:cTn id="257" dur="580">
                                          <p:stCondLst>
                                            <p:cond delay="0"/>
                                          </p:stCondLst>
                                        </p:cTn>
                                        <p:tgtEl>
                                          <p:spTgt spid="24"/>
                                        </p:tgtEl>
                                      </p:cBhvr>
                                    </p:animEffect>
                                    <p:anim calcmode="lin" valueType="num">
                                      <p:cBhvr>
                                        <p:cTn id="25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6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6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63" dur="26">
                                          <p:stCondLst>
                                            <p:cond delay="650"/>
                                          </p:stCondLst>
                                        </p:cTn>
                                        <p:tgtEl>
                                          <p:spTgt spid="24"/>
                                        </p:tgtEl>
                                      </p:cBhvr>
                                      <p:to x="100000" y="60000"/>
                                    </p:animScale>
                                    <p:animScale>
                                      <p:cBhvr>
                                        <p:cTn id="264" dur="166" decel="50000">
                                          <p:stCondLst>
                                            <p:cond delay="676"/>
                                          </p:stCondLst>
                                        </p:cTn>
                                        <p:tgtEl>
                                          <p:spTgt spid="24"/>
                                        </p:tgtEl>
                                      </p:cBhvr>
                                      <p:to x="100000" y="100000"/>
                                    </p:animScale>
                                    <p:animScale>
                                      <p:cBhvr>
                                        <p:cTn id="265" dur="26">
                                          <p:stCondLst>
                                            <p:cond delay="1312"/>
                                          </p:stCondLst>
                                        </p:cTn>
                                        <p:tgtEl>
                                          <p:spTgt spid="24"/>
                                        </p:tgtEl>
                                      </p:cBhvr>
                                      <p:to x="100000" y="80000"/>
                                    </p:animScale>
                                    <p:animScale>
                                      <p:cBhvr>
                                        <p:cTn id="266" dur="166" decel="50000">
                                          <p:stCondLst>
                                            <p:cond delay="1338"/>
                                          </p:stCondLst>
                                        </p:cTn>
                                        <p:tgtEl>
                                          <p:spTgt spid="24"/>
                                        </p:tgtEl>
                                      </p:cBhvr>
                                      <p:to x="100000" y="100000"/>
                                    </p:animScale>
                                    <p:animScale>
                                      <p:cBhvr>
                                        <p:cTn id="267" dur="26">
                                          <p:stCondLst>
                                            <p:cond delay="1642"/>
                                          </p:stCondLst>
                                        </p:cTn>
                                        <p:tgtEl>
                                          <p:spTgt spid="24"/>
                                        </p:tgtEl>
                                      </p:cBhvr>
                                      <p:to x="100000" y="90000"/>
                                    </p:animScale>
                                    <p:animScale>
                                      <p:cBhvr>
                                        <p:cTn id="268" dur="166" decel="50000">
                                          <p:stCondLst>
                                            <p:cond delay="1668"/>
                                          </p:stCondLst>
                                        </p:cTn>
                                        <p:tgtEl>
                                          <p:spTgt spid="24"/>
                                        </p:tgtEl>
                                      </p:cBhvr>
                                      <p:to x="100000" y="100000"/>
                                    </p:animScale>
                                    <p:animScale>
                                      <p:cBhvr>
                                        <p:cTn id="269" dur="26">
                                          <p:stCondLst>
                                            <p:cond delay="1808"/>
                                          </p:stCondLst>
                                        </p:cTn>
                                        <p:tgtEl>
                                          <p:spTgt spid="24"/>
                                        </p:tgtEl>
                                      </p:cBhvr>
                                      <p:to x="100000" y="95000"/>
                                    </p:animScale>
                                    <p:animScale>
                                      <p:cBhvr>
                                        <p:cTn id="270" dur="166" decel="50000">
                                          <p:stCondLst>
                                            <p:cond delay="1834"/>
                                          </p:stCondLst>
                                        </p:cTn>
                                        <p:tgtEl>
                                          <p:spTgt spid="24"/>
                                        </p:tgtEl>
                                      </p:cBhvr>
                                      <p:to x="100000" y="100000"/>
                                    </p:animScale>
                                  </p:childTnLst>
                                </p:cTn>
                              </p:par>
                              <p:par>
                                <p:cTn id="271" presetID="26" presetClass="entr" presetSubtype="0" fill="hold" nodeType="withEffect">
                                  <p:stCondLst>
                                    <p:cond delay="0"/>
                                  </p:stCondLst>
                                  <p:childTnLst>
                                    <p:set>
                                      <p:cBhvr>
                                        <p:cTn id="272" dur="1" fill="hold">
                                          <p:stCondLst>
                                            <p:cond delay="0"/>
                                          </p:stCondLst>
                                        </p:cTn>
                                        <p:tgtEl>
                                          <p:spTgt spid="23"/>
                                        </p:tgtEl>
                                        <p:attrNameLst>
                                          <p:attrName>style.visibility</p:attrName>
                                        </p:attrNameLst>
                                      </p:cBhvr>
                                      <p:to>
                                        <p:strVal val="visible"/>
                                      </p:to>
                                    </p:set>
                                    <p:animEffect transition="in" filter="wipe(down)">
                                      <p:cBhvr>
                                        <p:cTn id="273" dur="580">
                                          <p:stCondLst>
                                            <p:cond delay="0"/>
                                          </p:stCondLst>
                                        </p:cTn>
                                        <p:tgtEl>
                                          <p:spTgt spid="23"/>
                                        </p:tgtEl>
                                      </p:cBhvr>
                                    </p:animEffect>
                                    <p:anim calcmode="lin" valueType="num">
                                      <p:cBhvr>
                                        <p:cTn id="27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7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7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7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7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79" dur="26">
                                          <p:stCondLst>
                                            <p:cond delay="650"/>
                                          </p:stCondLst>
                                        </p:cTn>
                                        <p:tgtEl>
                                          <p:spTgt spid="23"/>
                                        </p:tgtEl>
                                      </p:cBhvr>
                                      <p:to x="100000" y="60000"/>
                                    </p:animScale>
                                    <p:animScale>
                                      <p:cBhvr>
                                        <p:cTn id="280" dur="166" decel="50000">
                                          <p:stCondLst>
                                            <p:cond delay="676"/>
                                          </p:stCondLst>
                                        </p:cTn>
                                        <p:tgtEl>
                                          <p:spTgt spid="23"/>
                                        </p:tgtEl>
                                      </p:cBhvr>
                                      <p:to x="100000" y="100000"/>
                                    </p:animScale>
                                    <p:animScale>
                                      <p:cBhvr>
                                        <p:cTn id="281" dur="26">
                                          <p:stCondLst>
                                            <p:cond delay="1312"/>
                                          </p:stCondLst>
                                        </p:cTn>
                                        <p:tgtEl>
                                          <p:spTgt spid="23"/>
                                        </p:tgtEl>
                                      </p:cBhvr>
                                      <p:to x="100000" y="80000"/>
                                    </p:animScale>
                                    <p:animScale>
                                      <p:cBhvr>
                                        <p:cTn id="282" dur="166" decel="50000">
                                          <p:stCondLst>
                                            <p:cond delay="1338"/>
                                          </p:stCondLst>
                                        </p:cTn>
                                        <p:tgtEl>
                                          <p:spTgt spid="23"/>
                                        </p:tgtEl>
                                      </p:cBhvr>
                                      <p:to x="100000" y="100000"/>
                                    </p:animScale>
                                    <p:animScale>
                                      <p:cBhvr>
                                        <p:cTn id="283" dur="26">
                                          <p:stCondLst>
                                            <p:cond delay="1642"/>
                                          </p:stCondLst>
                                        </p:cTn>
                                        <p:tgtEl>
                                          <p:spTgt spid="23"/>
                                        </p:tgtEl>
                                      </p:cBhvr>
                                      <p:to x="100000" y="90000"/>
                                    </p:animScale>
                                    <p:animScale>
                                      <p:cBhvr>
                                        <p:cTn id="284" dur="166" decel="50000">
                                          <p:stCondLst>
                                            <p:cond delay="1668"/>
                                          </p:stCondLst>
                                        </p:cTn>
                                        <p:tgtEl>
                                          <p:spTgt spid="23"/>
                                        </p:tgtEl>
                                      </p:cBhvr>
                                      <p:to x="100000" y="100000"/>
                                    </p:animScale>
                                    <p:animScale>
                                      <p:cBhvr>
                                        <p:cTn id="285" dur="26">
                                          <p:stCondLst>
                                            <p:cond delay="1808"/>
                                          </p:stCondLst>
                                        </p:cTn>
                                        <p:tgtEl>
                                          <p:spTgt spid="23"/>
                                        </p:tgtEl>
                                      </p:cBhvr>
                                      <p:to x="100000" y="95000"/>
                                    </p:animScale>
                                    <p:animScale>
                                      <p:cBhvr>
                                        <p:cTn id="286" dur="166" decel="50000">
                                          <p:stCondLst>
                                            <p:cond delay="1834"/>
                                          </p:stCondLst>
                                        </p:cTn>
                                        <p:tgtEl>
                                          <p:spTgt spid="23"/>
                                        </p:tgtEl>
                                      </p:cBhvr>
                                      <p:to x="100000" y="100000"/>
                                    </p:animScale>
                                  </p:childTnLst>
                                </p:cTn>
                              </p:par>
                              <p:par>
                                <p:cTn id="287" presetID="26" presetClass="entr" presetSubtype="0" fill="hold" grpId="0" nodeType="withEffect">
                                  <p:stCondLst>
                                    <p:cond delay="0"/>
                                  </p:stCondLst>
                                  <p:childTnLst>
                                    <p:set>
                                      <p:cBhvr>
                                        <p:cTn id="288" dur="1" fill="hold">
                                          <p:stCondLst>
                                            <p:cond delay="0"/>
                                          </p:stCondLst>
                                        </p:cTn>
                                        <p:tgtEl>
                                          <p:spTgt spid="25"/>
                                        </p:tgtEl>
                                        <p:attrNameLst>
                                          <p:attrName>style.visibility</p:attrName>
                                        </p:attrNameLst>
                                      </p:cBhvr>
                                      <p:to>
                                        <p:strVal val="visible"/>
                                      </p:to>
                                    </p:set>
                                    <p:animEffect transition="in" filter="wipe(down)">
                                      <p:cBhvr>
                                        <p:cTn id="289" dur="580">
                                          <p:stCondLst>
                                            <p:cond delay="0"/>
                                          </p:stCondLst>
                                        </p:cTn>
                                        <p:tgtEl>
                                          <p:spTgt spid="25"/>
                                        </p:tgtEl>
                                      </p:cBhvr>
                                    </p:animEffect>
                                    <p:anim calcmode="lin" valueType="num">
                                      <p:cBhvr>
                                        <p:cTn id="29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9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9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9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9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95" dur="26">
                                          <p:stCondLst>
                                            <p:cond delay="650"/>
                                          </p:stCondLst>
                                        </p:cTn>
                                        <p:tgtEl>
                                          <p:spTgt spid="25"/>
                                        </p:tgtEl>
                                      </p:cBhvr>
                                      <p:to x="100000" y="60000"/>
                                    </p:animScale>
                                    <p:animScale>
                                      <p:cBhvr>
                                        <p:cTn id="296" dur="166" decel="50000">
                                          <p:stCondLst>
                                            <p:cond delay="676"/>
                                          </p:stCondLst>
                                        </p:cTn>
                                        <p:tgtEl>
                                          <p:spTgt spid="25"/>
                                        </p:tgtEl>
                                      </p:cBhvr>
                                      <p:to x="100000" y="100000"/>
                                    </p:animScale>
                                    <p:animScale>
                                      <p:cBhvr>
                                        <p:cTn id="297" dur="26">
                                          <p:stCondLst>
                                            <p:cond delay="1312"/>
                                          </p:stCondLst>
                                        </p:cTn>
                                        <p:tgtEl>
                                          <p:spTgt spid="25"/>
                                        </p:tgtEl>
                                      </p:cBhvr>
                                      <p:to x="100000" y="80000"/>
                                    </p:animScale>
                                    <p:animScale>
                                      <p:cBhvr>
                                        <p:cTn id="298" dur="166" decel="50000">
                                          <p:stCondLst>
                                            <p:cond delay="1338"/>
                                          </p:stCondLst>
                                        </p:cTn>
                                        <p:tgtEl>
                                          <p:spTgt spid="25"/>
                                        </p:tgtEl>
                                      </p:cBhvr>
                                      <p:to x="100000" y="100000"/>
                                    </p:animScale>
                                    <p:animScale>
                                      <p:cBhvr>
                                        <p:cTn id="299" dur="26">
                                          <p:stCondLst>
                                            <p:cond delay="1642"/>
                                          </p:stCondLst>
                                        </p:cTn>
                                        <p:tgtEl>
                                          <p:spTgt spid="25"/>
                                        </p:tgtEl>
                                      </p:cBhvr>
                                      <p:to x="100000" y="90000"/>
                                    </p:animScale>
                                    <p:animScale>
                                      <p:cBhvr>
                                        <p:cTn id="300" dur="166" decel="50000">
                                          <p:stCondLst>
                                            <p:cond delay="1668"/>
                                          </p:stCondLst>
                                        </p:cTn>
                                        <p:tgtEl>
                                          <p:spTgt spid="25"/>
                                        </p:tgtEl>
                                      </p:cBhvr>
                                      <p:to x="100000" y="100000"/>
                                    </p:animScale>
                                    <p:animScale>
                                      <p:cBhvr>
                                        <p:cTn id="301" dur="26">
                                          <p:stCondLst>
                                            <p:cond delay="1808"/>
                                          </p:stCondLst>
                                        </p:cTn>
                                        <p:tgtEl>
                                          <p:spTgt spid="25"/>
                                        </p:tgtEl>
                                      </p:cBhvr>
                                      <p:to x="100000" y="95000"/>
                                    </p:animScale>
                                    <p:animScale>
                                      <p:cBhvr>
                                        <p:cTn id="302"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6" grpId="0"/>
      <p:bldP spid="18" grpId="0"/>
      <p:bldP spid="19" grpId="0"/>
      <p:bldP spid="21" grpId="0"/>
      <p:bldP spid="22" grpId="0"/>
      <p:bldP spid="24" grpId="0"/>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Introduction</a:t>
            </a:r>
          </a:p>
        </p:txBody>
      </p:sp>
      <p:sp>
        <p:nvSpPr>
          <p:cNvPr id="6" name="ZoneTexte 5">
            <a:extLst>
              <a:ext uri="{FF2B5EF4-FFF2-40B4-BE49-F238E27FC236}">
                <a16:creationId xmlns:a16="http://schemas.microsoft.com/office/drawing/2014/main" id="{5656383D-9FB7-4202-96D2-5D54D4E4C1C5}"/>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3									01/09/22</a:t>
            </a:r>
          </a:p>
        </p:txBody>
      </p:sp>
      <p:sp>
        <p:nvSpPr>
          <p:cNvPr id="4" name="ZoneTexte 3">
            <a:extLst>
              <a:ext uri="{FF2B5EF4-FFF2-40B4-BE49-F238E27FC236}">
                <a16:creationId xmlns:a16="http://schemas.microsoft.com/office/drawing/2014/main" id="{EA3EEF64-C2AE-4AC6-A881-B56A8CD70899}"/>
              </a:ext>
            </a:extLst>
          </p:cNvPr>
          <p:cNvSpPr txBox="1"/>
          <p:nvPr/>
        </p:nvSpPr>
        <p:spPr>
          <a:xfrm>
            <a:off x="3915756" y="4960806"/>
            <a:ext cx="4360489" cy="523220"/>
          </a:xfrm>
          <a:prstGeom prst="rect">
            <a:avLst/>
          </a:prstGeom>
          <a:noFill/>
        </p:spPr>
        <p:txBody>
          <a:bodyPr wrap="none" rtlCol="0">
            <a:spAutoFit/>
          </a:bodyPr>
          <a:lstStyle/>
          <a:p>
            <a:r>
              <a:rPr lang="fr-CH" sz="2800" b="1" dirty="0">
                <a:latin typeface="+mj-lt"/>
              </a:rPr>
              <a:t>¿ </a:t>
            </a:r>
            <a:r>
              <a:rPr lang="fr-CH" sz="2800" dirty="0">
                <a:latin typeface="+mj-lt"/>
              </a:rPr>
              <a:t>Pourquoi le FC Barcelone ?</a:t>
            </a:r>
          </a:p>
        </p:txBody>
      </p:sp>
      <p:pic>
        <p:nvPicPr>
          <p:cNvPr id="7" name="Picture 2" descr="FC Barcelona (@fcbarcelona_fra) / Twitter">
            <a:extLst>
              <a:ext uri="{FF2B5EF4-FFF2-40B4-BE49-F238E27FC236}">
                <a16:creationId xmlns:a16="http://schemas.microsoft.com/office/drawing/2014/main" id="{F425B8F0-2D84-4290-9050-2A7931161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206" y="1788678"/>
            <a:ext cx="4573588" cy="30476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371E4CE9-DC07-4D07-8ABC-9D5ABEB8E09C}"/>
              </a:ext>
            </a:extLst>
          </p:cNvPr>
          <p:cNvPicPr>
            <a:picLocks noChangeAspect="1"/>
          </p:cNvPicPr>
          <p:nvPr/>
        </p:nvPicPr>
        <p:blipFill>
          <a:blip r:embed="rId3"/>
          <a:stretch>
            <a:fillRect/>
          </a:stretch>
        </p:blipFill>
        <p:spPr>
          <a:xfrm>
            <a:off x="5743654" y="1279295"/>
            <a:ext cx="828598" cy="828598"/>
          </a:xfrm>
          <a:prstGeom prst="rect">
            <a:avLst/>
          </a:prstGeom>
        </p:spPr>
      </p:pic>
    </p:spTree>
    <p:extLst>
      <p:ext uri="{BB962C8B-B14F-4D97-AF65-F5344CB8AC3E}">
        <p14:creationId xmlns:p14="http://schemas.microsoft.com/office/powerpoint/2010/main" val="9542182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Quelques informations sur le club</a:t>
            </a:r>
          </a:p>
        </p:txBody>
      </p:sp>
      <p:sp>
        <p:nvSpPr>
          <p:cNvPr id="3" name="ZoneTexte 2">
            <a:extLst>
              <a:ext uri="{FF2B5EF4-FFF2-40B4-BE49-F238E27FC236}">
                <a16:creationId xmlns:a16="http://schemas.microsoft.com/office/drawing/2014/main" id="{E184E11A-F2AD-4E09-959E-BD3B85AB671E}"/>
              </a:ext>
            </a:extLst>
          </p:cNvPr>
          <p:cNvSpPr txBox="1"/>
          <p:nvPr/>
        </p:nvSpPr>
        <p:spPr>
          <a:xfrm>
            <a:off x="1304924" y="2581275"/>
            <a:ext cx="6829425" cy="1938992"/>
          </a:xfrm>
          <a:prstGeom prst="rect">
            <a:avLst/>
          </a:prstGeom>
          <a:noFill/>
        </p:spPr>
        <p:txBody>
          <a:bodyPr wrap="square" rtlCol="0">
            <a:spAutoFit/>
          </a:bodyPr>
          <a:lstStyle/>
          <a:p>
            <a:pPr marL="285750" indent="-285750">
              <a:buFont typeface="Arial" panose="020B0604020202020204" pitchFamily="34" charset="0"/>
              <a:buChar char="•"/>
            </a:pPr>
            <a:r>
              <a:rPr lang="fr-CH" sz="2000" b="1" dirty="0"/>
              <a:t>Fondé</a:t>
            </a:r>
            <a:r>
              <a:rPr lang="fr-CH" sz="2000" dirty="0"/>
              <a:t> en </a:t>
            </a:r>
            <a:r>
              <a:rPr lang="fr-CH" sz="2000" b="1" dirty="0"/>
              <a:t>1899</a:t>
            </a:r>
          </a:p>
          <a:p>
            <a:pPr marL="285750" indent="-285750">
              <a:buFont typeface="Arial" panose="020B0604020202020204" pitchFamily="34" charset="0"/>
              <a:buChar char="•"/>
            </a:pPr>
            <a:r>
              <a:rPr lang="fr-CH" sz="2000" dirty="0"/>
              <a:t>Basé à </a:t>
            </a:r>
            <a:r>
              <a:rPr lang="fr-CH" sz="2000" b="1" dirty="0"/>
              <a:t>Barcelone</a:t>
            </a:r>
          </a:p>
          <a:p>
            <a:pPr marL="285750" indent="-285750">
              <a:buFont typeface="Arial" panose="020B0604020202020204" pitchFamily="34" charset="0"/>
              <a:buChar char="•"/>
            </a:pPr>
            <a:r>
              <a:rPr lang="fr-CH" sz="2000" dirty="0"/>
              <a:t>Joan </a:t>
            </a:r>
            <a:r>
              <a:rPr lang="fr-CH" sz="2000" b="1" dirty="0"/>
              <a:t>Laporta</a:t>
            </a:r>
            <a:r>
              <a:rPr lang="fr-CH" sz="2000" dirty="0"/>
              <a:t> est le </a:t>
            </a:r>
            <a:r>
              <a:rPr lang="fr-CH" sz="2000" b="1" dirty="0"/>
              <a:t>président</a:t>
            </a:r>
            <a:r>
              <a:rPr lang="fr-CH" sz="2000" dirty="0"/>
              <a:t> actuel</a:t>
            </a:r>
          </a:p>
          <a:p>
            <a:pPr marL="285750" indent="-285750">
              <a:buFont typeface="Arial" panose="020B0604020202020204" pitchFamily="34" charset="0"/>
              <a:buChar char="•"/>
            </a:pPr>
            <a:r>
              <a:rPr lang="fr-CH" sz="2000" b="1" dirty="0"/>
              <a:t>Entraîneur</a:t>
            </a:r>
            <a:r>
              <a:rPr lang="fr-CH" sz="2000" dirty="0"/>
              <a:t> actuel </a:t>
            </a:r>
            <a:r>
              <a:rPr lang="fr-CH" sz="2000" b="1" dirty="0"/>
              <a:t>Xavi</a:t>
            </a:r>
            <a:r>
              <a:rPr lang="fr-CH" sz="2000" dirty="0"/>
              <a:t>, ancien joueur du FC Barcelone</a:t>
            </a:r>
            <a:endParaRPr lang="fr-CH" sz="2000" b="1" dirty="0"/>
          </a:p>
          <a:p>
            <a:pPr marL="285750" indent="-285750">
              <a:buFont typeface="Arial" panose="020B0604020202020204" pitchFamily="34" charset="0"/>
              <a:buChar char="•"/>
            </a:pPr>
            <a:r>
              <a:rPr lang="fr-CH" sz="2000" dirty="0"/>
              <a:t>Le joueur le plus capé et le </a:t>
            </a:r>
            <a:r>
              <a:rPr lang="fr-CH" sz="2000" b="1" dirty="0"/>
              <a:t>meilleure</a:t>
            </a:r>
            <a:r>
              <a:rPr lang="fr-CH" sz="2000" dirty="0"/>
              <a:t> </a:t>
            </a:r>
            <a:r>
              <a:rPr lang="fr-CH" sz="2000" b="1" dirty="0"/>
              <a:t>butteur</a:t>
            </a:r>
            <a:r>
              <a:rPr lang="fr-CH" sz="2000" dirty="0"/>
              <a:t> est </a:t>
            </a:r>
            <a:r>
              <a:rPr lang="fr-CH" sz="2000" b="1" dirty="0"/>
              <a:t>Lionel</a:t>
            </a:r>
            <a:r>
              <a:rPr lang="fr-CH" sz="2000" dirty="0"/>
              <a:t> </a:t>
            </a:r>
            <a:r>
              <a:rPr lang="fr-CH" sz="2000" b="1" dirty="0"/>
              <a:t>Messi</a:t>
            </a:r>
          </a:p>
        </p:txBody>
      </p:sp>
      <p:pic>
        <p:nvPicPr>
          <p:cNvPr id="2050" name="Picture 2" descr="Logo du FC Barcelone">
            <a:extLst>
              <a:ext uri="{FF2B5EF4-FFF2-40B4-BE49-F238E27FC236}">
                <a16:creationId xmlns:a16="http://schemas.microsoft.com/office/drawing/2014/main" id="{895EA6C7-6B35-40F6-B4C8-7D386D11F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527" y="2327284"/>
            <a:ext cx="2792623" cy="282797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656383D-9FB7-4202-96D2-5D54D4E4C1C5}"/>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4									01/09/22</a:t>
            </a:r>
          </a:p>
        </p:txBody>
      </p:sp>
    </p:spTree>
    <p:extLst>
      <p:ext uri="{BB962C8B-B14F-4D97-AF65-F5344CB8AC3E}">
        <p14:creationId xmlns:p14="http://schemas.microsoft.com/office/powerpoint/2010/main" val="4104696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Camp Nou et son histoire</a:t>
            </a:r>
          </a:p>
        </p:txBody>
      </p:sp>
      <p:pic>
        <p:nvPicPr>
          <p:cNvPr id="3074" name="Picture 2" descr="Sustainability: future Camp Nou">
            <a:extLst>
              <a:ext uri="{FF2B5EF4-FFF2-40B4-BE49-F238E27FC236}">
                <a16:creationId xmlns:a16="http://schemas.microsoft.com/office/drawing/2014/main" id="{63B00032-6476-4E74-A62B-FD325C5C7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1" y="3176874"/>
            <a:ext cx="5089524" cy="32013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6" name="Image 5">
            <a:extLst>
              <a:ext uri="{FF2B5EF4-FFF2-40B4-BE49-F238E27FC236}">
                <a16:creationId xmlns:a16="http://schemas.microsoft.com/office/drawing/2014/main" id="{686E4790-0716-4B6D-A8F9-9A127840E672}"/>
              </a:ext>
            </a:extLst>
          </p:cNvPr>
          <p:cNvPicPr>
            <a:picLocks noChangeAspect="1"/>
          </p:cNvPicPr>
          <p:nvPr/>
        </p:nvPicPr>
        <p:blipFill>
          <a:blip r:embed="rId3"/>
          <a:stretch>
            <a:fillRect/>
          </a:stretch>
        </p:blipFill>
        <p:spPr>
          <a:xfrm>
            <a:off x="8888413" y="2612430"/>
            <a:ext cx="1122935" cy="1122935"/>
          </a:xfrm>
          <a:prstGeom prst="rect">
            <a:avLst/>
          </a:prstGeom>
        </p:spPr>
      </p:pic>
      <p:sp>
        <p:nvSpPr>
          <p:cNvPr id="7" name="ZoneTexte 6">
            <a:extLst>
              <a:ext uri="{FF2B5EF4-FFF2-40B4-BE49-F238E27FC236}">
                <a16:creationId xmlns:a16="http://schemas.microsoft.com/office/drawing/2014/main" id="{85FEB922-FB69-4EEF-89FA-C305877D4A0E}"/>
              </a:ext>
            </a:extLst>
          </p:cNvPr>
          <p:cNvSpPr txBox="1"/>
          <p:nvPr/>
        </p:nvSpPr>
        <p:spPr>
          <a:xfrm>
            <a:off x="1358901" y="1689100"/>
            <a:ext cx="10550524" cy="923330"/>
          </a:xfrm>
          <a:prstGeom prst="rect">
            <a:avLst/>
          </a:prstGeom>
          <a:noFill/>
        </p:spPr>
        <p:txBody>
          <a:bodyPr wrap="square" rtlCol="0">
            <a:spAutoFit/>
          </a:bodyPr>
          <a:lstStyle/>
          <a:p>
            <a:pPr algn="just"/>
            <a:r>
              <a:rPr lang="fr-CH" dirty="0"/>
              <a:t>Camp Nou Spotify, connu plus couramment sous le nom de Camp Nou est le stade officiel du Club FC </a:t>
            </a:r>
          </a:p>
          <a:p>
            <a:pPr algn="just"/>
            <a:r>
              <a:rPr lang="fr-CH" dirty="0"/>
              <a:t>Barcelone. Le stade a une capacité de 99’354 personnes. Le stade a été ouvert pour une première fois le 24 septembre 1957.</a:t>
            </a:r>
          </a:p>
        </p:txBody>
      </p:sp>
      <p:sp>
        <p:nvSpPr>
          <p:cNvPr id="8" name="ZoneTexte 7">
            <a:extLst>
              <a:ext uri="{FF2B5EF4-FFF2-40B4-BE49-F238E27FC236}">
                <a16:creationId xmlns:a16="http://schemas.microsoft.com/office/drawing/2014/main" id="{97D40741-0224-4324-8682-FA9F7707D673}"/>
              </a:ext>
            </a:extLst>
          </p:cNvPr>
          <p:cNvSpPr txBox="1"/>
          <p:nvPr/>
        </p:nvSpPr>
        <p:spPr>
          <a:xfrm>
            <a:off x="1358901" y="3176874"/>
            <a:ext cx="4584699" cy="1754326"/>
          </a:xfrm>
          <a:prstGeom prst="rect">
            <a:avLst/>
          </a:prstGeom>
          <a:noFill/>
        </p:spPr>
        <p:txBody>
          <a:bodyPr wrap="square" rtlCol="0">
            <a:spAutoFit/>
          </a:bodyPr>
          <a:lstStyle/>
          <a:p>
            <a:pPr algn="just"/>
            <a:r>
              <a:rPr lang="fr-CH" dirty="0"/>
              <a:t>Le terrain a une dimension de 105 x 68m avec une pelouse naturelle. Le stade est classé «Stade UEFA catégorie 4», ce qui lui permet de recevoir de nombreux matchs internationaux et notamment plusieurs finales de Ligue des champions.</a:t>
            </a:r>
          </a:p>
        </p:txBody>
      </p:sp>
      <p:sp>
        <p:nvSpPr>
          <p:cNvPr id="9" name="ZoneTexte 8">
            <a:extLst>
              <a:ext uri="{FF2B5EF4-FFF2-40B4-BE49-F238E27FC236}">
                <a16:creationId xmlns:a16="http://schemas.microsoft.com/office/drawing/2014/main" id="{8170E3DA-9C9E-4DEA-96AB-98272C210783}"/>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5									01/09/22</a:t>
            </a:r>
          </a:p>
        </p:txBody>
      </p:sp>
    </p:spTree>
    <p:extLst>
      <p:ext uri="{BB962C8B-B14F-4D97-AF65-F5344CB8AC3E}">
        <p14:creationId xmlns:p14="http://schemas.microsoft.com/office/powerpoint/2010/main" val="38658499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Les titres gagnés par FC Barcelone</a:t>
            </a:r>
          </a:p>
        </p:txBody>
      </p:sp>
      <p:sp>
        <p:nvSpPr>
          <p:cNvPr id="6" name="ZoneTexte 5">
            <a:extLst>
              <a:ext uri="{FF2B5EF4-FFF2-40B4-BE49-F238E27FC236}">
                <a16:creationId xmlns:a16="http://schemas.microsoft.com/office/drawing/2014/main" id="{5772F9B9-C51D-402F-A32F-85EB1127F37C}"/>
              </a:ext>
            </a:extLst>
          </p:cNvPr>
          <p:cNvSpPr txBox="1"/>
          <p:nvPr/>
        </p:nvSpPr>
        <p:spPr>
          <a:xfrm>
            <a:off x="1200753" y="1591483"/>
            <a:ext cx="8915704" cy="3046988"/>
          </a:xfrm>
          <a:prstGeom prst="rect">
            <a:avLst/>
          </a:prstGeom>
          <a:noFill/>
        </p:spPr>
        <p:txBody>
          <a:bodyPr wrap="square" rtlCol="0">
            <a:spAutoFit/>
          </a:bodyPr>
          <a:lstStyle/>
          <a:p>
            <a:pPr marL="342900" indent="-342900">
              <a:buFont typeface="Arial" panose="020B0604020202020204" pitchFamily="34" charset="0"/>
              <a:buChar char="•"/>
            </a:pPr>
            <a:r>
              <a:rPr lang="fr-CH" sz="2400" dirty="0"/>
              <a:t>5 victoires en </a:t>
            </a:r>
            <a:r>
              <a:rPr lang="fr-CH" sz="2400" dirty="0">
                <a:solidFill>
                  <a:schemeClr val="tx2"/>
                </a:solidFill>
                <a:hlinkClick r:id="rId2">
                  <a:extLst>
                    <a:ext uri="{A12FA001-AC4F-418D-AE19-62706E023703}">
                      <ahyp:hlinkClr xmlns:ahyp="http://schemas.microsoft.com/office/drawing/2018/hyperlinkcolor" val="tx"/>
                    </a:ext>
                  </a:extLst>
                </a:hlinkClick>
              </a:rPr>
              <a:t>Ligue des Champions</a:t>
            </a:r>
            <a:endParaRPr lang="fr-CH" sz="2400" dirty="0">
              <a:solidFill>
                <a:schemeClr val="tx2"/>
              </a:solidFill>
            </a:endParaRPr>
          </a:p>
          <a:p>
            <a:pPr marL="342900" indent="-342900">
              <a:buFont typeface="Arial" panose="020B0604020202020204" pitchFamily="34" charset="0"/>
              <a:buChar char="•"/>
            </a:pPr>
            <a:r>
              <a:rPr lang="fr-CH" sz="2400" dirty="0"/>
              <a:t>3 victoires en </a:t>
            </a:r>
            <a:r>
              <a:rPr lang="fr-CH" sz="2400" dirty="0">
                <a:solidFill>
                  <a:schemeClr val="tx2"/>
                </a:solidFill>
                <a:hlinkClick r:id="rId3">
                  <a:extLst>
                    <a:ext uri="{A12FA001-AC4F-418D-AE19-62706E023703}">
                      <ahyp:hlinkClr xmlns:ahyp="http://schemas.microsoft.com/office/drawing/2018/hyperlinkcolor" val="tx"/>
                    </a:ext>
                  </a:extLst>
                </a:hlinkClick>
              </a:rPr>
              <a:t>Europa League</a:t>
            </a:r>
            <a:r>
              <a:rPr lang="fr-CH" sz="2400" dirty="0">
                <a:solidFill>
                  <a:schemeClr val="tx2"/>
                </a:solidFill>
              </a:rPr>
              <a:t> </a:t>
            </a:r>
            <a:endParaRPr lang="fr-CH" sz="1600" dirty="0">
              <a:solidFill>
                <a:schemeClr val="tx2"/>
              </a:solidFill>
            </a:endParaRPr>
          </a:p>
          <a:p>
            <a:pPr marL="342900" indent="-342900">
              <a:buFont typeface="Arial" panose="020B0604020202020204" pitchFamily="34" charset="0"/>
              <a:buChar char="•"/>
            </a:pPr>
            <a:r>
              <a:rPr lang="fr-CH" sz="2400" dirty="0"/>
              <a:t>5 victoires en </a:t>
            </a:r>
            <a:r>
              <a:rPr lang="fr-CH" sz="2400" dirty="0">
                <a:solidFill>
                  <a:schemeClr val="tx2"/>
                </a:solidFill>
                <a:hlinkClick r:id="rId4">
                  <a:extLst>
                    <a:ext uri="{A12FA001-AC4F-418D-AE19-62706E023703}">
                      <ahyp:hlinkClr xmlns:ahyp="http://schemas.microsoft.com/office/drawing/2018/hyperlinkcolor" val="tx"/>
                    </a:ext>
                  </a:extLst>
                </a:hlinkClick>
              </a:rPr>
              <a:t>Supercoupe d'Europe</a:t>
            </a:r>
            <a:r>
              <a:rPr lang="fr-CH" sz="2400" dirty="0">
                <a:solidFill>
                  <a:schemeClr val="tx2"/>
                </a:solidFill>
              </a:rPr>
              <a:t> </a:t>
            </a:r>
          </a:p>
          <a:p>
            <a:pPr marL="342900" indent="-342900">
              <a:buFont typeface="Arial" panose="020B0604020202020204" pitchFamily="34" charset="0"/>
              <a:buChar char="•"/>
            </a:pPr>
            <a:r>
              <a:rPr lang="fr-CH" sz="2400" dirty="0"/>
              <a:t>4 victoires en </a:t>
            </a:r>
            <a:r>
              <a:rPr lang="fr-CH" sz="2400" dirty="0">
                <a:solidFill>
                  <a:schemeClr val="tx2"/>
                </a:solidFill>
                <a:hlinkClick r:id="rId5">
                  <a:extLst>
                    <a:ext uri="{A12FA001-AC4F-418D-AE19-62706E023703}">
                      <ahyp:hlinkClr xmlns:ahyp="http://schemas.microsoft.com/office/drawing/2018/hyperlinkcolor" val="tx"/>
                    </a:ext>
                  </a:extLst>
                </a:hlinkClick>
              </a:rPr>
              <a:t>Coupe des vainqueurs de coupes</a:t>
            </a:r>
            <a:r>
              <a:rPr lang="fr-CH" sz="2400" dirty="0"/>
              <a:t> </a:t>
            </a:r>
          </a:p>
          <a:p>
            <a:pPr marL="342900" indent="-342900">
              <a:buFont typeface="Arial" panose="020B0604020202020204" pitchFamily="34" charset="0"/>
              <a:buChar char="•"/>
            </a:pPr>
            <a:r>
              <a:rPr lang="fr-CH" sz="2400" dirty="0"/>
              <a:t>2 victoires en </a:t>
            </a:r>
            <a:r>
              <a:rPr lang="fr-CH" sz="2400" dirty="0">
                <a:solidFill>
                  <a:schemeClr val="tx2"/>
                </a:solidFill>
                <a:hlinkClick r:id="rId6">
                  <a:extLst>
                    <a:ext uri="{A12FA001-AC4F-418D-AE19-62706E023703}">
                      <ahyp:hlinkClr xmlns:ahyp="http://schemas.microsoft.com/office/drawing/2018/hyperlinkcolor" val="tx"/>
                    </a:ext>
                  </a:extLst>
                </a:hlinkClick>
              </a:rPr>
              <a:t>Coupe Latine</a:t>
            </a:r>
            <a:r>
              <a:rPr lang="fr-CH" sz="2400" dirty="0">
                <a:solidFill>
                  <a:schemeClr val="tx2"/>
                </a:solidFill>
              </a:rPr>
              <a:t> </a:t>
            </a:r>
          </a:p>
          <a:p>
            <a:pPr marL="342900" indent="-342900">
              <a:buFont typeface="Arial" panose="020B0604020202020204" pitchFamily="34" charset="0"/>
              <a:buChar char="•"/>
            </a:pPr>
            <a:r>
              <a:rPr lang="fr-CH" sz="2400" dirty="0"/>
              <a:t>26 victoires en </a:t>
            </a:r>
            <a:r>
              <a:rPr lang="fr-CH" sz="2400" dirty="0">
                <a:solidFill>
                  <a:schemeClr val="tx2"/>
                </a:solidFill>
                <a:hlinkClick r:id="rId7">
                  <a:extLst>
                    <a:ext uri="{A12FA001-AC4F-418D-AE19-62706E023703}">
                      <ahyp:hlinkClr xmlns:ahyp="http://schemas.microsoft.com/office/drawing/2018/hyperlinkcolor" val="tx"/>
                    </a:ext>
                  </a:extLst>
                </a:hlinkClick>
              </a:rPr>
              <a:t>Liga</a:t>
            </a:r>
            <a:endParaRPr lang="fr-CH" sz="2400" dirty="0">
              <a:solidFill>
                <a:schemeClr val="tx2"/>
              </a:solidFill>
            </a:endParaRPr>
          </a:p>
          <a:p>
            <a:pPr marL="342900" indent="-342900">
              <a:buFont typeface="Arial" panose="020B0604020202020204" pitchFamily="34" charset="0"/>
              <a:buChar char="•"/>
            </a:pPr>
            <a:r>
              <a:rPr lang="fr-CH" sz="2400" dirty="0"/>
              <a:t>31 victoires en </a:t>
            </a:r>
            <a:r>
              <a:rPr lang="fr-CH" sz="2400" dirty="0">
                <a:solidFill>
                  <a:schemeClr val="tx2"/>
                </a:solidFill>
                <a:hlinkClick r:id="rId8">
                  <a:extLst>
                    <a:ext uri="{A12FA001-AC4F-418D-AE19-62706E023703}">
                      <ahyp:hlinkClr xmlns:ahyp="http://schemas.microsoft.com/office/drawing/2018/hyperlinkcolor" val="tx"/>
                    </a:ext>
                  </a:extLst>
                </a:hlinkClick>
              </a:rPr>
              <a:t>Coupe d'Espagne</a:t>
            </a:r>
            <a:r>
              <a:rPr lang="fr-CH" sz="2400" dirty="0">
                <a:solidFill>
                  <a:schemeClr val="tx2"/>
                </a:solidFill>
              </a:rPr>
              <a:t> </a:t>
            </a:r>
          </a:p>
          <a:p>
            <a:pPr marL="342900" indent="-342900">
              <a:buFont typeface="Arial" panose="020B0604020202020204" pitchFamily="34" charset="0"/>
              <a:buChar char="•"/>
            </a:pPr>
            <a:r>
              <a:rPr lang="fr-CH" sz="2400" dirty="0"/>
              <a:t>13 victoires en </a:t>
            </a:r>
            <a:r>
              <a:rPr lang="fr-CH" sz="2400" dirty="0">
                <a:solidFill>
                  <a:schemeClr val="tx2"/>
                </a:solidFill>
                <a:hlinkClick r:id="rId9">
                  <a:extLst>
                    <a:ext uri="{A12FA001-AC4F-418D-AE19-62706E023703}">
                      <ahyp:hlinkClr xmlns:ahyp="http://schemas.microsoft.com/office/drawing/2018/hyperlinkcolor" val="tx"/>
                    </a:ext>
                  </a:extLst>
                </a:hlinkClick>
              </a:rPr>
              <a:t>Supercoupe d'Espagne</a:t>
            </a:r>
            <a:r>
              <a:rPr lang="fr-CH" sz="2400" dirty="0">
                <a:solidFill>
                  <a:schemeClr val="tx2"/>
                </a:solidFill>
              </a:rPr>
              <a:t> </a:t>
            </a:r>
          </a:p>
        </p:txBody>
      </p:sp>
      <p:sp>
        <p:nvSpPr>
          <p:cNvPr id="7" name="ZoneTexte 6">
            <a:extLst>
              <a:ext uri="{FF2B5EF4-FFF2-40B4-BE49-F238E27FC236}">
                <a16:creationId xmlns:a16="http://schemas.microsoft.com/office/drawing/2014/main" id="{16C33428-0261-45FC-9EEB-89A1340BC78C}"/>
              </a:ext>
            </a:extLst>
          </p:cNvPr>
          <p:cNvSpPr txBox="1"/>
          <p:nvPr/>
        </p:nvSpPr>
        <p:spPr>
          <a:xfrm>
            <a:off x="1200753" y="4804852"/>
            <a:ext cx="5543505" cy="461665"/>
          </a:xfrm>
          <a:prstGeom prst="rect">
            <a:avLst/>
          </a:prstGeom>
          <a:noFill/>
        </p:spPr>
        <p:txBody>
          <a:bodyPr wrap="none" rtlCol="0">
            <a:spAutoFit/>
          </a:bodyPr>
          <a:lstStyle/>
          <a:p>
            <a:r>
              <a:rPr lang="fr-CH" sz="2400" dirty="0"/>
              <a:t>Cela nous donne un </a:t>
            </a:r>
            <a:r>
              <a:rPr lang="fr-CH" sz="2400" b="1" dirty="0"/>
              <a:t>totale</a:t>
            </a:r>
            <a:r>
              <a:rPr lang="fr-CH" sz="2400" dirty="0"/>
              <a:t> de </a:t>
            </a:r>
            <a:r>
              <a:rPr lang="fr-CH" sz="2400" b="1" dirty="0"/>
              <a:t>89 titres</a:t>
            </a:r>
          </a:p>
        </p:txBody>
      </p:sp>
      <p:sp>
        <p:nvSpPr>
          <p:cNvPr id="8" name="ZoneTexte 7">
            <a:extLst>
              <a:ext uri="{FF2B5EF4-FFF2-40B4-BE49-F238E27FC236}">
                <a16:creationId xmlns:a16="http://schemas.microsoft.com/office/drawing/2014/main" id="{AA6E5A73-76B5-41EE-BCE7-226ACE2A1640}"/>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6									01/09/22</a:t>
            </a:r>
          </a:p>
        </p:txBody>
      </p:sp>
    </p:spTree>
    <p:extLst>
      <p:ext uri="{BB962C8B-B14F-4D97-AF65-F5344CB8AC3E}">
        <p14:creationId xmlns:p14="http://schemas.microsoft.com/office/powerpoint/2010/main" val="266670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arça, le onze dont rêve Xavi pour la saison prochaine - Football.fr">
            <a:extLst>
              <a:ext uri="{FF2B5EF4-FFF2-40B4-BE49-F238E27FC236}">
                <a16:creationId xmlns:a16="http://schemas.microsoft.com/office/drawing/2014/main" id="{2E3E7C7D-65FF-4C24-958F-3125A4373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50" y="0"/>
            <a:ext cx="12339750" cy="6859165"/>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135FA5F5-28D8-4194-838E-32999284D0E7}"/>
              </a:ext>
            </a:extLst>
          </p:cNvPr>
          <p:cNvSpPr txBox="1">
            <a:spLocks/>
          </p:cNvSpPr>
          <p:nvPr/>
        </p:nvSpPr>
        <p:spPr>
          <a:xfrm>
            <a:off x="8933122" y="160109"/>
            <a:ext cx="6305760" cy="1179741"/>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sz="2400" dirty="0">
                <a:solidFill>
                  <a:schemeClr val="bg1">
                    <a:lumMod val="95000"/>
                  </a:schemeClr>
                </a:solidFill>
              </a:rPr>
              <a:t>Les 11 joueurs titulaires </a:t>
            </a:r>
          </a:p>
        </p:txBody>
      </p:sp>
      <p:sp>
        <p:nvSpPr>
          <p:cNvPr id="2" name="ZoneTexte 1">
            <a:extLst>
              <a:ext uri="{FF2B5EF4-FFF2-40B4-BE49-F238E27FC236}">
                <a16:creationId xmlns:a16="http://schemas.microsoft.com/office/drawing/2014/main" id="{E793E5C5-B06C-4CB2-BB9B-08D96E7FF032}"/>
              </a:ext>
            </a:extLst>
          </p:cNvPr>
          <p:cNvSpPr txBox="1"/>
          <p:nvPr/>
        </p:nvSpPr>
        <p:spPr>
          <a:xfrm>
            <a:off x="5176010" y="1309041"/>
            <a:ext cx="1724560" cy="369332"/>
          </a:xfrm>
          <a:prstGeom prst="rect">
            <a:avLst/>
          </a:prstGeom>
          <a:solidFill>
            <a:schemeClr val="tx2"/>
          </a:solidFill>
        </p:spPr>
        <p:txBody>
          <a:bodyPr wrap="square" rtlCol="0">
            <a:spAutoFit/>
          </a:bodyPr>
          <a:lstStyle/>
          <a:p>
            <a:pPr algn="ctr">
              <a:spcBef>
                <a:spcPts val="600"/>
              </a:spcBef>
              <a:spcAft>
                <a:spcPts val="600"/>
              </a:spcAft>
            </a:pPr>
            <a:r>
              <a:rPr lang="fr-CH" dirty="0">
                <a:solidFill>
                  <a:schemeClr val="bg1"/>
                </a:solidFill>
              </a:rPr>
              <a:t>R. </a:t>
            </a:r>
            <a:r>
              <a:rPr lang="fr-CH" sz="1600" dirty="0">
                <a:solidFill>
                  <a:schemeClr val="bg1"/>
                </a:solidFill>
              </a:rPr>
              <a:t>Lewandowski</a:t>
            </a:r>
            <a:endParaRPr lang="fr-CH" dirty="0">
              <a:solidFill>
                <a:schemeClr val="bg1"/>
              </a:solidFill>
            </a:endParaRPr>
          </a:p>
        </p:txBody>
      </p:sp>
      <p:sp>
        <p:nvSpPr>
          <p:cNvPr id="5" name="ZoneTexte 4">
            <a:extLst>
              <a:ext uri="{FF2B5EF4-FFF2-40B4-BE49-F238E27FC236}">
                <a16:creationId xmlns:a16="http://schemas.microsoft.com/office/drawing/2014/main" id="{95E2B82D-EB2D-4836-8DCC-A20124D56DCC}"/>
              </a:ext>
            </a:extLst>
          </p:cNvPr>
          <p:cNvSpPr txBox="1"/>
          <p:nvPr/>
        </p:nvSpPr>
        <p:spPr>
          <a:xfrm>
            <a:off x="3745350" y="1532909"/>
            <a:ext cx="1273969" cy="338554"/>
          </a:xfrm>
          <a:prstGeom prst="rect">
            <a:avLst/>
          </a:prstGeom>
          <a:solidFill>
            <a:schemeClr val="tx2"/>
          </a:solidFill>
        </p:spPr>
        <p:txBody>
          <a:bodyPr wrap="square" rtlCol="0">
            <a:spAutoFit/>
          </a:bodyPr>
          <a:lstStyle/>
          <a:p>
            <a:pPr>
              <a:spcBef>
                <a:spcPts val="600"/>
              </a:spcBef>
              <a:spcAft>
                <a:spcPts val="600"/>
              </a:spcAft>
            </a:pPr>
            <a:r>
              <a:rPr lang="fr-CH" sz="1600" dirty="0">
                <a:solidFill>
                  <a:schemeClr val="bg1"/>
                </a:solidFill>
              </a:rPr>
              <a:t>O. Dembélé</a:t>
            </a:r>
          </a:p>
        </p:txBody>
      </p:sp>
      <p:sp>
        <p:nvSpPr>
          <p:cNvPr id="7" name="ZoneTexte 6">
            <a:extLst>
              <a:ext uri="{FF2B5EF4-FFF2-40B4-BE49-F238E27FC236}">
                <a16:creationId xmlns:a16="http://schemas.microsoft.com/office/drawing/2014/main" id="{C60C2122-9780-487C-B84B-AF3E77B201F3}"/>
              </a:ext>
            </a:extLst>
          </p:cNvPr>
          <p:cNvSpPr txBox="1"/>
          <p:nvPr/>
        </p:nvSpPr>
        <p:spPr>
          <a:xfrm>
            <a:off x="7057261" y="1532909"/>
            <a:ext cx="1179959" cy="338554"/>
          </a:xfrm>
          <a:prstGeom prst="rect">
            <a:avLst/>
          </a:prstGeom>
          <a:solidFill>
            <a:schemeClr val="tx2"/>
          </a:solidFill>
        </p:spPr>
        <p:txBody>
          <a:bodyPr wrap="square" rtlCol="0">
            <a:spAutoFit/>
          </a:bodyPr>
          <a:lstStyle/>
          <a:p>
            <a:pPr algn="ctr">
              <a:spcBef>
                <a:spcPts val="600"/>
              </a:spcBef>
              <a:spcAft>
                <a:spcPts val="600"/>
              </a:spcAft>
            </a:pPr>
            <a:r>
              <a:rPr lang="fr-CH" sz="1600" dirty="0">
                <a:solidFill>
                  <a:schemeClr val="bg1"/>
                </a:solidFill>
              </a:rPr>
              <a:t>Raphael</a:t>
            </a:r>
          </a:p>
        </p:txBody>
      </p:sp>
      <p:sp>
        <p:nvSpPr>
          <p:cNvPr id="9" name="ZoneTexte 8">
            <a:extLst>
              <a:ext uri="{FF2B5EF4-FFF2-40B4-BE49-F238E27FC236}">
                <a16:creationId xmlns:a16="http://schemas.microsoft.com/office/drawing/2014/main" id="{3F28987C-971C-4926-9431-2ABE36F777B4}"/>
              </a:ext>
            </a:extLst>
          </p:cNvPr>
          <p:cNvSpPr txBox="1"/>
          <p:nvPr/>
        </p:nvSpPr>
        <p:spPr>
          <a:xfrm>
            <a:off x="5380505" y="3339336"/>
            <a:ext cx="1520065" cy="369332"/>
          </a:xfrm>
          <a:prstGeom prst="rect">
            <a:avLst/>
          </a:prstGeom>
          <a:solidFill>
            <a:schemeClr val="tx2"/>
          </a:solidFill>
        </p:spPr>
        <p:txBody>
          <a:bodyPr wrap="square" rtlCol="0">
            <a:spAutoFit/>
          </a:bodyPr>
          <a:lstStyle/>
          <a:p>
            <a:pPr algn="ctr"/>
            <a:r>
              <a:rPr lang="fr-CH" dirty="0">
                <a:solidFill>
                  <a:schemeClr val="bg1"/>
                </a:solidFill>
              </a:rPr>
              <a:t>S. Busquets</a:t>
            </a:r>
          </a:p>
        </p:txBody>
      </p:sp>
      <p:sp>
        <p:nvSpPr>
          <p:cNvPr id="10" name="ZoneTexte 9">
            <a:extLst>
              <a:ext uri="{FF2B5EF4-FFF2-40B4-BE49-F238E27FC236}">
                <a16:creationId xmlns:a16="http://schemas.microsoft.com/office/drawing/2014/main" id="{CEE7AF1F-166F-41B3-B9AC-010F31FBFE52}"/>
              </a:ext>
            </a:extLst>
          </p:cNvPr>
          <p:cNvSpPr txBox="1"/>
          <p:nvPr/>
        </p:nvSpPr>
        <p:spPr>
          <a:xfrm>
            <a:off x="5380505" y="3301236"/>
            <a:ext cx="1520065" cy="369332"/>
          </a:xfrm>
          <a:prstGeom prst="rect">
            <a:avLst/>
          </a:prstGeom>
          <a:solidFill>
            <a:schemeClr val="tx2"/>
          </a:solidFill>
        </p:spPr>
        <p:txBody>
          <a:bodyPr wrap="square" rtlCol="0">
            <a:spAutoFit/>
          </a:bodyPr>
          <a:lstStyle/>
          <a:p>
            <a:pPr algn="ctr"/>
            <a:r>
              <a:rPr lang="fr-CH" dirty="0">
                <a:solidFill>
                  <a:schemeClr val="bg1"/>
                </a:solidFill>
              </a:rPr>
              <a:t>S. Busquets</a:t>
            </a:r>
          </a:p>
        </p:txBody>
      </p:sp>
      <p:sp>
        <p:nvSpPr>
          <p:cNvPr id="12" name="ZoneTexte 11">
            <a:extLst>
              <a:ext uri="{FF2B5EF4-FFF2-40B4-BE49-F238E27FC236}">
                <a16:creationId xmlns:a16="http://schemas.microsoft.com/office/drawing/2014/main" id="{A5A51A06-DD56-4F92-8244-118730197C54}"/>
              </a:ext>
            </a:extLst>
          </p:cNvPr>
          <p:cNvSpPr txBox="1"/>
          <p:nvPr/>
        </p:nvSpPr>
        <p:spPr>
          <a:xfrm>
            <a:off x="6774656" y="2887082"/>
            <a:ext cx="1321469" cy="369332"/>
          </a:xfrm>
          <a:prstGeom prst="rect">
            <a:avLst/>
          </a:prstGeom>
          <a:solidFill>
            <a:schemeClr val="tx2"/>
          </a:solidFill>
        </p:spPr>
        <p:txBody>
          <a:bodyPr wrap="square" rtlCol="0">
            <a:spAutoFit/>
          </a:bodyPr>
          <a:lstStyle/>
          <a:p>
            <a:pPr algn="ctr"/>
            <a:r>
              <a:rPr lang="fr-CH" dirty="0">
                <a:solidFill>
                  <a:schemeClr val="bg1"/>
                </a:solidFill>
              </a:rPr>
              <a:t>Gavi</a:t>
            </a:r>
          </a:p>
        </p:txBody>
      </p:sp>
      <p:sp>
        <p:nvSpPr>
          <p:cNvPr id="14" name="ZoneTexte 13">
            <a:extLst>
              <a:ext uri="{FF2B5EF4-FFF2-40B4-BE49-F238E27FC236}">
                <a16:creationId xmlns:a16="http://schemas.microsoft.com/office/drawing/2014/main" id="{769BE43E-E072-49C6-8138-783163FA0D5D}"/>
              </a:ext>
            </a:extLst>
          </p:cNvPr>
          <p:cNvSpPr txBox="1"/>
          <p:nvPr/>
        </p:nvSpPr>
        <p:spPr>
          <a:xfrm>
            <a:off x="3837271" y="2931904"/>
            <a:ext cx="1520065" cy="369332"/>
          </a:xfrm>
          <a:prstGeom prst="rect">
            <a:avLst/>
          </a:prstGeom>
          <a:solidFill>
            <a:schemeClr val="tx2"/>
          </a:solidFill>
        </p:spPr>
        <p:txBody>
          <a:bodyPr wrap="square" rtlCol="0">
            <a:spAutoFit/>
          </a:bodyPr>
          <a:lstStyle/>
          <a:p>
            <a:pPr algn="ctr"/>
            <a:r>
              <a:rPr lang="fr-CH" dirty="0">
                <a:solidFill>
                  <a:schemeClr val="bg1"/>
                </a:solidFill>
              </a:rPr>
              <a:t>P. Gonzalez</a:t>
            </a:r>
          </a:p>
        </p:txBody>
      </p:sp>
      <p:sp>
        <p:nvSpPr>
          <p:cNvPr id="15" name="ZoneTexte 14">
            <a:extLst>
              <a:ext uri="{FF2B5EF4-FFF2-40B4-BE49-F238E27FC236}">
                <a16:creationId xmlns:a16="http://schemas.microsoft.com/office/drawing/2014/main" id="{5C7238A4-85A4-47FE-A62D-141C685B7C5C}"/>
              </a:ext>
            </a:extLst>
          </p:cNvPr>
          <p:cNvSpPr txBox="1"/>
          <p:nvPr/>
        </p:nvSpPr>
        <p:spPr>
          <a:xfrm>
            <a:off x="3837271" y="2887082"/>
            <a:ext cx="1520065" cy="369332"/>
          </a:xfrm>
          <a:prstGeom prst="rect">
            <a:avLst/>
          </a:prstGeom>
          <a:solidFill>
            <a:schemeClr val="tx2"/>
          </a:solidFill>
        </p:spPr>
        <p:txBody>
          <a:bodyPr wrap="square" rtlCol="0">
            <a:spAutoFit/>
          </a:bodyPr>
          <a:lstStyle/>
          <a:p>
            <a:pPr algn="ctr"/>
            <a:r>
              <a:rPr lang="fr-CH" dirty="0">
                <a:solidFill>
                  <a:schemeClr val="bg1"/>
                </a:solidFill>
              </a:rPr>
              <a:t>P. Gonzalez</a:t>
            </a:r>
          </a:p>
        </p:txBody>
      </p:sp>
      <p:sp>
        <p:nvSpPr>
          <p:cNvPr id="16" name="ZoneTexte 15">
            <a:extLst>
              <a:ext uri="{FF2B5EF4-FFF2-40B4-BE49-F238E27FC236}">
                <a16:creationId xmlns:a16="http://schemas.microsoft.com/office/drawing/2014/main" id="{84F4E3CF-3D37-42D2-A80D-4B9945E56B71}"/>
              </a:ext>
            </a:extLst>
          </p:cNvPr>
          <p:cNvSpPr txBox="1"/>
          <p:nvPr/>
        </p:nvSpPr>
        <p:spPr>
          <a:xfrm>
            <a:off x="5140705" y="6066584"/>
            <a:ext cx="1795169" cy="369332"/>
          </a:xfrm>
          <a:prstGeom prst="rect">
            <a:avLst/>
          </a:prstGeom>
          <a:solidFill>
            <a:schemeClr val="tx2"/>
          </a:solidFill>
        </p:spPr>
        <p:txBody>
          <a:bodyPr wrap="square" rtlCol="0">
            <a:spAutoFit/>
          </a:bodyPr>
          <a:lstStyle/>
          <a:p>
            <a:pPr algn="ctr"/>
            <a:r>
              <a:rPr lang="fr-CH" dirty="0">
                <a:solidFill>
                  <a:schemeClr val="bg1"/>
                </a:solidFill>
              </a:rPr>
              <a:t>M. Ter Stegen</a:t>
            </a:r>
          </a:p>
        </p:txBody>
      </p:sp>
      <p:sp>
        <p:nvSpPr>
          <p:cNvPr id="17" name="ZoneTexte 16">
            <a:extLst>
              <a:ext uri="{FF2B5EF4-FFF2-40B4-BE49-F238E27FC236}">
                <a16:creationId xmlns:a16="http://schemas.microsoft.com/office/drawing/2014/main" id="{E38016AC-CF62-436B-90B9-CF9B9B57FF93}"/>
              </a:ext>
            </a:extLst>
          </p:cNvPr>
          <p:cNvSpPr txBox="1"/>
          <p:nvPr/>
        </p:nvSpPr>
        <p:spPr>
          <a:xfrm>
            <a:off x="7647240" y="4292167"/>
            <a:ext cx="1520065" cy="369332"/>
          </a:xfrm>
          <a:prstGeom prst="rect">
            <a:avLst/>
          </a:prstGeom>
          <a:solidFill>
            <a:schemeClr val="tx2"/>
          </a:solidFill>
        </p:spPr>
        <p:txBody>
          <a:bodyPr wrap="square" rtlCol="0">
            <a:spAutoFit/>
          </a:bodyPr>
          <a:lstStyle/>
          <a:p>
            <a:pPr algn="ctr"/>
            <a:r>
              <a:rPr lang="fr-CH" dirty="0">
                <a:solidFill>
                  <a:schemeClr val="bg1"/>
                </a:solidFill>
              </a:rPr>
              <a:t>J. Koundé</a:t>
            </a:r>
          </a:p>
        </p:txBody>
      </p:sp>
      <p:sp>
        <p:nvSpPr>
          <p:cNvPr id="18" name="ZoneTexte 17">
            <a:extLst>
              <a:ext uri="{FF2B5EF4-FFF2-40B4-BE49-F238E27FC236}">
                <a16:creationId xmlns:a16="http://schemas.microsoft.com/office/drawing/2014/main" id="{6F4D5A2A-2812-48DF-B42B-A4EC0A1340CC}"/>
              </a:ext>
            </a:extLst>
          </p:cNvPr>
          <p:cNvSpPr txBox="1"/>
          <p:nvPr/>
        </p:nvSpPr>
        <p:spPr>
          <a:xfrm>
            <a:off x="6171493" y="4673209"/>
            <a:ext cx="1321470" cy="369332"/>
          </a:xfrm>
          <a:prstGeom prst="rect">
            <a:avLst/>
          </a:prstGeom>
          <a:solidFill>
            <a:schemeClr val="tx2"/>
          </a:solidFill>
        </p:spPr>
        <p:txBody>
          <a:bodyPr wrap="square" rtlCol="0">
            <a:spAutoFit/>
          </a:bodyPr>
          <a:lstStyle/>
          <a:p>
            <a:pPr algn="ctr"/>
            <a:r>
              <a:rPr lang="fr-CH" dirty="0">
                <a:solidFill>
                  <a:schemeClr val="bg1"/>
                </a:solidFill>
              </a:rPr>
              <a:t>R. Araujo</a:t>
            </a:r>
          </a:p>
        </p:txBody>
      </p:sp>
      <p:sp>
        <p:nvSpPr>
          <p:cNvPr id="19" name="ZoneTexte 18">
            <a:extLst>
              <a:ext uri="{FF2B5EF4-FFF2-40B4-BE49-F238E27FC236}">
                <a16:creationId xmlns:a16="http://schemas.microsoft.com/office/drawing/2014/main" id="{EC2BCBD0-FB6E-4C21-A9A2-5198FFA478B3}"/>
              </a:ext>
            </a:extLst>
          </p:cNvPr>
          <p:cNvSpPr txBox="1"/>
          <p:nvPr/>
        </p:nvSpPr>
        <p:spPr>
          <a:xfrm>
            <a:off x="4259286" y="4754547"/>
            <a:ext cx="1881251" cy="369332"/>
          </a:xfrm>
          <a:prstGeom prst="rect">
            <a:avLst/>
          </a:prstGeom>
          <a:solidFill>
            <a:schemeClr val="tx2"/>
          </a:solidFill>
        </p:spPr>
        <p:txBody>
          <a:bodyPr wrap="square" rtlCol="0">
            <a:spAutoFit/>
          </a:bodyPr>
          <a:lstStyle/>
          <a:p>
            <a:pPr algn="ctr"/>
            <a:r>
              <a:rPr lang="fr-CH" dirty="0">
                <a:solidFill>
                  <a:schemeClr val="bg1"/>
                </a:solidFill>
              </a:rPr>
              <a:t>E. Garcia</a:t>
            </a:r>
          </a:p>
        </p:txBody>
      </p:sp>
      <p:sp>
        <p:nvSpPr>
          <p:cNvPr id="20" name="ZoneTexte 19">
            <a:extLst>
              <a:ext uri="{FF2B5EF4-FFF2-40B4-BE49-F238E27FC236}">
                <a16:creationId xmlns:a16="http://schemas.microsoft.com/office/drawing/2014/main" id="{C728DDD9-681A-47B0-825C-C358D91A5AA7}"/>
              </a:ext>
            </a:extLst>
          </p:cNvPr>
          <p:cNvSpPr txBox="1"/>
          <p:nvPr/>
        </p:nvSpPr>
        <p:spPr>
          <a:xfrm>
            <a:off x="4259285" y="4694611"/>
            <a:ext cx="1881251" cy="369332"/>
          </a:xfrm>
          <a:prstGeom prst="rect">
            <a:avLst/>
          </a:prstGeom>
          <a:solidFill>
            <a:schemeClr val="tx2"/>
          </a:solidFill>
        </p:spPr>
        <p:txBody>
          <a:bodyPr wrap="square" rtlCol="0">
            <a:spAutoFit/>
          </a:bodyPr>
          <a:lstStyle/>
          <a:p>
            <a:pPr algn="ctr"/>
            <a:r>
              <a:rPr lang="fr-CH" dirty="0">
                <a:solidFill>
                  <a:schemeClr val="bg1"/>
                </a:solidFill>
              </a:rPr>
              <a:t>E. Garcia</a:t>
            </a:r>
          </a:p>
        </p:txBody>
      </p:sp>
      <p:sp>
        <p:nvSpPr>
          <p:cNvPr id="21" name="ZoneTexte 20">
            <a:extLst>
              <a:ext uri="{FF2B5EF4-FFF2-40B4-BE49-F238E27FC236}">
                <a16:creationId xmlns:a16="http://schemas.microsoft.com/office/drawing/2014/main" id="{4B3881CE-6CE7-4CF9-9F99-972F48A88BB4}"/>
              </a:ext>
            </a:extLst>
          </p:cNvPr>
          <p:cNvSpPr txBox="1"/>
          <p:nvPr/>
        </p:nvSpPr>
        <p:spPr>
          <a:xfrm>
            <a:off x="2993738" y="4272033"/>
            <a:ext cx="1234590" cy="369332"/>
          </a:xfrm>
          <a:prstGeom prst="rect">
            <a:avLst/>
          </a:prstGeom>
          <a:solidFill>
            <a:schemeClr val="tx2"/>
          </a:solidFill>
        </p:spPr>
        <p:txBody>
          <a:bodyPr wrap="square" rtlCol="0">
            <a:spAutoFit/>
          </a:bodyPr>
          <a:lstStyle/>
          <a:p>
            <a:pPr algn="ctr"/>
            <a:r>
              <a:rPr lang="fr-CH" dirty="0">
                <a:solidFill>
                  <a:schemeClr val="bg1"/>
                </a:solidFill>
              </a:rPr>
              <a:t>A. Balde</a:t>
            </a:r>
          </a:p>
        </p:txBody>
      </p:sp>
      <p:sp>
        <p:nvSpPr>
          <p:cNvPr id="22" name="ZoneTexte 21">
            <a:extLst>
              <a:ext uri="{FF2B5EF4-FFF2-40B4-BE49-F238E27FC236}">
                <a16:creationId xmlns:a16="http://schemas.microsoft.com/office/drawing/2014/main" id="{C7BCF32B-F135-43B7-9D5C-8843D8A81175}"/>
              </a:ext>
            </a:extLst>
          </p:cNvPr>
          <p:cNvSpPr txBox="1"/>
          <p:nvPr/>
        </p:nvSpPr>
        <p:spPr>
          <a:xfrm>
            <a:off x="2993738" y="4338691"/>
            <a:ext cx="1234590" cy="369332"/>
          </a:xfrm>
          <a:prstGeom prst="rect">
            <a:avLst/>
          </a:prstGeom>
          <a:solidFill>
            <a:schemeClr val="tx2"/>
          </a:solidFill>
        </p:spPr>
        <p:txBody>
          <a:bodyPr wrap="square" rtlCol="0">
            <a:spAutoFit/>
          </a:bodyPr>
          <a:lstStyle/>
          <a:p>
            <a:pPr algn="ctr"/>
            <a:r>
              <a:rPr lang="fr-CH" dirty="0">
                <a:solidFill>
                  <a:schemeClr val="bg1"/>
                </a:solidFill>
              </a:rPr>
              <a:t>A. Balde</a:t>
            </a:r>
          </a:p>
        </p:txBody>
      </p:sp>
      <p:sp>
        <p:nvSpPr>
          <p:cNvPr id="23" name="ZoneTexte 22">
            <a:extLst>
              <a:ext uri="{FF2B5EF4-FFF2-40B4-BE49-F238E27FC236}">
                <a16:creationId xmlns:a16="http://schemas.microsoft.com/office/drawing/2014/main" id="{3E9CEBBB-1B57-4149-8B92-5E3BF7E9EDBA}"/>
              </a:ext>
            </a:extLst>
          </p:cNvPr>
          <p:cNvSpPr txBox="1"/>
          <p:nvPr/>
        </p:nvSpPr>
        <p:spPr>
          <a:xfrm>
            <a:off x="3142641" y="6502140"/>
            <a:ext cx="4751622" cy="369332"/>
          </a:xfrm>
          <a:prstGeom prst="rect">
            <a:avLst/>
          </a:prstGeom>
          <a:noFill/>
        </p:spPr>
        <p:txBody>
          <a:bodyPr wrap="none" rtlCol="0">
            <a:spAutoFit/>
          </a:bodyPr>
          <a:lstStyle/>
          <a:p>
            <a:r>
              <a:rPr lang="fr-CH" dirty="0">
                <a:solidFill>
                  <a:schemeClr val="bg1"/>
                </a:solidFill>
                <a:latin typeface="+mj-lt"/>
              </a:rPr>
              <a:t>Jasiukiewicz Tymon 		7		01/09/22</a:t>
            </a:r>
          </a:p>
        </p:txBody>
      </p:sp>
    </p:spTree>
    <p:extLst>
      <p:ext uri="{BB962C8B-B14F-4D97-AF65-F5344CB8AC3E}">
        <p14:creationId xmlns:p14="http://schemas.microsoft.com/office/powerpoint/2010/main" val="2967788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Lewangoalski</a:t>
            </a:r>
          </a:p>
        </p:txBody>
      </p:sp>
      <p:pic>
        <p:nvPicPr>
          <p:cNvPr id="1026" name="Picture 2" descr="FC Barcelone : Xavi déjà conquis par Robert Lewandowski | Goal.com Français">
            <a:extLst>
              <a:ext uri="{FF2B5EF4-FFF2-40B4-BE49-F238E27FC236}">
                <a16:creationId xmlns:a16="http://schemas.microsoft.com/office/drawing/2014/main" id="{DDBB9DE0-D581-46FC-95CF-C1247CDEE5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43" t="-2011" r="16855" b="196"/>
          <a:stretch/>
        </p:blipFill>
        <p:spPr bwMode="auto">
          <a:xfrm>
            <a:off x="7897501" y="1782660"/>
            <a:ext cx="3328962" cy="329267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AA131337-0B47-4347-B816-B3C58580C310}"/>
              </a:ext>
            </a:extLst>
          </p:cNvPr>
          <p:cNvPicPr>
            <a:picLocks noChangeAspect="1"/>
          </p:cNvPicPr>
          <p:nvPr/>
        </p:nvPicPr>
        <p:blipFill>
          <a:blip r:embed="rId3"/>
          <a:stretch>
            <a:fillRect/>
          </a:stretch>
        </p:blipFill>
        <p:spPr>
          <a:xfrm>
            <a:off x="9188475" y="1337054"/>
            <a:ext cx="747014" cy="747014"/>
          </a:xfrm>
          <a:prstGeom prst="rect">
            <a:avLst/>
          </a:prstGeom>
        </p:spPr>
      </p:pic>
      <p:sp>
        <p:nvSpPr>
          <p:cNvPr id="3" name="ZoneTexte 2">
            <a:extLst>
              <a:ext uri="{FF2B5EF4-FFF2-40B4-BE49-F238E27FC236}">
                <a16:creationId xmlns:a16="http://schemas.microsoft.com/office/drawing/2014/main" id="{4B7EEBC5-258B-461E-A5FF-569CB18ADBB8}"/>
              </a:ext>
            </a:extLst>
          </p:cNvPr>
          <p:cNvSpPr txBox="1"/>
          <p:nvPr/>
        </p:nvSpPr>
        <p:spPr>
          <a:xfrm>
            <a:off x="1220487" y="2690335"/>
            <a:ext cx="6198337" cy="1477328"/>
          </a:xfrm>
          <a:prstGeom prst="rect">
            <a:avLst/>
          </a:prstGeom>
          <a:noFill/>
        </p:spPr>
        <p:txBody>
          <a:bodyPr wrap="square" rtlCol="0">
            <a:spAutoFit/>
          </a:bodyPr>
          <a:lstStyle/>
          <a:p>
            <a:pPr algn="just"/>
            <a:r>
              <a:rPr lang="fr-CH" dirty="0"/>
              <a:t>Né le </a:t>
            </a:r>
            <a:r>
              <a:rPr lang="fr-CH" b="1" dirty="0"/>
              <a:t>21 août 1988 à Varsovie </a:t>
            </a:r>
            <a:r>
              <a:rPr lang="fr-CH" dirty="0"/>
              <a:t>est le no 9 actuel du FC Barcelone a plusieurs </a:t>
            </a:r>
            <a:r>
              <a:rPr lang="fr-CH" b="1" dirty="0"/>
              <a:t>records personnels </a:t>
            </a:r>
            <a:r>
              <a:rPr lang="fr-CH" dirty="0"/>
              <a:t>tels que </a:t>
            </a:r>
            <a:r>
              <a:rPr lang="fr-CH" b="1" dirty="0"/>
              <a:t>triplé le plus rapide</a:t>
            </a:r>
            <a:r>
              <a:rPr lang="fr-CH" dirty="0"/>
              <a:t> de l’histoire de la Ligue champions, </a:t>
            </a:r>
            <a:r>
              <a:rPr lang="fr-CH" b="1" dirty="0"/>
              <a:t>meilleur butteur</a:t>
            </a:r>
            <a:r>
              <a:rPr lang="fr-CH" dirty="0"/>
              <a:t> de l’histoire de la Bundesliga et le </a:t>
            </a:r>
            <a:r>
              <a:rPr lang="fr-CH" b="1" dirty="0"/>
              <a:t>quintuple le plus rapide </a:t>
            </a:r>
            <a:r>
              <a:rPr lang="fr-CH" dirty="0"/>
              <a:t>de l’histoire (9 minutes). </a:t>
            </a:r>
          </a:p>
        </p:txBody>
      </p:sp>
      <p:sp>
        <p:nvSpPr>
          <p:cNvPr id="9" name="ZoneTexte 8">
            <a:extLst>
              <a:ext uri="{FF2B5EF4-FFF2-40B4-BE49-F238E27FC236}">
                <a16:creationId xmlns:a16="http://schemas.microsoft.com/office/drawing/2014/main" id="{CDF62B18-BB7F-4C10-9D14-C189344D6244}"/>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8									01/09/22</a:t>
            </a:r>
          </a:p>
        </p:txBody>
      </p:sp>
    </p:spTree>
    <p:extLst>
      <p:ext uri="{BB962C8B-B14F-4D97-AF65-F5344CB8AC3E}">
        <p14:creationId xmlns:p14="http://schemas.microsoft.com/office/powerpoint/2010/main" val="26632897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33D9C-5E2C-4E8F-86DB-E2CC2C202806}"/>
              </a:ext>
            </a:extLst>
          </p:cNvPr>
          <p:cNvSpPr/>
          <p:nvPr/>
        </p:nvSpPr>
        <p:spPr>
          <a:xfrm>
            <a:off x="577850" y="-50800"/>
            <a:ext cx="234950" cy="69723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H"/>
          </a:p>
        </p:txBody>
      </p:sp>
      <p:sp>
        <p:nvSpPr>
          <p:cNvPr id="5" name="Titre 1">
            <a:extLst>
              <a:ext uri="{FF2B5EF4-FFF2-40B4-BE49-F238E27FC236}">
                <a16:creationId xmlns:a16="http://schemas.microsoft.com/office/drawing/2014/main" id="{71E96D18-101C-450F-82A7-D56829BB3969}"/>
              </a:ext>
            </a:extLst>
          </p:cNvPr>
          <p:cNvSpPr txBox="1">
            <a:spLocks/>
          </p:cNvSpPr>
          <p:nvPr/>
        </p:nvSpPr>
        <p:spPr>
          <a:xfrm>
            <a:off x="1200753" y="321653"/>
            <a:ext cx="8361229" cy="15642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CH" dirty="0"/>
              <a:t>Sources</a:t>
            </a:r>
          </a:p>
        </p:txBody>
      </p:sp>
      <p:pic>
        <p:nvPicPr>
          <p:cNvPr id="5122" name="Picture 2" descr="Wikipedia – Wikipedia">
            <a:extLst>
              <a:ext uri="{FF2B5EF4-FFF2-40B4-BE49-F238E27FC236}">
                <a16:creationId xmlns:a16="http://schemas.microsoft.com/office/drawing/2014/main" id="{8EE6A0F1-0519-4A34-B005-7C556C7BE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53" y="1347770"/>
            <a:ext cx="1179513" cy="10763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chier:Google &quot;G&quot; Logo.svg — Wikipédia">
            <a:extLst>
              <a:ext uri="{FF2B5EF4-FFF2-40B4-BE49-F238E27FC236}">
                <a16:creationId xmlns:a16="http://schemas.microsoft.com/office/drawing/2014/main" id="{65C2B2BE-A685-4AA7-A49D-95D69779C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753" y="2839243"/>
            <a:ext cx="1179513" cy="117951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2A2CEEC-8854-41FA-996C-ED73288B5061}"/>
              </a:ext>
            </a:extLst>
          </p:cNvPr>
          <p:cNvSpPr txBox="1"/>
          <p:nvPr/>
        </p:nvSpPr>
        <p:spPr>
          <a:xfrm>
            <a:off x="3213100" y="3244333"/>
            <a:ext cx="5019323" cy="369332"/>
          </a:xfrm>
          <a:prstGeom prst="rect">
            <a:avLst/>
          </a:prstGeom>
          <a:noFill/>
        </p:spPr>
        <p:txBody>
          <a:bodyPr wrap="none" rtlCol="0">
            <a:spAutoFit/>
          </a:bodyPr>
          <a:lstStyle/>
          <a:p>
            <a:r>
              <a:rPr lang="fr-CH" dirty="0"/>
              <a:t>Google images: pour la recherches des images</a:t>
            </a:r>
          </a:p>
        </p:txBody>
      </p:sp>
      <p:sp>
        <p:nvSpPr>
          <p:cNvPr id="6" name="ZoneTexte 5">
            <a:extLst>
              <a:ext uri="{FF2B5EF4-FFF2-40B4-BE49-F238E27FC236}">
                <a16:creationId xmlns:a16="http://schemas.microsoft.com/office/drawing/2014/main" id="{E1F528DC-4109-4A4A-8645-0119030A57CF}"/>
              </a:ext>
            </a:extLst>
          </p:cNvPr>
          <p:cNvSpPr txBox="1"/>
          <p:nvPr/>
        </p:nvSpPr>
        <p:spPr>
          <a:xfrm>
            <a:off x="3213100" y="1885951"/>
            <a:ext cx="5545108" cy="646331"/>
          </a:xfrm>
          <a:prstGeom prst="rect">
            <a:avLst/>
          </a:prstGeom>
          <a:noFill/>
        </p:spPr>
        <p:txBody>
          <a:bodyPr wrap="none" rtlCol="0">
            <a:spAutoFit/>
          </a:bodyPr>
          <a:lstStyle/>
          <a:p>
            <a:r>
              <a:rPr lang="fr-CH" dirty="0"/>
              <a:t>Wikipédia: Informations sur le Club de FC Barcelone</a:t>
            </a:r>
          </a:p>
          <a:p>
            <a:r>
              <a:rPr lang="fr-CH" dirty="0"/>
              <a:t>		   Informations sur le stade Camp Nou </a:t>
            </a:r>
          </a:p>
        </p:txBody>
      </p:sp>
      <p:sp>
        <p:nvSpPr>
          <p:cNvPr id="8" name="ZoneTexte 7">
            <a:extLst>
              <a:ext uri="{FF2B5EF4-FFF2-40B4-BE49-F238E27FC236}">
                <a16:creationId xmlns:a16="http://schemas.microsoft.com/office/drawing/2014/main" id="{296D753E-5510-40D7-AAC6-9B0E3E33607E}"/>
              </a:ext>
            </a:extLst>
          </p:cNvPr>
          <p:cNvSpPr txBox="1"/>
          <p:nvPr/>
        </p:nvSpPr>
        <p:spPr>
          <a:xfrm>
            <a:off x="977070" y="6488668"/>
            <a:ext cx="11214930" cy="369332"/>
          </a:xfrm>
          <a:prstGeom prst="rect">
            <a:avLst/>
          </a:prstGeom>
          <a:noFill/>
        </p:spPr>
        <p:txBody>
          <a:bodyPr wrap="none" rtlCol="0">
            <a:spAutoFit/>
          </a:bodyPr>
          <a:lstStyle/>
          <a:p>
            <a:r>
              <a:rPr lang="fr-CH" dirty="0">
                <a:latin typeface="+mj-lt"/>
              </a:rPr>
              <a:t>Jasiukiewicz Tymon									9									01/09/22</a:t>
            </a:r>
          </a:p>
        </p:txBody>
      </p:sp>
    </p:spTree>
    <p:extLst>
      <p:ext uri="{BB962C8B-B14F-4D97-AF65-F5344CB8AC3E}">
        <p14:creationId xmlns:p14="http://schemas.microsoft.com/office/powerpoint/2010/main" val="2100162765"/>
      </p:ext>
    </p:extLst>
  </p:cSld>
  <p:clrMapOvr>
    <a:masterClrMapping/>
  </p:clrMapOvr>
  <p:transition spd="slow">
    <p:push dir="u"/>
  </p:transition>
</p:sld>
</file>

<file path=ppt/theme/theme1.xml><?xml version="1.0" encoding="utf-8"?>
<a:theme xmlns:a="http://schemas.openxmlformats.org/drawingml/2006/main" name="Rogner">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_30307776_TF22874644" id="{A5785218-F643-4B25-B3CC-E419FB7DE297}" vid="{9F174A91-955B-4108-B206-39ED90CBE52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C31DB6-321D-4487-B0E2-6DD8623328A9}">
  <ds:schemaRefs>
    <ds:schemaRef ds:uri="http://schemas.microsoft.com/sharepoint/v3/contenttype/forms"/>
  </ds:schemaRefs>
</ds:datastoreItem>
</file>

<file path=customXml/itemProps2.xml><?xml version="1.0" encoding="utf-8"?>
<ds:datastoreItem xmlns:ds="http://schemas.openxmlformats.org/officeDocument/2006/customXml" ds:itemID="{B385ACAB-C996-4B2F-9E78-9D032D37D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8E1E7B-2E87-4FF3-8F3F-2C35BCD32914}">
  <ds:schemaRefs>
    <ds:schemaRef ds:uri="http://www.w3.org/XML/1998/namespace"/>
    <ds:schemaRef ds:uri="http://purl.org/dc/terms/"/>
    <ds:schemaRef ds:uri="http://schemas.microsoft.com/sharepoint/v3"/>
    <ds:schemaRef ds:uri="fb0879af-3eba-417a-a55a-ffe6dcd6ca77"/>
    <ds:schemaRef ds:uri="http://schemas.openxmlformats.org/package/2006/metadata/core-properties"/>
    <ds:schemaRef ds:uri="http://schemas.microsoft.com/office/2006/documentManagement/types"/>
    <ds:schemaRef ds:uri="http://schemas.microsoft.com/office/infopath/2007/PartnerControls"/>
    <ds:schemaRef ds:uri="6dc4bcd6-49db-4c07-9060-8acfc67cef9f"/>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Cartes à collectionner</Template>
  <TotalTime>0</TotalTime>
  <Words>541</Words>
  <Application>Microsoft Office PowerPoint</Application>
  <PresentationFormat>Grand écran</PresentationFormat>
  <Paragraphs>70</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Franklin Gothic Book</vt:lpstr>
      <vt:lpstr>Impact</vt:lpstr>
      <vt:lpstr>Rogner</vt:lpstr>
      <vt:lpstr>Barça, més que un club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l’attention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2022-08-25T12:17:39Z</dcterms:created>
  <dcterms:modified xsi:type="dcterms:W3CDTF">2022-09-01T13:18:24Z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