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1" r:id="rId7"/>
    <p:sldId id="267" r:id="rId8"/>
    <p:sldId id="269" r:id="rId9"/>
    <p:sldId id="270" r:id="rId10"/>
    <p:sldId id="259" r:id="rId11"/>
    <p:sldId id="262" r:id="rId12"/>
    <p:sldId id="263" r:id="rId13"/>
    <p:sldId id="271" r:id="rId14"/>
    <p:sldId id="265" r:id="rId15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7" autoAdjust="0"/>
  </p:normalViewPr>
  <p:slideViewPr>
    <p:cSldViewPr>
      <p:cViewPr varScale="1">
        <p:scale>
          <a:sx n="103" d="100"/>
          <a:sy n="103" d="100"/>
        </p:scale>
        <p:origin x="138" y="3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fr-FR" noProof="0" dirty="0"/>
            <a:t>Tâche 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fr-FR" noProof="0" dirty="0"/>
            <a:t>Tâche 2</a:t>
          </a: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fr-FR" noProof="0" dirty="0"/>
            <a:t>Tâche 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rtlCol="0" anchor="ctr" anchorCtr="0">
          <a:noAutofit/>
        </a:bodyPr>
        <a:lstStyle/>
        <a:p>
          <a:pPr marL="0" lvl="0" indent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800" kern="1200" noProof="0" dirty="0"/>
            <a:t>Tâche 1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rtlCol="0" anchor="ctr" anchorCtr="0">
          <a:noAutofit/>
        </a:bodyPr>
        <a:lstStyle/>
        <a:p>
          <a:pPr marL="0" lvl="0" indent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800" kern="1200" noProof="0" dirty="0"/>
            <a:t>Tâche 2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rtlCol="0" anchor="ctr" anchorCtr="0">
          <a:noAutofit/>
        </a:bodyPr>
        <a:lstStyle/>
        <a:p>
          <a:pPr marL="0" lvl="0" indent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800" kern="1200" noProof="0" dirty="0"/>
            <a:t>Tâche 3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25/08/2022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25/08/2022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9119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3363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6480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330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6996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3EBA5BD7-F043-4D1B-AA17-CD412FC534DE}" type="slidenum">
              <a:rPr lang="fr-FR" smtClean="0"/>
              <a:pPr algn="r" rtl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9341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6042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119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36D263-5C89-4D5D-8B05-0120FB33B4BA}" type="datetime1">
              <a:rPr lang="fr-FR" smtClean="0"/>
              <a:pPr/>
              <a:t>25/08/2022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1D2FCC-4233-4F14-8EDB-8DB44C2A50E0}" type="datetime1">
              <a:rPr lang="fr-FR" smtClean="0"/>
              <a:pPr/>
              <a:t>25/08/2022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F31CA-359D-41CC-AD54-062A6FB97288}" type="datetime1">
              <a:rPr lang="fr-FR" smtClean="0"/>
              <a:pPr/>
              <a:t>25/08/2022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899D0D-1C7F-4044-B286-354B51780DED}" type="datetime1">
              <a:rPr lang="fr-FR" smtClean="0"/>
              <a:pPr/>
              <a:t>25/08/2022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FD5C92-4BB1-4FBC-932D-AE246A545D97}" type="datetime1">
              <a:rPr lang="fr-FR" smtClean="0"/>
              <a:pPr/>
              <a:t>25/08/2022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22FCC3-3DC7-4160-A3CE-82200479EFA7}" type="datetime1">
              <a:rPr lang="fr-FR" smtClean="0"/>
              <a:pPr/>
              <a:t>25/08/2022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AB33AB-93D8-496F-A7A3-D08F359C34C7}" type="datetime1">
              <a:rPr lang="fr-FR" smtClean="0"/>
              <a:pPr/>
              <a:t>25/08/2022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80ABE1-D260-4843-B80F-7D5268AEEE07}" type="datetime1">
              <a:rPr lang="fr-FR" smtClean="0"/>
              <a:pPr/>
              <a:t>25/08/2022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B7253B-1B29-4A13-B3F4-5ABF9F84795C}" type="datetime1">
              <a:rPr lang="fr-FR" smtClean="0"/>
              <a:pPr/>
              <a:t>25/08/2022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95AA5-BF1E-4EB9-A1D5-0AB2DD60A2D9}" type="datetime1">
              <a:rPr lang="fr-FR" smtClean="0"/>
              <a:pPr/>
              <a:t>25/08/2022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BC923-82FA-41E3-BF4E-E946B22CD3AC}" type="datetime1">
              <a:rPr lang="fr-FR" smtClean="0"/>
              <a:pPr/>
              <a:t>25/08/2022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F8E-A89E-4ECD-B8CE-87968877804C}" type="datetime1">
              <a:rPr lang="fr-FR" smtClean="0"/>
              <a:pPr/>
              <a:t>25/08/2022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625176" y="2852936"/>
            <a:ext cx="8735325" cy="1752600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2400" dirty="0"/>
              <a:t>Présentation</a:t>
            </a:r>
          </a:p>
        </p:txBody>
      </p:sp>
      <p:pic>
        <p:nvPicPr>
          <p:cNvPr id="1026" name="Picture 2" descr="Liste des épisodes de One Piece — Wikipédia">
            <a:extLst>
              <a:ext uri="{FF2B5EF4-FFF2-40B4-BE49-F238E27FC236}">
                <a16:creationId xmlns:a16="http://schemas.microsoft.com/office/drawing/2014/main" id="{C61F46A0-59B9-4A3C-9960-83194B83E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263" y="268565"/>
            <a:ext cx="7650297" cy="272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C144B1B5-D87A-41E7-AF0F-8C256C75A468}"/>
              </a:ext>
            </a:extLst>
          </p:cNvPr>
          <p:cNvSpPr txBox="1">
            <a:spLocks/>
          </p:cNvSpPr>
          <p:nvPr/>
        </p:nvSpPr>
        <p:spPr>
          <a:xfrm>
            <a:off x="862956" y="-171400"/>
            <a:ext cx="3019237" cy="5842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/>
              <a:t>El Guesmi Elyes-Elkacem</a:t>
            </a:r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81003C1B-7FC7-4FE5-8FCA-E7FC9198A7A5}"/>
              </a:ext>
            </a:extLst>
          </p:cNvPr>
          <p:cNvSpPr txBox="1">
            <a:spLocks/>
          </p:cNvSpPr>
          <p:nvPr/>
        </p:nvSpPr>
        <p:spPr>
          <a:xfrm>
            <a:off x="9478788" y="-171400"/>
            <a:ext cx="2950464" cy="5842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/>
              <a:t>2INF-2TPKa, 25.08.2022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- 4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- 5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’image 5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800" dirty="0"/>
              <a:t>Sommaire</a:t>
            </a:r>
            <a:endParaRPr lang="fr-FR" sz="4000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571500" indent="-571500" rtl="0">
              <a:buFont typeface="+mj-lt"/>
              <a:buAutoNum type="romanUcPeriod"/>
            </a:pPr>
            <a:r>
              <a:rPr lang="fr-FR" dirty="0"/>
              <a:t>Introduction</a:t>
            </a:r>
          </a:p>
          <a:p>
            <a:pPr marL="1180993" lvl="2" indent="-571500">
              <a:buFont typeface="+mj-lt"/>
              <a:buAutoNum type="romanUcPeriod"/>
            </a:pPr>
            <a:r>
              <a:rPr lang="fr-FR" sz="2400" dirty="0"/>
              <a:t>Qu’est-ce que c’est « One piece »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dirty="0"/>
              <a:t>L’auteur de l’œuvre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dirty="0"/>
              <a:t>Les personnages principaux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dirty="0"/>
              <a:t>Les fruits du démons</a:t>
            </a:r>
          </a:p>
          <a:p>
            <a:pPr marL="1180993" lvl="2" indent="-571500">
              <a:buFont typeface="+mj-lt"/>
              <a:buAutoNum type="romanUcPeriod"/>
            </a:pPr>
            <a:r>
              <a:rPr lang="fr-FR" sz="2400" dirty="0"/>
              <a:t>Les avantages / désavantages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dirty="0"/>
              <a:t>Les différentes techniques de combat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dirty="0"/>
              <a:t>Primes de chaque personnage principal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dirty="0"/>
              <a:t>Les statuts</a:t>
            </a:r>
          </a:p>
          <a:p>
            <a:pPr marL="1180993" lvl="2" indent="-571500">
              <a:buFont typeface="+mj-lt"/>
              <a:buAutoNum type="romanUcPeriod"/>
            </a:pPr>
            <a:r>
              <a:rPr lang="fr-FR" sz="2400" dirty="0"/>
              <a:t>La marine</a:t>
            </a:r>
          </a:p>
          <a:p>
            <a:pPr marL="1180993" lvl="2" indent="-571500">
              <a:buFont typeface="+mj-lt"/>
              <a:buAutoNum type="romanUcPeriod"/>
            </a:pPr>
            <a:r>
              <a:rPr lang="fr-FR" sz="2400" dirty="0"/>
              <a:t>Les pirates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800" dirty="0"/>
              <a:t>Introduction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1218883" y="1498600"/>
            <a:ext cx="6171673" cy="4673600"/>
          </a:xfrm>
        </p:spPr>
        <p:txBody>
          <a:bodyPr rtlCol="0"/>
          <a:lstStyle/>
          <a:p>
            <a:pPr rtl="0"/>
            <a:r>
              <a:rPr lang="fr-FR" dirty="0"/>
              <a:t>C’est quoi « One piece »</a:t>
            </a: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de titre et de contenu avec graphique</a:t>
            </a:r>
          </a:p>
        </p:txBody>
      </p:sp>
      <p:graphicFrame>
        <p:nvGraphicFramePr>
          <p:cNvPr id="9" name="Espace réservé du contenu 8" descr="Histogramme groupé affichant les valeurs de 3 séries pour 4 caté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402454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de deux contenus avec tableau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/>
              <a:t>Premier point ici</a:t>
            </a:r>
          </a:p>
          <a:p>
            <a:pPr rtl="0"/>
            <a:r>
              <a:rPr lang="fr-FR" dirty="0"/>
              <a:t>Deuxième point ici</a:t>
            </a:r>
          </a:p>
          <a:p>
            <a:pPr rtl="0"/>
            <a:r>
              <a:rPr lang="fr-FR" dirty="0"/>
              <a:t>Troisième point ici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18497318"/>
              </p:ext>
            </p:extLst>
          </p:nvPr>
        </p:nvGraphicFramePr>
        <p:xfrm>
          <a:off x="6500813" y="1706563"/>
          <a:ext cx="5078412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fr-FR" dirty="0"/>
                        <a:t>Cours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Groupe 1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Groupe 2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fr-FR" dirty="0"/>
                        <a:t>Cours 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fr-FR" dirty="0"/>
                        <a:t>Cours 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fr-FR" dirty="0"/>
                        <a:t>Cours 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de deux contenus avec graphique </a:t>
            </a:r>
            <a:r>
              <a:rPr lang="fr-FR" dirty="0" err="1"/>
              <a:t>SmartArt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/>
              <a:t>Premier point ici</a:t>
            </a:r>
          </a:p>
          <a:p>
            <a:pPr rtl="0"/>
            <a:r>
              <a:rPr lang="fr-FR" dirty="0"/>
              <a:t>Deuxième point ici</a:t>
            </a:r>
          </a:p>
          <a:p>
            <a:pPr rtl="0"/>
            <a:r>
              <a:rPr lang="fr-FR" dirty="0"/>
              <a:t>Troisième point ici</a:t>
            </a:r>
          </a:p>
        </p:txBody>
      </p:sp>
      <p:graphicFrame>
        <p:nvGraphicFramePr>
          <p:cNvPr id="5" name="Espace réservé du contenu 4" descr="Processus échelonné présentant 3 tâches superposées. Deux flèches vers le bas indiquent la progression de la première à la deuxième tâche, puis de la deuxième à la troisième tâche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45455457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625176" y="2209801"/>
            <a:ext cx="9498435" cy="2764335"/>
          </a:xfrm>
        </p:spPr>
        <p:txBody>
          <a:bodyPr rtlCol="0"/>
          <a:lstStyle/>
          <a:p>
            <a:pPr rtl="0"/>
            <a:r>
              <a:rPr lang="fr-FR" dirty="0"/>
              <a:t>Ajouter un titre de diapositive - 1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- 3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4873beb7-5857-4685-be1f-d57550cc96cc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 à trois lignes (grand écran)</Template>
  <TotalTime>69</TotalTime>
  <Words>166</Words>
  <Application>Microsoft Office PowerPoint</Application>
  <PresentationFormat>Personnalisé</PresentationFormat>
  <Paragraphs>56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Technologie 16:9</vt:lpstr>
      <vt:lpstr>Présentation PowerPoint</vt:lpstr>
      <vt:lpstr>Sommaire</vt:lpstr>
      <vt:lpstr>Introduction</vt:lpstr>
      <vt:lpstr>Disposition de titre et de contenu avec graphique</vt:lpstr>
      <vt:lpstr>Disposition de deux contenus avec tableau</vt:lpstr>
      <vt:lpstr>Disposition de deux contenus avec graphique SmartArt</vt:lpstr>
      <vt:lpstr>Ajouter un titre de diapositive - 1</vt:lpstr>
      <vt:lpstr>Ajouter un titre de diapositive - 3</vt:lpstr>
      <vt:lpstr>Présentation PowerPoint</vt:lpstr>
      <vt:lpstr>Ajouter un titre de diapositive - 4</vt:lpstr>
      <vt:lpstr>Ajouter un titre de diapositive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 Guesmi Elyes-Elkacem</dc:creator>
  <cp:lastModifiedBy>El Guesmi Elyes-Elkacem</cp:lastModifiedBy>
  <cp:revision>7</cp:revision>
  <dcterms:created xsi:type="dcterms:W3CDTF">2022-08-25T13:29:01Z</dcterms:created>
  <dcterms:modified xsi:type="dcterms:W3CDTF">2022-08-25T14:38:45Z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