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4"/>
  </p:sldMasterIdLst>
  <p:notesMasterIdLst>
    <p:notesMasterId r:id="rId12"/>
  </p:notesMasterIdLst>
  <p:handoutMasterIdLst>
    <p:handoutMasterId r:id="rId13"/>
  </p:handoutMasterIdLst>
  <p:sldIdLst>
    <p:sldId id="267" r:id="rId5"/>
    <p:sldId id="278" r:id="rId6"/>
    <p:sldId id="279" r:id="rId7"/>
    <p:sldId id="283" r:id="rId8"/>
    <p:sldId id="284" r:id="rId9"/>
    <p:sldId id="285" r:id="rId10"/>
    <p:sldId id="286" r:id="rId11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00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413F2D2-B8E0-45B2-BCAB-4EF385E44359}" type="datetime1">
              <a:rPr lang="fr-FR" smtClean="0"/>
              <a:t>01/09/2022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A6762FD4-8EF8-4942-A10C-F7CC548E78FB}" type="datetime1">
              <a:rPr lang="fr-FR" smtClean="0"/>
              <a:pPr/>
              <a:t>01/09/2022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C6074690-7256-4BB9-AC0F-97AEAE8CDEC2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229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2126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477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201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561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0632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C6074690-7256-4BB9-AC0F-97AEAE8CDEC2}" type="slidenum">
              <a:rPr lang="fr-FR" smtClean="0"/>
              <a:pPr algn="r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375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/>
              <a:t>Elyes-Elkacem El Guesmi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A0FF7680-6DD1-4289-B725-4E1909C31394}" type="datetime1">
              <a:rPr lang="fr-FR" smtClean="0"/>
              <a:t>01/09/2022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algn="r"/>
            <a:fld id="{DF28FB93-0A08-4E7D-8E63-9EFA29F1E093}" type="slidenum">
              <a:rPr lang="fr-FR" smtClean="0"/>
              <a:pPr algn="r"/>
              <a:t>‹N°›</a:t>
            </a:fld>
            <a:endParaRPr lang="fr-FR" dirty="0"/>
          </a:p>
        </p:txBody>
      </p:sp>
      <p:grpSp>
        <p:nvGrpSpPr>
          <p:cNvPr id="7" name="Groupe 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e 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9" name="Ovale 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grpSp>
          <p:nvGrpSpPr>
            <p:cNvPr id="10" name="Groupe 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Connecteur droit 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 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e 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e 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5" name="Ovale 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grpSp>
          <p:nvGrpSpPr>
            <p:cNvPr id="16" name="Groupe 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Connecteur droit 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 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Elyes-Elkacem El Guesmi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8276983-7C2B-47F8-B7E2-1D2D4D7B3E6A}" type="datetime1">
              <a:rPr lang="fr-FR" smtClean="0"/>
              <a:t>01/09/2022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Elyes-Elkacem El Guesmi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597C80-5DDC-4160-A804-95FFFF4BF58F}" type="datetime1">
              <a:rPr lang="fr-FR" smtClean="0"/>
              <a:t>01/09/2022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Elyes-Elkacem El Guesmi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C494E2-6BD3-4D32-B695-CC39AA2E4286}" type="datetime1">
              <a:rPr lang="fr-FR" smtClean="0"/>
              <a:t>01/09/2022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Elyes-Elkacem El Guesmi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DAC27D-9E74-481D-BCC9-433DFBBA4754}" type="datetime1">
              <a:rPr lang="fr-FR" smtClean="0"/>
              <a:t>01/09/2022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fr-FR" smtClean="0"/>
              <a:pPr algn="r"/>
              <a:t>‹N°›</a:t>
            </a:fld>
            <a:endParaRPr lang="fr-FR" dirty="0"/>
          </a:p>
        </p:txBody>
      </p:sp>
      <p:grpSp>
        <p:nvGrpSpPr>
          <p:cNvPr id="13" name="Groupe 12"/>
          <p:cNvGrpSpPr/>
          <p:nvPr/>
        </p:nvGrpSpPr>
        <p:grpSpPr>
          <a:xfrm>
            <a:off x="1422030" y="3475736"/>
            <a:ext cx="9344766" cy="54864"/>
            <a:chOff x="1066800" y="2588441"/>
            <a:chExt cx="7010400" cy="41148"/>
          </a:xfrm>
        </p:grpSpPr>
        <p:sp>
          <p:nvSpPr>
            <p:cNvPr id="14" name="Ovale 13"/>
            <p:cNvSpPr/>
            <p:nvPr/>
          </p:nvSpPr>
          <p:spPr>
            <a:xfrm>
              <a:off x="8031480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e 14"/>
            <p:cNvSpPr/>
            <p:nvPr/>
          </p:nvSpPr>
          <p:spPr>
            <a:xfrm>
              <a:off x="1066800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e 15"/>
            <p:cNvGrpSpPr/>
            <p:nvPr/>
          </p:nvGrpSpPr>
          <p:grpSpPr>
            <a:xfrm>
              <a:off x="1142106" y="2594391"/>
              <a:ext cx="6859787" cy="29249"/>
              <a:chOff x="1129200" y="3458731"/>
              <a:chExt cx="6859787" cy="38998"/>
            </a:xfrm>
          </p:grpSpPr>
          <p:cxnSp>
            <p:nvCxnSpPr>
              <p:cNvPr id="17" name="Connecteur droit 16"/>
              <p:cNvCxnSpPr/>
              <p:nvPr/>
            </p:nvCxnSpPr>
            <p:spPr>
              <a:xfrm>
                <a:off x="1129200" y="3458731"/>
                <a:ext cx="6859787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Connecteur droit 17"/>
              <p:cNvCxnSpPr/>
              <p:nvPr/>
            </p:nvCxnSpPr>
            <p:spPr>
              <a:xfrm>
                <a:off x="1129200" y="3497729"/>
                <a:ext cx="6859787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Elyes-Elkacem El Guesmi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6A074E-77F9-4231-BE9F-0575D4BE8301}" type="datetime1">
              <a:rPr lang="fr-FR" smtClean="0"/>
              <a:t>01/09/2022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Elyes-Elkacem El Guesmi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CBBF38-7F83-4A8E-BF37-F1A9932E98CF}" type="datetime1">
              <a:rPr lang="fr-FR" smtClean="0"/>
              <a:t>01/09/2022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Elyes-Elkacem El Guesmi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B76706-7410-41C9-BD73-06AB3E22731F}" type="datetime1">
              <a:rPr lang="fr-FR" smtClean="0"/>
              <a:t>01/09/2022</a:t>
            </a:fld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Elyes-Elkacem El Guesmi</a:t>
            </a:r>
            <a:endParaRPr lang="fr-FR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40F7D5-55F6-4C6C-959D-5170619BFE9C}" type="datetime1">
              <a:rPr lang="fr-FR" smtClean="0"/>
              <a:t>01/09/2022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Elyes-Elkacem El Guesmi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F444F0-AF48-4F94-B62F-D41A9F234569}" type="datetime1">
              <a:rPr lang="fr-FR" smtClean="0"/>
              <a:t>01/09/2022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Rectangle 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Elyes-Elkacem El Guesmi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8F5B8-36A1-4013-ADFC-59767D77CBD0}" type="datetime1">
              <a:rPr lang="fr-FR" smtClean="0"/>
              <a:t>01/09/2022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F28FB93-0A08-4E7D-8E63-9EFA29F1E0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24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Elyes-Elkacem El Guesmi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0E9CF3F5-C19A-4FB4-A698-82CCDC7AEF87}" type="datetime1">
              <a:rPr lang="fr-FR" smtClean="0"/>
              <a:t>01/09/2022</a:t>
            </a:fld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algn="r"/>
            <a:fld id="{DF28FB93-0A08-4E7D-8E63-9EFA29F1E093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6792" y="1866509"/>
            <a:ext cx="9435241" cy="1625599"/>
          </a:xfrm>
        </p:spPr>
        <p:txBody>
          <a:bodyPr rtlCol="0">
            <a:normAutofit fontScale="90000"/>
          </a:bodyPr>
          <a:lstStyle/>
          <a:p>
            <a:pPr rtl="0">
              <a:lnSpc>
                <a:spcPct val="200000"/>
              </a:lnSpc>
            </a:pPr>
            <a:r>
              <a:rPr lang="fr-FR" sz="6000" dirty="0"/>
              <a:t>ONE PIECE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6792" y="3392327"/>
            <a:ext cx="9429931" cy="991077"/>
          </a:xfrm>
        </p:spPr>
        <p:txBody>
          <a:bodyPr rtlCol="0"/>
          <a:lstStyle/>
          <a:p>
            <a:pPr rtl="0"/>
            <a:r>
              <a:rPr lang="fr-FR" dirty="0"/>
              <a:t>Présentation</a:t>
            </a:r>
          </a:p>
        </p:txBody>
      </p:sp>
      <p:pic>
        <p:nvPicPr>
          <p:cNvPr id="1026" name="Picture 2" descr="One Piece Luffy Straw Hat Pirate Skull Stic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30" b="95117" l="1758" r="100000">
                        <a14:foregroundMark x1="19336" y1="21680" x2="19336" y2="21680"/>
                        <a14:foregroundMark x1="10742" y1="23828" x2="10742" y2="23828"/>
                        <a14:foregroundMark x1="17578" y1="16797" x2="17578" y2="16797"/>
                        <a14:foregroundMark x1="22852" y1="27930" x2="22852" y2="27930"/>
                        <a14:foregroundMark x1="38086" y1="48242" x2="38086" y2="48242"/>
                        <a14:foregroundMark x1="30859" y1="49609" x2="30859" y2="49609"/>
                        <a14:foregroundMark x1="49609" y1="60156" x2="50195" y2="59766"/>
                        <a14:foregroundMark x1="57813" y1="51172" x2="57813" y2="51172"/>
                        <a14:foregroundMark x1="51758" y1="59766" x2="51758" y2="59766"/>
                        <a14:foregroundMark x1="69922" y1="50586" x2="69922" y2="50000"/>
                        <a14:foregroundMark x1="68164" y1="47656" x2="68164" y2="47656"/>
                        <a14:foregroundMark x1="69922" y1="49219" x2="69922" y2="49219"/>
                        <a14:foregroundMark x1="69727" y1="47656" x2="69922" y2="46289"/>
                        <a14:foregroundMark x1="69922" y1="45898" x2="69922" y2="45898"/>
                        <a14:foregroundMark x1="69922" y1="45898" x2="64648" y2="55859"/>
                        <a14:foregroundMark x1="52930" y1="47852" x2="31055" y2="45898"/>
                        <a14:foregroundMark x1="27930" y1="45313" x2="41602" y2="54688"/>
                        <a14:foregroundMark x1="32813" y1="52539" x2="40820" y2="58203"/>
                        <a14:foregroundMark x1="41016" y1="58789" x2="58789" y2="58398"/>
                        <a14:foregroundMark x1="13672" y1="21484" x2="25391" y2="31445"/>
                        <a14:foregroundMark x1="83398" y1="23828" x2="74609" y2="31055"/>
                        <a14:foregroundMark x1="79688" y1="18750" x2="86914" y2="25391"/>
                        <a14:foregroundMark x1="77930" y1="77930" x2="73438" y2="83008"/>
                        <a14:foregroundMark x1="76758" y1="79102" x2="65625" y2="66602"/>
                        <a14:foregroundMark x1="58008" y1="68164" x2="36133" y2="67383"/>
                        <a14:foregroundMark x1="64453" y1="71680" x2="37695" y2="64453"/>
                        <a14:foregroundMark x1="59766" y1="66211" x2="37500" y2="70898"/>
                        <a14:foregroundMark x1="51953" y1="78711" x2="41602" y2="67969"/>
                        <a14:foregroundMark x1="58594" y1="77539" x2="41406" y2="71484"/>
                        <a14:foregroundMark x1="38086" y1="77930" x2="56055" y2="78125"/>
                        <a14:foregroundMark x1="53125" y1="73047" x2="53125" y2="73047"/>
                        <a14:foregroundMark x1="31641" y1="71289" x2="31641" y2="71289"/>
                        <a14:foregroundMark x1="32227" y1="67383" x2="22461" y2="77344"/>
                        <a14:foregroundMark x1="18359" y1="75000" x2="25195" y2="8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42" y="679035"/>
            <a:ext cx="1969630" cy="19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pied de page 2">
            <a:extLst>
              <a:ext uri="{FF2B5EF4-FFF2-40B4-BE49-F238E27FC236}">
                <a16:creationId xmlns:a16="http://schemas.microsoft.com/office/drawing/2014/main" id="{8CD66673-7EE5-4F52-94FD-E7ABF505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7868" y="6381328"/>
            <a:ext cx="10801200" cy="304800"/>
          </a:xfrm>
        </p:spPr>
        <p:txBody>
          <a:bodyPr/>
          <a:lstStyle/>
          <a:p>
            <a:pPr rtl="0"/>
            <a:r>
              <a:rPr lang="fr-FR" sz="1400" dirty="0"/>
              <a:t>Elyes-Elkacem El Guesmi								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400" dirty="0"/>
              <a:t>INF-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fr-FR" sz="1400" dirty="0"/>
              <a:t>TPKa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800" dirty="0"/>
              <a:t>Sommaire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218883" y="1803400"/>
            <a:ext cx="9751060" cy="4267200"/>
          </a:xfrm>
        </p:spPr>
        <p:txBody>
          <a:bodyPr rtlCol="0"/>
          <a:lstStyle/>
          <a:p>
            <a:pPr rtl="0"/>
            <a:r>
              <a:rPr lang="fr-FR" sz="2800" dirty="0"/>
              <a:t>Introduction</a:t>
            </a:r>
          </a:p>
          <a:p>
            <a:pPr lvl="1"/>
            <a:r>
              <a:rPr lang="fr-FR" sz="2400" dirty="0"/>
              <a:t>C’est quoi One piece</a:t>
            </a:r>
          </a:p>
          <a:p>
            <a:pPr lvl="1"/>
            <a:r>
              <a:rPr lang="fr-FR" sz="2400" dirty="0"/>
              <a:t>L’histoire de One piece</a:t>
            </a:r>
          </a:p>
          <a:p>
            <a:pPr rtl="0"/>
            <a:r>
              <a:rPr lang="fr-FR" sz="2800" dirty="0"/>
              <a:t>L’auteur de l’œuvre</a:t>
            </a:r>
          </a:p>
          <a:p>
            <a:pPr rtl="0"/>
            <a:r>
              <a:rPr lang="fr-FR" sz="2800" dirty="0"/>
              <a:t>Les personnages principaux</a:t>
            </a:r>
          </a:p>
          <a:p>
            <a:pPr rtl="0"/>
            <a:endParaRPr lang="fr-FR" sz="2800" dirty="0"/>
          </a:p>
          <a:p>
            <a:pPr rtl="0"/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492118-054B-4B71-B41D-FCDF5E80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1B99-862B-408B-ACF1-1E098E78286C}" type="datetime1">
              <a:rPr lang="fr-FR" sz="1400" smtClean="0"/>
              <a:t>01/09/2022</a:t>
            </a:fld>
            <a:endParaRPr lang="fr-FR" sz="12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3F946A-A785-4D80-8DB0-4E777DAD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400" dirty="0"/>
              <a:t>Elyes-Elkacem El Guesmi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FC2AC8-10A0-4C16-9F96-FE7A16BB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F28FB93-0A08-4E7D-8E63-9EFA29F1E093}" type="slidenum">
              <a:rPr lang="fr-FR" sz="12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2</a:t>
            </a:fld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/ 7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800" dirty="0"/>
              <a:t>C’est quoi One piece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Première tome 22 juillet 1997</a:t>
            </a:r>
          </a:p>
          <a:p>
            <a:r>
              <a:rPr lang="fr-FR" dirty="0"/>
              <a:t>Plus de 500 millions de vente</a:t>
            </a:r>
          </a:p>
          <a:p>
            <a:r>
              <a:rPr lang="fr-FR" dirty="0"/>
              <a:t>L’histoire</a:t>
            </a:r>
          </a:p>
          <a:p>
            <a:r>
              <a:rPr lang="fr-FR" dirty="0"/>
              <a:t>Le One piece</a:t>
            </a:r>
            <a:endParaRPr lang="en-US" dirty="0"/>
          </a:p>
        </p:txBody>
      </p:sp>
      <p:pic>
        <p:nvPicPr>
          <p:cNvPr id="2050" name="Picture 2" descr="One Piece | Wiki Donquichotte Family | Fan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23" y="1660540"/>
            <a:ext cx="6287857" cy="35369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8" b="99384" l="5514" r="86341">
                        <a14:backgroundMark x1="9774" y1="14330" x2="9774" y2="14330"/>
                        <a14:backgroundMark x1="16416" y1="10786" x2="16416" y2="10786"/>
                        <a14:backgroundMark x1="12406" y1="16179" x2="12406" y2="16179"/>
                        <a14:backgroundMark x1="22180" y1="4777" x2="22180" y2="4777"/>
                        <a14:backgroundMark x1="18922" y1="5239" x2="18922" y2="5239"/>
                        <a14:backgroundMark x1="14411" y1="5701" x2="14411" y2="5701"/>
                        <a14:backgroundMark x1="30576" y1="3236" x2="30576" y2="3236"/>
                        <a14:backgroundMark x1="31704" y1="1387" x2="31704" y2="1387"/>
                        <a14:backgroundMark x1="10902" y1="6934" x2="10902" y2="6934"/>
                        <a14:backgroundMark x1="49749" y1="924" x2="49749" y2="9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4332" y="2249465"/>
            <a:ext cx="4448547" cy="361792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9F33D01-E002-4E23-B138-25F4199B26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1421608"/>
            <a:ext cx="3208387" cy="497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13755D52-C82E-49AD-AB47-CC2BB5BE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8882" y="6172200"/>
            <a:ext cx="7414870" cy="304800"/>
          </a:xfrm>
        </p:spPr>
        <p:txBody>
          <a:bodyPr/>
          <a:lstStyle/>
          <a:p>
            <a:pPr rtl="0"/>
            <a:r>
              <a:rPr lang="fr-FR" sz="1400" dirty="0"/>
              <a:t>Elyes-Elkacem El Guesmi</a:t>
            </a:r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CC16D6BA-4DD1-4C2C-B1DD-1B553E8B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CA72-E083-4FB9-B23C-DC55DEDF29CE}" type="datetime1">
              <a:rPr lang="fr-FR" sz="1400" smtClean="0"/>
              <a:t>01/09/2022</a:t>
            </a:fld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A37C5F27-D52C-4A6A-8581-CF9CFE57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3 / 7</a:t>
            </a:r>
          </a:p>
        </p:txBody>
      </p:sp>
      <p:pic>
        <p:nvPicPr>
          <p:cNvPr id="5" name="Picture 2" descr="One Piece dépasse les 500 millions d'exemplaires vendus">
            <a:extLst>
              <a:ext uri="{FF2B5EF4-FFF2-40B4-BE49-F238E27FC236}">
                <a16:creationId xmlns:a16="http://schemas.microsoft.com/office/drawing/2014/main" id="{4E1D56CB-C748-4AAD-9F08-3193E474E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492" y="1421607"/>
            <a:ext cx="2816533" cy="500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L’auteur Eiichiro Oda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8883" y="1803400"/>
            <a:ext cx="9751060" cy="4267200"/>
          </a:xfrm>
        </p:spPr>
        <p:txBody>
          <a:bodyPr/>
          <a:lstStyle/>
          <a:p>
            <a:r>
              <a:rPr lang="en-US" dirty="0"/>
              <a:t>Né 1</a:t>
            </a:r>
            <a:r>
              <a:rPr lang="fr-CH" dirty="0"/>
              <a:t>ᵉʳ janvier 1975 au Japon</a:t>
            </a:r>
          </a:p>
          <a:p>
            <a:r>
              <a:rPr lang="fr-CH" dirty="0"/>
              <a:t>Œuvres principales</a:t>
            </a:r>
          </a:p>
          <a:p>
            <a:pPr lvl="1"/>
            <a:r>
              <a:rPr lang="fr-CH" dirty="0"/>
              <a:t>Wanted!</a:t>
            </a:r>
          </a:p>
          <a:p>
            <a:pPr lvl="1"/>
            <a:r>
              <a:rPr lang="fr-CH" dirty="0"/>
              <a:t>One piece</a:t>
            </a:r>
          </a:p>
          <a:p>
            <a:endParaRPr lang="fr-CH" dirty="0"/>
          </a:p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4166BF-5C4A-4BB5-91BD-51E269C11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708C-A7CC-4C29-85DF-32FB1B04A06B}" type="datetime1">
              <a:rPr lang="fr-FR" sz="1400" smtClean="0"/>
              <a:t>01/09/2022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3EB163-FC85-43EC-88EE-E7B7F906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400" dirty="0"/>
              <a:t>Elyes-Elkacem El Guesmi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7AA57F-A7F6-451C-9254-4B4DFE38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F28FB93-0A08-4E7D-8E63-9EFA29F1E093}" type="slidenum">
              <a:rPr lang="fr-FR" sz="12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4</a:t>
            </a:fld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/ 7</a:t>
            </a:r>
          </a:p>
        </p:txBody>
      </p:sp>
      <p:pic>
        <p:nvPicPr>
          <p:cNvPr id="1030" name="Picture 6" descr="Eiichiro Oda | One Piece Encyclopédie | Fandom">
            <a:extLst>
              <a:ext uri="{FF2B5EF4-FFF2-40B4-BE49-F238E27FC236}">
                <a16:creationId xmlns:a16="http://schemas.microsoft.com/office/drawing/2014/main" id="{EC83EFB6-E3A1-43CB-9BCA-FB95000B8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556" y="1196752"/>
            <a:ext cx="194421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61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800" dirty="0"/>
              <a:t>Les personnages principaux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1" dirty="0"/>
              <a:t>Monkey D. Luffy</a:t>
            </a:r>
          </a:p>
          <a:p>
            <a:r>
              <a:rPr lang="fr-CH" b="1" dirty="0"/>
              <a:t>Roronoa Zoro</a:t>
            </a:r>
          </a:p>
          <a:p>
            <a:r>
              <a:rPr lang="fr-CH" b="1" dirty="0"/>
              <a:t>Vinsmoke Sanji</a:t>
            </a:r>
          </a:p>
          <a:p>
            <a:r>
              <a:rPr lang="fr-CH" b="1" dirty="0"/>
              <a:t>Nami</a:t>
            </a:r>
          </a:p>
          <a:p>
            <a:r>
              <a:rPr lang="fr-CH" b="1" dirty="0"/>
              <a:t>Nico Robin</a:t>
            </a:r>
          </a:p>
          <a:p>
            <a:r>
              <a:rPr lang="fr-CH" b="1" dirty="0"/>
              <a:t>Tony </a:t>
            </a:r>
            <a:r>
              <a:rPr lang="fr-CH" b="1" dirty="0" err="1"/>
              <a:t>Tony</a:t>
            </a:r>
            <a:r>
              <a:rPr lang="fr-CH" b="1" dirty="0"/>
              <a:t> Chopper</a:t>
            </a:r>
          </a:p>
          <a:p>
            <a:r>
              <a:rPr lang="fr-CH" b="1" dirty="0"/>
              <a:t>Le Vogue Merry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2DA77B-A8C6-4572-AC75-5D4CCE1E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A96F-3F05-4CF0-87F8-A46618D3C2DB}" type="datetime1">
              <a:rPr lang="fr-FR" sz="1400" smtClean="0"/>
              <a:t>01/09/2022</a:t>
            </a:fld>
            <a:endParaRPr lang="fr-FR" sz="140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E30D3D-C19C-4793-8B57-82E4D8D7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400"/>
              <a:t>Elyes-Elkacem El Guesmi</a:t>
            </a:r>
            <a:endParaRPr lang="fr-FR" sz="1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2694D3-9B3E-492C-AB92-30EA630A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5 / 7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D967C38-760C-4AFA-A862-C1020AC2B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044" y="1803400"/>
            <a:ext cx="3182501" cy="450619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C08C37B-9314-4C1B-8AEC-4F372FD45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49" y="1796609"/>
            <a:ext cx="3182500" cy="450619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13F4D3A-9E55-4077-BF38-6A34896C2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733" y="1803400"/>
            <a:ext cx="3181812" cy="450522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19F3854-A0B2-4663-848A-FC2A6A3D02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249" y="1810191"/>
            <a:ext cx="3218502" cy="450619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3F8BAB7-B695-4F91-B54A-7574B2CC30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66" y="1803399"/>
            <a:ext cx="3181812" cy="4470883"/>
          </a:xfrm>
          <a:prstGeom prst="rect">
            <a:avLst/>
          </a:prstGeom>
        </p:spPr>
      </p:pic>
      <p:pic>
        <p:nvPicPr>
          <p:cNvPr id="2050" name="Picture 2" descr="Tony Chopper Wanted Poster">
            <a:extLst>
              <a:ext uri="{FF2B5EF4-FFF2-40B4-BE49-F238E27FC236}">
                <a16:creationId xmlns:a16="http://schemas.microsoft.com/office/drawing/2014/main" id="{3B7967A7-2C58-4619-9226-6CEFC2F0E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966" y="1775612"/>
            <a:ext cx="3207683" cy="454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0 choses à savoir sur le Vogue Merry | OnePiece Sekai">
            <a:extLst>
              <a:ext uri="{FF2B5EF4-FFF2-40B4-BE49-F238E27FC236}">
                <a16:creationId xmlns:a16="http://schemas.microsoft.com/office/drawing/2014/main" id="{EE492317-0436-4A8D-9277-F830E92AA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88" y="1656369"/>
            <a:ext cx="7663781" cy="303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88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800" dirty="0"/>
              <a:t>Sources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Eiichiro Oda, Wikipédia</a:t>
            </a:r>
          </a:p>
          <a:p>
            <a:r>
              <a:rPr lang="en-US" sz="2000" dirty="0"/>
              <a:t>One piece Wiki, One Piece Encyclopédie </a:t>
            </a:r>
          </a:p>
          <a:p>
            <a:endParaRPr lang="en-US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6D0B7B-F204-4CE5-B517-8800CA6B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58A1-D515-42A3-B9E8-1835CB59D215}" type="datetime1">
              <a:rPr lang="fr-FR" sz="1400" smtClean="0"/>
              <a:t>01/09/2022</a:t>
            </a:fld>
            <a:endParaRPr lang="fr-FR" sz="120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6532B1-1869-4B2F-AE35-EAB8BC02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400" dirty="0"/>
              <a:t>Elyes-Elkacem El Guesmi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F93C0F-852D-4520-925C-EE0FABF7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F28FB93-0A08-4E7D-8E63-9EFA29F1E093}" type="slidenum">
              <a:rPr lang="fr-FR" sz="12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6</a:t>
            </a:fld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/ 7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9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58083" y="2860167"/>
            <a:ext cx="2748976" cy="664344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sz="4000" dirty="0"/>
              <a:t>Questions ?</a:t>
            </a:r>
            <a:endParaRPr lang="fr-FR" sz="36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6D0B7B-F204-4CE5-B517-8800CA6B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58A1-D515-42A3-B9E8-1835CB59D215}" type="datetime1">
              <a:rPr lang="fr-FR" sz="1400" smtClean="0"/>
              <a:t>01/09/2022</a:t>
            </a:fld>
            <a:endParaRPr lang="fr-FR" sz="140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6532B1-1869-4B2F-AE35-EAB8BC02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sz="1400" dirty="0"/>
              <a:t>Elyes-Elkacem El Guesmi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F93C0F-852D-4520-925C-EE0FABF7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F28FB93-0A08-4E7D-8E63-9EFA29F1E093}" type="slidenum">
              <a:rPr lang="fr-FR" sz="12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7</a:t>
            </a:fld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/ 7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FD73D14-F816-4599-8260-769F2E0C8B8A}"/>
              </a:ext>
            </a:extLst>
          </p:cNvPr>
          <p:cNvSpPr txBox="1">
            <a:spLocks/>
          </p:cNvSpPr>
          <p:nvPr/>
        </p:nvSpPr>
        <p:spPr>
          <a:xfrm>
            <a:off x="3314346" y="1676400"/>
            <a:ext cx="623645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/>
              <a:t>Merci de votre attention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53534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vre classique 16: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608_TF02801059_TF02801059.potx" id="{37027BF9-95D4-4C1E-9AED-1AA80C4B78BB}" vid="{CB03363F-4536-4EC6-93BB-061B81450F65}"/>
    </a:ext>
  </a:extLst>
</a:theme>
</file>

<file path=ppt/theme/theme2.xml><?xml version="1.0" encoding="utf-8"?>
<a:theme xmlns:a="http://schemas.openxmlformats.org/drawingml/2006/main" name="Thème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pédagogique sous forme de livre classique (grand écran)</Template>
  <TotalTime>198</TotalTime>
  <Words>154</Words>
  <Application>Microsoft Office PowerPoint</Application>
  <PresentationFormat>Personnalisé</PresentationFormat>
  <Paragraphs>57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Constantia</vt:lpstr>
      <vt:lpstr>Livre classique 16:9</vt:lpstr>
      <vt:lpstr>ONE PIECE</vt:lpstr>
      <vt:lpstr>Sommaire</vt:lpstr>
      <vt:lpstr>C’est quoi One piece ?</vt:lpstr>
      <vt:lpstr>L’auteur Eiichiro Oda</vt:lpstr>
      <vt:lpstr>Les personnages principaux</vt:lpstr>
      <vt:lpstr>Sources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El Guesmi Elyes-Elkacem</dc:creator>
  <cp:lastModifiedBy>El Guesmi Elyes-Elkacem</cp:lastModifiedBy>
  <cp:revision>20</cp:revision>
  <dcterms:created xsi:type="dcterms:W3CDTF">2022-08-25T14:33:57Z</dcterms:created>
  <dcterms:modified xsi:type="dcterms:W3CDTF">2022-09-01T13:58:12Z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